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12" d="100"/>
          <a:sy n="112" d="100"/>
        </p:scale>
        <p:origin x="-272" y="-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0C16-17EB-8D47-AEC0-468FA4EF0620}" type="datetimeFigureOut">
              <a:rPr kumimoji="1" lang="zh-CN" altLang="en-US" smtClean="0"/>
              <a:t>20-4-12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D155-31AA-5E4C-BA2B-6C708953756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0763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0C16-17EB-8D47-AEC0-468FA4EF0620}" type="datetimeFigureOut">
              <a:rPr kumimoji="1" lang="zh-CN" altLang="en-US" smtClean="0"/>
              <a:t>20-4-12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D155-31AA-5E4C-BA2B-6C708953756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12245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0C16-17EB-8D47-AEC0-468FA4EF0620}" type="datetimeFigureOut">
              <a:rPr kumimoji="1" lang="zh-CN" altLang="en-US" smtClean="0"/>
              <a:t>20-4-12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D155-31AA-5E4C-BA2B-6C708953756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97386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0C16-17EB-8D47-AEC0-468FA4EF0620}" type="datetimeFigureOut">
              <a:rPr kumimoji="1" lang="zh-CN" altLang="en-US" smtClean="0"/>
              <a:t>20-4-12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D155-31AA-5E4C-BA2B-6C708953756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3643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0C16-17EB-8D47-AEC0-468FA4EF0620}" type="datetimeFigureOut">
              <a:rPr kumimoji="1" lang="zh-CN" altLang="en-US" smtClean="0"/>
              <a:t>20-4-12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D155-31AA-5E4C-BA2B-6C708953756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84852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0C16-17EB-8D47-AEC0-468FA4EF0620}" type="datetimeFigureOut">
              <a:rPr kumimoji="1" lang="zh-CN" altLang="en-US" smtClean="0"/>
              <a:t>20-4-12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D155-31AA-5E4C-BA2B-6C708953756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2885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0C16-17EB-8D47-AEC0-468FA4EF0620}" type="datetimeFigureOut">
              <a:rPr kumimoji="1" lang="zh-CN" altLang="en-US" smtClean="0"/>
              <a:t>20-4-12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D155-31AA-5E4C-BA2B-6C708953756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96125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0C16-17EB-8D47-AEC0-468FA4EF0620}" type="datetimeFigureOut">
              <a:rPr kumimoji="1" lang="zh-CN" altLang="en-US" smtClean="0"/>
              <a:t>20-4-12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D155-31AA-5E4C-BA2B-6C708953756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49625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0C16-17EB-8D47-AEC0-468FA4EF0620}" type="datetimeFigureOut">
              <a:rPr kumimoji="1" lang="zh-CN" altLang="en-US" smtClean="0"/>
              <a:t>20-4-12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D155-31AA-5E4C-BA2B-6C708953756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79817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0C16-17EB-8D47-AEC0-468FA4EF0620}" type="datetimeFigureOut">
              <a:rPr kumimoji="1" lang="zh-CN" altLang="en-US" smtClean="0"/>
              <a:t>20-4-12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D155-31AA-5E4C-BA2B-6C708953756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51925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0C16-17EB-8D47-AEC0-468FA4EF0620}" type="datetimeFigureOut">
              <a:rPr kumimoji="1" lang="zh-CN" altLang="en-US" smtClean="0"/>
              <a:t>20-4-12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D155-31AA-5E4C-BA2B-6C708953756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9587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60C16-17EB-8D47-AEC0-468FA4EF0620}" type="datetimeFigureOut">
              <a:rPr kumimoji="1" lang="zh-CN" altLang="en-US" smtClean="0"/>
              <a:t>20-4-12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3D155-31AA-5E4C-BA2B-6C708953756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073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 descr="Mate2GO香薰目录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0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图片 4" descr="Mate2GO香薰目录-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06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图片 4" descr="Mate2GO香薰目录-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06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图片 4" descr="Mate2GO香薰目录-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06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 descr="Mate2GO香薰目录-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51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图片 4" descr="Mate2GO香薰目录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86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 descr="Mate2GO香薰目录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73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 descr="Mate2GO香薰目录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81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 descr="Mate2GO香薰目录-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18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 descr="Mate2GO香薰目录-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06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图片 4" descr="Mate2GO香薰目录-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06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图片 4" descr="Mate2GO香薰目录-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06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图片 4" descr="Mate2GO香薰目录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06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Macintosh PowerPoint</Application>
  <PresentationFormat>全屏显示(4:3)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4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</dc:creator>
  <cp:lastModifiedBy>f</cp:lastModifiedBy>
  <cp:revision>3</cp:revision>
  <dcterms:created xsi:type="dcterms:W3CDTF">2020-03-28T02:25:33Z</dcterms:created>
  <dcterms:modified xsi:type="dcterms:W3CDTF">2020-04-12T10:30:32Z</dcterms:modified>
</cp:coreProperties>
</file>