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1551" r:id="rId4"/>
    <p:sldId id="1552" r:id="rId5"/>
    <p:sldId id="1553" r:id="rId6"/>
    <p:sldId id="1255" r:id="rId7"/>
    <p:sldId id="728" r:id="rId8"/>
    <p:sldId id="1544" r:id="rId9"/>
    <p:sldId id="616" r:id="rId10"/>
  </p:sldIdLst>
  <p:sldSz cx="9144000" cy="6858000" type="screen4x3"/>
  <p:notesSz cx="7102475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6600"/>
    <a:srgbClr val="FF0000"/>
    <a:srgbClr val="000099"/>
    <a:srgbClr val="3366CC"/>
    <a:srgbClr val="FF33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912" y="-96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08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9750" cy="50800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1B66074-B483-41AD-A76E-1F81E17BD9C9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3316" name="Rectangle 4"/>
          <p:cNvSpPr>
            <a:spLocks noGrp="1" noRot="1"/>
          </p:cNvSpPr>
          <p:nvPr>
            <p:ph type="sldImg"/>
          </p:nvPr>
        </p:nvSpPr>
        <p:spPr>
          <a:xfrm>
            <a:off x="1184275" y="763588"/>
            <a:ext cx="4730750" cy="384175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4294967295"/>
          </p:nvPr>
        </p:nvSpPr>
        <p:spPr bwMode="auto">
          <a:xfrm>
            <a:off x="706438" y="4857750"/>
            <a:ext cx="5684838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095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9750" cy="509588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b"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8A59F32-EF88-4140-97DE-EBBCEE10DE93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en-US" altLang="x-none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00226C-F600-4888-BD6C-92D049BDC064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BE9456-6410-4B55-B81B-12530B9062BC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C42317-061F-4D4B-BBBC-7ACA2BF24A9C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1F1F944-77A1-44B2-B219-E28EFEC9F8F7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E841F61-52A1-43FF-9F98-AC78353808D0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50A5C42-CBE4-407E-A569-5494ECB6471D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C9B7D2-B2EB-418A-ACB4-25FF1EB75427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8401EB-356F-4873-9E99-AF107156E73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30E5A46-7837-432E-BF60-94A94AD9F5D5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708AFCC-3C91-460D-8B6F-83AB05074E42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8C21421-FE40-41B1-B666-2039544AE0E2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89CF867-68A5-4ABB-A0EF-8C381FBEE321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A486A6E-257A-4C68-A2C7-4CFFE8D37434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21F430-A3CF-4610-A235-C0A87495C5E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7595656-5281-4B9A-9ED4-43D86C8370F1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EAFFC02-B68D-4C40-93FA-C575E71F0A80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algn="l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36DF736-DB3E-41E3-A81D-D1237A21369C}" type="datetimeFigureOut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i="0" strike="noStrike" kern="1200" cap="none" spc="0" normalizeH="0" baseline="0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>
              <a:defRPr dirty="0"/>
            </a:lvl1pPr>
          </a:lstStyle>
          <a:p>
            <a:pPr marL="0" marR="0" indent="0" defTabSz="914400" rtl="0" fontAlgn="base" latinLnBrk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6E8CA1D-A018-4C3D-8E4B-88DEB9A12C09}" type="slidenum">
              <a:rPr kumimoji="0" lang="zh-CN" altLang="en-US" i="0" strike="noStrike" kern="1200" cap="none" spc="0" normalizeH="0" baseline="0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i="0" strike="noStrike" kern="1200" cap="none" spc="0" normalizeH="0" baseline="0" noProof="1"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eaLnBrk="1" hangingPunct="1">
              <a:buFont typeface="Arial" panose="020B0604020202020204" pitchFamily="34" charset="0"/>
              <a:buNone/>
              <a:defRPr sz="1200" b="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B5F00CC-5C23-4527-BCAF-E313531A736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ctr" eaLnBrk="1" hangingPunct="1">
              <a:buFont typeface="Arial" panose="020B0604020202020204" pitchFamily="34" charset="0"/>
              <a:buNone/>
              <a:defRPr sz="1200" b="0" noProof="1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anchor="ctr"/>
          <a:lstStyle>
            <a:lvl1pPr algn="r" eaLnBrk="1" hangingPunct="1">
              <a:buFont typeface="Arial" panose="020B0604020202020204" pitchFamily="34" charset="0"/>
              <a:buNone/>
              <a:defRPr sz="1200" b="0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D1C7B42-79B8-422D-A999-7E02440374EB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7228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2.jpeg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1" Type="http://schemas.openxmlformats.org/officeDocument/2006/relationships/hyperlink" Target="mailto:lilyliao@hivision.com.c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4" descr="封面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Text Box 5"/>
          <p:cNvSpPr txBox="1"/>
          <p:nvPr/>
        </p:nvSpPr>
        <p:spPr>
          <a:xfrm>
            <a:off x="1619250" y="2276475"/>
            <a:ext cx="64817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zh-CN" altLang="zh-CN" dirty="0">
              <a:latin typeface="Calibri" panose="020F0502020204030204" pitchFamily="34" charset="0"/>
            </a:endParaRPr>
          </a:p>
        </p:txBody>
      </p:sp>
      <p:sp>
        <p:nvSpPr>
          <p:cNvPr id="14342" name="矩形 14341"/>
          <p:cNvSpPr/>
          <p:nvPr/>
        </p:nvSpPr>
        <p:spPr>
          <a:xfrm>
            <a:off x="1547813" y="2420938"/>
            <a:ext cx="6480175" cy="19761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25000"/>
              </a:lnSpc>
            </a:pP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Production Introducing of HIVISION</a:t>
            </a:r>
            <a:endParaRPr lang="en-US" altLang="zh-CN" sz="300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endParaRPr lang="en-US" altLang="zh-CN" sz="800">
              <a:solidFill>
                <a:srgbClr val="FF6600"/>
              </a:solidFill>
              <a:latin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P3.91 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In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door</a:t>
            </a: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000" dirty="0">
                <a:solidFill>
                  <a:srgbClr val="FF6600"/>
                </a:solidFill>
                <a:latin typeface="Arial" panose="020B0604020202020204" pitchFamily="34" charset="0"/>
              </a:rPr>
              <a:t>LED</a:t>
            </a:r>
            <a:r>
              <a:rPr lang="en-US" altLang="zh-CN" sz="3000">
                <a:solidFill>
                  <a:srgbClr val="FF6600"/>
                </a:solidFill>
                <a:latin typeface="Arial" panose="020B0604020202020204" pitchFamily="34" charset="0"/>
              </a:rPr>
              <a:t> Display</a:t>
            </a:r>
            <a:endParaRPr lang="zh-CN" altLang="en-US" sz="3000" dirty="0">
              <a:solidFill>
                <a:srgbClr val="FF66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2"/>
          <p:cNvSpPr txBox="1"/>
          <p:nvPr/>
        </p:nvSpPr>
        <p:spPr>
          <a:xfrm>
            <a:off x="468313" y="908050"/>
            <a:ext cx="3673475" cy="504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50000"/>
              </a:lnSpc>
            </a:pPr>
            <a:r>
              <a:rPr lang="zh-CN" altLang="en-US" dirty="0">
                <a:latin typeface="Calibri" panose="020F0502020204030204" pitchFamily="34" charset="0"/>
              </a:rPr>
              <a:t>    </a:t>
            </a:r>
            <a:r>
              <a:rPr lang="en-US" altLang="zh-CN">
                <a:latin typeface="Arial" panose="020B0604020202020204" pitchFamily="34" charset="0"/>
              </a:rPr>
              <a:t>System Connection Drawing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367" name="图片 15366" descr="U9][J`VF25~1J3`DGKRKGA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8175" y="1412875"/>
            <a:ext cx="5799138" cy="518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90" name="矩形 16389"/>
          <p:cNvSpPr/>
          <p:nvPr/>
        </p:nvSpPr>
        <p:spPr>
          <a:xfrm>
            <a:off x="468313" y="1052513"/>
            <a:ext cx="27622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LED Module Parameter: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16498" name="表格 16497"/>
          <p:cNvGraphicFramePr/>
          <p:nvPr>
            <p:custDataLst>
              <p:tags r:id="rId1"/>
            </p:custDataLst>
          </p:nvPr>
        </p:nvGraphicFramePr>
        <p:xfrm>
          <a:off x="1514158" y="4556125"/>
          <a:ext cx="5743575" cy="1097280"/>
        </p:xfrm>
        <a:graphic>
          <a:graphicData uri="http://schemas.openxmlformats.org/drawingml/2006/table">
            <a:tbl>
              <a:tblPr/>
              <a:tblGrid>
                <a:gridCol w="1924685"/>
                <a:gridCol w="1458278"/>
                <a:gridCol w="1285875"/>
                <a:gridCol w="1074737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Dimensions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250mmx250mm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Resolution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64 x 64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Pitch (mm)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3.91mm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Density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65536/</a:t>
                      </a: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Average Power/Module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12watts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Weight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0.8kg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Pixel Configuration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RGB 3-in-1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en-US" sz="1800" b="1" dirty="0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200" b="1" dirty="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en-US" sz="1800" b="1" dirty="0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82[V0U8~Y%PM550`JKQFVF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55" y="1663700"/>
            <a:ext cx="4857750" cy="245745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矩形 2"/>
          <p:cNvSpPr/>
          <p:nvPr/>
        </p:nvSpPr>
        <p:spPr>
          <a:xfrm>
            <a:off x="539750" y="1268413"/>
            <a:ext cx="2881313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zh-CN">
                <a:latin typeface="Arial" panose="020B0604020202020204" pitchFamily="34" charset="0"/>
              </a:rPr>
              <a:t>LED Cabinet Parameter </a:t>
            </a:r>
            <a:endParaRPr lang="en-US" altLang="zh-CN">
              <a:latin typeface="Arial" panose="020B0604020202020204" pitchFamily="34" charset="0"/>
            </a:endParaRPr>
          </a:p>
        </p:txBody>
      </p:sp>
      <p:graphicFrame>
        <p:nvGraphicFramePr>
          <p:cNvPr id="17528" name="表格 17527"/>
          <p:cNvGraphicFramePr/>
          <p:nvPr>
            <p:custDataLst>
              <p:tags r:id="rId1"/>
            </p:custDataLst>
          </p:nvPr>
        </p:nvGraphicFramePr>
        <p:xfrm>
          <a:off x="889635" y="4936490"/>
          <a:ext cx="7416800" cy="1097280"/>
        </p:xfrm>
        <a:graphic>
          <a:graphicData uri="http://schemas.openxmlformats.org/drawingml/2006/table">
            <a:tbl>
              <a:tblPr/>
              <a:tblGrid>
                <a:gridCol w="2016125"/>
                <a:gridCol w="1871663"/>
                <a:gridCol w="1657350"/>
                <a:gridCol w="1871662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Dimensions (W x H x D)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500mmx500mmx90mm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Quantity 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en-US" altLang="zh-CN" sz="12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pcs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Resolution (W x H)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x 128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Physical Pixels (total) 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16384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Weight/Cabinet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kg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Aluminum Die Cast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Average Power/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Max Power/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㎡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540watts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图片 1" descr="~3UMJ}0P]`JAJZZ3XX3TR~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110" y="1574165"/>
            <a:ext cx="4301490" cy="30111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60" name="矩形 19459"/>
          <p:cNvSpPr/>
          <p:nvPr/>
        </p:nvSpPr>
        <p:spPr>
          <a:xfrm>
            <a:off x="539750" y="1196975"/>
            <a:ext cx="19748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Solution Details </a:t>
            </a:r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19461" name="组合 19460"/>
          <p:cNvGrpSpPr>
            <a:grpSpLocks noChangeAspect="1"/>
          </p:cNvGrpSpPr>
          <p:nvPr/>
        </p:nvGrpSpPr>
        <p:grpSpPr>
          <a:xfrm>
            <a:off x="1476375" y="1628775"/>
            <a:ext cx="5876925" cy="1701800"/>
            <a:chOff x="1368" y="1667"/>
            <a:chExt cx="9256" cy="2681"/>
          </a:xfrm>
        </p:grpSpPr>
        <p:sp>
          <p:nvSpPr>
            <p:cNvPr id="19462" name="矩形 19461"/>
            <p:cNvSpPr>
              <a:spLocks noChangeAspect="1"/>
            </p:cNvSpPr>
            <p:nvPr/>
          </p:nvSpPr>
          <p:spPr>
            <a:xfrm>
              <a:off x="1368" y="1667"/>
              <a:ext cx="9256" cy="2681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pic>
          <p:nvPicPr>
            <p:cNvPr id="19463" name="图片 19462" descr="上下安装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07" y="1667"/>
              <a:ext cx="840" cy="9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64" name="图片 19463" descr="OF20V模组"/>
            <p:cNvPicPr>
              <a:picLocks noChangeAspect="1"/>
            </p:cNvPicPr>
            <p:nvPr/>
          </p:nvPicPr>
          <p:blipFill>
            <a:blip r:embed="rId2">
              <a:lum contrast="18000"/>
            </a:blip>
            <a:stretch>
              <a:fillRect/>
            </a:stretch>
          </p:blipFill>
          <p:spPr>
            <a:xfrm>
              <a:off x="1929" y="1823"/>
              <a:ext cx="1155" cy="51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5" name="直接连接符 19464"/>
            <p:cNvSpPr/>
            <p:nvPr/>
          </p:nvSpPr>
          <p:spPr>
            <a:xfrm>
              <a:off x="2469" y="2447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66" name="图片 19465" descr="左右安装"/>
            <p:cNvPicPr>
              <a:picLocks noChangeAspect="1"/>
            </p:cNvPicPr>
            <p:nvPr/>
          </p:nvPicPr>
          <p:blipFill>
            <a:blip r:embed="rId3"/>
            <a:srcRect r="25000"/>
            <a:stretch>
              <a:fillRect/>
            </a:stretch>
          </p:blipFill>
          <p:spPr>
            <a:xfrm>
              <a:off x="4807" y="2963"/>
              <a:ext cx="2700" cy="129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7" name="直接连接符 19466"/>
            <p:cNvSpPr/>
            <p:nvPr/>
          </p:nvSpPr>
          <p:spPr>
            <a:xfrm>
              <a:off x="6067" y="2603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68" name="图片 19467" descr="Absen-OF20V箱体(正面） 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34" y="1737"/>
              <a:ext cx="1365" cy="88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69" name="直接连接符 19468"/>
            <p:cNvSpPr/>
            <p:nvPr/>
          </p:nvSpPr>
          <p:spPr>
            <a:xfrm>
              <a:off x="9024" y="2624"/>
              <a:ext cx="1" cy="468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</p:sp>
        <p:pic>
          <p:nvPicPr>
            <p:cNvPr id="19470" name="图片 19469" descr="8a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07" y="3119"/>
              <a:ext cx="1260" cy="93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71" name="图片 19470" descr="箱体框架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79" y="2915"/>
              <a:ext cx="2070" cy="10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图片 1" descr="P3.9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3615" y="3555365"/>
            <a:ext cx="3886835" cy="2990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5" name="矩形 20484"/>
          <p:cNvSpPr/>
          <p:nvPr/>
        </p:nvSpPr>
        <p:spPr>
          <a:xfrm>
            <a:off x="179388" y="981075"/>
            <a:ext cx="2711450" cy="36671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p>
            <a:r>
              <a:rPr lang="en-US" altLang="zh-CN">
                <a:latin typeface="Arial" panose="020B0604020202020204" pitchFamily="34" charset="0"/>
              </a:rPr>
              <a:t>Led Display Parameter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20519" name="矩形 20518"/>
          <p:cNvSpPr/>
          <p:nvPr/>
        </p:nvSpPr>
        <p:spPr>
          <a:xfrm>
            <a:off x="1436688" y="-3419475"/>
            <a:ext cx="2332037" cy="0"/>
          </a:xfrm>
          <a:prstGeom prst="rect">
            <a:avLst/>
          </a:prstGeom>
          <a:solidFill>
            <a:srgbClr val="33CCCC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20863" name="表格 20862"/>
          <p:cNvGraphicFramePr/>
          <p:nvPr>
            <p:custDataLst>
              <p:tags r:id="rId1"/>
            </p:custDataLst>
          </p:nvPr>
        </p:nvGraphicFramePr>
        <p:xfrm>
          <a:off x="815658" y="1876108"/>
          <a:ext cx="7705725" cy="3027680"/>
        </p:xfrm>
        <a:graphic>
          <a:graphicData uri="http://schemas.openxmlformats.org/drawingml/2006/table">
            <a:tbl>
              <a:tblPr/>
              <a:tblGrid>
                <a:gridCol w="2962275"/>
                <a:gridCol w="4743450"/>
              </a:tblGrid>
              <a:tr h="3349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Parameter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600" b="1"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2825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 (calibrating value)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1500 nits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2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Angle (min, 50% brightness)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 ≥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 deg.      </a:t>
                      </a:r>
                      <a:endParaRPr lang="en-US" altLang="zh-CN" sz="1000" b="1">
                        <a:cs typeface="Times New Roman" panose="02020603050405020304" pitchFamily="18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Vertical 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150 deg.</a:t>
                      </a:r>
                      <a:endParaRPr lang="en-US" altLang="zh-CN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2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Recommended Min. Viewing Distance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meters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Brightness Control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levels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Processing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bits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Color</a:t>
                      </a:r>
                      <a:endParaRPr lang="en-US" altLang="zh-CN" sz="1200" b="1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trillions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Refresh Rate (PAL/NTSC) minimum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&gt;2400 Hertz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Drive Type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Constant current drive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Scan Type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1/16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1651" name="表格 21650"/>
          <p:cNvGraphicFramePr/>
          <p:nvPr>
            <p:custDataLst>
              <p:tags r:id="rId1"/>
            </p:custDataLst>
          </p:nvPr>
        </p:nvGraphicFramePr>
        <p:xfrm>
          <a:off x="696913" y="1919288"/>
          <a:ext cx="7705725" cy="2926080"/>
        </p:xfrm>
        <a:graphic>
          <a:graphicData uri="http://schemas.openxmlformats.org/drawingml/2006/table">
            <a:tbl>
              <a:tblPr/>
              <a:tblGrid>
                <a:gridCol w="2962275"/>
                <a:gridCol w="4743450"/>
              </a:tblGrid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 Voltage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AC220V/50Hertz  or  AC110V/60Hertz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 Temperature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6500 deg. k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MTBF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&gt;10,000 hours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Span( 50% Brightness)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&gt;100,000 hours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Module Brightness Uniformity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&lt;5%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Temperature Range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 to +50 deg. C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Humidity Range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operating   10~99%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Display Input Format (with Video Processor)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VGA, DVI, RGBHV, </a:t>
                      </a:r>
                      <a:r>
                        <a:rPr lang="en-US" altLang="zh-CN" sz="12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PbPr(HDTV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Composite, S-Video, TV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System Operation Platform</a:t>
                      </a:r>
                      <a:endParaRPr lang="en-US" altLang="zh-CN" sz="1800" b="1"/>
                    </a:p>
                  </a:txBody>
                  <a:tcPr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8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WINDOWS(WIN98</a:t>
                      </a: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WINXP</a:t>
                      </a:r>
                      <a:r>
                        <a:rPr lang="zh-CN" altLang="en-US" sz="1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CN" sz="12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WIN2000)</a:t>
                      </a:r>
                      <a:endParaRPr lang="en-US" altLang="zh-CN" sz="1800" b="1"/>
                    </a:p>
                  </a:txBody>
                  <a:tcPr anchor="ctr">
                    <a:lnL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9999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3" name="矩形 22532"/>
          <p:cNvSpPr/>
          <p:nvPr/>
        </p:nvSpPr>
        <p:spPr>
          <a:xfrm>
            <a:off x="544513" y="4591050"/>
            <a:ext cx="7915275" cy="1863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algn="ctr"/>
            <a:r>
              <a:rPr lang="en-US" altLang="zh-CN">
                <a:solidFill>
                  <a:srgbClr val="3399FF"/>
                </a:solidFill>
                <a:latin typeface="Arial" panose="020B0604020202020204" pitchFamily="34" charset="0"/>
              </a:rPr>
              <a:t>Welcome to visit us in Guilin, China!</a:t>
            </a:r>
            <a:endParaRPr lang="en-US" altLang="zh-CN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endParaRPr lang="en-US" altLang="zh-CN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Contact: Lily </a:t>
            </a:r>
            <a:r>
              <a:rPr lang="en-US" altLang="zh-CN" sz="1600" err="1">
                <a:latin typeface="Arial" panose="020B0604020202020204" pitchFamily="34" charset="0"/>
              </a:rPr>
              <a:t>Liao</a:t>
            </a:r>
            <a:endParaRPr lang="en-US" altLang="zh-CN" sz="1600"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Mobil: +86-13977388757</a:t>
            </a:r>
            <a:endParaRPr lang="en-US" altLang="zh-CN" sz="1600"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Email: </a:t>
            </a:r>
            <a:r>
              <a:rPr lang="en-US" altLang="zh-CN" sz="1600" u="sng">
                <a:solidFill>
                  <a:srgbClr val="3399FF"/>
                </a:solidFill>
                <a:latin typeface="Arial" panose="020B0604020202020204" pitchFamily="34" charset="0"/>
                <a:hlinkClick r:id="rId1"/>
              </a:rPr>
              <a:t>lilyliao@hivision.com.cn</a:t>
            </a:r>
            <a:endParaRPr lang="en-US" altLang="zh-CN" sz="1600" u="sng">
              <a:solidFill>
                <a:srgbClr val="3399FF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zh-CN" sz="1600">
                <a:latin typeface="Arial" panose="020B0604020202020204" pitchFamily="34" charset="0"/>
              </a:rPr>
              <a:t>Address: No. 12, </a:t>
            </a:r>
            <a:r>
              <a:rPr lang="en-US" altLang="zh-CN" sz="1600" err="1">
                <a:latin typeface="Arial" panose="020B0604020202020204" pitchFamily="34" charset="0"/>
              </a:rPr>
              <a:t>Chao</a:t>
            </a:r>
            <a:r>
              <a:rPr lang="en-US" altLang="zh-CN" sz="1600">
                <a:latin typeface="Arial" panose="020B0604020202020204" pitchFamily="34" charset="0"/>
              </a:rPr>
              <a:t> Yang Road, National Information &amp; Technology Park</a:t>
            </a:r>
            <a:r>
              <a:rPr lang="zh-CN" altLang="en-US" sz="1600" dirty="0">
                <a:latin typeface="Arial" panose="020B0604020202020204" pitchFamily="34" charset="0"/>
              </a:rPr>
              <a:t>，</a:t>
            </a:r>
            <a:r>
              <a:rPr lang="en-US" altLang="zh-CN" sz="1600">
                <a:latin typeface="Arial" panose="020B0604020202020204" pitchFamily="34" charset="0"/>
              </a:rPr>
              <a:t>Guilin, </a:t>
            </a:r>
            <a:r>
              <a:rPr lang="en-US" altLang="zh-CN" sz="1600" err="1">
                <a:latin typeface="Arial" panose="020B0604020202020204" pitchFamily="34" charset="0"/>
              </a:rPr>
              <a:t>Guangxi</a:t>
            </a:r>
            <a:r>
              <a:rPr lang="en-US" altLang="zh-CN" sz="1600">
                <a:latin typeface="Arial" panose="020B0604020202020204" pitchFamily="34" charset="0"/>
              </a:rPr>
              <a:t> 541004, China</a:t>
            </a:r>
            <a:endParaRPr lang="en-US" altLang="zh-CN" sz="1600">
              <a:latin typeface="Arial" panose="020B0604020202020204" pitchFamily="34" charset="0"/>
            </a:endParaRPr>
          </a:p>
        </p:txBody>
      </p:sp>
      <p:pic>
        <p:nvPicPr>
          <p:cNvPr id="2" name="图片 1" descr="%~(3)]05V5ZLUA2E[%A~(V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820"/>
            <a:ext cx="9144000" cy="33909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tags/tag1.xml><?xml version="1.0" encoding="utf-8"?>
<p:tagLst xmlns:p="http://schemas.openxmlformats.org/presentationml/2006/main">
  <p:tag name="KSO_WM_UNIT_TABLE_BEAUTIFY" val="smartTable{fadf2506-19b5-4394-86e0-1c3faada45eb}"/>
</p:tagLst>
</file>

<file path=ppt/tags/tag2.xml><?xml version="1.0" encoding="utf-8"?>
<p:tagLst xmlns:p="http://schemas.openxmlformats.org/presentationml/2006/main">
  <p:tag name="KSO_WM_UNIT_TABLE_BEAUTIFY" val="smartTable{edd399da-d50a-4f32-8ef7-c9cae1dc64a4}"/>
</p:tagLst>
</file>

<file path=ppt/tags/tag3.xml><?xml version="1.0" encoding="utf-8"?>
<p:tagLst xmlns:p="http://schemas.openxmlformats.org/presentationml/2006/main">
  <p:tag name="KSO_WM_UNIT_TABLE_BEAUTIFY" val="smartTable{efd34e93-40e1-4bfd-bd9d-17958bae4571}"/>
</p:tagLst>
</file>

<file path=ppt/tags/tag4.xml><?xml version="1.0" encoding="utf-8"?>
<p:tagLst xmlns:p="http://schemas.openxmlformats.org/presentationml/2006/main">
  <p:tag name="KSO_WM_UNIT_TABLE_BEAUTIFY" val="smartTable{018299ee-7c6b-4533-8edc-dc34f22fe896}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1489</Words>
  <Application>WPS 演示</Application>
  <PresentationFormat/>
  <Paragraphs>162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Times New Roman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桂林海威科技有限公司介绍</dc:title>
  <dc:creator/>
  <cp:lastModifiedBy>Lily Liao</cp:lastModifiedBy>
  <cp:revision>33</cp:revision>
  <dcterms:created xsi:type="dcterms:W3CDTF">2015-11-03T07:39:00Z</dcterms:created>
  <dcterms:modified xsi:type="dcterms:W3CDTF">2020-05-14T09:36:20Z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