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416" r:id="rId3"/>
    <p:sldId id="411" r:id="rId4"/>
    <p:sldId id="422" r:id="rId6"/>
    <p:sldId id="41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/>
            <a:fld id="{9A0DB2DC-4C9A-4742-B13C-FB6460FD3503}" type="slidenum">
              <a:rPr lang="zh-CN" altLang="en-US" sz="17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7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78280" y="795020"/>
            <a:ext cx="9340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zh-CN" altLang="zh-CN" sz="4000" b="1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5 IN 1 Jump starter</a:t>
            </a:r>
            <a:endParaRPr lang="zh-CN" altLang="zh-CN" sz="4000" b="1">
              <a:solidFill>
                <a:schemeClr val="accent4">
                  <a:lumMod val="95000"/>
                  <a:lumOff val="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1025" y="2152650"/>
            <a:ext cx="85959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AC 110V/220 Outlet.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457200" indent="-457200" algn="l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Jump start up to 8.0L Gas &amp; 6.0L Diesel engine.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457200" indent="-457200" algn="l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Power bank fast charge for your USB devices.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457200" indent="-457200" algn="l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Spot light.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457200" indent="-457200" algn="l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Hazard light.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4ad48cc7112116c558683d1fada5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240" y="403230"/>
            <a:ext cx="322897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buClrTx/>
              <a:buSzTx/>
              <a:defRPr/>
            </a:pPr>
            <a:r>
              <a:rPr kumimoji="0" lang="zh-CN" altLang="zh-CN" sz="2800" b="1" kern="1200" cap="none" spc="0" normalizeH="0" baseline="0" noProof="1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Source of inspiration</a:t>
            </a:r>
            <a:r>
              <a:rPr kumimoji="0" lang="zh-CN" altLang="zh-CN" sz="2800" kern="1200" cap="none" spc="0" normalizeH="0" baseline="0" noProof="1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zh-CN" sz="2800" kern="1200" cap="none" spc="0" normalizeH="0" baseline="0" noProof="1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08330" y="670560"/>
            <a:ext cx="483489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Functional indicators: CJS51</a:t>
            </a:r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1. Features: 5 IN 1 Jump starter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2. </a:t>
            </a:r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Capacity: 16000mAh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3. Specifications: 2 USB ports+AC Output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   -Type C Input: QC18W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   -USB Output 1&amp;2: (QC3.0) 5V/3A, 9V/2A, 12V/1.5A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   -AC Output: 110V/60HZ, 220V/50HZ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   -Rate Power: 100W (Max 120W)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4. Start the car: 12V 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5. Start Current: 600A 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6. Peak Current: 1200A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7. LED Flashlight: High Brightness/Medium Brightness/Front Light/Red Warning/Strobe Red.</a:t>
            </a:r>
            <a:endParaRPr lang="en-US" altLang="zh-CN" sz="1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8. Dimension: </a:t>
            </a:r>
            <a:r>
              <a:rPr lang="zh-CN" altLang="zh-CN" sz="1600" b="1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125*265*170mm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9. Product weight: ≈ 900g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10. Cycle times (life) : 1000 times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11. Charge time: 250-400 minutes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12. Battery Cells type: 4pcs 6272100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13. Material: PC+ABS/V0&amp;TPU</a:t>
            </a:r>
            <a:endParaRPr lang="en-US" altLang="zh-CN" sz="16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14. Working temperature: -20</a:t>
            </a:r>
            <a:r>
              <a:rPr lang="en-US" altLang="zh-CN" sz="1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℃-60℃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Accessories &amp; Packaging requirements:</a:t>
            </a:r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latin typeface="Calibri" panose="020F0502020204030204" charset="0"/>
                <a:cs typeface="Calibri" panose="020F0502020204030204" charset="0"/>
              </a:rPr>
              <a:t>1. A USB C cable</a:t>
            </a:r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latin typeface="Calibri" panose="020F0502020204030204" charset="0"/>
                <a:cs typeface="Calibri" panose="020F0502020204030204" charset="0"/>
              </a:rPr>
              <a:t>2. An Intelligent Clamp</a:t>
            </a:r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latin typeface="Calibri" panose="020F0502020204030204" charset="0"/>
                <a:cs typeface="Calibri" panose="020F0502020204030204" charset="0"/>
              </a:rPr>
              <a:t>3. Manual</a:t>
            </a:r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1600">
                <a:latin typeface="Calibri" panose="020F0502020204030204" charset="0"/>
                <a:cs typeface="Calibri" panose="020F0502020204030204" charset="0"/>
              </a:rPr>
              <a:t>4. Box Package</a:t>
            </a:r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16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5035" y="1360170"/>
            <a:ext cx="3578225" cy="4370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fe1872cc1b3750ba8af69c0359eb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7109" name="文本框 1"/>
          <p:cNvSpPr txBox="1"/>
          <p:nvPr/>
        </p:nvSpPr>
        <p:spPr>
          <a:xfrm>
            <a:off x="7216775" y="887413"/>
            <a:ext cx="450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>
              <a:buClrTx/>
              <a:buSzTx/>
              <a:buFontTx/>
              <a:defRPr/>
            </a:pPr>
            <a:r>
              <a:rPr lang="zh-CN" altLang="zh-CN" sz="2800" b="1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Dimension: 125*265*170mm</a:t>
            </a:r>
            <a:endParaRPr lang="zh-CN" altLang="zh-CN" sz="2800" b="1">
              <a:solidFill>
                <a:schemeClr val="accent4">
                  <a:lumMod val="95000"/>
                  <a:lumOff val="5000"/>
                </a:schemeClr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WPS 演示</Application>
  <PresentationFormat>宽屏</PresentationFormat>
  <Paragraphs>38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Calibri</vt:lpstr>
      <vt:lpstr>楷体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atr-power</cp:lastModifiedBy>
  <cp:revision>180</cp:revision>
  <dcterms:created xsi:type="dcterms:W3CDTF">2019-06-19T02:08:00Z</dcterms:created>
  <dcterms:modified xsi:type="dcterms:W3CDTF">2021-02-23T02:11:05Z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