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2"/>
  </p:notesMasterIdLst>
  <p:sldIdLst>
    <p:sldId id="290" r:id="rId3"/>
    <p:sldId id="257" r:id="rId4"/>
    <p:sldId id="308" r:id="rId5"/>
    <p:sldId id="275" r:id="rId6"/>
    <p:sldId id="307" r:id="rId7"/>
    <p:sldId id="306" r:id="rId8"/>
    <p:sldId id="310" r:id="rId9"/>
    <p:sldId id="332" r:id="rId10"/>
    <p:sldId id="260" r:id="rId11"/>
    <p:sldId id="315" r:id="rId12"/>
    <p:sldId id="309" r:id="rId13"/>
    <p:sldId id="317" r:id="rId14"/>
    <p:sldId id="267" r:id="rId15"/>
    <p:sldId id="273" r:id="rId16"/>
    <p:sldId id="311" r:id="rId17"/>
    <p:sldId id="313" r:id="rId18"/>
    <p:sldId id="263" r:id="rId19"/>
    <p:sldId id="329" r:id="rId20"/>
    <p:sldId id="319" r:id="rId21"/>
    <p:sldId id="314" r:id="rId23"/>
    <p:sldId id="316" r:id="rId24"/>
    <p:sldId id="331" r:id="rId25"/>
    <p:sldId id="330" r:id="rId26"/>
    <p:sldId id="318" r:id="rId27"/>
    <p:sldId id="328" r:id="rId28"/>
    <p:sldId id="352" r:id="rId29"/>
    <p:sldId id="333" r:id="rId30"/>
    <p:sldId id="268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6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5A8C7-CC1A-4A08-9B4B-31F43B054C7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1B693-632D-4080-9CF6-EA28B66DC80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200"/>
            <a:ext cx="9144000" cy="1656080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355"/>
            <a:ext cx="9144000" cy="165544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835" cy="365760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5435" cy="365760"/>
          </a:xfrm>
        </p:spPr>
        <p:txBody>
          <a:bodyPr/>
          <a:lstStyle/>
          <a:p>
            <a:r>
              <a:rPr lang="zh-CN" altLang="en-US"/>
              <a:t>Luxnpro-CM2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835" cy="365760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Luxnpro-CM2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6235" cy="1326515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6235" cy="435229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835" cy="36576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5435" cy="365760"/>
          </a:xfrm>
        </p:spPr>
        <p:txBody>
          <a:bodyPr/>
          <a:lstStyle/>
          <a:p>
            <a:r>
              <a:rPr lang="zh-CN" altLang="en-US" dirty="0"/>
              <a:t>Luxnpro-CM2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835" cy="36576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Luxnpro-CM2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Luxnpro-CM2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Luxnpro-CM2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Luxnpro-CM2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Luxnpro-CM2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Luxnpro-CM2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Luxnpro-CM2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/>
              <a:t>Luxnpro-CM2</a:t>
            </a:r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.xml"/><Relationship Id="rId2" Type="http://schemas.openxmlformats.org/officeDocument/2006/relationships/image" Target="../media/image14.jpe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8.xml"/><Relationship Id="rId2" Type="http://schemas.openxmlformats.org/officeDocument/2006/relationships/image" Target="../media/image15.jpe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0.xml"/><Relationship Id="rId3" Type="http://schemas.openxmlformats.org/officeDocument/2006/relationships/tags" Target="../tags/tag9.xml"/><Relationship Id="rId2" Type="http://schemas.openxmlformats.org/officeDocument/2006/relationships/image" Target="../media/image17.jpe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1.xml"/><Relationship Id="rId2" Type="http://schemas.openxmlformats.org/officeDocument/2006/relationships/image" Target="../media/image20.jpe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2.xml"/><Relationship Id="rId2" Type="http://schemas.openxmlformats.org/officeDocument/2006/relationships/image" Target="../media/image21.jpe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13.xml"/><Relationship Id="rId2" Type="http://schemas.openxmlformats.org/officeDocument/2006/relationships/image" Target="../media/image22.jpe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14.xml"/><Relationship Id="rId2" Type="http://schemas.openxmlformats.org/officeDocument/2006/relationships/image" Target="../media/image23.jpe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4.xml"/><Relationship Id="rId2" Type="http://schemas.openxmlformats.org/officeDocument/2006/relationships/image" Target="../media/image3.jpe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6.xml"/><Relationship Id="rId2" Type="http://schemas.openxmlformats.org/officeDocument/2006/relationships/image" Target="../media/image28.pn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9.xml"/><Relationship Id="rId2" Type="http://schemas.openxmlformats.org/officeDocument/2006/relationships/image" Target="../media/image29.pn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0.xml"/><Relationship Id="rId2" Type="http://schemas.openxmlformats.org/officeDocument/2006/relationships/image" Target="../media/image30.jpeg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1.xml"/><Relationship Id="rId2" Type="http://schemas.openxmlformats.org/officeDocument/2006/relationships/image" Target="../media/image31.jpeg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.xml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3.xml"/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4.xml"/><Relationship Id="rId2" Type="http://schemas.openxmlformats.org/officeDocument/2006/relationships/image" Target="../media/image36.png"/><Relationship Id="rId1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25.xml"/><Relationship Id="rId1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5.xml"/><Relationship Id="rId2" Type="http://schemas.openxmlformats.org/officeDocument/2006/relationships/image" Target="../media/image6.GIF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tags" Target="../tags/tag6.xml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 txBox="1"/>
          <p:nvPr>
            <p:ph type="title"/>
          </p:nvPr>
        </p:nvSpPr>
        <p:spPr>
          <a:xfrm>
            <a:off x="968375" y="-5080"/>
            <a:ext cx="10516235" cy="1783080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 fontScale="90000"/>
          </a:bodyPr>
          <a:lstStyle/>
          <a:p>
            <a:pPr marL="0" indent="0" algn="l" defTabSz="914400" fontAlgn="auto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3200" b="0" strike="noStrike" cap="none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2020 New 4K Android9.0 Smart WiFi Projector BBQ4</a:t>
            </a:r>
            <a:br>
              <a:rPr lang="en-US" sz="3200" b="0" strike="noStrike" cap="none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br>
              <a:rPr lang="en-US" sz="3200" b="0" strike="noStrike" cap="none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sz="3200" b="0" strike="noStrike" cap="none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lang="en-US" sz="2400" b="0" strike="noStrike" cap="none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1080P Full HD,4K@H.264,4K@H.265, 8K@24FPS Supported</a:t>
            </a:r>
            <a:endParaRPr lang="en-US" sz="2400" b="0" strike="noStrike" cap="none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幻灯片编号占位符 3"/>
          <p:cNvSpPr txBox="1"/>
          <p:nvPr>
            <p:ph type="sldNum" idx="12"/>
          </p:nvPr>
        </p:nvSpPr>
        <p:spPr>
          <a:xfrm>
            <a:off x="8610600" y="6356350"/>
            <a:ext cx="2743835" cy="365760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ctr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ko-KR" altLang="en-US" sz="1200" b="0" strike="noStrike" cap="none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C:/Documents and Settings/Administrator/Application Data/JisuOffice/ETemp/1068_2288192/image1.p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75" y="0"/>
            <a:ext cx="1208405" cy="815340"/>
          </a:xfrm>
          <a:prstGeom prst="rect">
            <a:avLst/>
          </a:prstGeom>
          <a:noFill/>
        </p:spPr>
      </p:pic>
      <p:pic>
        <p:nvPicPr>
          <p:cNvPr id="8" name="图片 7" descr="IMG_56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965" y="1778000"/>
            <a:ext cx="7418705" cy="4957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 txBox="1"/>
          <p:nvPr>
            <p:ph type="title"/>
          </p:nvPr>
        </p:nvSpPr>
        <p:spPr>
          <a:xfrm>
            <a:off x="859155" y="-286385"/>
            <a:ext cx="10480675" cy="1327150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rmAutofit/>
          </a:bodyPr>
          <a:lstStyle/>
          <a:p>
            <a:pPr marL="0" indent="0" algn="l" defTabSz="914400" fontAlgn="auto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000" b="0" strike="noStrike" cap="none" dirty="0" smtClean="0">
                <a:solidFill>
                  <a:srgbClr val="0070C0"/>
                </a:solidFill>
                <a:latin typeface="Century Gothic" panose="020B0502020202020204" charset="0"/>
                <a:ea typeface="Century Gothic" panose="020B0502020202020204" charset="0"/>
              </a:rPr>
              <a:t>Sync With Mobile via AirPlay and Miracast</a:t>
            </a:r>
            <a:endParaRPr lang="ko-KR" altLang="en-US" sz="4000" b="0" strike="noStrike" cap="none" dirty="0" smtClean="0">
              <a:solidFill>
                <a:srgbClr val="0070C0"/>
              </a:solidFill>
              <a:latin typeface="Century Gothic" panose="020B0502020202020204" charset="0"/>
              <a:ea typeface="Century Gothic" panose="020B0502020202020204" charset="0"/>
            </a:endParaRPr>
          </a:p>
        </p:txBody>
      </p:sp>
      <p:pic>
        <p:nvPicPr>
          <p:cNvPr id="11" name="内容占位符 5" descr="C:/Documents and Settings/Administrator/Application Data/JisuOffice/ETemp/1068_2288192/image1.p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965" y="12065"/>
            <a:ext cx="1087120" cy="732790"/>
          </a:xfrm>
          <a:prstGeom prst="rect">
            <a:avLst/>
          </a:prstGeom>
          <a:noFill/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835" cy="36576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图片 2" descr="bbc-screen sha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290" y="744855"/>
            <a:ext cx="5862320" cy="59766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 txBox="1"/>
          <p:nvPr/>
        </p:nvSpPr>
        <p:spPr>
          <a:xfrm>
            <a:off x="1006475" y="54610"/>
            <a:ext cx="10514330" cy="1390015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rmAutofit/>
          </a:bodyPr>
          <a:lstStyle/>
          <a:p>
            <a:pPr marL="0" indent="0" algn="l" defTabSz="914400" fontAlgn="auto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000" strike="noStrike" cap="none" dirty="0" smtClean="0">
                <a:solidFill>
                  <a:srgbClr val="0070C0"/>
                </a:solidFill>
                <a:latin typeface="Century Gothic" panose="020B0502020202020204" charset="0"/>
                <a:ea typeface="Century Gothic" panose="020B0502020202020204" charset="0"/>
              </a:rPr>
              <a:t>Most of time, you may  just need a Bluetooth Speaker</a:t>
            </a:r>
            <a:endParaRPr lang="en-US" sz="4000" strike="noStrike" cap="none" dirty="0" smtClean="0">
              <a:solidFill>
                <a:srgbClr val="0070C0"/>
              </a:solidFill>
              <a:latin typeface="Century Gothic" panose="020B0502020202020204" charset="0"/>
              <a:ea typeface="Century Gothic" panose="020B05020202020202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33045"/>
            <a:ext cx="1207770" cy="814705"/>
          </a:xfrm>
          <a:prstGeom prst="rect">
            <a:avLst/>
          </a:prstGeom>
          <a:noFill/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598535" y="6316980"/>
            <a:ext cx="2743200" cy="365125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006475" y="4759325"/>
            <a:ext cx="1002411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One Touch, to make it a Bluetooth Speaker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Enjoy your music on your mobile phone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Super sound system  with 300 cc Sound Chamer and DSP chipset for Bass and tremble tuning.</a:t>
            </a:r>
            <a:endParaRPr lang="en-US" altLang="zh-CN"/>
          </a:p>
        </p:txBody>
      </p:sp>
      <p:pic>
        <p:nvPicPr>
          <p:cNvPr id="3" name="图片 2" descr="QQ图片202004171047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1444625"/>
            <a:ext cx="7089775" cy="32327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 txBox="1"/>
          <p:nvPr>
            <p:ph type="title"/>
          </p:nvPr>
        </p:nvSpPr>
        <p:spPr>
          <a:xfrm>
            <a:off x="838200" y="-5080"/>
            <a:ext cx="10516235" cy="1326515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l" defTabSz="914400" fontAlgn="auto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000" b="0" strike="noStrike" cap="none" dirty="0" smtClean="0">
                <a:solidFill>
                  <a:srgbClr val="0070C0"/>
                </a:solidFill>
                <a:latin typeface="Century Gothic" panose="020B0502020202020204" charset="0"/>
                <a:ea typeface="Century Gothic" panose="020B0502020202020204" charset="0"/>
              </a:rPr>
              <a:t>Send your mobile's online video to Projector BBQ4's screen via DLNA</a:t>
            </a:r>
            <a:endParaRPr lang="ko-KR" altLang="en-US" sz="4400" b="0" strike="noStrike" cap="none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幻灯片编号占位符 3"/>
          <p:cNvSpPr txBox="1"/>
          <p:nvPr>
            <p:ph type="sldNum" idx="12"/>
          </p:nvPr>
        </p:nvSpPr>
        <p:spPr>
          <a:xfrm>
            <a:off x="8610600" y="6356350"/>
            <a:ext cx="2743835" cy="365760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ctr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ko-KR" altLang="en-US" sz="1200" b="0" strike="noStrike" cap="none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内容占位符 4" descr="C:/Documents and Settings/Administrator/Application Data/JisuOffice/ETemp/1068_2288192/image1.p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965" y="12065"/>
            <a:ext cx="1087120" cy="732790"/>
          </a:xfrm>
          <a:prstGeom prst="rect">
            <a:avLst/>
          </a:prstGeom>
          <a:noFill/>
        </p:spPr>
      </p:pic>
      <p:pic>
        <p:nvPicPr>
          <p:cNvPr id="8" name="图片 7" descr="DLN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635" y="1239520"/>
            <a:ext cx="8382000" cy="5238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1292860" y="5451475"/>
            <a:ext cx="5546090" cy="13836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800" b="1" strike="noStrike" cap="none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Arial" panose="020B0604020202020204" pitchFamily="34" charset="0"/>
              </a:rPr>
              <a:t>Along with Android, all the languages included</a:t>
            </a:r>
            <a:endParaRPr lang="ko-KR" altLang="en-US" sz="2800" b="1" strike="noStrike" cap="none" dirty="0" smtClean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2800" b="1" strike="noStrike" cap="none" dirty="0" smtClean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92835" y="133350"/>
            <a:ext cx="9241790" cy="144589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b="0" strike="noStrike" cap="none" dirty="0" smtClean="0">
                <a:solidFill>
                  <a:srgbClr val="0070C0"/>
                </a:solidFill>
                <a:latin typeface="Century Gothic" panose="020B0502020202020204" charset="0"/>
                <a:ea typeface="Century Gothic" panose="020B0502020202020204" charset="0"/>
              </a:rPr>
              <a:t>Rich Interface for Universal Connection Ports</a:t>
            </a:r>
            <a:endParaRPr lang="ko-KR" altLang="en-US" sz="4400" b="0" strike="noStrike" cap="none" dirty="0" smtClean="0">
              <a:solidFill>
                <a:srgbClr val="0070C0"/>
              </a:solidFill>
              <a:latin typeface="Century Gothic" panose="020B0502020202020204" charset="0"/>
              <a:ea typeface="Century Gothic" panose="020B0502020202020204" charset="0"/>
            </a:endParaRPr>
          </a:p>
        </p:txBody>
      </p:sp>
      <p:pic>
        <p:nvPicPr>
          <p:cNvPr id="9" name="内容占位符 8" descr="C:/Documents and Settings/Administrator/Application Data/JisuOffice/ETemp/1068_2288192/image1.png"/>
          <p:cNvPicPr>
            <a:picLocks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40" y="114300"/>
            <a:ext cx="1291590" cy="878840"/>
          </a:xfrm>
          <a:prstGeom prst="rect">
            <a:avLst/>
          </a:prstGeom>
          <a:noFill/>
        </p:spPr>
      </p:pic>
      <p:sp>
        <p:nvSpPr>
          <p:cNvPr id="10" name="文本框 9"/>
          <p:cNvSpPr txBox="1"/>
          <p:nvPr/>
        </p:nvSpPr>
        <p:spPr>
          <a:xfrm>
            <a:off x="1320800" y="1998345"/>
            <a:ext cx="4220210" cy="316928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285750" indent="-28575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</a:pP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HDMI*1</a:t>
            </a:r>
            <a:endParaRPr lang="ko-KR" altLang="en-US" sz="2000" b="0" strike="noStrike" cap="none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</a:pP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USB*2</a:t>
            </a:r>
            <a:endParaRPr lang="ko-KR" altLang="en-US" sz="2000" b="0" strike="noStrike" cap="none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</a:pP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AV-in*1</a:t>
            </a:r>
            <a:endParaRPr lang="ko-KR" altLang="en-US" sz="2000" b="0" strike="noStrike" cap="none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</a:pP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3.5mm Audio-out*1</a:t>
            </a:r>
            <a:endParaRPr lang="ko-KR" altLang="en-US" sz="2000" b="0" strike="noStrike" cap="none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</a:pP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USB-Ethernet-Adaptor supported;                                     </a:t>
            </a:r>
            <a:endParaRPr lang="en-US" altLang="ko-KR" sz="2000" b="0" strike="noStrike" cap="none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</a:pP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Bluetooth Audio in+Audio Out;</a:t>
            </a:r>
            <a:endParaRPr lang="en-US" altLang="ko-KR" sz="2000" b="0" strike="noStrike" cap="none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2000" b="0" strike="noStrike" cap="none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Compatible with Mobile,DVD Player,Laptop,Desktop PC,X-box,</a:t>
            </a:r>
            <a:endParaRPr lang="en-US" altLang="ko-KR" sz="2000" b="0" strike="noStrike" cap="none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Set Top Box, PS3,etc.</a:t>
            </a:r>
            <a:endParaRPr lang="en-US" altLang="ko-KR" sz="2000" b="0" strike="noStrike" cap="none" dirty="0" smtClean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835" cy="36576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4" name="内容占位符 3" descr="Super-Compatibility"/>
          <p:cNvPicPr>
            <a:picLocks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602730" y="1070610"/>
            <a:ext cx="5027930" cy="50279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 txBox="1"/>
          <p:nvPr>
            <p:ph type="title"/>
          </p:nvPr>
        </p:nvSpPr>
        <p:spPr>
          <a:xfrm>
            <a:off x="827405" y="115570"/>
            <a:ext cx="10537825" cy="984250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rmAutofit fontScale="90000"/>
          </a:bodyPr>
          <a:lstStyle/>
          <a:p>
            <a:pPr marL="0" indent="0" algn="l" defTabSz="914400" fontAlgn="auto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600" b="0" strike="noStrike" cap="none" dirty="0" smtClean="0">
                <a:solidFill>
                  <a:schemeClr val="accent5"/>
                </a:solidFill>
                <a:latin typeface="Century Gothic" panose="020B0502020202020204" charset="0"/>
                <a:ea typeface="Century Gothic" panose="020B0502020202020204" charset="0"/>
              </a:rPr>
              <a:t>Brightness is More than 160ANSI lumens, </a:t>
            </a:r>
            <a:br>
              <a:rPr lang="en-US" altLang="ko-KR" sz="3600" b="0" strike="noStrike" cap="none" dirty="0" smtClean="0">
                <a:solidFill>
                  <a:schemeClr val="accent5"/>
                </a:solidFill>
                <a:latin typeface="Century Gothic" panose="020B0502020202020204" charset="0"/>
                <a:ea typeface="Century Gothic" panose="020B0502020202020204" charset="0"/>
              </a:rPr>
            </a:br>
            <a:r>
              <a:rPr lang="en-US" altLang="ko-KR" sz="3600" b="0" strike="noStrike" cap="none" dirty="0" smtClean="0">
                <a:solidFill>
                  <a:schemeClr val="accent5"/>
                </a:solidFill>
                <a:latin typeface="Century Gothic" panose="020B0502020202020204" charset="0"/>
                <a:ea typeface="Century Gothic" panose="020B0502020202020204" charset="0"/>
              </a:rPr>
              <a:t>equal to 3000Lumens &amp; </a:t>
            </a:r>
            <a:r>
              <a:rPr lang="en-US" sz="3600" b="0" strike="noStrike" cap="none" dirty="0" smtClean="0">
                <a:solidFill>
                  <a:schemeClr val="accent5"/>
                </a:solidFill>
                <a:latin typeface="Century Gothic" panose="020B0502020202020204" charset="0"/>
                <a:ea typeface="Century Gothic" panose="020B0502020202020204" charset="0"/>
              </a:rPr>
              <a:t>Native Resolution: 1280x720P</a:t>
            </a:r>
            <a:endParaRPr lang="en-US" sz="3600" b="0" strike="noStrike" cap="none" dirty="0" smtClean="0">
              <a:solidFill>
                <a:schemeClr val="accent5"/>
              </a:solidFill>
              <a:latin typeface="Century Gothic" panose="020B0502020202020204" charset="0"/>
              <a:ea typeface="Century Gothic" panose="020B0502020202020204" charset="0"/>
            </a:endParaRPr>
          </a:p>
        </p:txBody>
      </p:sp>
      <p:pic>
        <p:nvPicPr>
          <p:cNvPr id="9" name="内容占位符 8" descr="C:/Documents and Settings/Administrator/Application Data/JisuOffice/ETemp/1068_2288192/image1.png"/>
          <p:cNvPicPr>
            <a:picLocks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985" y="15875"/>
            <a:ext cx="950595" cy="640715"/>
          </a:xfrm>
          <a:prstGeom prst="rect">
            <a:avLst/>
          </a:prstGeom>
          <a:noFill/>
        </p:spPr>
      </p:pic>
      <p:sp>
        <p:nvSpPr>
          <p:cNvPr id="15" name="文本框 14"/>
          <p:cNvSpPr txBox="1"/>
          <p:nvPr/>
        </p:nvSpPr>
        <p:spPr>
          <a:xfrm>
            <a:off x="943610" y="1221740"/>
            <a:ext cx="8559800" cy="460375"/>
          </a:xfrm>
          <a:prstGeom prst="rect">
            <a:avLst/>
          </a:prstGeom>
          <a:noFill/>
        </p:spPr>
        <p:txBody>
          <a:bodyPr vert="horz" wrap="none" lIns="91440" tIns="45720" rIns="91440" bIns="45720" numCol="1" anchor="t">
            <a:spAutoFit/>
          </a:bodyPr>
          <a:lstStyle/>
          <a:p>
            <a:pPr marL="285750" indent="-28575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</a:pP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Excellent watching experience with</a:t>
            </a:r>
            <a:r>
              <a:rPr lang="en-US" altLang="ko-KR" sz="18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400" b="0" strike="noStrike" cap="none" dirty="0" smtClean="0">
                <a:solidFill>
                  <a:schemeClr val="accent5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100%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brighter and sharper images.</a:t>
            </a:r>
            <a:endParaRPr lang="ko-KR" altLang="en-US" sz="2000" b="0" strike="noStrike" cap="none" dirty="0" smtClean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835" cy="36576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4" name="图片 3" descr="C:/Users/Lux&amp;Pro/AppData/Local/Temp/picturescale_20200419164407/output_20200419164409.jpgoutput_202004191644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10" y="1985010"/>
            <a:ext cx="4612640" cy="34594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43610" y="4522470"/>
            <a:ext cx="4612640" cy="922020"/>
          </a:xfrm>
          <a:prstGeom prst="rect">
            <a:avLst/>
          </a:prstGeom>
          <a:solidFill>
            <a:srgbClr val="696565">
              <a:alpha val="77000"/>
            </a:srgbClr>
          </a:solidFill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Photo taken in sunshine room</a:t>
            </a:r>
            <a:endParaRPr lang="en-US" altLang="zh-CN">
              <a:solidFill>
                <a:schemeClr val="bg1"/>
              </a:solidFill>
            </a:endParaRPr>
          </a:p>
          <a:p>
            <a:endParaRPr lang="en-US" altLang="zh-CN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F1.9   1/100 S    ISO 80</a:t>
            </a:r>
            <a:endParaRPr lang="en-US" altLang="zh-CN">
              <a:solidFill>
                <a:schemeClr val="bg1"/>
              </a:solidFill>
            </a:endParaRPr>
          </a:p>
        </p:txBody>
      </p:sp>
      <p:pic>
        <p:nvPicPr>
          <p:cNvPr id="6" name="图片 5" descr="dark room projecti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250" y="1985010"/>
            <a:ext cx="5810250" cy="40386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544185" y="5101590"/>
            <a:ext cx="5810250" cy="922020"/>
          </a:xfrm>
          <a:prstGeom prst="rect">
            <a:avLst/>
          </a:prstGeom>
          <a:solidFill>
            <a:srgbClr val="696565">
              <a:alpha val="77000"/>
            </a:srgbClr>
          </a:solidFill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Photo taken in dark room</a:t>
            </a:r>
            <a:endParaRPr lang="en-US" altLang="zh-CN">
              <a:solidFill>
                <a:schemeClr val="bg1"/>
              </a:solidFill>
            </a:endParaRPr>
          </a:p>
          <a:p>
            <a:endParaRPr lang="en-US" altLang="zh-CN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F1.9   1/100 S    ISO 80</a:t>
            </a:r>
            <a:endParaRPr lang="en-US" altLang="zh-CN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 txBox="1"/>
          <p:nvPr>
            <p:ph type="title"/>
          </p:nvPr>
        </p:nvSpPr>
        <p:spPr>
          <a:xfrm>
            <a:off x="816610" y="15875"/>
            <a:ext cx="10537825" cy="984250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rmAutofit/>
          </a:bodyPr>
          <a:lstStyle/>
          <a:p>
            <a:pPr marL="0" indent="0" algn="l" defTabSz="914400" fontAlgn="auto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600" b="0" strike="noStrike" cap="none" dirty="0" smtClean="0">
                <a:solidFill>
                  <a:schemeClr val="accent5"/>
                </a:solidFill>
                <a:latin typeface="Century Gothic" panose="020B0502020202020204" charset="0"/>
                <a:ea typeface="Century Gothic" panose="020B0502020202020204" charset="0"/>
              </a:rPr>
              <a:t> Contrast ratio: 2000:1 makes HD Image</a:t>
            </a:r>
            <a:endParaRPr lang="ko-KR" altLang="en-US" sz="3600" b="0" strike="noStrike" cap="none" dirty="0" smtClean="0">
              <a:solidFill>
                <a:schemeClr val="accent5"/>
              </a:solidFill>
              <a:latin typeface="Century Gothic" panose="020B0502020202020204" charset="0"/>
              <a:ea typeface="Century Gothic" panose="020B0502020202020204" charset="0"/>
            </a:endParaRPr>
          </a:p>
        </p:txBody>
      </p:sp>
      <p:pic>
        <p:nvPicPr>
          <p:cNvPr id="9" name="内容占位符 8" descr="C:/Documents and Settings/Administrator/Application Data/JisuOffice/ETemp/1068_2288192/image1.png"/>
          <p:cNvPicPr>
            <a:picLocks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985" y="15875"/>
            <a:ext cx="950595" cy="640715"/>
          </a:xfrm>
          <a:prstGeom prst="rect">
            <a:avLst/>
          </a:prstGeom>
          <a:noFill/>
        </p:spPr>
      </p:pic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835" cy="36576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4" name="图片 3" descr="微信图片_202004171501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235" y="818515"/>
            <a:ext cx="8954135" cy="59035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 txBox="1"/>
          <p:nvPr>
            <p:ph type="title"/>
          </p:nvPr>
        </p:nvSpPr>
        <p:spPr>
          <a:xfrm>
            <a:off x="816610" y="15875"/>
            <a:ext cx="10537825" cy="807720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rmAutofit/>
          </a:bodyPr>
          <a:lstStyle/>
          <a:p>
            <a:pPr marL="0" indent="0" algn="l" defTabSz="914400" fontAlgn="auto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600" b="0" strike="noStrike" cap="none" dirty="0" smtClean="0">
                <a:solidFill>
                  <a:schemeClr val="accent5"/>
                </a:solidFill>
                <a:latin typeface="Century Gothic" panose="020B0502020202020204" charset="0"/>
                <a:ea typeface="Century Gothic" panose="020B0502020202020204" charset="0"/>
              </a:rPr>
              <a:t>Built-in 5W×2 Stereo Speakers</a:t>
            </a:r>
            <a:endParaRPr lang="en-US" altLang="ko-KR" sz="3600" b="0" strike="noStrike" cap="none" dirty="0" smtClean="0">
              <a:solidFill>
                <a:schemeClr val="accent5"/>
              </a:solidFill>
              <a:latin typeface="Century Gothic" panose="020B0502020202020204" charset="0"/>
              <a:ea typeface="Century Gothic" panose="020B0502020202020204" charset="0"/>
            </a:endParaRPr>
          </a:p>
        </p:txBody>
      </p:sp>
      <p:pic>
        <p:nvPicPr>
          <p:cNvPr id="9" name="内容占位符 8" descr="C:/Documents and Settings/Administrator/Application Data/JisuOffice/ETemp/1068_2288192/image1.png"/>
          <p:cNvPicPr>
            <a:picLocks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985" y="15875"/>
            <a:ext cx="950595" cy="640715"/>
          </a:xfrm>
          <a:prstGeom prst="rect">
            <a:avLst/>
          </a:prstGeom>
          <a:noFill/>
        </p:spPr>
      </p:pic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835" cy="36576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 descr="QQ图片202004171047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50" y="656590"/>
            <a:ext cx="7348855" cy="67062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33740" y="1802130"/>
            <a:ext cx="309499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ym typeface="+mn-ea"/>
              </a:rPr>
              <a:t>Super sound system  with 300 cc Sound Chamer and high-end DSP chipset for Bass and tremble tuning.</a:t>
            </a:r>
            <a:endParaRPr lang="en-US" altLang="zh-CN"/>
          </a:p>
          <a:p>
            <a:endParaRPr lang="en-US" altLang="zh-CN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内容占位符 5" descr="C:/Documents and Settings/Administrator/Application Data/JisuOffice/ETemp/1068_2288192/image1.p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715" y="121920"/>
            <a:ext cx="968375" cy="652780"/>
          </a:xfrm>
          <a:prstGeom prst="rect">
            <a:avLst/>
          </a:prstGeom>
          <a:noFill/>
        </p:spPr>
      </p:pic>
      <p:sp>
        <p:nvSpPr>
          <p:cNvPr id="12" name="文本框 11"/>
          <p:cNvSpPr txBox="1"/>
          <p:nvPr/>
        </p:nvSpPr>
        <p:spPr>
          <a:xfrm>
            <a:off x="772795" y="123190"/>
            <a:ext cx="11391900" cy="175323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600" b="0" strike="noStrike" cap="none" dirty="0" smtClean="0">
                <a:solidFill>
                  <a:srgbClr val="0070C0"/>
                </a:solidFill>
                <a:latin typeface="Century Gothic" panose="020B0502020202020204" charset="0"/>
                <a:ea typeface="Century Gothic" panose="020B0502020202020204" charset="0"/>
              </a:rPr>
              <a:t>4D Horizontal+Vertical Digital Keystone Correction </a:t>
            </a:r>
            <a:r>
              <a:rPr lang="en-US" altLang="ko-KR" sz="3600" dirty="0" smtClean="0">
                <a:solidFill>
                  <a:srgbClr val="0070C0"/>
                </a:solidFill>
                <a:latin typeface="Century Gothic" panose="020B0502020202020204" charset="0"/>
                <a:ea typeface="Century Gothic" panose="020B0502020202020204" charset="0"/>
                <a:sym typeface="+mn-ea"/>
              </a:rPr>
              <a:t>Any Place, Any Projection</a:t>
            </a:r>
            <a:endParaRPr lang="en-US" altLang="ko-KR" sz="3600" b="0" strike="noStrike" cap="none" dirty="0" smtClean="0">
              <a:solidFill>
                <a:srgbClr val="0070C0"/>
              </a:solidFill>
              <a:latin typeface="Century Gothic" panose="020B0502020202020204" charset="0"/>
              <a:ea typeface="Century Gothic" panose="020B0502020202020204" charset="0"/>
            </a:endParaRPr>
          </a:p>
          <a:p>
            <a:pPr marL="0" indent="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600" b="0" strike="noStrike" cap="none" dirty="0" smtClean="0">
                <a:solidFill>
                  <a:srgbClr val="0070C0"/>
                </a:solidFill>
                <a:latin typeface="Century Gothic" panose="020B0502020202020204" charset="0"/>
                <a:ea typeface="Century Gothic" panose="020B0502020202020204" charset="0"/>
              </a:rPr>
              <a:t>             </a:t>
            </a:r>
            <a:endParaRPr lang="en-US" altLang="ko-KR" sz="3600" b="0" strike="noStrike" cap="none" dirty="0" smtClean="0">
              <a:solidFill>
                <a:srgbClr val="0070C0"/>
              </a:solidFill>
              <a:latin typeface="Century Gothic" panose="020B0502020202020204" charset="0"/>
              <a:ea typeface="Century Gothic" panose="020B050202020202020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835" cy="365760"/>
          </a:xfrm>
        </p:spPr>
        <p:txBody>
          <a:bodyPr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图片 2" descr="微信图片_20200417150039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980" y="1363345"/>
            <a:ext cx="9464675" cy="49930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808470" y="815975"/>
            <a:ext cx="4125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Ever Best  digital Keystone Correction</a:t>
            </a:r>
            <a:endParaRPr lang="en-US" altLang="zh-CN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" name="内容占位符 5" descr="C:/Documents and Settings/Administrator/Application Data/JisuOffice/ETemp/1068_2288192/image1.p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715" y="121920"/>
            <a:ext cx="968375" cy="652780"/>
          </a:xfrm>
          <a:prstGeom prst="rect">
            <a:avLst/>
          </a:prstGeom>
          <a:noFill/>
        </p:spPr>
      </p:pic>
      <p:sp>
        <p:nvSpPr>
          <p:cNvPr id="12" name="文本框 11"/>
          <p:cNvSpPr txBox="1"/>
          <p:nvPr/>
        </p:nvSpPr>
        <p:spPr>
          <a:xfrm>
            <a:off x="772795" y="123190"/>
            <a:ext cx="11391900" cy="119888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600" b="0" strike="noStrike" cap="none" dirty="0" smtClean="0">
                <a:solidFill>
                  <a:srgbClr val="0070C0"/>
                </a:solidFill>
                <a:latin typeface="Century Gothic" panose="020B0502020202020204" charset="0"/>
                <a:ea typeface="Century Gothic" panose="020B0502020202020204" charset="0"/>
              </a:rPr>
              <a:t>4D Horizontal+Vertical Digital Keystone Correction </a:t>
            </a:r>
            <a:r>
              <a:rPr lang="en-US" altLang="ko-KR" sz="3600" dirty="0" smtClean="0">
                <a:solidFill>
                  <a:srgbClr val="0070C0"/>
                </a:solidFill>
                <a:latin typeface="Century Gothic" panose="020B0502020202020204" charset="0"/>
                <a:ea typeface="Century Gothic" panose="020B0502020202020204" charset="0"/>
                <a:sym typeface="+mn-ea"/>
              </a:rPr>
              <a:t>Support Side Projection</a:t>
            </a:r>
            <a:r>
              <a:rPr lang="en-US" altLang="ko-KR" sz="3600" b="0" strike="noStrike" cap="none" dirty="0" smtClean="0">
                <a:solidFill>
                  <a:srgbClr val="0070C0"/>
                </a:solidFill>
                <a:latin typeface="Century Gothic" panose="020B0502020202020204" charset="0"/>
                <a:ea typeface="Century Gothic" panose="020B0502020202020204" charset="0"/>
              </a:rPr>
              <a:t>             </a:t>
            </a:r>
            <a:endParaRPr lang="en-US" altLang="ko-KR" sz="3600" b="0" strike="noStrike" cap="none" dirty="0" smtClean="0">
              <a:solidFill>
                <a:srgbClr val="0070C0"/>
              </a:solidFill>
              <a:latin typeface="Century Gothic" panose="020B0502020202020204" charset="0"/>
              <a:ea typeface="Century Gothic" panose="020B050202020202020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835" cy="365760"/>
          </a:xfrm>
        </p:spPr>
        <p:txBody>
          <a:bodyPr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6808470" y="815975"/>
            <a:ext cx="41255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Any Place Easy Projection</a:t>
            </a:r>
            <a:endParaRPr lang="en-US" altLang="zh-CN"/>
          </a:p>
        </p:txBody>
      </p:sp>
      <p:pic>
        <p:nvPicPr>
          <p:cNvPr id="5" name="图片 4" descr="cetou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020" y="1273175"/>
            <a:ext cx="6014085" cy="53225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6610" y="38735"/>
            <a:ext cx="11115040" cy="1326515"/>
          </a:xfrm>
        </p:spPr>
        <p:txBody>
          <a:bodyPr vert="horz" wrap="square" lIns="91440" tIns="45720" rIns="91440" bIns="45720" numCol="1" anchor="ctr">
            <a:normAutofit/>
          </a:bodyPr>
          <a:lstStyle/>
          <a:p>
            <a:pPr marL="0" indent="0" algn="l" defTabSz="914400" fontAlgn="auto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b="0" strike="noStrike" cap="none" dirty="0" smtClean="0">
                <a:solidFill>
                  <a:srgbClr val="0070C0"/>
                </a:solidFill>
                <a:latin typeface="Century Gothic" panose="020B0502020202020204" charset="0"/>
                <a:ea typeface="Century Gothic" panose="020B0502020202020204" charset="0"/>
              </a:rPr>
              <a:t>Compact Design Meets Different Use</a:t>
            </a:r>
            <a:endParaRPr lang="ko-KR" altLang="en-US" sz="4400" b="0" strike="noStrike" cap="none" dirty="0" smtClean="0">
              <a:solidFill>
                <a:srgbClr val="0070C0"/>
              </a:solidFill>
              <a:latin typeface="Century Gothic" panose="020B0502020202020204" charset="0"/>
              <a:ea typeface="Century Gothic" panose="020B0502020202020204" charset="0"/>
            </a:endParaRPr>
          </a:p>
        </p:txBody>
      </p:sp>
      <p:pic>
        <p:nvPicPr>
          <p:cNvPr id="11" name="内容占位符 5" descr="C:/Documents and Settings/Administrator/Application Data/JisuOffice/ETemp/1068_2288192/image1.png"/>
          <p:cNvPicPr>
            <a:picLocks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" y="329565"/>
            <a:ext cx="1087120" cy="732790"/>
          </a:xfrm>
          <a:prstGeom prst="rect">
            <a:avLst/>
          </a:prstGeom>
          <a:noFill/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155" y="1266190"/>
            <a:ext cx="3792220" cy="26377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330" y="1266190"/>
            <a:ext cx="3623945" cy="25939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330" y="3990975"/>
            <a:ext cx="3624580" cy="25914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2790" y="3990975"/>
            <a:ext cx="3791585" cy="2615565"/>
          </a:xfrm>
          <a:prstGeom prst="rect">
            <a:avLst/>
          </a:prstGeom>
        </p:spPr>
      </p:pic>
      <p:sp>
        <p:nvSpPr>
          <p:cNvPr id="15" name="剪去对角的矩形 14"/>
          <p:cNvSpPr/>
          <p:nvPr/>
        </p:nvSpPr>
        <p:spPr>
          <a:xfrm>
            <a:off x="5062855" y="3293110"/>
            <a:ext cx="1774825" cy="1303655"/>
          </a:xfrm>
          <a:prstGeom prst="snip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5173345" y="3538220"/>
            <a:ext cx="155384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2000">
                <a:solidFill>
                  <a:schemeClr val="bg1"/>
                </a:solidFill>
                <a:latin typeface="Century Gothic" panose="020B0502020202020204" charset="0"/>
                <a:cs typeface="Century Gothic" panose="020B0502020202020204" charset="0"/>
              </a:rPr>
              <a:t>FUN</a:t>
            </a:r>
            <a:endParaRPr lang="en-US" altLang="zh-CN" sz="2000">
              <a:solidFill>
                <a:schemeClr val="bg1"/>
              </a:solidFill>
              <a:latin typeface="Century Gothic" panose="020B0502020202020204" charset="0"/>
              <a:cs typeface="Century Gothic" panose="020B0502020202020204" charset="0"/>
            </a:endParaRPr>
          </a:p>
          <a:p>
            <a:pPr algn="ctr"/>
            <a:r>
              <a:rPr lang="en-US" altLang="zh-CN" sz="2000">
                <a:solidFill>
                  <a:schemeClr val="bg1"/>
                </a:solidFill>
                <a:latin typeface="Century Gothic" panose="020B0502020202020204" charset="0"/>
                <a:cs typeface="Century Gothic" panose="020B0502020202020204" charset="0"/>
              </a:rPr>
              <a:t>ANYWHERE</a:t>
            </a:r>
            <a:endParaRPr lang="en-US" altLang="zh-CN" sz="2000">
              <a:solidFill>
                <a:schemeClr val="bg1"/>
              </a:solidFill>
              <a:latin typeface="Century Gothic" panose="020B0502020202020204" charset="0"/>
              <a:cs typeface="Century Gothic" panose="020B0502020202020204" charset="0"/>
            </a:endParaRPr>
          </a:p>
        </p:txBody>
      </p:sp>
      <p:sp>
        <p:nvSpPr>
          <p:cNvPr id="220" name=" 220"/>
          <p:cNvSpPr/>
          <p:nvPr/>
        </p:nvSpPr>
        <p:spPr>
          <a:xfrm>
            <a:off x="523875" y="2037080"/>
            <a:ext cx="1459865" cy="71374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8" name=" 220"/>
          <p:cNvSpPr/>
          <p:nvPr/>
        </p:nvSpPr>
        <p:spPr>
          <a:xfrm>
            <a:off x="542290" y="4942205"/>
            <a:ext cx="1459865" cy="71374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9" name=" 220"/>
          <p:cNvSpPr/>
          <p:nvPr/>
        </p:nvSpPr>
        <p:spPr>
          <a:xfrm rot="10800000">
            <a:off x="9893935" y="2036445"/>
            <a:ext cx="1459865" cy="71374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0" name=" 220"/>
          <p:cNvSpPr/>
          <p:nvPr/>
        </p:nvSpPr>
        <p:spPr>
          <a:xfrm rot="10800000">
            <a:off x="9893935" y="4929505"/>
            <a:ext cx="1459865" cy="71374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17855" y="2101850"/>
            <a:ext cx="9175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1600">
                <a:solidFill>
                  <a:schemeClr val="bg1"/>
                </a:solidFill>
              </a:rPr>
              <a:t>Outdoor</a:t>
            </a:r>
            <a:endParaRPr lang="en-US" altLang="zh-CN" sz="1600">
              <a:solidFill>
                <a:schemeClr val="bg1"/>
              </a:solidFill>
            </a:endParaRPr>
          </a:p>
          <a:p>
            <a:pPr algn="ctr"/>
            <a:r>
              <a:rPr lang="en-US" altLang="zh-CN" sz="1600">
                <a:solidFill>
                  <a:schemeClr val="bg1"/>
                </a:solidFill>
              </a:rPr>
              <a:t>Movie</a:t>
            </a:r>
            <a:endParaRPr lang="en-US" altLang="zh-CN" sz="1600">
              <a:solidFill>
                <a:schemeClr val="bg1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92150" y="5010785"/>
            <a:ext cx="919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>
                <a:solidFill>
                  <a:schemeClr val="bg1"/>
                </a:solidFill>
              </a:rPr>
              <a:t>Video </a:t>
            </a:r>
            <a:endParaRPr lang="en-US" altLang="zh-CN">
              <a:solidFill>
                <a:schemeClr val="bg1"/>
              </a:solidFill>
            </a:endParaRPr>
          </a:p>
          <a:p>
            <a:pPr algn="ctr"/>
            <a:r>
              <a:rPr lang="en-US" altLang="zh-CN">
                <a:solidFill>
                  <a:schemeClr val="bg1"/>
                </a:solidFill>
              </a:rPr>
              <a:t>Games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0375265" y="2101850"/>
            <a:ext cx="792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Home</a:t>
            </a:r>
            <a:endParaRPr lang="en-US" altLang="zh-CN">
              <a:solidFill>
                <a:schemeClr val="bg1"/>
              </a:solidFill>
            </a:endParaRPr>
          </a:p>
          <a:p>
            <a:r>
              <a:rPr lang="en-US" altLang="zh-CN">
                <a:solidFill>
                  <a:schemeClr val="bg1"/>
                </a:solidFill>
              </a:rPr>
              <a:t>Movie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10166985" y="4976495"/>
            <a:ext cx="11868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chemeClr val="bg1"/>
                </a:solidFill>
              </a:rPr>
              <a:t>Music Party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835" cy="36576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占位符 3"/>
          <p:cNvSpPr txBox="1"/>
          <p:nvPr>
            <p:ph type="body" sz="half" idx="2"/>
          </p:nvPr>
        </p:nvSpPr>
        <p:spPr>
          <a:xfrm>
            <a:off x="6186170" y="990600"/>
            <a:ext cx="5359400" cy="589280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rmAutofit fontScale="25000"/>
          </a:bodyPr>
          <a:lstStyle/>
          <a:p>
            <a:pPr marL="266700" indent="-228600" algn="l" defTabSz="914400" fontAlgn="auto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</a:pPr>
            <a:r>
              <a:rPr lang="en-US" altLang="ko-KR" sz="8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Android 9.0 with 2G+32G </a:t>
            </a:r>
            <a:endParaRPr lang="en-US" altLang="ko-KR" sz="8000" b="0" strike="noStrike" cap="none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66700" indent="-228600" algn="l" defTabSz="914400" fontAlgn="auto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</a:pPr>
            <a:r>
              <a:rPr lang="en-US" altLang="ko-KR" sz="8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Quad Core CPU</a:t>
            </a:r>
            <a:endParaRPr lang="en-US" altLang="ko-KR" sz="8000" b="0" strike="noStrike" cap="none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66700" indent="-228600" algn="l" defTabSz="914400" fontAlgn="auto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</a:pPr>
            <a:r>
              <a:rPr lang="en-US" altLang="ko-KR" sz="8000" dirty="0" smtClean="0">
                <a:latin typeface="Arial" panose="020B0604020202020204" pitchFamily="34" charset="0"/>
                <a:ea typeface="Arial" panose="020B0604020202020204" pitchFamily="34" charset="0"/>
                <a:sym typeface="+mn-ea"/>
              </a:rPr>
              <a:t>Original Google Android TV OS</a:t>
            </a:r>
            <a:r>
              <a:rPr lang="zh-CN" altLang="en-US" sz="8000" dirty="0" smtClean="0"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；</a:t>
            </a:r>
            <a:r>
              <a:rPr lang="en-US" altLang="ko-KR" sz="8000" dirty="0" smtClean="0">
                <a:latin typeface="Arial" panose="020B0604020202020204" pitchFamily="34" charset="0"/>
                <a:ea typeface="Arial" panose="020B0604020202020204" pitchFamily="34" charset="0"/>
                <a:sym typeface="+mn-ea"/>
              </a:rPr>
              <a:t> supports all programs in GOOGLE PLAY; YouTube, NETFLIX, and all other Apps.</a:t>
            </a:r>
            <a:endParaRPr lang="en-US" altLang="ko-KR" sz="8000" dirty="0" smtClean="0">
              <a:latin typeface="Arial" panose="020B0604020202020204" pitchFamily="34" charset="0"/>
              <a:ea typeface="Arial" panose="020B0604020202020204" pitchFamily="34" charset="0"/>
              <a:sym typeface="+mn-ea"/>
            </a:endParaRPr>
          </a:p>
          <a:p>
            <a:pPr marL="266700" indent="-228600" algn="l" defTabSz="914400" fontAlgn="auto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</a:pPr>
            <a:r>
              <a:rPr lang="en-US" altLang="ko-KR" sz="8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Stereo Speaker System with 300cc Sound chamber and high-end DSP chipset.</a:t>
            </a:r>
            <a:endParaRPr lang="en-US" altLang="ko-KR" sz="8000" b="0" strike="noStrike" cap="none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66700" indent="-228600" algn="l" defTabSz="914400" fontAlgn="auto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</a:pPr>
            <a:r>
              <a:rPr lang="en-US" altLang="ko-KR" sz="8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Super high Brightness and Super low noise</a:t>
            </a:r>
            <a:endParaRPr lang="en-US" altLang="ko-KR" sz="8000" b="0" strike="noStrike" cap="none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66700" indent="-228600" algn="l" defTabSz="914400" fontAlgn="auto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</a:pPr>
            <a:r>
              <a:rPr lang="en-US" altLang="ko-KR" sz="8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Bluetooth Speaker Mode, for mobile phone music play.</a:t>
            </a:r>
            <a:endParaRPr lang="en-US" altLang="ko-KR" sz="8000" b="0" strike="noStrike" cap="none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66700" indent="-228600" algn="l" defTabSz="914400" fontAlgn="auto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</a:pPr>
            <a:endParaRPr lang="en-US" altLang="ko-KR" sz="1800" b="0" strike="noStrike" cap="none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40130" y="189230"/>
            <a:ext cx="10861040" cy="5835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b="1" strike="noStrike" cap="none" dirty="0" smtClean="0">
                <a:solidFill>
                  <a:srgbClr val="0070C0"/>
                </a:solidFill>
                <a:latin typeface="Century Gothic" panose="020B0502020202020204" charset="0"/>
                <a:ea typeface="Century Gothic" panose="020B0502020202020204" charset="0"/>
              </a:rPr>
              <a:t>BBQ4, A New Standard for Home Cinema Projector</a:t>
            </a:r>
            <a:endParaRPr lang="ko-KR" altLang="en-US" sz="3200" b="1" strike="noStrike" cap="none" dirty="0" smtClean="0">
              <a:solidFill>
                <a:srgbClr val="0070C0"/>
              </a:solidFill>
              <a:latin typeface="Century Gothic" panose="020B0502020202020204" charset="0"/>
              <a:ea typeface="Century Gothic" panose="020B0502020202020204" charset="0"/>
            </a:endParaRPr>
          </a:p>
        </p:txBody>
      </p:sp>
      <p:pic>
        <p:nvPicPr>
          <p:cNvPr id="14" name="图片 13" descr="C:/Documents and Settings/Administrator/Application Data/JisuOffice/ETemp/980_2245992/image1.p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7625" y="74295"/>
            <a:ext cx="1207770" cy="814705"/>
          </a:xfrm>
          <a:prstGeom prst="rect">
            <a:avLst/>
          </a:prstGeom>
          <a:noFill/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835" cy="365760"/>
          </a:xfrm>
        </p:spPr>
        <p:txBody>
          <a:bodyPr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占位符 4" descr="home theater"/>
          <p:cNvPicPr>
            <a:picLocks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363855" y="1650365"/>
            <a:ext cx="5822315" cy="45847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 txBox="1"/>
          <p:nvPr/>
        </p:nvSpPr>
        <p:spPr>
          <a:xfrm>
            <a:off x="1103630" y="-76200"/>
            <a:ext cx="10514330" cy="1054735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rmAutofit/>
          </a:bodyPr>
          <a:lstStyle/>
          <a:p>
            <a:pPr marL="0" indent="0" algn="l" defTabSz="914400" fontAlgn="auto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000" b="0" strike="noStrike" cap="none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Being</a:t>
            </a:r>
            <a:r>
              <a:rPr lang="en-US" altLang="ko-KR" sz="4000" b="0" strike="noStrike" cap="none" dirty="0" smtClean="0">
                <a:solidFill>
                  <a:srgbClr val="0070C0"/>
                </a:solidFill>
                <a:latin typeface="Century Gothic" panose="020B0502020202020204" charset="0"/>
                <a:ea typeface="Century Gothic" panose="020B0502020202020204" charset="0"/>
              </a:rPr>
              <a:t> </a:t>
            </a:r>
            <a:r>
              <a:rPr lang="en-US" altLang="ko-KR" sz="4000" b="0" strike="noStrike" cap="none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Unique,</a:t>
            </a:r>
            <a:r>
              <a:rPr lang="en-US" altLang="ko-KR" sz="4000" b="0" strike="noStrike" cap="none" dirty="0" smtClean="0">
                <a:solidFill>
                  <a:srgbClr val="0070C0"/>
                </a:solidFill>
                <a:latin typeface="Century Gothic" panose="020B0502020202020204" charset="0"/>
                <a:ea typeface="Century Gothic" panose="020B0502020202020204" charset="0"/>
              </a:rPr>
              <a:t> </a:t>
            </a:r>
            <a:r>
              <a:rPr lang="en-US" altLang="ko-KR" sz="4000" b="0" strike="noStrike" cap="none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Being</a:t>
            </a:r>
            <a:r>
              <a:rPr lang="en-US" altLang="ko-KR" sz="4000" b="0" strike="noStrike" cap="none" dirty="0" smtClean="0">
                <a:solidFill>
                  <a:srgbClr val="0070C0"/>
                </a:solidFill>
                <a:latin typeface="Century Gothic" panose="020B0502020202020204" charset="0"/>
                <a:ea typeface="Century Gothic" panose="020B0502020202020204" charset="0"/>
              </a:rPr>
              <a:t> </a:t>
            </a:r>
            <a:r>
              <a:rPr lang="en-US" altLang="ko-KR" sz="4000" b="0" strike="noStrike" cap="none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Smart and Simple</a:t>
            </a:r>
            <a:endParaRPr lang="ko-KR" altLang="en-US" sz="4000" b="0" strike="noStrike" cap="none" dirty="0" smtClean="0">
              <a:solidFill>
                <a:srgbClr val="0070C0"/>
              </a:solidFill>
              <a:latin typeface="Century Gothic" panose="020B0502020202020204" charset="0"/>
              <a:ea typeface="Century Gothic" panose="020B0502020202020204" charset="0"/>
            </a:endParaRPr>
          </a:p>
        </p:txBody>
      </p:sp>
      <p:sp>
        <p:nvSpPr>
          <p:cNvPr id="15" name="文本占位符 8"/>
          <p:cNvSpPr txBox="1"/>
          <p:nvPr/>
        </p:nvSpPr>
        <p:spPr>
          <a:xfrm>
            <a:off x="911860" y="3179445"/>
            <a:ext cx="10485755" cy="354266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 algn="l" defTabSz="914400" fontAlgn="auto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</a:pPr>
            <a:endParaRPr lang="en-US" altLang="ko-KR" sz="2000" b="0" strike="noStrike" cap="none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l" defTabSz="914400" fontAlgn="auto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With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its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built-in Android9.0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operati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ng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system,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this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model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smart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projector.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US" altLang="ko-KR" sz="2000" b="0" strike="noStrike" cap="none" dirty="0" smtClean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l" defTabSz="914400" fontAlgn="auto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access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internet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via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WiFi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or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Ethernet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play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online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videos,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connect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smart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mobile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devices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with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AirPlay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Miracast,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this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projector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outstanding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whole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projection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industry.</a:t>
            </a:r>
            <a:endParaRPr lang="ko-KR" altLang="en-US" sz="2000" b="0" strike="noStrike" cap="none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l" defTabSz="914400" fontAlgn="auto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With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help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smart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WiFi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&amp; Bluetooth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technology,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convenient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connection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to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smart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devices,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this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projector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can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make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home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cinema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life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more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convenient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and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comfortable.</a:t>
            </a:r>
            <a:endParaRPr lang="ko-KR" altLang="en-US" sz="2000" b="0" strike="noStrike" cap="none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l" defTabSz="914400" fontAlgn="auto" latinLnBrk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Moreover,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price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also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economical.</a:t>
            </a:r>
            <a:endParaRPr lang="ko-KR" altLang="en-US" sz="2000" b="0" strike="noStrike" cap="none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C:/Documents and Settings/Administrator/Application Data/JisuOffice/ETemp/980_2245992/image1.p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5" y="17145"/>
            <a:ext cx="1207770" cy="814705"/>
          </a:xfrm>
          <a:prstGeom prst="rect">
            <a:avLst/>
          </a:prstGeom>
          <a:noFill/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835" cy="36576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 descr="QQ截图202004161745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490" y="911225"/>
            <a:ext cx="9074150" cy="25063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标题 1"/>
          <p:cNvSpPr txBox="1"/>
          <p:nvPr/>
        </p:nvSpPr>
        <p:spPr>
          <a:xfrm>
            <a:off x="1119505" y="92710"/>
            <a:ext cx="10516870" cy="72326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rmAutofit fontScale="92500"/>
          </a:bodyPr>
          <a:lstStyle/>
          <a:p>
            <a:pPr marL="0" indent="0" algn="l" defTabSz="914400" eaLnBrk="0" fontAlgn="auto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b="0" strike="noStrike" cap="none" dirty="0" smtClean="0">
                <a:solidFill>
                  <a:srgbClr val="0070C0"/>
                </a:solidFill>
                <a:latin typeface="Century Gothic" panose="020B0502020202020204" charset="0"/>
                <a:ea typeface="Century Gothic" panose="020B0502020202020204" charset="0"/>
              </a:rPr>
              <a:t>Learn More when comparing with others</a:t>
            </a:r>
            <a:endParaRPr lang="ko-KR" altLang="en-US" sz="4400" b="0" strike="noStrike" cap="none" dirty="0" smtClean="0">
              <a:solidFill>
                <a:srgbClr val="0070C0"/>
              </a:solidFill>
              <a:latin typeface="Century Gothic" panose="020B0502020202020204" charset="0"/>
              <a:ea typeface="Century Gothic" panose="020B05020202020202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545" y="2540"/>
            <a:ext cx="1207770" cy="814705"/>
          </a:xfrm>
          <a:prstGeom prst="rect">
            <a:avLst/>
          </a:prstGeom>
          <a:noFill/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835" cy="36576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3810000" y="2286000"/>
            <a:ext cx="4572635" cy="431165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marL="0" indent="0" algn="just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000" b="0" strike="noStrike" cap="none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0" strike="noStrike" cap="none" dirty="0" smtClean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810000" y="2286000"/>
            <a:ext cx="4572635" cy="431165"/>
          </a:xfrm>
          <a:prstGeom prst="rect">
            <a:avLst/>
          </a:prstGeom>
          <a:noFill/>
        </p:spPr>
        <p:txBody>
          <a:bodyPr vert="horz" wrap="square" lIns="0" tIns="0" rIns="0" bIns="0" anchor="t">
            <a:noAutofit/>
          </a:bodyPr>
          <a:lstStyle/>
          <a:p>
            <a:pPr marL="0" indent="0" algn="just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000" b="0" strike="noStrike" cap="none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algn="l" defTabSz="5080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ko-KR" altLang="en-US" sz="1800" b="0" strike="noStrike" cap="none" dirty="0" smtClean="0">
              <a:latin typeface="Calibri" panose="020F0502020204030204" charset="0"/>
              <a:ea typeface="宋体" panose="02010600030101010101" pitchFamily="2" charset="-122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1250315" y="815975"/>
          <a:ext cx="10328910" cy="5229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64455"/>
                <a:gridCol w="5164455"/>
              </a:tblGrid>
              <a:tr h="3835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Android 6.0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Android 9.0</a:t>
                      </a:r>
                      <a:endParaRPr lang="en-US" altLang="zh-CN"/>
                    </a:p>
                  </a:txBody>
                  <a:tcPr/>
                </a:tc>
              </a:tr>
              <a:tr h="38481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1G DDR3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2G DDR4</a:t>
                      </a:r>
                      <a:endParaRPr lang="en-US" altLang="zh-CN"/>
                    </a:p>
                  </a:txBody>
                  <a:tcPr/>
                </a:tc>
              </a:tr>
              <a:tr h="3835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Basic Android OS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Google Android TV OS for big screen</a:t>
                      </a:r>
                      <a:endParaRPr lang="en-US" altLang="zh-CN"/>
                    </a:p>
                  </a:txBody>
                  <a:tcPr/>
                </a:tc>
              </a:tr>
              <a:tr h="3835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No Google Play,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With Google play and all the Apps</a:t>
                      </a:r>
                      <a:endParaRPr lang="en-US" altLang="zh-CN"/>
                    </a:p>
                  </a:txBody>
                  <a:tcPr/>
                </a:tc>
              </a:tr>
              <a:tr h="38417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A53 CPU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A55 CPU with 120% faster </a:t>
                      </a:r>
                      <a:endParaRPr lang="en-US" altLang="zh-CN"/>
                    </a:p>
                  </a:txBody>
                  <a:tcPr/>
                </a:tc>
              </a:tr>
              <a:tr h="38417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4K @H.265, Less than 30FPS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4K@H.265, H.264, up to 60 FPS</a:t>
                      </a:r>
                      <a:endParaRPr lang="en-US" altLang="zh-CN"/>
                    </a:p>
                  </a:txBody>
                  <a:tcPr/>
                </a:tc>
              </a:tr>
              <a:tr h="38417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800">
                          <a:sym typeface="+mn-ea"/>
                        </a:rPr>
                        <a:t>Dolby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Dolby, AC3, DTS</a:t>
                      </a:r>
                      <a:endParaRPr lang="en-US" altLang="zh-CN"/>
                    </a:p>
                  </a:txBody>
                  <a:tcPr/>
                </a:tc>
              </a:tr>
              <a:tr h="6413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with compatible problem with many Apps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smooth for all Apps</a:t>
                      </a:r>
                      <a:endParaRPr lang="en-US" altLang="zh-CN"/>
                    </a:p>
                  </a:txBody>
                  <a:tcPr/>
                </a:tc>
              </a:tr>
              <a:tr h="37401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small speakers, Only amplifier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big speaker with 300 cc Chamber with DSP</a:t>
                      </a:r>
                      <a:endParaRPr lang="en-US" altLang="zh-CN"/>
                    </a:p>
                  </a:txBody>
                  <a:tcPr/>
                </a:tc>
              </a:tr>
              <a:tr h="3835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No optical engine inside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Optical Engine Inside</a:t>
                      </a:r>
                      <a:endParaRPr lang="en-US" altLang="zh-CN"/>
                    </a:p>
                  </a:txBody>
                  <a:tcPr/>
                </a:tc>
              </a:tr>
              <a:tr h="37401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lower brightness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much higher Brightness with super design</a:t>
                      </a:r>
                      <a:endParaRPr lang="en-US" altLang="zh-CN"/>
                    </a:p>
                  </a:txBody>
                  <a:tcPr/>
                </a:tc>
              </a:tr>
              <a:tr h="38481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1 or 2 small fans (4020, or 5015)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2 big fans (6028+7025) for lower noise</a:t>
                      </a:r>
                      <a:endParaRPr lang="en-US" altLang="zh-CN"/>
                    </a:p>
                  </a:txBody>
                  <a:tcPr/>
                </a:tc>
              </a:tr>
              <a:tr h="38354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53mm Lens 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/>
                        <a:t>68mm Lens</a:t>
                      </a:r>
                      <a:endParaRPr lang="en-US" altLang="zh-CN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 txBox="1"/>
          <p:nvPr>
            <p:ph type="title"/>
          </p:nvPr>
        </p:nvSpPr>
        <p:spPr>
          <a:xfrm>
            <a:off x="942340" y="-199390"/>
            <a:ext cx="10516235" cy="1326515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rmAutofit/>
          </a:bodyPr>
          <a:lstStyle/>
          <a:p>
            <a:pPr marL="0" indent="0" algn="l" defTabSz="914400" fontAlgn="auto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b="0" strike="noStrike" cap="none" dirty="0" smtClean="0">
                <a:solidFill>
                  <a:schemeClr val="accent5"/>
                </a:solidFill>
                <a:latin typeface="Century Gothic" panose="020B0502020202020204" charset="0"/>
                <a:ea typeface="Century Gothic" panose="020B0502020202020204" charset="0"/>
              </a:rPr>
              <a:t>Coparing with other projector's image </a:t>
            </a:r>
            <a:endParaRPr lang="ko-KR" altLang="en-US" sz="4400" b="0" strike="noStrike" cap="none" dirty="0" smtClean="0">
              <a:solidFill>
                <a:schemeClr val="accent5"/>
              </a:solidFill>
              <a:latin typeface="Century Gothic" panose="020B0502020202020204" charset="0"/>
              <a:ea typeface="Century Gothic" panose="020B0502020202020204" charset="0"/>
            </a:endParaRPr>
          </a:p>
        </p:txBody>
      </p:sp>
      <p:pic>
        <p:nvPicPr>
          <p:cNvPr id="11" name="内容占位符 5" descr="C:/Documents and Settings/Administrator/Application Data/JisuOffice/ETemp/1068_2288192/image1.p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" y="92710"/>
            <a:ext cx="1087120" cy="732790"/>
          </a:xfrm>
          <a:prstGeom prst="rect">
            <a:avLst/>
          </a:prstGeom>
          <a:noFill/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835" cy="36576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5895" y="825500"/>
            <a:ext cx="7346950" cy="525907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744855" y="3871595"/>
            <a:ext cx="9175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1600">
                <a:solidFill>
                  <a:schemeClr val="bg1"/>
                </a:solidFill>
              </a:rPr>
              <a:t>Outdoor</a:t>
            </a:r>
            <a:endParaRPr lang="en-US" altLang="zh-CN" sz="1600">
              <a:solidFill>
                <a:schemeClr val="bg1"/>
              </a:solidFill>
            </a:endParaRPr>
          </a:p>
          <a:p>
            <a:pPr algn="ctr"/>
            <a:r>
              <a:rPr lang="en-US" altLang="zh-CN" sz="1600">
                <a:solidFill>
                  <a:schemeClr val="bg1"/>
                </a:solidFill>
              </a:rPr>
              <a:t>Movie</a:t>
            </a:r>
            <a:endParaRPr lang="en-US" altLang="zh-CN" sz="160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44855" y="2228850"/>
            <a:ext cx="9175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/>
            <a:r>
              <a:rPr lang="en-US" altLang="zh-CN" sz="1600">
                <a:solidFill>
                  <a:schemeClr val="bg1"/>
                </a:solidFill>
              </a:rPr>
              <a:t>Outdoor</a:t>
            </a:r>
            <a:endParaRPr lang="en-US" altLang="zh-CN" sz="1600">
              <a:solidFill>
                <a:schemeClr val="bg1"/>
              </a:solidFill>
            </a:endParaRPr>
          </a:p>
          <a:p>
            <a:pPr algn="ctr"/>
            <a:r>
              <a:rPr lang="en-US" altLang="zh-CN" sz="1600">
                <a:solidFill>
                  <a:schemeClr val="bg1"/>
                </a:solidFill>
              </a:rPr>
              <a:t>Movie</a:t>
            </a:r>
            <a:endParaRPr lang="en-US" altLang="zh-CN" sz="160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27425" y="6231890"/>
            <a:ext cx="1870710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rgbClr val="FF0000"/>
                </a:solidFill>
              </a:rPr>
              <a:t>Projector BBQ4</a:t>
            </a:r>
            <a:r>
              <a:rPr lang="en-US" altLang="zh-CN" sz="1600">
                <a:solidFill>
                  <a:schemeClr val="bg1"/>
                </a:solidFill>
              </a:rPr>
              <a:t>r</a:t>
            </a:r>
            <a:endParaRPr lang="en-US" altLang="zh-CN" sz="1600">
              <a:solidFill>
                <a:schemeClr val="bg1"/>
              </a:solidFill>
            </a:endParaRPr>
          </a:p>
          <a:p>
            <a:pPr algn="ctr"/>
            <a:r>
              <a:rPr lang="en-US" altLang="zh-CN" sz="1600">
                <a:solidFill>
                  <a:schemeClr val="bg1"/>
                </a:solidFill>
              </a:rPr>
              <a:t>Movie</a:t>
            </a:r>
            <a:endParaRPr lang="en-US" altLang="zh-CN" sz="1600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18350" y="6232525"/>
            <a:ext cx="2767965" cy="614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>
                <a:solidFill>
                  <a:srgbClr val="FF0000"/>
                </a:solidFill>
              </a:rPr>
              <a:t>Other Cheap Projector</a:t>
            </a:r>
            <a:r>
              <a:rPr lang="en-US" altLang="zh-CN" sz="1600">
                <a:solidFill>
                  <a:schemeClr val="bg1"/>
                </a:solidFill>
              </a:rPr>
              <a:t>r</a:t>
            </a:r>
            <a:endParaRPr lang="en-US" altLang="zh-CN" sz="1600">
              <a:solidFill>
                <a:schemeClr val="bg1"/>
              </a:solidFill>
            </a:endParaRPr>
          </a:p>
          <a:p>
            <a:pPr algn="ctr"/>
            <a:r>
              <a:rPr lang="en-US" altLang="zh-CN" sz="1600">
                <a:solidFill>
                  <a:schemeClr val="bg1"/>
                </a:solidFill>
              </a:rPr>
              <a:t>Movie</a:t>
            </a:r>
            <a:endParaRPr lang="en-US" altLang="zh-CN" sz="160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 txBox="1"/>
          <p:nvPr>
            <p:ph type="title"/>
          </p:nvPr>
        </p:nvSpPr>
        <p:spPr>
          <a:xfrm>
            <a:off x="816610" y="15875"/>
            <a:ext cx="10780395" cy="984250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rmAutofit/>
          </a:bodyPr>
          <a:lstStyle/>
          <a:p>
            <a:pPr marL="0" indent="0" algn="l" defTabSz="914400" fontAlgn="auto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3600" b="0" strike="noStrike" cap="none" dirty="0" smtClean="0">
                <a:solidFill>
                  <a:schemeClr val="accent5"/>
                </a:solidFill>
                <a:latin typeface="Century Gothic" panose="020B0502020202020204" charset="0"/>
                <a:ea typeface="Century Gothic" panose="020B0502020202020204" charset="0"/>
              </a:rPr>
              <a:t>The diffrence between 720P and 480P Projector</a:t>
            </a:r>
            <a:endParaRPr lang="en-US" sz="3600" b="0" strike="noStrike" cap="none" dirty="0" smtClean="0">
              <a:solidFill>
                <a:schemeClr val="accent5"/>
              </a:solidFill>
              <a:latin typeface="Century Gothic" panose="020B0502020202020204" charset="0"/>
              <a:ea typeface="Century Gothic" panose="020B0502020202020204" charset="0"/>
            </a:endParaRPr>
          </a:p>
        </p:txBody>
      </p:sp>
      <p:pic>
        <p:nvPicPr>
          <p:cNvPr id="9" name="内容占位符 8" descr="C:/Documents and Settings/Administrator/Application Data/JisuOffice/ETemp/1068_2288192/image1.png"/>
          <p:cNvPicPr>
            <a:picLocks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985" y="15875"/>
            <a:ext cx="950595" cy="640715"/>
          </a:xfrm>
          <a:prstGeom prst="rect">
            <a:avLst/>
          </a:prstGeom>
          <a:noFill/>
        </p:spPr>
      </p:pic>
      <p:sp>
        <p:nvSpPr>
          <p:cNvPr id="15" name="文本框 14"/>
          <p:cNvSpPr txBox="1"/>
          <p:nvPr/>
        </p:nvSpPr>
        <p:spPr>
          <a:xfrm>
            <a:off x="943610" y="900430"/>
            <a:ext cx="4261485" cy="39878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285750" indent="-28575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/>
              <a:buChar char="•"/>
            </a:pP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High definition image is preferred</a:t>
            </a:r>
            <a:r>
              <a:rPr lang="en-US" altLang="ko-KR" sz="2000" b="0" strike="noStrike" cap="none" dirty="0" smtClean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ko-KR" altLang="en-US" sz="2000" b="0" strike="noStrike" cap="none" dirty="0" smtClean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835" cy="36576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图片 2" descr="微信图片_202004171501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05" y="1460500"/>
            <a:ext cx="10033000" cy="53467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 txBox="1"/>
          <p:nvPr>
            <p:ph type="title"/>
          </p:nvPr>
        </p:nvSpPr>
        <p:spPr>
          <a:xfrm>
            <a:off x="912495" y="69850"/>
            <a:ext cx="10516235" cy="567690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rmAutofit fontScale="90000"/>
          </a:bodyPr>
          <a:lstStyle/>
          <a:p>
            <a:pPr marL="0" indent="0" algn="l" defTabSz="914400" fontAlgn="auto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b="0" strike="noStrike" cap="none" dirty="0" smtClean="0">
                <a:solidFill>
                  <a:srgbClr val="0070C0"/>
                </a:solidFill>
                <a:latin typeface="Century Gothic" panose="020B0502020202020204" charset="0"/>
                <a:ea typeface="Century Gothic" panose="020B0502020202020204" charset="0"/>
              </a:rPr>
              <a:t>Projection Screen @ Projection Distance</a:t>
            </a:r>
            <a:endParaRPr lang="ko-KR" altLang="en-US" sz="4400" b="0" strike="noStrike" cap="none" dirty="0" smtClean="0">
              <a:solidFill>
                <a:srgbClr val="0070C0"/>
              </a:solidFill>
              <a:latin typeface="Century Gothic" panose="020B0502020202020204" charset="0"/>
              <a:ea typeface="Century Gothic" panose="020B0502020202020204" charset="0"/>
            </a:endParaRPr>
          </a:p>
        </p:txBody>
      </p:sp>
      <p:pic>
        <p:nvPicPr>
          <p:cNvPr id="6" name="内容占位符 5" descr="C:/Documents and Settings/Administrator/Application Data/JisuOffice/ETemp/980_2245992/image1.png"/>
          <p:cNvPicPr>
            <a:picLocks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" y="0"/>
            <a:ext cx="1062990" cy="729615"/>
          </a:xfrm>
          <a:prstGeom prst="rect">
            <a:avLst/>
          </a:prstGeom>
          <a:noFill/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835" cy="36576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1" name="图片 10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265" y="709930"/>
            <a:ext cx="8206105" cy="56464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 txBox="1"/>
          <p:nvPr>
            <p:ph type="title"/>
          </p:nvPr>
        </p:nvSpPr>
        <p:spPr>
          <a:xfrm>
            <a:off x="956945" y="231775"/>
            <a:ext cx="10516235" cy="567690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rmAutofit fontScale="90000"/>
          </a:bodyPr>
          <a:lstStyle/>
          <a:p>
            <a:pPr marL="0" indent="0" algn="l" defTabSz="914400" fontAlgn="auto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b="0" strike="noStrike" cap="none" dirty="0" smtClean="0">
                <a:solidFill>
                  <a:srgbClr val="0070C0"/>
                </a:solidFill>
                <a:latin typeface="Century Gothic" panose="020B0502020202020204" charset="0"/>
                <a:ea typeface="Century Gothic" panose="020B0502020202020204" charset="0"/>
              </a:rPr>
              <a:t>Projector BBQ for offline distribution only</a:t>
            </a:r>
            <a:endParaRPr lang="ko-KR" altLang="en-US" sz="4400" b="0" strike="noStrike" cap="none" dirty="0" smtClean="0">
              <a:solidFill>
                <a:srgbClr val="0070C0"/>
              </a:solidFill>
              <a:latin typeface="Century Gothic" panose="020B0502020202020204" charset="0"/>
              <a:ea typeface="Century Gothic" panose="020B0502020202020204" charset="0"/>
            </a:endParaRPr>
          </a:p>
        </p:txBody>
      </p:sp>
      <p:pic>
        <p:nvPicPr>
          <p:cNvPr id="6" name="内容占位符 5" descr="C:/Documents and Settings/Administrator/Application Data/JisuOffice/ETemp/980_2245992/image1.png"/>
          <p:cNvPicPr>
            <a:picLocks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60" y="150495"/>
            <a:ext cx="1062990" cy="729615"/>
          </a:xfrm>
          <a:prstGeom prst="rect">
            <a:avLst/>
          </a:prstGeom>
          <a:noFill/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835" cy="36576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4" name="图片 3" descr="BBQ.1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25" y="1356360"/>
            <a:ext cx="5707380" cy="3965575"/>
          </a:xfrm>
          <a:prstGeom prst="rect">
            <a:avLst/>
          </a:prstGeom>
        </p:spPr>
      </p:pic>
      <p:pic>
        <p:nvPicPr>
          <p:cNvPr id="5" name="图片 4" descr="BBQ.Siz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755" y="1296670"/>
            <a:ext cx="5793105" cy="40252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 txBox="1"/>
          <p:nvPr>
            <p:ph type="title"/>
          </p:nvPr>
        </p:nvSpPr>
        <p:spPr>
          <a:xfrm>
            <a:off x="956945" y="231775"/>
            <a:ext cx="10516235" cy="567690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rmAutofit fontScale="90000"/>
          </a:bodyPr>
          <a:lstStyle/>
          <a:p>
            <a:pPr marL="0" indent="0" algn="l" defTabSz="914400" fontAlgn="auto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4400" b="0" strike="noStrike" cap="none" dirty="0" smtClean="0">
                <a:solidFill>
                  <a:srgbClr val="FF0000"/>
                </a:solidFill>
                <a:latin typeface="Century Gothic" panose="020B0502020202020204" charset="0"/>
                <a:ea typeface="Century Gothic" panose="020B0502020202020204" charset="0"/>
              </a:rPr>
              <a:t>Projector BBQ for offline distribution only</a:t>
            </a:r>
            <a:endParaRPr lang="en-US" altLang="ko-KR" sz="4400" b="0" strike="noStrike" cap="none" dirty="0" smtClean="0">
              <a:solidFill>
                <a:srgbClr val="FF0000"/>
              </a:solidFill>
              <a:latin typeface="Century Gothic" panose="020B0502020202020204" charset="0"/>
              <a:ea typeface="Century Gothic" panose="020B0502020202020204" charset="0"/>
            </a:endParaRPr>
          </a:p>
        </p:txBody>
      </p:sp>
      <p:pic>
        <p:nvPicPr>
          <p:cNvPr id="6" name="内容占位符 5" descr="C:/Documents and Settings/Administrator/Application Data/JisuOffice/ETemp/980_2245992/image1.png"/>
          <p:cNvPicPr>
            <a:picLocks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60" y="150495"/>
            <a:ext cx="1062990" cy="729615"/>
          </a:xfrm>
          <a:prstGeom prst="rect">
            <a:avLst/>
          </a:prstGeom>
          <a:noFill/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835" cy="36576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XIN1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945" y="1733550"/>
            <a:ext cx="4890770" cy="3611880"/>
          </a:xfrm>
          <a:prstGeom prst="rect">
            <a:avLst/>
          </a:prstGeom>
        </p:spPr>
      </p:pic>
      <p:pic>
        <p:nvPicPr>
          <p:cNvPr id="8" name="图片 7" descr="深蓝白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715" y="1734185"/>
            <a:ext cx="5404485" cy="36112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 txBox="1"/>
          <p:nvPr>
            <p:ph type="title"/>
          </p:nvPr>
        </p:nvSpPr>
        <p:spPr>
          <a:xfrm>
            <a:off x="837565" y="154305"/>
            <a:ext cx="10516235" cy="3277235"/>
          </a:xfrm>
          <a:prstGeom prst="rect">
            <a:avLst/>
          </a:prstGeom>
        </p:spPr>
        <p:txBody>
          <a:bodyPr vert="horz" wrap="square" lIns="91440" tIns="45720" rIns="91440" bIns="45720" numCol="1" anchor="ctr">
            <a:normAutofit fontScale="90000"/>
          </a:bodyPr>
          <a:lstStyle/>
          <a:p>
            <a:pPr marL="0" indent="0" algn="l" defTabSz="914400" fontAlgn="auto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dirty="0" smtClean="0">
                <a:solidFill>
                  <a:srgbClr val="0070C0"/>
                </a:solidFill>
                <a:latin typeface="Century Gothic" panose="020B0502020202020204" charset="0"/>
                <a:ea typeface="Century Gothic" panose="020B0502020202020204" charset="0"/>
                <a:sym typeface="+mn-ea"/>
              </a:rPr>
              <a:t>Projector BBC for both online&amp;offline distribution </a:t>
            </a:r>
            <a:br>
              <a:rPr lang="en-US" altLang="ko-KR" dirty="0" smtClean="0">
                <a:solidFill>
                  <a:srgbClr val="0070C0"/>
                </a:solidFill>
                <a:latin typeface="Century Gothic" panose="020B0502020202020204" charset="0"/>
                <a:ea typeface="Century Gothic" panose="020B0502020202020204" charset="0"/>
                <a:sym typeface="+mn-ea"/>
              </a:rPr>
            </a:br>
            <a:r>
              <a:rPr lang="en-US" altLang="ko-KR" dirty="0" smtClean="0">
                <a:solidFill>
                  <a:srgbClr val="0070C0"/>
                </a:solidFill>
                <a:latin typeface="Century Gothic" panose="020B0502020202020204" charset="0"/>
                <a:ea typeface="Century Gothic" panose="020B0502020202020204" charset="0"/>
                <a:sym typeface="+mn-ea"/>
              </a:rPr>
              <a:t>3 Versions and 4 Colors are available</a:t>
            </a:r>
            <a:br>
              <a:rPr lang="en-US" altLang="ko-KR" dirty="0" smtClean="0">
                <a:solidFill>
                  <a:srgbClr val="0070C0"/>
                </a:solidFill>
                <a:latin typeface="Century Gothic" panose="020B0502020202020204" charset="0"/>
                <a:ea typeface="Century Gothic" panose="020B0502020202020204" charset="0"/>
                <a:sym typeface="+mn-ea"/>
              </a:rPr>
            </a:br>
            <a:r>
              <a:rPr lang="en-US" altLang="ko-KR" dirty="0" smtClean="0">
                <a:solidFill>
                  <a:srgbClr val="0070C0"/>
                </a:solidFill>
                <a:latin typeface="Century Gothic" panose="020B0502020202020204" charset="0"/>
                <a:ea typeface="Century Gothic" panose="020B0502020202020204" charset="0"/>
                <a:sym typeface="+mn-ea"/>
              </a:rPr>
              <a:t>BBC2 (Basic Version)</a:t>
            </a:r>
            <a:br>
              <a:rPr lang="en-US" altLang="ko-KR" dirty="0" smtClean="0">
                <a:solidFill>
                  <a:srgbClr val="0070C0"/>
                </a:solidFill>
                <a:latin typeface="Century Gothic" panose="020B0502020202020204" charset="0"/>
                <a:ea typeface="Century Gothic" panose="020B0502020202020204" charset="0"/>
                <a:sym typeface="+mn-ea"/>
              </a:rPr>
            </a:br>
            <a:r>
              <a:rPr lang="en-US" altLang="ko-KR" dirty="0" smtClean="0">
                <a:solidFill>
                  <a:srgbClr val="0070C0"/>
                </a:solidFill>
                <a:latin typeface="Century Gothic" panose="020B0502020202020204" charset="0"/>
                <a:ea typeface="Century Gothic" panose="020B0502020202020204" charset="0"/>
                <a:sym typeface="+mn-ea"/>
              </a:rPr>
              <a:t>BBC3 (Miracast Version)</a:t>
            </a:r>
            <a:br>
              <a:rPr lang="en-US" altLang="ko-KR" dirty="0" smtClean="0">
                <a:solidFill>
                  <a:srgbClr val="0070C0"/>
                </a:solidFill>
                <a:latin typeface="Century Gothic" panose="020B0502020202020204" charset="0"/>
                <a:ea typeface="Century Gothic" panose="020B0502020202020204" charset="0"/>
                <a:sym typeface="+mn-ea"/>
              </a:rPr>
            </a:br>
            <a:r>
              <a:rPr lang="en-US" altLang="ko-KR" dirty="0" smtClean="0">
                <a:solidFill>
                  <a:srgbClr val="0070C0"/>
                </a:solidFill>
                <a:latin typeface="Century Gothic" panose="020B0502020202020204" charset="0"/>
                <a:ea typeface="Century Gothic" panose="020B0502020202020204" charset="0"/>
                <a:sym typeface="+mn-ea"/>
              </a:rPr>
              <a:t>BBC4 (Andriod9.0 Version)</a:t>
            </a:r>
            <a:endParaRPr lang="en-US" altLang="ko-KR" sz="4400" b="0" strike="noStrike" cap="none" dirty="0" smtClean="0">
              <a:solidFill>
                <a:srgbClr val="0070C0"/>
              </a:solidFill>
              <a:latin typeface="Century Gothic" panose="020B0502020202020204" charset="0"/>
              <a:ea typeface="Century Gothic" panose="020B0502020202020204" charset="0"/>
              <a:sym typeface="+mn-ea"/>
            </a:endParaRPr>
          </a:p>
        </p:txBody>
      </p:sp>
      <p:pic>
        <p:nvPicPr>
          <p:cNvPr id="6" name="内容占位符 5" descr="C:/Documents and Settings/Administrator/Application Data/JisuOffice/ETemp/980_2245992/image1.png"/>
          <p:cNvPicPr>
            <a:picLocks noChangeAspect="1"/>
          </p:cNvPicPr>
          <p:nvPr>
            <p:ph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" y="0"/>
            <a:ext cx="1062990" cy="729615"/>
          </a:xfrm>
          <a:prstGeom prst="rect">
            <a:avLst/>
          </a:prstGeom>
          <a:noFill/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835" cy="36576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3683635"/>
            <a:ext cx="11459845" cy="27660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716020" y="5662295"/>
            <a:ext cx="5146675" cy="92265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ctr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5400" b="0" strike="noStrike" cap="none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charset="0"/>
                <a:ea typeface="Century Gothic" panose="020B0502020202020204" charset="0"/>
              </a:rPr>
              <a:t>THANK YOU</a:t>
            </a:r>
            <a:r>
              <a:rPr lang="en-US" altLang="ko-KR" sz="5400" b="0" strike="noStrike" cap="none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ko-KR" altLang="en-US" sz="5400" b="0" strike="noStrike" cap="none" dirty="0" smtClean="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835" cy="365760"/>
          </a:xfrm>
        </p:spPr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图片 2" descr="123456789.1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7335" y="466725"/>
            <a:ext cx="6576695" cy="519557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 txBox="1"/>
          <p:nvPr>
            <p:ph type="title"/>
          </p:nvPr>
        </p:nvSpPr>
        <p:spPr>
          <a:xfrm>
            <a:off x="957580" y="-5080"/>
            <a:ext cx="10516235" cy="1263650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l" defTabSz="914400" fontAlgn="auto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Enjoy up to 120 inch big screen with Projecor </a:t>
            </a:r>
            <a:r>
              <a:rPr lang="en-US" sz="32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BBQ4 </a:t>
            </a:r>
            <a:br>
              <a:rPr lang="en-US" sz="32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</a:br>
            <a:r>
              <a:rPr lang="en-US" sz="32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Cheaper than TV, but screen is much bigger.</a:t>
            </a:r>
            <a:endParaRPr lang="en-US" sz="3200" b="0" strike="noStrike" cap="none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幻灯片编号占位符 3"/>
          <p:cNvSpPr txBox="1"/>
          <p:nvPr>
            <p:ph type="sldNum" idx="12"/>
          </p:nvPr>
        </p:nvSpPr>
        <p:spPr>
          <a:xfrm>
            <a:off x="8610600" y="6356350"/>
            <a:ext cx="2743835" cy="365760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ctr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ko-KR" altLang="en-US" sz="1200" b="0" strike="noStrike" cap="none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C:/Documents and Settings/Administrator/Application Data/JisuOffice/ETemp/1068_2288192/image1.p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75" y="0"/>
            <a:ext cx="1208405" cy="815340"/>
          </a:xfrm>
          <a:prstGeom prst="rect">
            <a:avLst/>
          </a:prstGeom>
          <a:noFill/>
        </p:spPr>
      </p:pic>
      <p:pic>
        <p:nvPicPr>
          <p:cNvPr id="3" name="图片 2" descr="120inch 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80" y="1447165"/>
            <a:ext cx="6254750" cy="39636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740650" y="2575560"/>
            <a:ext cx="361378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Even to project a only 40” screen for office use;</a:t>
            </a:r>
            <a:endParaRPr lang="en-US" altLang="zh-CN"/>
          </a:p>
          <a:p>
            <a:r>
              <a:rPr lang="en-US" altLang="zh-CN"/>
              <a:t>(Projector BBQ projects 40inch screen at 1.3M)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120” huge screen for fantanstic home cinema.</a:t>
            </a:r>
            <a:endParaRPr lang="en-US" altLang="zh-CN"/>
          </a:p>
          <a:p>
            <a:r>
              <a:rPr lang="en-US" altLang="zh-CN">
                <a:sym typeface="+mn-ea"/>
              </a:rPr>
              <a:t>(Projector BBQ projects 120inch screen at 4M)</a:t>
            </a:r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 txBox="1"/>
          <p:nvPr>
            <p:ph type="title"/>
          </p:nvPr>
        </p:nvSpPr>
        <p:spPr>
          <a:xfrm>
            <a:off x="957580" y="0"/>
            <a:ext cx="10516235" cy="1783080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l" defTabSz="914400" fontAlgn="auto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Watching TV drama/Cartoon &amp; Playing online game</a:t>
            </a:r>
            <a:br>
              <a:rPr lang="en-US" sz="32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</a:br>
            <a:r>
              <a:rPr lang="en-US" sz="32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with Projector BBQ4,no harm to eyes.</a:t>
            </a:r>
            <a:endParaRPr lang="ko-KR" altLang="en-US" sz="3200" b="0" strike="noStrike" cap="none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幻灯片编号占位符 3"/>
          <p:cNvSpPr txBox="1"/>
          <p:nvPr>
            <p:ph type="sldNum" idx="12"/>
          </p:nvPr>
        </p:nvSpPr>
        <p:spPr>
          <a:xfrm>
            <a:off x="8610600" y="6356350"/>
            <a:ext cx="2743835" cy="365760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ctr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ko-KR" altLang="en-US" sz="1200" b="0" strike="noStrike" cap="none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C:/Documents and Settings/Administrator/Application Data/JisuOffice/ETemp/1068_2288192/image1.p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75" y="0"/>
            <a:ext cx="1208405" cy="815340"/>
          </a:xfrm>
          <a:prstGeom prst="rect">
            <a:avLst/>
          </a:prstGeom>
          <a:noFill/>
        </p:spPr>
      </p:pic>
      <p:pic>
        <p:nvPicPr>
          <p:cNvPr id="7" name="图片 6" descr="baby-boy-cute-16483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545" y="1651000"/>
            <a:ext cx="7266305" cy="48456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696210" y="1282700"/>
            <a:ext cx="85458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   Really Low Noise with the help of the ever-big fans (7025) inside.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占位符 3"/>
          <p:cNvSpPr txBox="1"/>
          <p:nvPr>
            <p:ph type="body" sz="half" idx="2"/>
          </p:nvPr>
        </p:nvSpPr>
        <p:spPr>
          <a:xfrm>
            <a:off x="6560820" y="1683385"/>
            <a:ext cx="5063490" cy="4109085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rmAutofit lnSpcReduction="20000"/>
          </a:bodyPr>
          <a:lstStyle/>
          <a:p>
            <a:pPr marL="38100" algn="l" defTabSz="914400" fontAlgn="auto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</a:pPr>
            <a:r>
              <a:rPr lang="en-US" altLang="ko-KR" sz="28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85% uniformity,  is outstanding among all other competitors, which is so wonderful on experience</a:t>
            </a:r>
            <a:endParaRPr lang="en-US" altLang="ko-KR" sz="2800" b="0" strike="noStrike" cap="none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8100" algn="l" defTabSz="914400" fontAlgn="auto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</a:pPr>
            <a:r>
              <a:rPr lang="en-US" altLang="ko-KR" sz="28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110% NTSC color gamut, also an new record for projection bisiness.</a:t>
            </a:r>
            <a:endParaRPr lang="ko-KR" altLang="en-US" sz="2800" b="0" strike="noStrike" cap="none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66700" indent="-228600" algn="l" defTabSz="914400" fontAlgn="auto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Char char="•"/>
            </a:pPr>
            <a:endParaRPr lang="en-US" altLang="ko-KR" sz="8000" b="0" strike="noStrike" cap="none" dirty="0" smtClean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l" defTabSz="914400" fontAlgn="auto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Tx/>
              <a:buNone/>
            </a:pPr>
            <a:endParaRPr lang="ko-KR" altLang="en-US" sz="1800" b="0" strike="noStrike" cap="none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50925" y="180340"/>
            <a:ext cx="10861040" cy="58356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indent="0" algn="l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ko-KR" sz="3200" b="1" strike="noStrike" cap="none" dirty="0" smtClean="0">
                <a:solidFill>
                  <a:srgbClr val="0070C0"/>
                </a:solidFill>
                <a:latin typeface="Century Gothic" panose="020B0502020202020204" charset="0"/>
                <a:ea typeface="Century Gothic" panose="020B0502020202020204" charset="0"/>
              </a:rPr>
              <a:t>BBQ4, A Good </a:t>
            </a:r>
            <a:r>
              <a:rPr lang="en-US" altLang="ko-KR" sz="3200" b="1" dirty="0" smtClean="0">
                <a:solidFill>
                  <a:srgbClr val="0070C0"/>
                </a:solidFill>
                <a:latin typeface="Century Gothic" panose="020B0502020202020204" charset="0"/>
                <a:ea typeface="Century Gothic" panose="020B0502020202020204" charset="0"/>
                <a:sym typeface="+mn-ea"/>
              </a:rPr>
              <a:t>Eye-protection Product </a:t>
            </a:r>
            <a:r>
              <a:rPr lang="en-US" altLang="ko-KR" sz="3200" b="1" strike="noStrike" cap="none" dirty="0" smtClean="0">
                <a:solidFill>
                  <a:srgbClr val="0070C0"/>
                </a:solidFill>
                <a:latin typeface="Century Gothic" panose="020B0502020202020204" charset="0"/>
                <a:ea typeface="Century Gothic" panose="020B0502020202020204" charset="0"/>
              </a:rPr>
              <a:t>for Kids. </a:t>
            </a:r>
            <a:endParaRPr lang="ko-KR" altLang="en-US" sz="3200" b="1" strike="noStrike" cap="none" dirty="0" smtClean="0">
              <a:solidFill>
                <a:srgbClr val="0070C0"/>
              </a:solidFill>
              <a:latin typeface="Century Gothic" panose="020B0502020202020204" charset="0"/>
              <a:ea typeface="Century Gothic" panose="020B0502020202020204" charset="0"/>
            </a:endParaRPr>
          </a:p>
        </p:txBody>
      </p:sp>
      <p:pic>
        <p:nvPicPr>
          <p:cNvPr id="14" name="图片 13" descr="C:/Documents and Settings/Administrator/Application Data/JisuOffice/ETemp/980_2245992/image1.p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7625" y="74295"/>
            <a:ext cx="1207770" cy="814705"/>
          </a:xfrm>
          <a:prstGeom prst="rect">
            <a:avLst/>
          </a:prstGeom>
          <a:noFill/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835" cy="365760"/>
          </a:xfrm>
        </p:spPr>
        <p:txBody>
          <a:bodyPr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占位符 5" descr="微信图片_20200417150124"/>
          <p:cNvPicPr>
            <a:picLocks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474345" y="1923415"/>
            <a:ext cx="5711825" cy="36290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/>
          <p:cNvSpPr txBox="1"/>
          <p:nvPr>
            <p:ph type="sldNum" idx="12"/>
          </p:nvPr>
        </p:nvSpPr>
        <p:spPr>
          <a:xfrm>
            <a:off x="8610600" y="6356350"/>
            <a:ext cx="2743835" cy="365760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ctr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ko-KR" altLang="en-US" sz="1200" b="0" strike="noStrike" cap="none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C:/Documents and Settings/Administrator/Application Data/JisuOffice/ETemp/1068_2288192/image1.p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3970" y="0"/>
            <a:ext cx="1208405" cy="815340"/>
          </a:xfrm>
          <a:prstGeom prst="rect">
            <a:avLst/>
          </a:prstGeom>
          <a:noFill/>
        </p:spPr>
      </p:pic>
      <p:pic>
        <p:nvPicPr>
          <p:cNvPr id="6" name="图片 5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" y="815340"/>
            <a:ext cx="6678930" cy="5907405"/>
          </a:xfrm>
          <a:prstGeom prst="rect">
            <a:avLst/>
          </a:prstGeom>
        </p:spPr>
      </p:pic>
      <p:pic>
        <p:nvPicPr>
          <p:cNvPr id="9" name="图片 8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050" y="815340"/>
            <a:ext cx="4999990" cy="2280920"/>
          </a:xfrm>
          <a:prstGeom prst="rect">
            <a:avLst/>
          </a:prstGeom>
        </p:spPr>
      </p:pic>
      <p:pic>
        <p:nvPicPr>
          <p:cNvPr id="10" name="图片 9" descr="back view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050" y="3096260"/>
            <a:ext cx="5100955" cy="3293745"/>
          </a:xfrm>
          <a:prstGeom prst="rect">
            <a:avLst/>
          </a:prstGeom>
        </p:spPr>
      </p:pic>
      <p:sp>
        <p:nvSpPr>
          <p:cNvPr id="3" name="文本占位符 1"/>
          <p:cNvSpPr txBox="1"/>
          <p:nvPr>
            <p:ph type="title"/>
          </p:nvPr>
        </p:nvSpPr>
        <p:spPr>
          <a:xfrm>
            <a:off x="957580" y="-5080"/>
            <a:ext cx="10516235" cy="1263650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p>
            <a:pPr marL="0" indent="0" algn="l" defTabSz="914400" fontAlgn="auto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28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Miracast, AirPlay, all kinds of inputs, make it versatile device.</a:t>
            </a:r>
            <a:endParaRPr lang="en-US" sz="2800" b="0" strike="noStrike" cap="none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 txBox="1"/>
          <p:nvPr>
            <p:ph type="title"/>
          </p:nvPr>
        </p:nvSpPr>
        <p:spPr>
          <a:xfrm>
            <a:off x="957580" y="-5080"/>
            <a:ext cx="10516235" cy="1783080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l" defTabSz="914400" fontAlgn="auto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32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Android 9.0 OS,  Original Google ATV OS </a:t>
            </a:r>
            <a:br>
              <a:rPr lang="en-US" sz="32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</a:br>
            <a:r>
              <a:rPr lang="en-US" sz="32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GOOGLE PLAY, YOUTUBE, NETFLIX…………</a:t>
            </a:r>
            <a:endParaRPr lang="en-US" sz="3200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幻灯片编号占位符 3"/>
          <p:cNvSpPr txBox="1"/>
          <p:nvPr>
            <p:ph type="sldNum" idx="12"/>
          </p:nvPr>
        </p:nvSpPr>
        <p:spPr>
          <a:xfrm>
            <a:off x="8610600" y="6356350"/>
            <a:ext cx="2743835" cy="365760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ctr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ko-KR" altLang="en-US" sz="1200" b="0" strike="noStrike" cap="none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C:/Documents and Settings/Administrator/Application Data/JisuOffice/ETemp/1068_2288192/image1.p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75" y="0"/>
            <a:ext cx="1208405" cy="815340"/>
          </a:xfrm>
          <a:prstGeom prst="rect">
            <a:avLst/>
          </a:prstGeom>
          <a:noFill/>
        </p:spPr>
      </p:pic>
      <p:pic>
        <p:nvPicPr>
          <p:cNvPr id="3" name="图片 2" descr="9.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810" y="1777365"/>
            <a:ext cx="5974715" cy="43751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45045" y="2001520"/>
            <a:ext cx="446532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Ever Strong Software and Hardware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Quad Core CPU@A55, 100% faster than ever;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2G RAM + 32G ROM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Android 9.0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Android TV OS especially for big screen by Google</a:t>
            </a:r>
            <a:r>
              <a:rPr lang="en-US" altLang="zh-CN"/>
              <a:t> 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All 4K videos, even 8K videos can be played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 txBox="1"/>
          <p:nvPr>
            <p:ph type="title"/>
          </p:nvPr>
        </p:nvSpPr>
        <p:spPr>
          <a:xfrm>
            <a:off x="1420495" y="-635"/>
            <a:ext cx="9381490" cy="1056640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 fontScale="90000"/>
          </a:bodyPr>
          <a:lstStyle/>
          <a:p>
            <a:pPr marL="0" indent="0" algn="ctr" defTabSz="914400" fontAlgn="auto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32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All 4K Videos, Even 8K Videos Can be Played</a:t>
            </a:r>
            <a:br>
              <a:rPr lang="en-US" sz="32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</a:br>
            <a:r>
              <a:rPr lang="en-US" sz="24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1080P Full HD,4K@H.264,4K@H.265, 8K@24FPS Supported</a:t>
            </a:r>
            <a:br>
              <a:rPr lang="en-US" sz="24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</a:br>
            <a:r>
              <a:rPr lang="en-US" sz="2400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Enjoying the incredible details when watching 4K 8K movies</a:t>
            </a:r>
            <a:endParaRPr lang="en-US" sz="2400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幻灯片编号占位符 3"/>
          <p:cNvSpPr txBox="1"/>
          <p:nvPr>
            <p:ph type="sldNum" idx="12"/>
          </p:nvPr>
        </p:nvSpPr>
        <p:spPr>
          <a:xfrm>
            <a:off x="8610600" y="6356350"/>
            <a:ext cx="2743835" cy="365760"/>
          </a:xfrm>
          <a:prstGeom prst="rect">
            <a:avLst/>
          </a:prstGeom>
        </p:spPr>
        <p:txBody>
          <a:bodyPr vert="horz" wrap="square" lIns="91440" tIns="45720" rIns="91440" bIns="45720" anchor="ctr">
            <a:normAutofit/>
          </a:bodyPr>
          <a:lstStyle/>
          <a:p>
            <a:pPr marL="0" indent="0" algn="ctr" defTabSz="914400" eaLnBrk="0" fontAlgn="auto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fld id="{B9320F77-B9A0-41C5-862A-B4B631284C64}" type="slidenum">
              <a:rPr lang="en-US" altLang="ko-KR" sz="1200" b="0" strike="noStrike" cap="none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ko-KR" altLang="en-US" sz="1200" b="0" strike="noStrike" cap="none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C:/Documents and Settings/Administrator/Application Data/JisuOffice/ETemp/1068_2288192/image1.png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75" y="0"/>
            <a:ext cx="1208405" cy="815340"/>
          </a:xfrm>
          <a:prstGeom prst="rect">
            <a:avLst/>
          </a:prstGeom>
          <a:noFill/>
        </p:spPr>
      </p:pic>
      <p:pic>
        <p:nvPicPr>
          <p:cNvPr id="8" name="图片 7" descr="8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870" y="1056005"/>
            <a:ext cx="9700260" cy="5335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 txBox="1"/>
          <p:nvPr>
            <p:ph type="title"/>
          </p:nvPr>
        </p:nvSpPr>
        <p:spPr>
          <a:xfrm>
            <a:off x="974090" y="75565"/>
            <a:ext cx="10683240" cy="93980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rmAutofit fontScale="90000"/>
          </a:bodyPr>
          <a:lstStyle/>
          <a:p>
            <a:pPr marL="0" indent="0" algn="l" defTabSz="914400" fontAlgn="auto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Android TV Launcher (Orginal Copy)</a:t>
            </a:r>
            <a:br>
              <a:rPr lang="en-US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</a:br>
            <a:r>
              <a:rPr lang="en-US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Google Play, Youtube, Netflix,KODI, Dolby, AC3, DTS.</a:t>
            </a:r>
            <a:endParaRPr lang="ko-KR" altLang="en-US" sz="3600" b="0" strike="noStrike" cap="none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占位符 3"/>
          <p:cNvSpPr txBox="1"/>
          <p:nvPr>
            <p:ph type="body" sz="half" idx="2"/>
          </p:nvPr>
        </p:nvSpPr>
        <p:spPr>
          <a:xfrm>
            <a:off x="1104900" y="838200"/>
            <a:ext cx="4840605" cy="4366260"/>
          </a:xfrm>
          <a:prstGeom prst="rect">
            <a:avLst/>
          </a:prstGeom>
        </p:spPr>
        <p:txBody>
          <a:bodyPr vert="horz" wrap="square" lIns="91440" tIns="45720" rIns="91440" bIns="45720" numCol="1" anchor="t">
            <a:noAutofit/>
          </a:bodyPr>
          <a:lstStyle/>
          <a:p>
            <a:pPr marL="0" indent="0" algn="l" defTabSz="914400" fontAlgn="auto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This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model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has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convenient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and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intelligent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system.</a:t>
            </a:r>
            <a:endParaRPr lang="ko-KR" altLang="en-US" sz="2000" b="0" strike="noStrike" cap="none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l" defTabSz="914400" fontAlgn="auto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FontTx/>
              <a:buNone/>
            </a:pPr>
            <a:r>
              <a:rPr lang="en-US" altLang="ko-KR" sz="2000" dirty="0" smtClean="0">
                <a:latin typeface="Arial" panose="020B0604020202020204" pitchFamily="34" charset="0"/>
                <a:ea typeface="Arial" panose="020B0604020202020204" pitchFamily="34" charset="0"/>
                <a:sym typeface="+mn-ea"/>
              </a:rPr>
              <a:t>The World First to adopt Google TV (Anroid TV/ATV)in the LCD projection industry, as Samsung, Sony, ROKU do in their TV systems.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T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he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most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popular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online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video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is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on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the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homepage,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and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all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the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traditional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sources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are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easy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to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access. </a:t>
            </a:r>
            <a:endParaRPr lang="en-US" altLang="ko-KR" sz="2000" b="0" strike="noStrike" cap="none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l" defTabSz="914400" fontAlgn="auto" latinLnBrk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FontTx/>
              <a:buNone/>
            </a:pP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This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model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is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intelligent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enough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to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be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quietly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simple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in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your</a:t>
            </a:r>
            <a:r>
              <a:rPr lang="en-US" altLang="ko-KR" sz="2000" b="0" strike="noStrike" cap="none" dirty="0" smtClean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ko-KR" sz="2000" b="0" strike="noStrike" cap="none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life.</a:t>
            </a:r>
            <a:endParaRPr lang="ko-KR" altLang="en-US" sz="2000" b="0" strike="noStrike" cap="none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2870" y="200660"/>
            <a:ext cx="1207770" cy="814705"/>
          </a:xfrm>
          <a:prstGeom prst="rect">
            <a:avLst/>
          </a:prstGeom>
          <a:noFill/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835" cy="365760"/>
          </a:xfrm>
        </p:spPr>
        <p:txBody>
          <a:bodyPr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占位符 9" descr="22"/>
          <p:cNvPicPr>
            <a:picLocks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5945505" y="1015365"/>
            <a:ext cx="5711825" cy="3216275"/>
          </a:xfrm>
          <a:prstGeom prst="rect">
            <a:avLst/>
          </a:prstGeom>
        </p:spPr>
      </p:pic>
      <p:pic>
        <p:nvPicPr>
          <p:cNvPr id="11" name="图片 10" descr="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510" y="4298315"/>
            <a:ext cx="4645025" cy="21507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LIDE_MODEL_TYPE" val="numdgm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16.xml><?xml version="1.0" encoding="utf-8"?>
<p:tagLst xmlns:p="http://schemas.openxmlformats.org/presentationml/2006/main">
  <p:tag name="KSO_WM_SLIDE_ID" val="150995214"/>
  <p:tag name="KSO_WM_SLIDE_INDEX" val="68"/>
  <p:tag name="KSO_WM_SLIDE_ITEM_CNT" val="6"/>
  <p:tag name="KSO_WM_SLIDE_LAYOUT" val="a_f_d"/>
  <p:tag name="KSO_WM_SLIDE_LAYOUT_CNT" val="1_3_3"/>
  <p:tag name="KSO_WM_SLIDE_TYPE" val="text"/>
  <p:tag name="KSO_WM_BEAUTIFY_FLAG" val="#wm#"/>
  <p:tag name="KSO_WM_SLIDE_POSITION" val="66*124"/>
  <p:tag name="KSO_WM_SLIDE_SIZE" val="828*362"/>
  <p:tag name="KSO_WM_TEMPLATE_CATEGORY" val="custom"/>
  <p:tag name="KSO_WM_TEMPLATE_INDEX" val="20184553"/>
  <p:tag name="KSO_WM_TAG_VERSION" val="1.0"/>
</p:tagLst>
</file>

<file path=ppt/tags/tag17.xml><?xml version="1.0" encoding="utf-8"?>
<p:tagLst xmlns:p="http://schemas.openxmlformats.org/presentationml/2006/main">
  <p:tag name="KSO_WM_UNIT_TABLE_BEAUTIFY" val="smartTable{b2021fb5-c773-4266-821d-40cd75df10ce}"/>
</p:tagLst>
</file>

<file path=ppt/tags/tag18.xml><?xml version="1.0" encoding="utf-8"?>
<p:tagLst xmlns:p="http://schemas.openxmlformats.org/presentationml/2006/main">
  <p:tag name="KSO_WM_SLIDE_ID" val="150995276"/>
  <p:tag name="KSO_WM_SLIDE_INDEX" val="78"/>
  <p:tag name="KSO_WM_SLIDE_ITEM_CNT" val="6"/>
  <p:tag name="KSO_WM_SLIDE_LAYOUT" val="a_m"/>
  <p:tag name="KSO_WM_SLIDE_LAYOUT_CNT" val="1_1"/>
  <p:tag name="KSO_WM_SLIDE_TYPE" val="text"/>
  <p:tag name="KSO_WM_BEAUTIFY_FLAG" val="#wm#"/>
  <p:tag name="KSO_WM_SLIDE_POSITION" val="61*142"/>
  <p:tag name="KSO_WM_SLIDE_SIZE" val="833*359"/>
  <p:tag name="KSO_WM_TEMPLATE_CATEGORY" val="custom"/>
  <p:tag name="KSO_WM_TEMPLATE_INDEX" val="20184553"/>
  <p:tag name="KSO_WM_TAG_VERSION" val="1.0"/>
  <p:tag name="KSO_WM_DIAGRAM_GROUP_CODE" val="第十组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  <p:tag name="KSO_WM_SLIDE_MODEL_TYPE" val="numdgm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8.xml><?xml version="1.0" encoding="utf-8"?>
<p:tagLst xmlns:p="http://schemas.openxmlformats.org/presentationml/2006/main">
  <p:tag name="KSO_WM_SLIDE_ID" val="150995214"/>
  <p:tag name="KSO_WM_SLIDE_INDEX" val="68"/>
  <p:tag name="KSO_WM_SLIDE_ITEM_CNT" val="6"/>
  <p:tag name="KSO_WM_SLIDE_LAYOUT" val="a_f_d"/>
  <p:tag name="KSO_WM_SLIDE_LAYOUT_CNT" val="1_3_3"/>
  <p:tag name="KSO_WM_SLIDE_TYPE" val="text"/>
  <p:tag name="KSO_WM_BEAUTIFY_FLAG" val="#wm#"/>
  <p:tag name="KSO_WM_SLIDE_POSITION" val="66*124"/>
  <p:tag name="KSO_WM_SLIDE_SIZE" val="828*362"/>
  <p:tag name="KSO_WM_TEMPLATE_CATEGORY" val="custom"/>
  <p:tag name="KSO_WM_TEMPLATE_INDEX" val="20184553"/>
  <p:tag name="KSO_WM_TAG_VERSION" val="1.0"/>
</p:tagLst>
</file>

<file path=ppt/tags/tag9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696565"/>
        </a:solidFill>
      </a:spPr>
      <a:bodyPr wrap="square" rtlCol="0">
        <a:spAutoFit/>
      </a:bodyPr>
      <a:lstStyle>
        <a:defPPr>
          <a:defRPr lang="en-US" altLang="zh-CN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5044</Words>
  <Application>WPS 演示</Application>
  <PresentationFormat/>
  <Paragraphs>276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8" baseType="lpstr">
      <vt:lpstr>Arial</vt:lpstr>
      <vt:lpstr>宋体</vt:lpstr>
      <vt:lpstr>Wingdings</vt:lpstr>
      <vt:lpstr>黑体</vt:lpstr>
      <vt:lpstr>微软雅黑</vt:lpstr>
      <vt:lpstr>Arial</vt:lpstr>
      <vt:lpstr>Century Gothic</vt:lpstr>
      <vt:lpstr>Arial Unicode MS</vt:lpstr>
      <vt:lpstr>Calibri</vt:lpstr>
      <vt:lpstr>Office 主题</vt:lpstr>
      <vt:lpstr>    2020 New 4K Android9.0 Smart WiFi Projector BBQ4            1080P Full HD,4K@H.264,4K@H.265, 8K@24FPS Supported</vt:lpstr>
      <vt:lpstr>PowerPoint 演示文稿</vt:lpstr>
      <vt:lpstr>Enjoy up to 120 inch big screen with Projecor BBQ4  Cheaper than TV, but screen is much bigger.</vt:lpstr>
      <vt:lpstr>Watching TV drama/Cartoon &amp; Playing online game with Projector BBQ4,no harm to eyes.</vt:lpstr>
      <vt:lpstr>PowerPoint 演示文稿</vt:lpstr>
      <vt:lpstr>Miracast, AirPlay, all kinds of inputs, make it versatile device.</vt:lpstr>
      <vt:lpstr>Android 9.0 OS,  Original Google ATV OS  GOOGLE PLAY, YOUTUBE, NETFLIX…………</vt:lpstr>
      <vt:lpstr>All 4K Videos, Even 8K Videos Can be Played 1080P Full HD,4K@H.264,4K@H.265, 8K@24FPS Supported Enjoying the incredible details when watching 4K 8K movies</vt:lpstr>
      <vt:lpstr>Android TV Launcher (Orginal Copy) Google Play, Youtube, Netflix,KODI, Dolby, AC3, DTS.</vt:lpstr>
      <vt:lpstr>Sync With Mobile via AirPlay and Miracast</vt:lpstr>
      <vt:lpstr>PowerPoint 演示文稿</vt:lpstr>
      <vt:lpstr>Send your mobile's online video to Projector BBQ4's screen via DLNA</vt:lpstr>
      <vt:lpstr>PowerPoint 演示文稿</vt:lpstr>
      <vt:lpstr>Brightness is More than 160ANSI lumens,  equal to 3000Lumens &amp; Native Resolution: 1280x720P</vt:lpstr>
      <vt:lpstr> Contrast ratio: 2000:1 makes HD Image</vt:lpstr>
      <vt:lpstr>Built-in 5W×2 Stereo Speakers</vt:lpstr>
      <vt:lpstr>PowerPoint 演示文稿</vt:lpstr>
      <vt:lpstr>PowerPoint 演示文稿</vt:lpstr>
      <vt:lpstr>Compact Design Meets Different Use</vt:lpstr>
      <vt:lpstr>PowerPoint 演示文稿</vt:lpstr>
      <vt:lpstr>PowerPoint 演示文稿</vt:lpstr>
      <vt:lpstr>Coparing with other projector's image </vt:lpstr>
      <vt:lpstr>The diffrence between 720P and 480P Projector</vt:lpstr>
      <vt:lpstr>Projection Screen @ Projection Distance</vt:lpstr>
      <vt:lpstr>Projector BBQ for offline distribution only</vt:lpstr>
      <vt:lpstr>Projector BBQ for offline distribution only</vt:lpstr>
      <vt:lpstr>Projector BBC for both online&amp;offline distribution  3 Versions and 4 Colors are available BBC2 (Basic Version) BBC3 (Miracast Version) BBC4 (Andriod9.0 Version)</vt:lpstr>
      <vt:lpstr>PowerPoint 演示文稿</vt:lpstr>
    </vt:vector>
  </TitlesOfParts>
  <LinksUpToDate>false</LinksUpToDate>
  <SharedDoc>false</SharedDoc>
  <HyperlinksChanged>false</HyperlinksChanged>
  <AppVersion>14.0000</AppVersion>
  <Pages>16</Page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蓝蕊飞雪</cp:lastModifiedBy>
  <cp:revision>91</cp:revision>
  <dcterms:created xsi:type="dcterms:W3CDTF">2020-04-16T09:13:00Z</dcterms:created>
  <dcterms:modified xsi:type="dcterms:W3CDTF">2020-05-20T10:17:23Z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2052-11.3.0.8775</vt:lpwstr>
  </property>
</Properties>
</file>