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7" r:id="rId2"/>
    <p:sldId id="418" r:id="rId3"/>
    <p:sldId id="419" r:id="rId4"/>
    <p:sldId id="420" r:id="rId5"/>
  </p:sldIdLst>
  <p:sldSz cx="10080625" cy="66611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pos="3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9ADD"/>
    <a:srgbClr val="1D85C5"/>
    <a:srgbClr val="198AD7"/>
    <a:srgbClr val="27D7C6"/>
    <a:srgbClr val="16C7DA"/>
    <a:srgbClr val="0C9CE4"/>
    <a:srgbClr val="30CEBB"/>
    <a:srgbClr val="1A93C8"/>
    <a:srgbClr val="90E739"/>
    <a:srgbClr val="2972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908" autoAdjust="0"/>
  </p:normalViewPr>
  <p:slideViewPr>
    <p:cSldViewPr>
      <p:cViewPr varScale="1">
        <p:scale>
          <a:sx n="69" d="100"/>
          <a:sy n="69" d="100"/>
        </p:scale>
        <p:origin x="-1212" y="-96"/>
      </p:cViewPr>
      <p:guideLst>
        <p:guide orient="horz" pos="2158"/>
        <p:guide pos="32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7A13-DD07-499B-9386-9562317490DF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85800"/>
            <a:ext cx="518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424C-F053-451E-9039-D113FB4528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424C-F053-451E-9039-D113FB4528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866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424C-F053-451E-9039-D113FB45283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358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424C-F053-451E-9039-D113FB45283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328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424C-F053-451E-9039-D113FB45283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611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9" y="2069274"/>
            <a:ext cx="8568531" cy="14278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4" y="3774653"/>
            <a:ext cx="7056438" cy="1702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83465" y="266757"/>
            <a:ext cx="2320644" cy="56681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6283" y="266757"/>
            <a:ext cx="6799171" cy="566814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2" y="4280407"/>
            <a:ext cx="8568531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2" y="2823281"/>
            <a:ext cx="8568531" cy="14571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6283" y="1549643"/>
            <a:ext cx="4559032" cy="43852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43328" y="1549643"/>
            <a:ext cx="4560783" cy="43852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3" y="266755"/>
            <a:ext cx="9072562" cy="111019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1" y="1491051"/>
            <a:ext cx="4454027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1" y="2112449"/>
            <a:ext cx="4454027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17" y="1491051"/>
            <a:ext cx="4455777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17" y="2112449"/>
            <a:ext cx="4455777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2" y="265213"/>
            <a:ext cx="3316456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4" y="265213"/>
            <a:ext cx="5635350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2" y="1393908"/>
            <a:ext cx="3316456" cy="455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5" y="4662807"/>
            <a:ext cx="6048375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5" y="595188"/>
            <a:ext cx="6048375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5" y="5213276"/>
            <a:ext cx="6048375" cy="781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3" y="266755"/>
            <a:ext cx="9072562" cy="111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3" y="1554270"/>
            <a:ext cx="9072562" cy="439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6173901"/>
            <a:ext cx="2352146" cy="35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F438-E9ED-4D91-B5E7-53B5618E64E2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5" y="6173901"/>
            <a:ext cx="3192198" cy="35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9" y="6173901"/>
            <a:ext cx="2352146" cy="35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FF64-233D-4F42-819A-46B43E79E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360安全浏览器下载\PPT模板\总结PPT\02.jpg">
            <a:extLst>
              <a:ext uri="{FF2B5EF4-FFF2-40B4-BE49-F238E27FC236}">
                <a16:creationId xmlns:a16="http://schemas.microsoft.com/office/drawing/2014/main" xmlns="" id="{A7DA0751-2187-48A8-A9EA-74ACF3E4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0408" y="0"/>
            <a:ext cx="10079038" cy="665956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24004" y="378247"/>
            <a:ext cx="204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D85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Disinfection Maker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 flipH="1">
            <a:off x="647824" y="378247"/>
            <a:ext cx="458500" cy="360040"/>
            <a:chOff x="4321499" y="-94107"/>
            <a:chExt cx="1738584" cy="1364552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4227110" y="282"/>
              <a:ext cx="1364552" cy="1175773"/>
            </a:xfrm>
            <a:prstGeom prst="triangl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4789920" y="282"/>
              <a:ext cx="1364552" cy="117577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1B676F"/>
                </a:solidFill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647824" y="810295"/>
            <a:ext cx="84969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54E4B-3BCA-4195-A455-AABFC6EAA27B}"/>
              </a:ext>
            </a:extLst>
          </p:cNvPr>
          <p:cNvSpPr txBox="1"/>
          <p:nvPr/>
        </p:nvSpPr>
        <p:spPr>
          <a:xfrm>
            <a:off x="647824" y="1080191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 Information: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XULEI  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13726318020                      407186847@QQ.COM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D2C052-DFB5-4703-89A0-26293C482BA0}"/>
              </a:ext>
            </a:extLst>
          </p:cNvPr>
          <p:cNvSpPr txBox="1"/>
          <p:nvPr/>
        </p:nvSpPr>
        <p:spPr>
          <a:xfrm>
            <a:off x="635495" y="297040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roduct Specification: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time: 6 minutes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AC 220V/5V—1A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Power: 5W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Capacity: 250ML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size: 245X90mm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 size: 115X75X270mm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FOB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USD 12.00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MOQ: 2000PCS</a:t>
            </a: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BE1CD30-4D80-4481-B163-0278F7443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970535"/>
            <a:ext cx="4104456" cy="34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5057726"/>
      </p:ext>
    </p:extLst>
  </p:cSld>
  <p:clrMapOvr>
    <a:masterClrMapping/>
  </p:clrMapOvr>
  <p:transition advTm="1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360安全浏览器下载\PPT模板\总结PPT\02.jpg">
            <a:extLst>
              <a:ext uri="{FF2B5EF4-FFF2-40B4-BE49-F238E27FC236}">
                <a16:creationId xmlns:a16="http://schemas.microsoft.com/office/drawing/2014/main" xmlns="" id="{A7DA0751-2187-48A8-A9EA-74ACF3E4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-59343"/>
            <a:ext cx="10079038" cy="665956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24004" y="378247"/>
            <a:ext cx="14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D85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Selling Point: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 flipH="1">
            <a:off x="647824" y="378247"/>
            <a:ext cx="458500" cy="360040"/>
            <a:chOff x="4321499" y="-94107"/>
            <a:chExt cx="1738584" cy="1364552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4227110" y="282"/>
              <a:ext cx="1364552" cy="1175773"/>
            </a:xfrm>
            <a:prstGeom prst="triangl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4789920" y="282"/>
              <a:ext cx="1364552" cy="117577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1B676F"/>
                </a:solidFill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647824" y="810295"/>
            <a:ext cx="84969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54E4B-3BCA-4195-A455-AABFC6EAA27B}"/>
              </a:ext>
            </a:extLst>
          </p:cNvPr>
          <p:cNvSpPr txBox="1"/>
          <p:nvPr/>
        </p:nvSpPr>
        <p:spPr>
          <a:xfrm>
            <a:off x="647824" y="1080191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 Information: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Disinfection reach 99.9%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minutes only to generate disinfection liquid.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Multi-purpose can be applied.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and environmental protection 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disinfection liquid can keep one month with sealed bottle cap and the failure rate is controlled from 10%-25% 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and easy to be used by everyone.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money, no need to buy expensive disinfection products from now on.</a:t>
            </a:r>
          </a:p>
          <a:p>
            <a:pPr marL="342900" indent="-342900"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B6CBDB-4DE7-4606-B329-E4A7307C2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424" y="2682503"/>
            <a:ext cx="3867130" cy="32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478679"/>
      </p:ext>
    </p:extLst>
  </p:cSld>
  <p:clrMapOvr>
    <a:masterClrMapping/>
  </p:clrMapOvr>
  <p:transition advTm="1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360安全浏览器下载\PPT模板\总结PPT\02.jpg">
            <a:extLst>
              <a:ext uri="{FF2B5EF4-FFF2-40B4-BE49-F238E27FC236}">
                <a16:creationId xmlns:a16="http://schemas.microsoft.com/office/drawing/2014/main" xmlns="" id="{A7DA0751-2187-48A8-A9EA-74ACF3E4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-59343"/>
            <a:ext cx="10079038" cy="665956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24004" y="378247"/>
            <a:ext cx="14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D85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Selling Point: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 flipH="1">
            <a:off x="647824" y="378247"/>
            <a:ext cx="458500" cy="360040"/>
            <a:chOff x="4321499" y="-94107"/>
            <a:chExt cx="1738584" cy="1364552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4227110" y="282"/>
              <a:ext cx="1364552" cy="1175773"/>
            </a:xfrm>
            <a:prstGeom prst="triangl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4789920" y="282"/>
              <a:ext cx="1364552" cy="117577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1B676F"/>
                </a:solidFill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647824" y="810295"/>
            <a:ext cx="84969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54E4B-3BCA-4195-A455-AABFC6EAA27B}"/>
              </a:ext>
            </a:extLst>
          </p:cNvPr>
          <p:cNvSpPr txBox="1"/>
          <p:nvPr/>
        </p:nvSpPr>
        <p:spPr>
          <a:xfrm>
            <a:off x="647824" y="1080191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 Information: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function: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remove stains, oil stains, fishy, deodorant, mildew and so on.</a:t>
            </a:r>
          </a:p>
          <a:p>
            <a:pPr marL="342900" indent="-342900"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Range of use:</a:t>
            </a:r>
          </a:p>
          <a:p>
            <a:pPr marL="342900" indent="-342900"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 cleaning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Furniture surface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disinfection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 disinfection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Children's toys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supplies disinfection and so on.</a:t>
            </a:r>
          </a:p>
          <a:p>
            <a:pPr marL="342900" indent="-342900"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BBB7BE-08FB-4487-A548-CE1A6EC28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432" y="2717766"/>
            <a:ext cx="3436642" cy="36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620988"/>
      </p:ext>
    </p:extLst>
  </p:cSld>
  <p:clrMapOvr>
    <a:masterClrMapping/>
  </p:clrMapOvr>
  <p:transition advTm="1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360安全浏览器下载\PPT模板\总结PPT\02.jpg">
            <a:extLst>
              <a:ext uri="{FF2B5EF4-FFF2-40B4-BE49-F238E27FC236}">
                <a16:creationId xmlns:a16="http://schemas.microsoft.com/office/drawing/2014/main" xmlns="" id="{A7DA0751-2187-48A8-A9EA-74ACF3E4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256" y="-93021"/>
            <a:ext cx="10079038" cy="665956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24004" y="378247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D85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use it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 flipH="1">
            <a:off x="647824" y="378247"/>
            <a:ext cx="458500" cy="360040"/>
            <a:chOff x="4321499" y="-94107"/>
            <a:chExt cx="1738584" cy="1364552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4227110" y="282"/>
              <a:ext cx="1364552" cy="1175773"/>
            </a:xfrm>
            <a:prstGeom prst="triangl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4789920" y="282"/>
              <a:ext cx="1364552" cy="117577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1B676F"/>
                </a:solidFill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647824" y="810295"/>
            <a:ext cx="84969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54E4B-3BCA-4195-A455-AABFC6EAA27B}"/>
              </a:ext>
            </a:extLst>
          </p:cNvPr>
          <p:cNvSpPr txBox="1"/>
          <p:nvPr/>
        </p:nvSpPr>
        <p:spPr>
          <a:xfrm>
            <a:off x="287784" y="330531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add water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437083-63CF-4A16-986A-BF9BC0FF2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833" y="1495690"/>
            <a:ext cx="1499270" cy="169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8A06B3-63E5-44F6-A99D-AC8A54546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008" y="1445489"/>
            <a:ext cx="1404238" cy="1791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74F286-083A-44E8-8A49-B8A4BAD76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201" y="1800054"/>
            <a:ext cx="1836309" cy="1386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546A5F-2260-4EAC-B7A1-E7A30AC83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" y="4262172"/>
            <a:ext cx="1131048" cy="184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606D520-D3ED-4B6B-A303-14693D0EB3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246" y="4176318"/>
            <a:ext cx="1722635" cy="22148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B1DD5A-F369-4AFC-951E-297996D67E16}"/>
              </a:ext>
            </a:extLst>
          </p:cNvPr>
          <p:cNvSpPr txBox="1"/>
          <p:nvPr/>
        </p:nvSpPr>
        <p:spPr>
          <a:xfrm>
            <a:off x="2015975" y="3328999"/>
            <a:ext cx="274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add a spoon of salt(2g)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680BA4-BC29-481D-9378-85E9D29CEC77}"/>
              </a:ext>
            </a:extLst>
          </p:cNvPr>
          <p:cNvSpPr txBox="1"/>
          <p:nvPr/>
        </p:nvSpPr>
        <p:spPr>
          <a:xfrm>
            <a:off x="5040312" y="3280053"/>
            <a:ext cx="274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Shake evenly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12D425-8B13-4673-8855-FD189A82C1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495" y="1840085"/>
            <a:ext cx="2492302" cy="13000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1A9E5B-5897-4F24-A4D4-6FFAC2FB2FA5}"/>
              </a:ext>
            </a:extLst>
          </p:cNvPr>
          <p:cNvSpPr txBox="1"/>
          <p:nvPr/>
        </p:nvSpPr>
        <p:spPr>
          <a:xfrm>
            <a:off x="7260381" y="3280053"/>
            <a:ext cx="274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Connect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7C9FA4-E137-45EF-9485-64ADB424BEEE}"/>
              </a:ext>
            </a:extLst>
          </p:cNvPr>
          <p:cNvSpPr txBox="1"/>
          <p:nvPr/>
        </p:nvSpPr>
        <p:spPr>
          <a:xfrm>
            <a:off x="1504845" y="4996183"/>
            <a:ext cx="274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Switch 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F01DB59-AD9F-4266-B458-E10300A8DD8D}"/>
              </a:ext>
            </a:extLst>
          </p:cNvPr>
          <p:cNvSpPr txBox="1"/>
          <p:nvPr/>
        </p:nvSpPr>
        <p:spPr>
          <a:xfrm>
            <a:off x="5886350" y="4962283"/>
            <a:ext cx="274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Ready to use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63238"/>
      </p:ext>
    </p:extLst>
  </p:cSld>
  <p:clrMapOvr>
    <a:masterClrMapping/>
  </p:clrMapOvr>
  <p:transition advTm="1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216</Words>
  <Application>Microsoft Office PowerPoint</Application>
  <PresentationFormat>自定义</PresentationFormat>
  <Paragraphs>53</Paragraphs>
  <Slides>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ly</dc:creator>
  <cp:lastModifiedBy>xbany</cp:lastModifiedBy>
  <cp:revision>516</cp:revision>
  <dcterms:created xsi:type="dcterms:W3CDTF">2016-08-19T03:35:00Z</dcterms:created>
  <dcterms:modified xsi:type="dcterms:W3CDTF">2020-04-13T05:41:25Z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