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7" r:id="rId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75" name="作者" initials="A" lastIdx="0" clrIdx="2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48" autoAdjust="0"/>
  </p:normalViewPr>
  <p:slideViewPr>
    <p:cSldViewPr>
      <p:cViewPr>
        <p:scale>
          <a:sx n="60" d="100"/>
          <a:sy n="60" d="100"/>
        </p:scale>
        <p:origin x="-1256" y="-92"/>
      </p:cViewPr>
      <p:guideLst>
        <p:guide orient="horz" pos="2237"/>
        <p:guide pos="27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57E2A-6270-4C96-895A-0214ED24D6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29126-8DBF-455B-B247-B51E38B4FB9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tags" Target="../tags/tag4.xml"/><Relationship Id="rId7" Type="http://schemas.openxmlformats.org/officeDocument/2006/relationships/tags" Target="../tags/tag3.xml"/><Relationship Id="rId6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tags" Target="../tags/tag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image" Target="../media/image7.png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image" Target="../media/image6.jpeg"/><Relationship Id="rId2" Type="http://schemas.openxmlformats.org/officeDocument/2006/relationships/tags" Target="../tags/tag17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4" Type="http://schemas.openxmlformats.org/officeDocument/2006/relationships/tags" Target="../tags/tag47.xml"/><Relationship Id="rId23" Type="http://schemas.openxmlformats.org/officeDocument/2006/relationships/tags" Target="../tags/tag46.xml"/><Relationship Id="rId22" Type="http://schemas.openxmlformats.org/officeDocument/2006/relationships/tags" Target="../tags/tag45.xml"/><Relationship Id="rId21" Type="http://schemas.openxmlformats.org/officeDocument/2006/relationships/tags" Target="../tags/tag44.xml"/><Relationship Id="rId20" Type="http://schemas.openxmlformats.org/officeDocument/2006/relationships/tags" Target="../tags/tag43.xml"/><Relationship Id="rId2" Type="http://schemas.openxmlformats.org/officeDocument/2006/relationships/tags" Target="../tags/tag25.xml"/><Relationship Id="rId19" Type="http://schemas.openxmlformats.org/officeDocument/2006/relationships/tags" Target="../tags/tag42.xml"/><Relationship Id="rId18" Type="http://schemas.openxmlformats.org/officeDocument/2006/relationships/tags" Target="../tags/tag41.xml"/><Relationship Id="rId17" Type="http://schemas.openxmlformats.org/officeDocument/2006/relationships/tags" Target="../tags/tag40.xml"/><Relationship Id="rId16" Type="http://schemas.openxmlformats.org/officeDocument/2006/relationships/tags" Target="../tags/tag39.xml"/><Relationship Id="rId15" Type="http://schemas.openxmlformats.org/officeDocument/2006/relationships/tags" Target="../tags/tag38.xml"/><Relationship Id="rId14" Type="http://schemas.openxmlformats.org/officeDocument/2006/relationships/tags" Target="../tags/tag37.xml"/><Relationship Id="rId13" Type="http://schemas.openxmlformats.org/officeDocument/2006/relationships/tags" Target="../tags/tag36.xml"/><Relationship Id="rId12" Type="http://schemas.openxmlformats.org/officeDocument/2006/relationships/tags" Target="../tags/tag35.xml"/><Relationship Id="rId11" Type="http://schemas.openxmlformats.org/officeDocument/2006/relationships/tags" Target="../tags/tag34.xml"/><Relationship Id="rId10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15" Type="http://schemas.openxmlformats.org/officeDocument/2006/relationships/tags" Target="../tags/tag61.xml"/><Relationship Id="rId14" Type="http://schemas.openxmlformats.org/officeDocument/2006/relationships/tags" Target="../tags/tag60.xml"/><Relationship Id="rId13" Type="http://schemas.openxmlformats.org/officeDocument/2006/relationships/tags" Target="../tags/tag59.xml"/><Relationship Id="rId12" Type="http://schemas.openxmlformats.org/officeDocument/2006/relationships/tags" Target="../tags/tag58.xml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8" Type="http://schemas.openxmlformats.org/officeDocument/2006/relationships/tags" Target="../tags/tag79.xml"/><Relationship Id="rId17" Type="http://schemas.openxmlformats.org/officeDocument/2006/relationships/tags" Target="../tags/tag78.xml"/><Relationship Id="rId16" Type="http://schemas.openxmlformats.org/officeDocument/2006/relationships/tags" Target="../tags/tag77.xml"/><Relationship Id="rId15" Type="http://schemas.openxmlformats.org/officeDocument/2006/relationships/tags" Target="../tags/tag76.xml"/><Relationship Id="rId14" Type="http://schemas.openxmlformats.org/officeDocument/2006/relationships/tags" Target="../tags/tag75.xml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7" Type="http://schemas.openxmlformats.org/officeDocument/2006/relationships/tags" Target="../tags/tag105.xml"/><Relationship Id="rId26" Type="http://schemas.openxmlformats.org/officeDocument/2006/relationships/tags" Target="../tags/tag104.xml"/><Relationship Id="rId25" Type="http://schemas.openxmlformats.org/officeDocument/2006/relationships/tags" Target="../tags/tag103.xml"/><Relationship Id="rId24" Type="http://schemas.openxmlformats.org/officeDocument/2006/relationships/tags" Target="../tags/tag102.xml"/><Relationship Id="rId23" Type="http://schemas.openxmlformats.org/officeDocument/2006/relationships/tags" Target="../tags/tag101.xml"/><Relationship Id="rId22" Type="http://schemas.openxmlformats.org/officeDocument/2006/relationships/tags" Target="../tags/tag100.xml"/><Relationship Id="rId21" Type="http://schemas.openxmlformats.org/officeDocument/2006/relationships/tags" Target="../tags/tag99.xml"/><Relationship Id="rId20" Type="http://schemas.openxmlformats.org/officeDocument/2006/relationships/tags" Target="../tags/tag98.xml"/><Relationship Id="rId2" Type="http://schemas.openxmlformats.org/officeDocument/2006/relationships/tags" Target="../tags/tag80.xml"/><Relationship Id="rId19" Type="http://schemas.openxmlformats.org/officeDocument/2006/relationships/tags" Target="../tags/tag97.xml"/><Relationship Id="rId18" Type="http://schemas.openxmlformats.org/officeDocument/2006/relationships/tags" Target="../tags/tag96.xml"/><Relationship Id="rId17" Type="http://schemas.openxmlformats.org/officeDocument/2006/relationships/tags" Target="../tags/tag95.xml"/><Relationship Id="rId16" Type="http://schemas.openxmlformats.org/officeDocument/2006/relationships/tags" Target="../tags/tag94.xml"/><Relationship Id="rId15" Type="http://schemas.openxmlformats.org/officeDocument/2006/relationships/tags" Target="../tags/tag93.xml"/><Relationship Id="rId14" Type="http://schemas.openxmlformats.org/officeDocument/2006/relationships/tags" Target="../tags/tag92.xml"/><Relationship Id="rId13" Type="http://schemas.openxmlformats.org/officeDocument/2006/relationships/tags" Target="../tags/tag91.xml"/><Relationship Id="rId12" Type="http://schemas.openxmlformats.org/officeDocument/2006/relationships/tags" Target="../tags/tag90.xml"/><Relationship Id="rId11" Type="http://schemas.openxmlformats.org/officeDocument/2006/relationships/tags" Target="../tags/tag89.xml"/><Relationship Id="rId10" Type="http://schemas.openxmlformats.org/officeDocument/2006/relationships/tags" Target="../tags/tag88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7" Type="http://schemas.openxmlformats.org/officeDocument/2006/relationships/tags" Target="../tags/tag131.xml"/><Relationship Id="rId26" Type="http://schemas.openxmlformats.org/officeDocument/2006/relationships/tags" Target="../tags/tag130.xml"/><Relationship Id="rId25" Type="http://schemas.openxmlformats.org/officeDocument/2006/relationships/tags" Target="../tags/tag129.xml"/><Relationship Id="rId24" Type="http://schemas.openxmlformats.org/officeDocument/2006/relationships/tags" Target="../tags/tag128.xml"/><Relationship Id="rId23" Type="http://schemas.openxmlformats.org/officeDocument/2006/relationships/tags" Target="../tags/tag127.xml"/><Relationship Id="rId22" Type="http://schemas.openxmlformats.org/officeDocument/2006/relationships/tags" Target="../tags/tag126.xml"/><Relationship Id="rId21" Type="http://schemas.openxmlformats.org/officeDocument/2006/relationships/tags" Target="../tags/tag125.xml"/><Relationship Id="rId20" Type="http://schemas.openxmlformats.org/officeDocument/2006/relationships/tags" Target="../tags/tag124.xml"/><Relationship Id="rId2" Type="http://schemas.openxmlformats.org/officeDocument/2006/relationships/tags" Target="../tags/tag106.xml"/><Relationship Id="rId19" Type="http://schemas.openxmlformats.org/officeDocument/2006/relationships/tags" Target="../tags/tag123.xml"/><Relationship Id="rId18" Type="http://schemas.openxmlformats.org/officeDocument/2006/relationships/tags" Target="../tags/tag122.xml"/><Relationship Id="rId17" Type="http://schemas.openxmlformats.org/officeDocument/2006/relationships/tags" Target="../tags/tag121.xml"/><Relationship Id="rId16" Type="http://schemas.openxmlformats.org/officeDocument/2006/relationships/tags" Target="../tags/tag120.xml"/><Relationship Id="rId15" Type="http://schemas.openxmlformats.org/officeDocument/2006/relationships/tags" Target="../tags/tag119.xml"/><Relationship Id="rId14" Type="http://schemas.openxmlformats.org/officeDocument/2006/relationships/tags" Target="../tags/tag118.xml"/><Relationship Id="rId13" Type="http://schemas.openxmlformats.org/officeDocument/2006/relationships/tags" Target="../tags/tag117.xml"/><Relationship Id="rId12" Type="http://schemas.openxmlformats.org/officeDocument/2006/relationships/tags" Target="../tags/tag116.xml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39.xml"/><Relationship Id="rId8" Type="http://schemas.openxmlformats.org/officeDocument/2006/relationships/tags" Target="../tags/tag138.xml"/><Relationship Id="rId7" Type="http://schemas.openxmlformats.org/officeDocument/2006/relationships/tags" Target="../tags/tag137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9" Type="http://schemas.openxmlformats.org/officeDocument/2006/relationships/tags" Target="../tags/tag159.xml"/><Relationship Id="rId28" Type="http://schemas.openxmlformats.org/officeDocument/2006/relationships/tags" Target="../tags/tag158.xml"/><Relationship Id="rId27" Type="http://schemas.openxmlformats.org/officeDocument/2006/relationships/tags" Target="../tags/tag157.xml"/><Relationship Id="rId26" Type="http://schemas.openxmlformats.org/officeDocument/2006/relationships/tags" Target="../tags/tag156.xml"/><Relationship Id="rId25" Type="http://schemas.openxmlformats.org/officeDocument/2006/relationships/tags" Target="../tags/tag155.xml"/><Relationship Id="rId24" Type="http://schemas.openxmlformats.org/officeDocument/2006/relationships/tags" Target="../tags/tag154.xml"/><Relationship Id="rId23" Type="http://schemas.openxmlformats.org/officeDocument/2006/relationships/tags" Target="../tags/tag153.xml"/><Relationship Id="rId22" Type="http://schemas.openxmlformats.org/officeDocument/2006/relationships/tags" Target="../tags/tag152.xml"/><Relationship Id="rId21" Type="http://schemas.openxmlformats.org/officeDocument/2006/relationships/tags" Target="../tags/tag151.xml"/><Relationship Id="rId20" Type="http://schemas.openxmlformats.org/officeDocument/2006/relationships/tags" Target="../tags/tag150.xml"/><Relationship Id="rId2" Type="http://schemas.openxmlformats.org/officeDocument/2006/relationships/tags" Target="../tags/tag132.xml"/><Relationship Id="rId19" Type="http://schemas.openxmlformats.org/officeDocument/2006/relationships/tags" Target="../tags/tag149.xml"/><Relationship Id="rId18" Type="http://schemas.openxmlformats.org/officeDocument/2006/relationships/tags" Target="../tags/tag148.xml"/><Relationship Id="rId17" Type="http://schemas.openxmlformats.org/officeDocument/2006/relationships/tags" Target="../tags/tag147.xml"/><Relationship Id="rId16" Type="http://schemas.openxmlformats.org/officeDocument/2006/relationships/tags" Target="../tags/tag146.xml"/><Relationship Id="rId15" Type="http://schemas.openxmlformats.org/officeDocument/2006/relationships/tags" Target="../tags/tag145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tags" Target="../tags/tag166.xml"/><Relationship Id="rId7" Type="http://schemas.openxmlformats.org/officeDocument/2006/relationships/tags" Target="../tags/tag165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6" Type="http://schemas.openxmlformats.org/officeDocument/2006/relationships/tags" Target="../tags/tag184.xml"/><Relationship Id="rId25" Type="http://schemas.openxmlformats.org/officeDocument/2006/relationships/tags" Target="../tags/tag183.xml"/><Relationship Id="rId24" Type="http://schemas.openxmlformats.org/officeDocument/2006/relationships/tags" Target="../tags/tag182.xml"/><Relationship Id="rId23" Type="http://schemas.openxmlformats.org/officeDocument/2006/relationships/tags" Target="../tags/tag181.xml"/><Relationship Id="rId22" Type="http://schemas.openxmlformats.org/officeDocument/2006/relationships/tags" Target="../tags/tag180.xml"/><Relationship Id="rId21" Type="http://schemas.openxmlformats.org/officeDocument/2006/relationships/tags" Target="../tags/tag179.xml"/><Relationship Id="rId20" Type="http://schemas.openxmlformats.org/officeDocument/2006/relationships/tags" Target="../tags/tag178.xml"/><Relationship Id="rId2" Type="http://schemas.openxmlformats.org/officeDocument/2006/relationships/tags" Target="../tags/tag160.xml"/><Relationship Id="rId19" Type="http://schemas.openxmlformats.org/officeDocument/2006/relationships/tags" Target="../tags/tag177.xml"/><Relationship Id="rId18" Type="http://schemas.openxmlformats.org/officeDocument/2006/relationships/tags" Target="../tags/tag176.xml"/><Relationship Id="rId17" Type="http://schemas.openxmlformats.org/officeDocument/2006/relationships/tags" Target="../tags/tag175.xml"/><Relationship Id="rId16" Type="http://schemas.openxmlformats.org/officeDocument/2006/relationships/tags" Target="../tags/tag174.xml"/><Relationship Id="rId15" Type="http://schemas.openxmlformats.org/officeDocument/2006/relationships/tags" Target="../tags/tag173.xml"/><Relationship Id="rId14" Type="http://schemas.openxmlformats.org/officeDocument/2006/relationships/tags" Target="../tags/tag172.xml"/><Relationship Id="rId13" Type="http://schemas.openxmlformats.org/officeDocument/2006/relationships/tags" Target="../tags/tag171.xml"/><Relationship Id="rId12" Type="http://schemas.openxmlformats.org/officeDocument/2006/relationships/tags" Target="../tags/tag170.xml"/><Relationship Id="rId11" Type="http://schemas.openxmlformats.org/officeDocument/2006/relationships/tags" Target="../tags/tag169.xml"/><Relationship Id="rId10" Type="http://schemas.openxmlformats.org/officeDocument/2006/relationships/tags" Target="../tags/tag168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89.xml"/><Relationship Id="rId8" Type="http://schemas.openxmlformats.org/officeDocument/2006/relationships/tags" Target="../tags/tag188.xml"/><Relationship Id="rId7" Type="http://schemas.openxmlformats.org/officeDocument/2006/relationships/tags" Target="../tags/tag187.xml"/><Relationship Id="rId6" Type="http://schemas.openxmlformats.org/officeDocument/2006/relationships/tags" Target="../tags/tag186.xml"/><Relationship Id="rId5" Type="http://schemas.openxmlformats.org/officeDocument/2006/relationships/image" Target="../media/image4.jpeg"/><Relationship Id="rId4" Type="http://schemas.openxmlformats.org/officeDocument/2006/relationships/tags" Target="../tags/tag185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tags" Target="../tags/tag190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96.xml"/><Relationship Id="rId8" Type="http://schemas.openxmlformats.org/officeDocument/2006/relationships/tags" Target="../tags/tag195.xml"/><Relationship Id="rId7" Type="http://schemas.openxmlformats.org/officeDocument/2006/relationships/tags" Target="../tags/tag194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4" Type="http://schemas.openxmlformats.org/officeDocument/2006/relationships/tags" Target="../tags/tag191.xml"/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200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tags" Target="../tags/tag197.xml"/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206.xml"/><Relationship Id="rId8" Type="http://schemas.openxmlformats.org/officeDocument/2006/relationships/tags" Target="../tags/tag205.xml"/><Relationship Id="rId7" Type="http://schemas.openxmlformats.org/officeDocument/2006/relationships/tags" Target="../tags/tag204.xml"/><Relationship Id="rId6" Type="http://schemas.openxmlformats.org/officeDocument/2006/relationships/image" Target="../media/image7.png"/><Relationship Id="rId5" Type="http://schemas.openxmlformats.org/officeDocument/2006/relationships/tags" Target="../tags/tag203.xml"/><Relationship Id="rId4" Type="http://schemas.openxmlformats.org/officeDocument/2006/relationships/tags" Target="../tags/tag202.xml"/><Relationship Id="rId3" Type="http://schemas.openxmlformats.org/officeDocument/2006/relationships/image" Target="../media/image6.jpeg"/><Relationship Id="rId2" Type="http://schemas.openxmlformats.org/officeDocument/2006/relationships/tags" Target="../tags/tag201.xml"/><Relationship Id="rId11" Type="http://schemas.openxmlformats.org/officeDocument/2006/relationships/tags" Target="../tags/tag208.xml"/><Relationship Id="rId10" Type="http://schemas.openxmlformats.org/officeDocument/2006/relationships/tags" Target="../tags/tag207.xm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16.xml"/><Relationship Id="rId8" Type="http://schemas.openxmlformats.org/officeDocument/2006/relationships/tags" Target="../tags/tag215.xml"/><Relationship Id="rId7" Type="http://schemas.openxmlformats.org/officeDocument/2006/relationships/tags" Target="../tags/tag214.xml"/><Relationship Id="rId6" Type="http://schemas.openxmlformats.org/officeDocument/2006/relationships/tags" Target="../tags/tag213.xml"/><Relationship Id="rId5" Type="http://schemas.openxmlformats.org/officeDocument/2006/relationships/tags" Target="../tags/tag212.xml"/><Relationship Id="rId4" Type="http://schemas.openxmlformats.org/officeDocument/2006/relationships/tags" Target="../tags/tag211.xml"/><Relationship Id="rId3" Type="http://schemas.openxmlformats.org/officeDocument/2006/relationships/tags" Target="../tags/tag210.xml"/><Relationship Id="rId24" Type="http://schemas.openxmlformats.org/officeDocument/2006/relationships/tags" Target="../tags/tag231.xml"/><Relationship Id="rId23" Type="http://schemas.openxmlformats.org/officeDocument/2006/relationships/tags" Target="../tags/tag230.xml"/><Relationship Id="rId22" Type="http://schemas.openxmlformats.org/officeDocument/2006/relationships/tags" Target="../tags/tag229.xml"/><Relationship Id="rId21" Type="http://schemas.openxmlformats.org/officeDocument/2006/relationships/tags" Target="../tags/tag228.xml"/><Relationship Id="rId20" Type="http://schemas.openxmlformats.org/officeDocument/2006/relationships/tags" Target="../tags/tag227.xml"/><Relationship Id="rId2" Type="http://schemas.openxmlformats.org/officeDocument/2006/relationships/tags" Target="../tags/tag209.xml"/><Relationship Id="rId19" Type="http://schemas.openxmlformats.org/officeDocument/2006/relationships/tags" Target="../tags/tag226.xml"/><Relationship Id="rId18" Type="http://schemas.openxmlformats.org/officeDocument/2006/relationships/tags" Target="../tags/tag225.xml"/><Relationship Id="rId17" Type="http://schemas.openxmlformats.org/officeDocument/2006/relationships/tags" Target="../tags/tag224.xml"/><Relationship Id="rId16" Type="http://schemas.openxmlformats.org/officeDocument/2006/relationships/tags" Target="../tags/tag223.xml"/><Relationship Id="rId15" Type="http://schemas.openxmlformats.org/officeDocument/2006/relationships/tags" Target="../tags/tag222.xml"/><Relationship Id="rId14" Type="http://schemas.openxmlformats.org/officeDocument/2006/relationships/tags" Target="../tags/tag221.xml"/><Relationship Id="rId13" Type="http://schemas.openxmlformats.org/officeDocument/2006/relationships/tags" Target="../tags/tag220.xml"/><Relationship Id="rId12" Type="http://schemas.openxmlformats.org/officeDocument/2006/relationships/tags" Target="../tags/tag219.xml"/><Relationship Id="rId11" Type="http://schemas.openxmlformats.org/officeDocument/2006/relationships/tags" Target="../tags/tag218.xml"/><Relationship Id="rId10" Type="http://schemas.openxmlformats.org/officeDocument/2006/relationships/tags" Target="../tags/tag217.xm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39.xml"/><Relationship Id="rId8" Type="http://schemas.openxmlformats.org/officeDocument/2006/relationships/tags" Target="../tags/tag238.xml"/><Relationship Id="rId7" Type="http://schemas.openxmlformats.org/officeDocument/2006/relationships/tags" Target="../tags/tag237.xml"/><Relationship Id="rId6" Type="http://schemas.openxmlformats.org/officeDocument/2006/relationships/tags" Target="../tags/tag236.xml"/><Relationship Id="rId5" Type="http://schemas.openxmlformats.org/officeDocument/2006/relationships/tags" Target="../tags/tag235.xml"/><Relationship Id="rId4" Type="http://schemas.openxmlformats.org/officeDocument/2006/relationships/tags" Target="../tags/tag234.xml"/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6" Type="http://schemas.openxmlformats.org/officeDocument/2006/relationships/tags" Target="../tags/tag246.xml"/><Relationship Id="rId15" Type="http://schemas.openxmlformats.org/officeDocument/2006/relationships/tags" Target="../tags/tag245.xml"/><Relationship Id="rId14" Type="http://schemas.openxmlformats.org/officeDocument/2006/relationships/tags" Target="../tags/tag244.xml"/><Relationship Id="rId13" Type="http://schemas.openxmlformats.org/officeDocument/2006/relationships/tags" Target="../tags/tag243.xml"/><Relationship Id="rId12" Type="http://schemas.openxmlformats.org/officeDocument/2006/relationships/tags" Target="../tags/tag242.xml"/><Relationship Id="rId11" Type="http://schemas.openxmlformats.org/officeDocument/2006/relationships/tags" Target="../tags/tag241.xml"/><Relationship Id="rId10" Type="http://schemas.openxmlformats.org/officeDocument/2006/relationships/tags" Target="../tags/tag240.xm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54.xml"/><Relationship Id="rId8" Type="http://schemas.openxmlformats.org/officeDocument/2006/relationships/tags" Target="../tags/tag253.xml"/><Relationship Id="rId7" Type="http://schemas.openxmlformats.org/officeDocument/2006/relationships/tags" Target="../tags/tag252.xml"/><Relationship Id="rId6" Type="http://schemas.openxmlformats.org/officeDocument/2006/relationships/tags" Target="../tags/tag251.xml"/><Relationship Id="rId5" Type="http://schemas.openxmlformats.org/officeDocument/2006/relationships/tags" Target="../tags/tag250.xml"/><Relationship Id="rId4" Type="http://schemas.openxmlformats.org/officeDocument/2006/relationships/tags" Target="../tags/tag249.xml"/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8" Type="http://schemas.openxmlformats.org/officeDocument/2006/relationships/tags" Target="../tags/tag263.xml"/><Relationship Id="rId17" Type="http://schemas.openxmlformats.org/officeDocument/2006/relationships/tags" Target="../tags/tag262.xml"/><Relationship Id="rId16" Type="http://schemas.openxmlformats.org/officeDocument/2006/relationships/tags" Target="../tags/tag261.xml"/><Relationship Id="rId15" Type="http://schemas.openxmlformats.org/officeDocument/2006/relationships/tags" Target="../tags/tag260.xml"/><Relationship Id="rId14" Type="http://schemas.openxmlformats.org/officeDocument/2006/relationships/tags" Target="../tags/tag259.xml"/><Relationship Id="rId13" Type="http://schemas.openxmlformats.org/officeDocument/2006/relationships/tags" Target="../tags/tag258.xml"/><Relationship Id="rId12" Type="http://schemas.openxmlformats.org/officeDocument/2006/relationships/tags" Target="../tags/tag257.xml"/><Relationship Id="rId11" Type="http://schemas.openxmlformats.org/officeDocument/2006/relationships/tags" Target="../tags/tag256.xml"/><Relationship Id="rId10" Type="http://schemas.openxmlformats.org/officeDocument/2006/relationships/tags" Target="../tags/tag25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71.xml"/><Relationship Id="rId8" Type="http://schemas.openxmlformats.org/officeDocument/2006/relationships/tags" Target="../tags/tag270.xml"/><Relationship Id="rId7" Type="http://schemas.openxmlformats.org/officeDocument/2006/relationships/tags" Target="../tags/tag269.xml"/><Relationship Id="rId6" Type="http://schemas.openxmlformats.org/officeDocument/2006/relationships/tags" Target="../tags/tag268.xml"/><Relationship Id="rId5" Type="http://schemas.openxmlformats.org/officeDocument/2006/relationships/tags" Target="../tags/tag267.xml"/><Relationship Id="rId4" Type="http://schemas.openxmlformats.org/officeDocument/2006/relationships/tags" Target="../tags/tag266.xml"/><Relationship Id="rId3" Type="http://schemas.openxmlformats.org/officeDocument/2006/relationships/tags" Target="../tags/tag265.xml"/><Relationship Id="rId27" Type="http://schemas.openxmlformats.org/officeDocument/2006/relationships/tags" Target="../tags/tag289.xml"/><Relationship Id="rId26" Type="http://schemas.openxmlformats.org/officeDocument/2006/relationships/tags" Target="../tags/tag288.xml"/><Relationship Id="rId25" Type="http://schemas.openxmlformats.org/officeDocument/2006/relationships/tags" Target="../tags/tag287.xml"/><Relationship Id="rId24" Type="http://schemas.openxmlformats.org/officeDocument/2006/relationships/tags" Target="../tags/tag286.xml"/><Relationship Id="rId23" Type="http://schemas.openxmlformats.org/officeDocument/2006/relationships/tags" Target="../tags/tag285.xml"/><Relationship Id="rId22" Type="http://schemas.openxmlformats.org/officeDocument/2006/relationships/tags" Target="../tags/tag284.xml"/><Relationship Id="rId21" Type="http://schemas.openxmlformats.org/officeDocument/2006/relationships/tags" Target="../tags/tag283.xml"/><Relationship Id="rId20" Type="http://schemas.openxmlformats.org/officeDocument/2006/relationships/tags" Target="../tags/tag282.xml"/><Relationship Id="rId2" Type="http://schemas.openxmlformats.org/officeDocument/2006/relationships/tags" Target="../tags/tag264.xml"/><Relationship Id="rId19" Type="http://schemas.openxmlformats.org/officeDocument/2006/relationships/tags" Target="../tags/tag281.xml"/><Relationship Id="rId18" Type="http://schemas.openxmlformats.org/officeDocument/2006/relationships/tags" Target="../tags/tag280.xml"/><Relationship Id="rId17" Type="http://schemas.openxmlformats.org/officeDocument/2006/relationships/tags" Target="../tags/tag279.xml"/><Relationship Id="rId16" Type="http://schemas.openxmlformats.org/officeDocument/2006/relationships/tags" Target="../tags/tag278.xml"/><Relationship Id="rId15" Type="http://schemas.openxmlformats.org/officeDocument/2006/relationships/tags" Target="../tags/tag277.xml"/><Relationship Id="rId14" Type="http://schemas.openxmlformats.org/officeDocument/2006/relationships/tags" Target="../tags/tag276.xml"/><Relationship Id="rId13" Type="http://schemas.openxmlformats.org/officeDocument/2006/relationships/tags" Target="../tags/tag275.xml"/><Relationship Id="rId12" Type="http://schemas.openxmlformats.org/officeDocument/2006/relationships/tags" Target="../tags/tag274.xml"/><Relationship Id="rId11" Type="http://schemas.openxmlformats.org/officeDocument/2006/relationships/tags" Target="../tags/tag273.xml"/><Relationship Id="rId10" Type="http://schemas.openxmlformats.org/officeDocument/2006/relationships/tags" Target="../tags/tag272.xml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97.xml"/><Relationship Id="rId8" Type="http://schemas.openxmlformats.org/officeDocument/2006/relationships/tags" Target="../tags/tag296.xml"/><Relationship Id="rId7" Type="http://schemas.openxmlformats.org/officeDocument/2006/relationships/tags" Target="../tags/tag295.xml"/><Relationship Id="rId6" Type="http://schemas.openxmlformats.org/officeDocument/2006/relationships/tags" Target="../tags/tag294.xml"/><Relationship Id="rId5" Type="http://schemas.openxmlformats.org/officeDocument/2006/relationships/tags" Target="../tags/tag293.xml"/><Relationship Id="rId4" Type="http://schemas.openxmlformats.org/officeDocument/2006/relationships/tags" Target="../tags/tag292.xml"/><Relationship Id="rId3" Type="http://schemas.openxmlformats.org/officeDocument/2006/relationships/tags" Target="../tags/tag291.xml"/><Relationship Id="rId27" Type="http://schemas.openxmlformats.org/officeDocument/2006/relationships/tags" Target="../tags/tag315.xml"/><Relationship Id="rId26" Type="http://schemas.openxmlformats.org/officeDocument/2006/relationships/tags" Target="../tags/tag314.xml"/><Relationship Id="rId25" Type="http://schemas.openxmlformats.org/officeDocument/2006/relationships/tags" Target="../tags/tag313.xml"/><Relationship Id="rId24" Type="http://schemas.openxmlformats.org/officeDocument/2006/relationships/tags" Target="../tags/tag312.xml"/><Relationship Id="rId23" Type="http://schemas.openxmlformats.org/officeDocument/2006/relationships/tags" Target="../tags/tag311.xml"/><Relationship Id="rId22" Type="http://schemas.openxmlformats.org/officeDocument/2006/relationships/tags" Target="../tags/tag310.xml"/><Relationship Id="rId21" Type="http://schemas.openxmlformats.org/officeDocument/2006/relationships/tags" Target="../tags/tag309.xml"/><Relationship Id="rId20" Type="http://schemas.openxmlformats.org/officeDocument/2006/relationships/tags" Target="../tags/tag308.xml"/><Relationship Id="rId2" Type="http://schemas.openxmlformats.org/officeDocument/2006/relationships/tags" Target="../tags/tag290.xml"/><Relationship Id="rId19" Type="http://schemas.openxmlformats.org/officeDocument/2006/relationships/tags" Target="../tags/tag307.xml"/><Relationship Id="rId18" Type="http://schemas.openxmlformats.org/officeDocument/2006/relationships/tags" Target="../tags/tag306.xml"/><Relationship Id="rId17" Type="http://schemas.openxmlformats.org/officeDocument/2006/relationships/tags" Target="../tags/tag305.xml"/><Relationship Id="rId16" Type="http://schemas.openxmlformats.org/officeDocument/2006/relationships/tags" Target="../tags/tag304.xml"/><Relationship Id="rId15" Type="http://schemas.openxmlformats.org/officeDocument/2006/relationships/tags" Target="../tags/tag303.xml"/><Relationship Id="rId14" Type="http://schemas.openxmlformats.org/officeDocument/2006/relationships/tags" Target="../tags/tag302.xml"/><Relationship Id="rId13" Type="http://schemas.openxmlformats.org/officeDocument/2006/relationships/tags" Target="../tags/tag301.xml"/><Relationship Id="rId12" Type="http://schemas.openxmlformats.org/officeDocument/2006/relationships/tags" Target="../tags/tag300.xml"/><Relationship Id="rId11" Type="http://schemas.openxmlformats.org/officeDocument/2006/relationships/tags" Target="../tags/tag299.xml"/><Relationship Id="rId10" Type="http://schemas.openxmlformats.org/officeDocument/2006/relationships/tags" Target="../tags/tag298.xml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323.xml"/><Relationship Id="rId8" Type="http://schemas.openxmlformats.org/officeDocument/2006/relationships/tags" Target="../tags/tag322.xml"/><Relationship Id="rId7" Type="http://schemas.openxmlformats.org/officeDocument/2006/relationships/tags" Target="../tags/tag321.xml"/><Relationship Id="rId6" Type="http://schemas.openxmlformats.org/officeDocument/2006/relationships/tags" Target="../tags/tag320.xml"/><Relationship Id="rId5" Type="http://schemas.openxmlformats.org/officeDocument/2006/relationships/tags" Target="../tags/tag319.xml"/><Relationship Id="rId4" Type="http://schemas.openxmlformats.org/officeDocument/2006/relationships/tags" Target="../tags/tag318.xml"/><Relationship Id="rId3" Type="http://schemas.openxmlformats.org/officeDocument/2006/relationships/tags" Target="../tags/tag317.xml"/><Relationship Id="rId29" Type="http://schemas.openxmlformats.org/officeDocument/2006/relationships/tags" Target="../tags/tag343.xml"/><Relationship Id="rId28" Type="http://schemas.openxmlformats.org/officeDocument/2006/relationships/tags" Target="../tags/tag342.xml"/><Relationship Id="rId27" Type="http://schemas.openxmlformats.org/officeDocument/2006/relationships/tags" Target="../tags/tag341.xml"/><Relationship Id="rId26" Type="http://schemas.openxmlformats.org/officeDocument/2006/relationships/tags" Target="../tags/tag340.xml"/><Relationship Id="rId25" Type="http://schemas.openxmlformats.org/officeDocument/2006/relationships/tags" Target="../tags/tag339.xml"/><Relationship Id="rId24" Type="http://schemas.openxmlformats.org/officeDocument/2006/relationships/tags" Target="../tags/tag338.xml"/><Relationship Id="rId23" Type="http://schemas.openxmlformats.org/officeDocument/2006/relationships/tags" Target="../tags/tag337.xml"/><Relationship Id="rId22" Type="http://schemas.openxmlformats.org/officeDocument/2006/relationships/tags" Target="../tags/tag336.xml"/><Relationship Id="rId21" Type="http://schemas.openxmlformats.org/officeDocument/2006/relationships/tags" Target="../tags/tag335.xml"/><Relationship Id="rId20" Type="http://schemas.openxmlformats.org/officeDocument/2006/relationships/tags" Target="../tags/tag334.xml"/><Relationship Id="rId2" Type="http://schemas.openxmlformats.org/officeDocument/2006/relationships/tags" Target="../tags/tag316.xml"/><Relationship Id="rId19" Type="http://schemas.openxmlformats.org/officeDocument/2006/relationships/tags" Target="../tags/tag333.xml"/><Relationship Id="rId18" Type="http://schemas.openxmlformats.org/officeDocument/2006/relationships/tags" Target="../tags/tag332.xml"/><Relationship Id="rId17" Type="http://schemas.openxmlformats.org/officeDocument/2006/relationships/tags" Target="../tags/tag331.xml"/><Relationship Id="rId16" Type="http://schemas.openxmlformats.org/officeDocument/2006/relationships/tags" Target="../tags/tag330.xml"/><Relationship Id="rId15" Type="http://schemas.openxmlformats.org/officeDocument/2006/relationships/tags" Target="../tags/tag329.xml"/><Relationship Id="rId14" Type="http://schemas.openxmlformats.org/officeDocument/2006/relationships/tags" Target="../tags/tag328.xml"/><Relationship Id="rId13" Type="http://schemas.openxmlformats.org/officeDocument/2006/relationships/tags" Target="../tags/tag327.xml"/><Relationship Id="rId12" Type="http://schemas.openxmlformats.org/officeDocument/2006/relationships/tags" Target="../tags/tag326.xml"/><Relationship Id="rId11" Type="http://schemas.openxmlformats.org/officeDocument/2006/relationships/tags" Target="../tags/tag325.xml"/><Relationship Id="rId10" Type="http://schemas.openxmlformats.org/officeDocument/2006/relationships/tags" Target="../tags/tag324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351.xml"/><Relationship Id="rId8" Type="http://schemas.openxmlformats.org/officeDocument/2006/relationships/tags" Target="../tags/tag350.xml"/><Relationship Id="rId7" Type="http://schemas.openxmlformats.org/officeDocument/2006/relationships/tags" Target="../tags/tag349.xml"/><Relationship Id="rId6" Type="http://schemas.openxmlformats.org/officeDocument/2006/relationships/tags" Target="../tags/tag348.xml"/><Relationship Id="rId5" Type="http://schemas.openxmlformats.org/officeDocument/2006/relationships/tags" Target="../tags/tag347.xml"/><Relationship Id="rId4" Type="http://schemas.openxmlformats.org/officeDocument/2006/relationships/tags" Target="../tags/tag346.xml"/><Relationship Id="rId3" Type="http://schemas.openxmlformats.org/officeDocument/2006/relationships/tags" Target="../tags/tag345.xml"/><Relationship Id="rId26" Type="http://schemas.openxmlformats.org/officeDocument/2006/relationships/tags" Target="../tags/tag368.xml"/><Relationship Id="rId25" Type="http://schemas.openxmlformats.org/officeDocument/2006/relationships/tags" Target="../tags/tag367.xml"/><Relationship Id="rId24" Type="http://schemas.openxmlformats.org/officeDocument/2006/relationships/tags" Target="../tags/tag366.xml"/><Relationship Id="rId23" Type="http://schemas.openxmlformats.org/officeDocument/2006/relationships/tags" Target="../tags/tag365.xml"/><Relationship Id="rId22" Type="http://schemas.openxmlformats.org/officeDocument/2006/relationships/tags" Target="../tags/tag364.xml"/><Relationship Id="rId21" Type="http://schemas.openxmlformats.org/officeDocument/2006/relationships/tags" Target="../tags/tag363.xml"/><Relationship Id="rId20" Type="http://schemas.openxmlformats.org/officeDocument/2006/relationships/tags" Target="../tags/tag362.xml"/><Relationship Id="rId2" Type="http://schemas.openxmlformats.org/officeDocument/2006/relationships/tags" Target="../tags/tag344.xml"/><Relationship Id="rId19" Type="http://schemas.openxmlformats.org/officeDocument/2006/relationships/tags" Target="../tags/tag361.xml"/><Relationship Id="rId18" Type="http://schemas.openxmlformats.org/officeDocument/2006/relationships/tags" Target="../tags/tag360.xml"/><Relationship Id="rId17" Type="http://schemas.openxmlformats.org/officeDocument/2006/relationships/tags" Target="../tags/tag359.xml"/><Relationship Id="rId16" Type="http://schemas.openxmlformats.org/officeDocument/2006/relationships/tags" Target="../tags/tag358.xml"/><Relationship Id="rId15" Type="http://schemas.openxmlformats.org/officeDocument/2006/relationships/tags" Target="../tags/tag357.xml"/><Relationship Id="rId14" Type="http://schemas.openxmlformats.org/officeDocument/2006/relationships/tags" Target="../tags/tag356.xml"/><Relationship Id="rId13" Type="http://schemas.openxmlformats.org/officeDocument/2006/relationships/tags" Target="../tags/tag355.xml"/><Relationship Id="rId12" Type="http://schemas.openxmlformats.org/officeDocument/2006/relationships/tags" Target="../tags/tag354.xml"/><Relationship Id="rId11" Type="http://schemas.openxmlformats.org/officeDocument/2006/relationships/tags" Target="../tags/tag353.xml"/><Relationship Id="rId10" Type="http://schemas.openxmlformats.org/officeDocument/2006/relationships/tags" Target="../tags/tag35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任意多边形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2824" y="5341851"/>
            <a:ext cx="594412" cy="585267"/>
          </a:xfrm>
          <a:prstGeom prst="rect">
            <a:avLst/>
          </a:prstGeom>
        </p:spPr>
      </p:pic>
      <p:pic>
        <p:nvPicPr>
          <p:cNvPr id="179" name="图片 17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792" y="5341851"/>
            <a:ext cx="576122" cy="580694"/>
          </a:xfrm>
          <a:prstGeom prst="rect">
            <a:avLst/>
          </a:prstGeom>
        </p:spPr>
      </p:pic>
      <p:pic>
        <p:nvPicPr>
          <p:cNvPr id="92" name="图片 91" descr="C:\Users\Administrator.USER-20190207SV\Desktop\体育\action-backboard-ball-basketball-358042.jpgaction-backboard-ball-basketball-35804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0" y="857250"/>
            <a:ext cx="9144000" cy="3526155"/>
          </a:xfrm>
          <a:prstGeom prst="rect">
            <a:avLst/>
          </a:prstGeom>
        </p:spPr>
      </p:pic>
      <p:sp>
        <p:nvSpPr>
          <p:cNvPr id="93" name="任意多边形 2"/>
          <p:cNvSpPr/>
          <p:nvPr userDrawn="1">
            <p:custDataLst>
              <p:tags r:id="rId6"/>
            </p:custDataLst>
          </p:nvPr>
        </p:nvSpPr>
        <p:spPr>
          <a:xfrm flipH="1">
            <a:off x="0" y="849154"/>
            <a:ext cx="4888230" cy="3534251"/>
          </a:xfrm>
          <a:custGeom>
            <a:avLst/>
            <a:gdLst>
              <a:gd name="adj" fmla="val 81636"/>
              <a:gd name="maxAdj" fmla="*/ 100000 w ss"/>
              <a:gd name="a" fmla="pin 0 adj maxAdj"/>
              <a:gd name="x1" fmla="*/ ss a 200000"/>
              <a:gd name="x2" fmla="*/ ss a 100000"/>
              <a:gd name="x6" fmla="+- r 0 x1"/>
              <a:gd name="x5" fmla="+- r 0 x2"/>
              <a:gd name="x3" fmla="*/ x5 1 2"/>
              <a:gd name="x4" fmla="+- r 0 x3"/>
              <a:gd name="il" fmla="*/ wd2 a maxAdj"/>
              <a:gd name="q1" fmla="*/ 5 a maxAdj"/>
              <a:gd name="q2" fmla="+/ 1 q1 12"/>
              <a:gd name="il-1" fmla="*/ q2 w 1"/>
              <a:gd name="it" fmla="*/ q2 h 1"/>
              <a:gd name="ir" fmla="+- r 0 il-1"/>
              <a:gd name="ib" fmla="+- b 0 it"/>
              <a:gd name="q3" fmla="*/ h hc x2"/>
              <a:gd name="y1" fmla="pin 0 q3 h"/>
              <a:gd name="y2" fmla="+- b 0 y1"/>
            </a:gdLst>
            <a:ahLst/>
            <a:cxnLst>
              <a:cxn ang="3">
                <a:pos x="hc" y="y2"/>
              </a:cxn>
              <a:cxn ang="3">
                <a:pos x="x4" y="t"/>
              </a:cxn>
              <a:cxn ang="0">
                <a:pos x="x6" y="vc"/>
              </a:cxn>
              <a:cxn ang="cd4">
                <a:pos x="x3" y="b"/>
              </a:cxn>
              <a:cxn ang="cd4">
                <a:pos x="hc" y="y1"/>
              </a:cxn>
              <a:cxn ang="cd2">
                <a:pos x="x1" y="vc"/>
              </a:cxn>
            </a:cxnLst>
            <a:rect l="l" t="t" r="r" b="b"/>
            <a:pathLst>
              <a:path w="10264" h="7345">
                <a:moveTo>
                  <a:pt x="5996" y="0"/>
                </a:moveTo>
                <a:lnTo>
                  <a:pt x="10264" y="0"/>
                </a:lnTo>
                <a:lnTo>
                  <a:pt x="4268" y="7345"/>
                </a:lnTo>
                <a:lnTo>
                  <a:pt x="0" y="7345"/>
                </a:lnTo>
                <a:lnTo>
                  <a:pt x="5996" y="0"/>
                </a:lnTo>
                <a:close/>
              </a:path>
            </a:pathLst>
          </a:custGeom>
          <a:solidFill>
            <a:schemeClr val="accent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615439" y="4553698"/>
            <a:ext cx="6486434" cy="904625"/>
          </a:xfrm>
        </p:spPr>
        <p:txBody>
          <a:bodyPr lIns="91440" tIns="45720" rIns="91440" bIns="45720" anchor="t" anchorCtr="0">
            <a:normAutofit/>
          </a:bodyPr>
          <a:lstStyle>
            <a:lvl1pPr>
              <a:lnSpc>
                <a:spcPct val="150000"/>
              </a:lnSpc>
              <a:defRPr sz="1500" b="0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9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7921" y="913245"/>
            <a:ext cx="594412" cy="585267"/>
          </a:xfrm>
          <a:prstGeom prst="rect">
            <a:avLst/>
          </a:prstGeom>
        </p:spPr>
      </p:pic>
      <p:pic>
        <p:nvPicPr>
          <p:cNvPr id="93" name="图片 9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792" y="5341851"/>
            <a:ext cx="576122" cy="58069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7921" y="913245"/>
            <a:ext cx="594412" cy="585267"/>
          </a:xfrm>
          <a:prstGeom prst="rect">
            <a:avLst/>
          </a:prstGeom>
        </p:spPr>
      </p:pic>
      <p:pic>
        <p:nvPicPr>
          <p:cNvPr id="92" name="图片 9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792" y="5341851"/>
            <a:ext cx="576122" cy="580694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02448" y="1571631"/>
            <a:ext cx="8139178" cy="404168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Administrator.USER-20190207SV\Desktop\体育\pexels-photo-264258.jpegpexels-photo-26425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-476" y="827246"/>
            <a:ext cx="9144476" cy="366045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1" h="7686">
                <a:moveTo>
                  <a:pt x="0" y="0"/>
                </a:moveTo>
                <a:lnTo>
                  <a:pt x="19201" y="0"/>
                </a:lnTo>
                <a:lnTo>
                  <a:pt x="19201" y="7686"/>
                </a:lnTo>
                <a:lnTo>
                  <a:pt x="0" y="768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任意多边形 12"/>
          <p:cNvSpPr/>
          <p:nvPr userDrawn="1">
            <p:custDataLst>
              <p:tags r:id="rId4"/>
            </p:custDataLst>
          </p:nvPr>
        </p:nvSpPr>
        <p:spPr>
          <a:xfrm>
            <a:off x="0" y="3252788"/>
            <a:ext cx="9144000" cy="127349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2674">
                <a:moveTo>
                  <a:pt x="0" y="0"/>
                </a:moveTo>
                <a:lnTo>
                  <a:pt x="19200" y="0"/>
                </a:lnTo>
                <a:lnTo>
                  <a:pt x="19200" y="2674"/>
                </a:lnTo>
                <a:lnTo>
                  <a:pt x="0" y="267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-476" y="5754053"/>
            <a:ext cx="9144000" cy="2466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9807" y="5406338"/>
            <a:ext cx="7782218" cy="59441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7"/>
            </p:custDataLst>
          </p:nvPr>
        </p:nvSpPr>
        <p:spPr>
          <a:xfrm>
            <a:off x="2334370" y="3429001"/>
            <a:ext cx="4277705" cy="993399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66" name="文本占位符 265"/>
          <p:cNvSpPr>
            <a:spLocks noGrp="1"/>
          </p:cNvSpPr>
          <p:nvPr userDrawn="1">
            <p:ph type="body" sz="quarter" idx="13" hasCustomPrompt="1"/>
            <p:custDataLst>
              <p:tags r:id="rId11"/>
            </p:custDataLst>
          </p:nvPr>
        </p:nvSpPr>
        <p:spPr>
          <a:xfrm>
            <a:off x="2334370" y="4581774"/>
            <a:ext cx="4292306" cy="458509"/>
          </a:xfrm>
        </p:spPr>
        <p:txBody>
          <a:bodyPr lIns="90000" tIns="0" rIns="90000" bIns="46800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8446374" y="5311709"/>
            <a:ext cx="590629" cy="579255"/>
            <a:chOff x="11201307" y="85186"/>
            <a:chExt cx="787505" cy="772340"/>
          </a:xfrm>
        </p:grpSpPr>
        <p:sp>
          <p:nvSpPr>
            <p:cNvPr id="7" name="任意多边形: 形状 6"/>
            <p:cNvSpPr/>
            <p:nvPr>
              <p:custDataLst>
                <p:tags r:id="rId3"/>
              </p:custDataLst>
            </p:nvPr>
          </p:nvSpPr>
          <p:spPr>
            <a:xfrm>
              <a:off x="11201307" y="85186"/>
              <a:ext cx="787505" cy="772340"/>
            </a:xfrm>
            <a:custGeom>
              <a:avLst/>
              <a:gdLst>
                <a:gd name="connsiteX0" fmla="*/ 553772 w 2466191"/>
                <a:gd name="connsiteY0" fmla="*/ 2260478 h 2481282"/>
                <a:gd name="connsiteX1" fmla="*/ 537167 w 2466191"/>
                <a:gd name="connsiteY1" fmla="*/ 2248113 h 2481282"/>
                <a:gd name="connsiteX2" fmla="*/ 532574 w 2466191"/>
                <a:gd name="connsiteY2" fmla="*/ 2244580 h 2481282"/>
                <a:gd name="connsiteX3" fmla="*/ 527393 w 2466191"/>
                <a:gd name="connsiteY3" fmla="*/ 2240341 h 2481282"/>
                <a:gd name="connsiteX4" fmla="*/ 520563 w 2466191"/>
                <a:gd name="connsiteY4" fmla="*/ 2234806 h 2481282"/>
                <a:gd name="connsiteX5" fmla="*/ 515499 w 2466191"/>
                <a:gd name="connsiteY5" fmla="*/ 2229506 h 2481282"/>
                <a:gd name="connsiteX6" fmla="*/ 515617 w 2466191"/>
                <a:gd name="connsiteY6" fmla="*/ 2227151 h 2481282"/>
                <a:gd name="connsiteX7" fmla="*/ 513968 w 2466191"/>
                <a:gd name="connsiteY7" fmla="*/ 2227269 h 2481282"/>
                <a:gd name="connsiteX8" fmla="*/ 506196 w 2466191"/>
                <a:gd name="connsiteY8" fmla="*/ 2219615 h 2481282"/>
                <a:gd name="connsiteX9" fmla="*/ 506785 w 2466191"/>
                <a:gd name="connsiteY9" fmla="*/ 2218672 h 2481282"/>
                <a:gd name="connsiteX10" fmla="*/ 506196 w 2466191"/>
                <a:gd name="connsiteY10" fmla="*/ 2217848 h 2481282"/>
                <a:gd name="connsiteX11" fmla="*/ 478522 w 2466191"/>
                <a:gd name="connsiteY11" fmla="*/ 2209251 h 2481282"/>
                <a:gd name="connsiteX12" fmla="*/ 463919 w 2466191"/>
                <a:gd name="connsiteY12" fmla="*/ 2201008 h 2481282"/>
                <a:gd name="connsiteX13" fmla="*/ 464155 w 2466191"/>
                <a:gd name="connsiteY13" fmla="*/ 2199242 h 2481282"/>
                <a:gd name="connsiteX14" fmla="*/ 461682 w 2466191"/>
                <a:gd name="connsiteY14" fmla="*/ 2199595 h 2481282"/>
                <a:gd name="connsiteX15" fmla="*/ 440484 w 2466191"/>
                <a:gd name="connsiteY15" fmla="*/ 2186641 h 2481282"/>
                <a:gd name="connsiteX16" fmla="*/ 440720 w 2466191"/>
                <a:gd name="connsiteY16" fmla="*/ 2184992 h 2481282"/>
                <a:gd name="connsiteX17" fmla="*/ 438365 w 2466191"/>
                <a:gd name="connsiteY17" fmla="*/ 2185110 h 2481282"/>
                <a:gd name="connsiteX18" fmla="*/ 416932 w 2466191"/>
                <a:gd name="connsiteY18" fmla="*/ 2170508 h 2481282"/>
                <a:gd name="connsiteX19" fmla="*/ 416108 w 2466191"/>
                <a:gd name="connsiteY19" fmla="*/ 2168035 h 2481282"/>
                <a:gd name="connsiteX20" fmla="*/ 414459 w 2466191"/>
                <a:gd name="connsiteY20" fmla="*/ 2168859 h 2481282"/>
                <a:gd name="connsiteX21" fmla="*/ 407393 w 2466191"/>
                <a:gd name="connsiteY21" fmla="*/ 2163206 h 2481282"/>
                <a:gd name="connsiteX22" fmla="*/ 406687 w 2466191"/>
                <a:gd name="connsiteY22" fmla="*/ 2160969 h 2481282"/>
                <a:gd name="connsiteX23" fmla="*/ 405156 w 2466191"/>
                <a:gd name="connsiteY23" fmla="*/ 2161675 h 2481282"/>
                <a:gd name="connsiteX24" fmla="*/ 332261 w 2466191"/>
                <a:gd name="connsiteY24" fmla="*/ 2096788 h 2481282"/>
                <a:gd name="connsiteX25" fmla="*/ 254538 w 2466191"/>
                <a:gd name="connsiteY25" fmla="*/ 2008584 h 2481282"/>
                <a:gd name="connsiteX26" fmla="*/ 177050 w 2466191"/>
                <a:gd name="connsiteY26" fmla="*/ 1896239 h 2481282"/>
                <a:gd name="connsiteX27" fmla="*/ 90613 w 2466191"/>
                <a:gd name="connsiteY27" fmla="*/ 1729488 h 2481282"/>
                <a:gd name="connsiteX28" fmla="*/ 39857 w 2466191"/>
                <a:gd name="connsiteY28" fmla="*/ 1584169 h 2481282"/>
                <a:gd name="connsiteX29" fmla="*/ 22428 w 2466191"/>
                <a:gd name="connsiteY29" fmla="*/ 1468056 h 2481282"/>
                <a:gd name="connsiteX30" fmla="*/ 31967 w 2466191"/>
                <a:gd name="connsiteY30" fmla="*/ 1394926 h 2481282"/>
                <a:gd name="connsiteX31" fmla="*/ 29612 w 2466191"/>
                <a:gd name="connsiteY31" fmla="*/ 1377261 h 2481282"/>
                <a:gd name="connsiteX32" fmla="*/ 12183 w 2466191"/>
                <a:gd name="connsiteY32" fmla="*/ 1331452 h 2481282"/>
                <a:gd name="connsiteX33" fmla="*/ 54 w 2466191"/>
                <a:gd name="connsiteY33" fmla="*/ 1200382 h 2481282"/>
                <a:gd name="connsiteX34" fmla="*/ 5000 w 2466191"/>
                <a:gd name="connsiteY34" fmla="*/ 1085329 h 2481282"/>
                <a:gd name="connsiteX35" fmla="*/ 16776 w 2466191"/>
                <a:gd name="connsiteY35" fmla="*/ 997831 h 2481282"/>
                <a:gd name="connsiteX36" fmla="*/ 46687 w 2466191"/>
                <a:gd name="connsiteY36" fmla="*/ 868411 h 2481282"/>
                <a:gd name="connsiteX37" fmla="*/ 84489 w 2466191"/>
                <a:gd name="connsiteY37" fmla="*/ 758303 h 2481282"/>
                <a:gd name="connsiteX38" fmla="*/ 143017 w 2466191"/>
                <a:gd name="connsiteY38" fmla="*/ 632533 h 2481282"/>
                <a:gd name="connsiteX39" fmla="*/ 194244 w 2466191"/>
                <a:gd name="connsiteY39" fmla="*/ 548097 h 2481282"/>
                <a:gd name="connsiteX40" fmla="*/ 259013 w 2466191"/>
                <a:gd name="connsiteY40" fmla="*/ 464486 h 2481282"/>
                <a:gd name="connsiteX41" fmla="*/ 336854 w 2466191"/>
                <a:gd name="connsiteY41" fmla="*/ 389472 h 2481282"/>
                <a:gd name="connsiteX42" fmla="*/ 432712 w 2466191"/>
                <a:gd name="connsiteY42" fmla="*/ 330590 h 2481282"/>
                <a:gd name="connsiteX43" fmla="*/ 446726 w 2466191"/>
                <a:gd name="connsiteY43" fmla="*/ 324585 h 2481282"/>
                <a:gd name="connsiteX44" fmla="*/ 455440 w 2466191"/>
                <a:gd name="connsiteY44" fmla="*/ 315752 h 2481282"/>
                <a:gd name="connsiteX45" fmla="*/ 495715 w 2466191"/>
                <a:gd name="connsiteY45" fmla="*/ 261229 h 2481282"/>
                <a:gd name="connsiteX46" fmla="*/ 677540 w 2466191"/>
                <a:gd name="connsiteY46" fmla="*/ 144526 h 2481282"/>
                <a:gd name="connsiteX47" fmla="*/ 804605 w 2466191"/>
                <a:gd name="connsiteY47" fmla="*/ 86116 h 2481282"/>
                <a:gd name="connsiteX48" fmla="*/ 902466 w 2466191"/>
                <a:gd name="connsiteY48" fmla="*/ 52436 h 2481282"/>
                <a:gd name="connsiteX49" fmla="*/ 999148 w 2466191"/>
                <a:gd name="connsiteY49" fmla="*/ 27235 h 2481282"/>
                <a:gd name="connsiteX50" fmla="*/ 1096420 w 2466191"/>
                <a:gd name="connsiteY50" fmla="*/ 10513 h 2481282"/>
                <a:gd name="connsiteX51" fmla="*/ 1213593 w 2466191"/>
                <a:gd name="connsiteY51" fmla="*/ 856 h 2481282"/>
                <a:gd name="connsiteX52" fmla="*/ 1271297 w 2466191"/>
                <a:gd name="connsiteY52" fmla="*/ 738 h 2481282"/>
                <a:gd name="connsiteX53" fmla="*/ 1361503 w 2466191"/>
                <a:gd name="connsiteY53" fmla="*/ 7804 h 2481282"/>
                <a:gd name="connsiteX54" fmla="*/ 1475261 w 2466191"/>
                <a:gd name="connsiteY54" fmla="*/ 31357 h 2481282"/>
                <a:gd name="connsiteX55" fmla="*/ 1516124 w 2466191"/>
                <a:gd name="connsiteY55" fmla="*/ 36067 h 2481282"/>
                <a:gd name="connsiteX56" fmla="*/ 1547449 w 2466191"/>
                <a:gd name="connsiteY56" fmla="*/ 39836 h 2481282"/>
                <a:gd name="connsiteX57" fmla="*/ 1624466 w 2466191"/>
                <a:gd name="connsiteY57" fmla="*/ 65272 h 2481282"/>
                <a:gd name="connsiteX58" fmla="*/ 1703720 w 2466191"/>
                <a:gd name="connsiteY58" fmla="*/ 94830 h 2481282"/>
                <a:gd name="connsiteX59" fmla="*/ 1859990 w 2466191"/>
                <a:gd name="connsiteY59" fmla="*/ 168432 h 2481282"/>
                <a:gd name="connsiteX60" fmla="*/ 1962443 w 2466191"/>
                <a:gd name="connsiteY60" fmla="*/ 232848 h 2481282"/>
                <a:gd name="connsiteX61" fmla="*/ 2063601 w 2466191"/>
                <a:gd name="connsiteY61" fmla="*/ 316930 h 2481282"/>
                <a:gd name="connsiteX62" fmla="*/ 2118478 w 2466191"/>
                <a:gd name="connsiteY62" fmla="*/ 381228 h 2481282"/>
                <a:gd name="connsiteX63" fmla="*/ 2132139 w 2466191"/>
                <a:gd name="connsiteY63" fmla="*/ 401719 h 2481282"/>
                <a:gd name="connsiteX64" fmla="*/ 2149214 w 2466191"/>
                <a:gd name="connsiteY64" fmla="*/ 423152 h 2481282"/>
                <a:gd name="connsiteX65" fmla="*/ 2183719 w 2466191"/>
                <a:gd name="connsiteY65" fmla="*/ 458363 h 2481282"/>
                <a:gd name="connsiteX66" fmla="*/ 2194199 w 2466191"/>
                <a:gd name="connsiteY66" fmla="*/ 470963 h 2481282"/>
                <a:gd name="connsiteX67" fmla="*/ 2197732 w 2466191"/>
                <a:gd name="connsiteY67" fmla="*/ 475438 h 2481282"/>
                <a:gd name="connsiteX68" fmla="*/ 2217516 w 2466191"/>
                <a:gd name="connsiteY68" fmla="*/ 498990 h 2481282"/>
                <a:gd name="connsiteX69" fmla="*/ 2217399 w 2466191"/>
                <a:gd name="connsiteY69" fmla="*/ 501463 h 2481282"/>
                <a:gd name="connsiteX70" fmla="*/ 2219047 w 2466191"/>
                <a:gd name="connsiteY70" fmla="*/ 501346 h 2481282"/>
                <a:gd name="connsiteX71" fmla="*/ 2224464 w 2466191"/>
                <a:gd name="connsiteY71" fmla="*/ 508411 h 2481282"/>
                <a:gd name="connsiteX72" fmla="*/ 2224464 w 2466191"/>
                <a:gd name="connsiteY72" fmla="*/ 511002 h 2481282"/>
                <a:gd name="connsiteX73" fmla="*/ 2226231 w 2466191"/>
                <a:gd name="connsiteY73" fmla="*/ 510767 h 2481282"/>
                <a:gd name="connsiteX74" fmla="*/ 2233768 w 2466191"/>
                <a:gd name="connsiteY74" fmla="*/ 520188 h 2481282"/>
                <a:gd name="connsiteX75" fmla="*/ 2233650 w 2466191"/>
                <a:gd name="connsiteY75" fmla="*/ 522778 h 2481282"/>
                <a:gd name="connsiteX76" fmla="*/ 2235416 w 2466191"/>
                <a:gd name="connsiteY76" fmla="*/ 522661 h 2481282"/>
                <a:gd name="connsiteX77" fmla="*/ 2238714 w 2466191"/>
                <a:gd name="connsiteY77" fmla="*/ 527253 h 2481282"/>
                <a:gd name="connsiteX78" fmla="*/ 2238596 w 2466191"/>
                <a:gd name="connsiteY78" fmla="*/ 529844 h 2481282"/>
                <a:gd name="connsiteX79" fmla="*/ 2240362 w 2466191"/>
                <a:gd name="connsiteY79" fmla="*/ 529609 h 2481282"/>
                <a:gd name="connsiteX80" fmla="*/ 2245544 w 2466191"/>
                <a:gd name="connsiteY80" fmla="*/ 536439 h 2481282"/>
                <a:gd name="connsiteX81" fmla="*/ 2245426 w 2466191"/>
                <a:gd name="connsiteY81" fmla="*/ 539147 h 2481282"/>
                <a:gd name="connsiteX82" fmla="*/ 2247310 w 2466191"/>
                <a:gd name="connsiteY82" fmla="*/ 539147 h 2481282"/>
                <a:gd name="connsiteX83" fmla="*/ 2250372 w 2466191"/>
                <a:gd name="connsiteY83" fmla="*/ 543622 h 2481282"/>
                <a:gd name="connsiteX84" fmla="*/ 2249665 w 2466191"/>
                <a:gd name="connsiteY84" fmla="*/ 545389 h 2481282"/>
                <a:gd name="connsiteX85" fmla="*/ 2252256 w 2466191"/>
                <a:gd name="connsiteY85" fmla="*/ 546095 h 2481282"/>
                <a:gd name="connsiteX86" fmla="*/ 2266741 w 2466191"/>
                <a:gd name="connsiteY86" fmla="*/ 567175 h 2481282"/>
                <a:gd name="connsiteX87" fmla="*/ 2266505 w 2466191"/>
                <a:gd name="connsiteY87" fmla="*/ 569883 h 2481282"/>
                <a:gd name="connsiteX88" fmla="*/ 2268390 w 2466191"/>
                <a:gd name="connsiteY88" fmla="*/ 569766 h 2481282"/>
                <a:gd name="connsiteX89" fmla="*/ 2271451 w 2466191"/>
                <a:gd name="connsiteY89" fmla="*/ 574241 h 2481282"/>
                <a:gd name="connsiteX90" fmla="*/ 2271451 w 2466191"/>
                <a:gd name="connsiteY90" fmla="*/ 576831 h 2481282"/>
                <a:gd name="connsiteX91" fmla="*/ 2273336 w 2466191"/>
                <a:gd name="connsiteY91" fmla="*/ 576596 h 2481282"/>
                <a:gd name="connsiteX92" fmla="*/ 2283463 w 2466191"/>
                <a:gd name="connsiteY92" fmla="*/ 593083 h 2481282"/>
                <a:gd name="connsiteX93" fmla="*/ 2283228 w 2466191"/>
                <a:gd name="connsiteY93" fmla="*/ 595556 h 2481282"/>
                <a:gd name="connsiteX94" fmla="*/ 2284994 w 2466191"/>
                <a:gd name="connsiteY94" fmla="*/ 595438 h 2481282"/>
                <a:gd name="connsiteX95" fmla="*/ 2288292 w 2466191"/>
                <a:gd name="connsiteY95" fmla="*/ 600502 h 2481282"/>
                <a:gd name="connsiteX96" fmla="*/ 2292178 w 2466191"/>
                <a:gd name="connsiteY96" fmla="*/ 606861 h 2481282"/>
                <a:gd name="connsiteX97" fmla="*/ 2295475 w 2466191"/>
                <a:gd name="connsiteY97" fmla="*/ 611924 h 2481282"/>
                <a:gd name="connsiteX98" fmla="*/ 2295004 w 2466191"/>
                <a:gd name="connsiteY98" fmla="*/ 614162 h 2481282"/>
                <a:gd name="connsiteX99" fmla="*/ 2296653 w 2466191"/>
                <a:gd name="connsiteY99" fmla="*/ 614162 h 2481282"/>
                <a:gd name="connsiteX100" fmla="*/ 2300185 w 2466191"/>
                <a:gd name="connsiteY100" fmla="*/ 619344 h 2481282"/>
                <a:gd name="connsiteX101" fmla="*/ 2306191 w 2466191"/>
                <a:gd name="connsiteY101" fmla="*/ 630295 h 2481282"/>
                <a:gd name="connsiteX102" fmla="*/ 2309489 w 2466191"/>
                <a:gd name="connsiteY102" fmla="*/ 635712 h 2481282"/>
                <a:gd name="connsiteX103" fmla="*/ 2313257 w 2466191"/>
                <a:gd name="connsiteY103" fmla="*/ 642189 h 2481282"/>
                <a:gd name="connsiteX104" fmla="*/ 2326446 w 2466191"/>
                <a:gd name="connsiteY104" fmla="*/ 665860 h 2481282"/>
                <a:gd name="connsiteX105" fmla="*/ 2325858 w 2466191"/>
                <a:gd name="connsiteY105" fmla="*/ 668333 h 2481282"/>
                <a:gd name="connsiteX106" fmla="*/ 2327624 w 2466191"/>
                <a:gd name="connsiteY106" fmla="*/ 668215 h 2481282"/>
                <a:gd name="connsiteX107" fmla="*/ 2335514 w 2466191"/>
                <a:gd name="connsiteY107" fmla="*/ 682935 h 2481282"/>
                <a:gd name="connsiteX108" fmla="*/ 2350588 w 2466191"/>
                <a:gd name="connsiteY108" fmla="*/ 712964 h 2481282"/>
                <a:gd name="connsiteX109" fmla="*/ 2354709 w 2466191"/>
                <a:gd name="connsiteY109" fmla="*/ 722385 h 2481282"/>
                <a:gd name="connsiteX110" fmla="*/ 2354003 w 2466191"/>
                <a:gd name="connsiteY110" fmla="*/ 724858 h 2481282"/>
                <a:gd name="connsiteX111" fmla="*/ 2355769 w 2466191"/>
                <a:gd name="connsiteY111" fmla="*/ 724741 h 2481282"/>
                <a:gd name="connsiteX112" fmla="*/ 2359538 w 2466191"/>
                <a:gd name="connsiteY112" fmla="*/ 732513 h 2481282"/>
                <a:gd name="connsiteX113" fmla="*/ 2362128 w 2466191"/>
                <a:gd name="connsiteY113" fmla="*/ 738872 h 2481282"/>
                <a:gd name="connsiteX114" fmla="*/ 2368488 w 2466191"/>
                <a:gd name="connsiteY114" fmla="*/ 753475 h 2481282"/>
                <a:gd name="connsiteX115" fmla="*/ 2368016 w 2466191"/>
                <a:gd name="connsiteY115" fmla="*/ 755594 h 2481282"/>
                <a:gd name="connsiteX116" fmla="*/ 2369547 w 2466191"/>
                <a:gd name="connsiteY116" fmla="*/ 755359 h 2481282"/>
                <a:gd name="connsiteX117" fmla="*/ 2373198 w 2466191"/>
                <a:gd name="connsiteY117" fmla="*/ 764898 h 2481282"/>
                <a:gd name="connsiteX118" fmla="*/ 2372491 w 2466191"/>
                <a:gd name="connsiteY118" fmla="*/ 767135 h 2481282"/>
                <a:gd name="connsiteX119" fmla="*/ 2374022 w 2466191"/>
                <a:gd name="connsiteY119" fmla="*/ 767371 h 2481282"/>
                <a:gd name="connsiteX120" fmla="*/ 2380735 w 2466191"/>
                <a:gd name="connsiteY120" fmla="*/ 783857 h 2481282"/>
                <a:gd name="connsiteX121" fmla="*/ 2380146 w 2466191"/>
                <a:gd name="connsiteY121" fmla="*/ 787861 h 2481282"/>
                <a:gd name="connsiteX122" fmla="*/ 2397457 w 2466191"/>
                <a:gd name="connsiteY122" fmla="*/ 842150 h 2481282"/>
                <a:gd name="connsiteX123" fmla="*/ 2399812 w 2466191"/>
                <a:gd name="connsiteY123" fmla="*/ 844505 h 2481282"/>
                <a:gd name="connsiteX124" fmla="*/ 2401696 w 2466191"/>
                <a:gd name="connsiteY124" fmla="*/ 853455 h 2481282"/>
                <a:gd name="connsiteX125" fmla="*/ 2407231 w 2466191"/>
                <a:gd name="connsiteY125" fmla="*/ 877832 h 2481282"/>
                <a:gd name="connsiteX126" fmla="*/ 2407467 w 2466191"/>
                <a:gd name="connsiteY126" fmla="*/ 913985 h 2481282"/>
                <a:gd name="connsiteX127" fmla="*/ 2405700 w 2466191"/>
                <a:gd name="connsiteY127" fmla="*/ 915516 h 2481282"/>
                <a:gd name="connsiteX128" fmla="*/ 2407231 w 2466191"/>
                <a:gd name="connsiteY128" fmla="*/ 915869 h 2481282"/>
                <a:gd name="connsiteX129" fmla="*/ 2414768 w 2466191"/>
                <a:gd name="connsiteY129" fmla="*/ 930825 h 2481282"/>
                <a:gd name="connsiteX130" fmla="*/ 2416299 w 2466191"/>
                <a:gd name="connsiteY130" fmla="*/ 938126 h 2481282"/>
                <a:gd name="connsiteX131" fmla="*/ 2429959 w 2466191"/>
                <a:gd name="connsiteY131" fmla="*/ 969215 h 2481282"/>
                <a:gd name="connsiteX132" fmla="*/ 2455043 w 2466191"/>
                <a:gd name="connsiteY132" fmla="*/ 1069313 h 2481282"/>
                <a:gd name="connsiteX133" fmla="*/ 2464935 w 2466191"/>
                <a:gd name="connsiteY133" fmla="*/ 1167409 h 2481282"/>
                <a:gd name="connsiteX134" fmla="*/ 2460695 w 2466191"/>
                <a:gd name="connsiteY134" fmla="*/ 1337693 h 2481282"/>
                <a:gd name="connsiteX135" fmla="*/ 2452805 w 2466191"/>
                <a:gd name="connsiteY135" fmla="*/ 1407762 h 2481282"/>
                <a:gd name="connsiteX136" fmla="*/ 2436201 w 2466191"/>
                <a:gd name="connsiteY136" fmla="*/ 1495495 h 2481282"/>
                <a:gd name="connsiteX137" fmla="*/ 2386858 w 2466191"/>
                <a:gd name="connsiteY137" fmla="*/ 1659537 h 2481282"/>
                <a:gd name="connsiteX138" fmla="*/ 2374258 w 2466191"/>
                <a:gd name="connsiteY138" fmla="*/ 1689920 h 2481282"/>
                <a:gd name="connsiteX139" fmla="*/ 2351530 w 2466191"/>
                <a:gd name="connsiteY139" fmla="*/ 1757869 h 2481282"/>
                <a:gd name="connsiteX140" fmla="*/ 2296770 w 2466191"/>
                <a:gd name="connsiteY140" fmla="*/ 1878811 h 2481282"/>
                <a:gd name="connsiteX141" fmla="*/ 2206800 w 2466191"/>
                <a:gd name="connsiteY141" fmla="*/ 2019183 h 2481282"/>
                <a:gd name="connsiteX142" fmla="*/ 2124013 w 2466191"/>
                <a:gd name="connsiteY142" fmla="*/ 2116926 h 2481282"/>
                <a:gd name="connsiteX143" fmla="*/ 2056300 w 2466191"/>
                <a:gd name="connsiteY143" fmla="*/ 2182284 h 2481282"/>
                <a:gd name="connsiteX144" fmla="*/ 2034043 w 2466191"/>
                <a:gd name="connsiteY144" fmla="*/ 2201361 h 2481282"/>
                <a:gd name="connsiteX145" fmla="*/ 1939009 w 2466191"/>
                <a:gd name="connsiteY145" fmla="*/ 2272372 h 2481282"/>
                <a:gd name="connsiteX146" fmla="*/ 1871060 w 2466191"/>
                <a:gd name="connsiteY146" fmla="*/ 2314413 h 2481282"/>
                <a:gd name="connsiteX147" fmla="*/ 1784740 w 2466191"/>
                <a:gd name="connsiteY147" fmla="*/ 2356808 h 2481282"/>
                <a:gd name="connsiteX148" fmla="*/ 1680638 w 2466191"/>
                <a:gd name="connsiteY148" fmla="*/ 2393078 h 2481282"/>
                <a:gd name="connsiteX149" fmla="*/ 1615163 w 2466191"/>
                <a:gd name="connsiteY149" fmla="*/ 2406739 h 2481282"/>
                <a:gd name="connsiteX150" fmla="*/ 1578303 w 2466191"/>
                <a:gd name="connsiteY150" fmla="*/ 2404854 h 2481282"/>
                <a:gd name="connsiteX151" fmla="*/ 1567116 w 2466191"/>
                <a:gd name="connsiteY151" fmla="*/ 2402381 h 2481282"/>
                <a:gd name="connsiteX152" fmla="*/ 1558401 w 2466191"/>
                <a:gd name="connsiteY152" fmla="*/ 2400733 h 2481282"/>
                <a:gd name="connsiteX153" fmla="*/ 1556870 w 2466191"/>
                <a:gd name="connsiteY153" fmla="*/ 2401675 h 2481282"/>
                <a:gd name="connsiteX154" fmla="*/ 1551335 w 2466191"/>
                <a:gd name="connsiteY154" fmla="*/ 2404854 h 2481282"/>
                <a:gd name="connsiteX155" fmla="*/ 1549569 w 2466191"/>
                <a:gd name="connsiteY155" fmla="*/ 2405679 h 2481282"/>
                <a:gd name="connsiteX156" fmla="*/ 1529667 w 2466191"/>
                <a:gd name="connsiteY156" fmla="*/ 2416866 h 2481282"/>
                <a:gd name="connsiteX157" fmla="*/ 1519304 w 2466191"/>
                <a:gd name="connsiteY157" fmla="*/ 2422283 h 2481282"/>
                <a:gd name="connsiteX158" fmla="*/ 1495398 w 2466191"/>
                <a:gd name="connsiteY158" fmla="*/ 2434059 h 2481282"/>
                <a:gd name="connsiteX159" fmla="*/ 1490335 w 2466191"/>
                <a:gd name="connsiteY159" fmla="*/ 2434531 h 2481282"/>
                <a:gd name="connsiteX160" fmla="*/ 1446292 w 2466191"/>
                <a:gd name="connsiteY160" fmla="*/ 2450899 h 2481282"/>
                <a:gd name="connsiteX161" fmla="*/ 1373279 w 2466191"/>
                <a:gd name="connsiteY161" fmla="*/ 2468328 h 2481282"/>
                <a:gd name="connsiteX162" fmla="*/ 1363858 w 2466191"/>
                <a:gd name="connsiteY162" fmla="*/ 2472568 h 2481282"/>
                <a:gd name="connsiteX163" fmla="*/ 1353024 w 2466191"/>
                <a:gd name="connsiteY163" fmla="*/ 2474334 h 2481282"/>
                <a:gd name="connsiteX164" fmla="*/ 1325703 w 2466191"/>
                <a:gd name="connsiteY164" fmla="*/ 2476925 h 2481282"/>
                <a:gd name="connsiteX165" fmla="*/ 1326174 w 2466191"/>
                <a:gd name="connsiteY165" fmla="*/ 2477985 h 2481282"/>
                <a:gd name="connsiteX166" fmla="*/ 1317931 w 2466191"/>
                <a:gd name="connsiteY166" fmla="*/ 2479162 h 2481282"/>
                <a:gd name="connsiteX167" fmla="*/ 1297911 w 2466191"/>
                <a:gd name="connsiteY167" fmla="*/ 2480105 h 2481282"/>
                <a:gd name="connsiteX168" fmla="*/ 1273652 w 2466191"/>
                <a:gd name="connsiteY168" fmla="*/ 2481164 h 2481282"/>
                <a:gd name="connsiteX169" fmla="*/ 1269648 w 2466191"/>
                <a:gd name="connsiteY169" fmla="*/ 2479634 h 2481282"/>
                <a:gd name="connsiteX170" fmla="*/ 1210532 w 2466191"/>
                <a:gd name="connsiteY170" fmla="*/ 2479751 h 2481282"/>
                <a:gd name="connsiteX171" fmla="*/ 1205350 w 2466191"/>
                <a:gd name="connsiteY171" fmla="*/ 2481282 h 2481282"/>
                <a:gd name="connsiteX172" fmla="*/ 1178618 w 2466191"/>
                <a:gd name="connsiteY172" fmla="*/ 2480222 h 2481282"/>
                <a:gd name="connsiteX173" fmla="*/ 1174379 w 2466191"/>
                <a:gd name="connsiteY173" fmla="*/ 2477867 h 2481282"/>
                <a:gd name="connsiteX174" fmla="*/ 1143996 w 2466191"/>
                <a:gd name="connsiteY174" fmla="*/ 2475394 h 2481282"/>
                <a:gd name="connsiteX175" fmla="*/ 1114555 w 2466191"/>
                <a:gd name="connsiteY175" fmla="*/ 2474099 h 2481282"/>
                <a:gd name="connsiteX176" fmla="*/ 1103132 w 2466191"/>
                <a:gd name="connsiteY176" fmla="*/ 2472803 h 2481282"/>
                <a:gd name="connsiteX177" fmla="*/ 1102426 w 2466191"/>
                <a:gd name="connsiteY177" fmla="*/ 2470919 h 2481282"/>
                <a:gd name="connsiteX178" fmla="*/ 1099835 w 2466191"/>
                <a:gd name="connsiteY178" fmla="*/ 2472215 h 2481282"/>
                <a:gd name="connsiteX179" fmla="*/ 1091238 w 2466191"/>
                <a:gd name="connsiteY179" fmla="*/ 2470566 h 2481282"/>
                <a:gd name="connsiteX180" fmla="*/ 1092181 w 2466191"/>
                <a:gd name="connsiteY180" fmla="*/ 2469859 h 2481282"/>
                <a:gd name="connsiteX181" fmla="*/ 1091709 w 2466191"/>
                <a:gd name="connsiteY181" fmla="*/ 2468917 h 2481282"/>
                <a:gd name="connsiteX182" fmla="*/ 1085939 w 2466191"/>
                <a:gd name="connsiteY182" fmla="*/ 2469506 h 2481282"/>
                <a:gd name="connsiteX183" fmla="*/ 1075458 w 2466191"/>
                <a:gd name="connsiteY183" fmla="*/ 2467975 h 2481282"/>
                <a:gd name="connsiteX184" fmla="*/ 1075341 w 2466191"/>
                <a:gd name="connsiteY184" fmla="*/ 2466562 h 2481282"/>
                <a:gd name="connsiteX185" fmla="*/ 1073692 w 2466191"/>
                <a:gd name="connsiteY185" fmla="*/ 2467622 h 2481282"/>
                <a:gd name="connsiteX186" fmla="*/ 1063682 w 2466191"/>
                <a:gd name="connsiteY186" fmla="*/ 2465738 h 2481282"/>
                <a:gd name="connsiteX187" fmla="*/ 1063682 w 2466191"/>
                <a:gd name="connsiteY187" fmla="*/ 2464207 h 2481282"/>
                <a:gd name="connsiteX188" fmla="*/ 1061916 w 2466191"/>
                <a:gd name="connsiteY188" fmla="*/ 2465149 h 2481282"/>
                <a:gd name="connsiteX189" fmla="*/ 1049668 w 2466191"/>
                <a:gd name="connsiteY189" fmla="*/ 2463147 h 2481282"/>
                <a:gd name="connsiteX190" fmla="*/ 1049551 w 2466191"/>
                <a:gd name="connsiteY190" fmla="*/ 2461734 h 2481282"/>
                <a:gd name="connsiteX191" fmla="*/ 1047902 w 2466191"/>
                <a:gd name="connsiteY191" fmla="*/ 2462794 h 2481282"/>
                <a:gd name="connsiteX192" fmla="*/ 1014340 w 2466191"/>
                <a:gd name="connsiteY192" fmla="*/ 2456081 h 2481282"/>
                <a:gd name="connsiteX193" fmla="*/ 1014340 w 2466191"/>
                <a:gd name="connsiteY193" fmla="*/ 2454668 h 2481282"/>
                <a:gd name="connsiteX194" fmla="*/ 1012455 w 2466191"/>
                <a:gd name="connsiteY194" fmla="*/ 2455492 h 2481282"/>
                <a:gd name="connsiteX195" fmla="*/ 1004919 w 2466191"/>
                <a:gd name="connsiteY195" fmla="*/ 2453961 h 2481282"/>
                <a:gd name="connsiteX196" fmla="*/ 1004919 w 2466191"/>
                <a:gd name="connsiteY196" fmla="*/ 2452548 h 2481282"/>
                <a:gd name="connsiteX197" fmla="*/ 1003152 w 2466191"/>
                <a:gd name="connsiteY197" fmla="*/ 2453608 h 2481282"/>
                <a:gd name="connsiteX198" fmla="*/ 992554 w 2466191"/>
                <a:gd name="connsiteY198" fmla="*/ 2451606 h 2481282"/>
                <a:gd name="connsiteX199" fmla="*/ 993025 w 2466191"/>
                <a:gd name="connsiteY199" fmla="*/ 2450546 h 2481282"/>
                <a:gd name="connsiteX200" fmla="*/ 992318 w 2466191"/>
                <a:gd name="connsiteY200" fmla="*/ 2449840 h 2481282"/>
                <a:gd name="connsiteX201" fmla="*/ 947686 w 2466191"/>
                <a:gd name="connsiteY201" fmla="*/ 2438063 h 2481282"/>
                <a:gd name="connsiteX202" fmla="*/ 946038 w 2466191"/>
                <a:gd name="connsiteY202" fmla="*/ 2439359 h 2481282"/>
                <a:gd name="connsiteX203" fmla="*/ 938736 w 2466191"/>
                <a:gd name="connsiteY203" fmla="*/ 2437710 h 2481282"/>
                <a:gd name="connsiteX204" fmla="*/ 920248 w 2466191"/>
                <a:gd name="connsiteY204" fmla="*/ 2432057 h 2481282"/>
                <a:gd name="connsiteX205" fmla="*/ 908118 w 2466191"/>
                <a:gd name="connsiteY205" fmla="*/ 2427936 h 2481282"/>
                <a:gd name="connsiteX206" fmla="*/ 904585 w 2466191"/>
                <a:gd name="connsiteY206" fmla="*/ 2425110 h 2481282"/>
                <a:gd name="connsiteX207" fmla="*/ 863722 w 2466191"/>
                <a:gd name="connsiteY207" fmla="*/ 2411802 h 2481282"/>
                <a:gd name="connsiteX208" fmla="*/ 835577 w 2466191"/>
                <a:gd name="connsiteY208" fmla="*/ 2403677 h 2481282"/>
                <a:gd name="connsiteX209" fmla="*/ 825685 w 2466191"/>
                <a:gd name="connsiteY209" fmla="*/ 2399555 h 2481282"/>
                <a:gd name="connsiteX210" fmla="*/ 804605 w 2466191"/>
                <a:gd name="connsiteY210" fmla="*/ 2392018 h 2481282"/>
                <a:gd name="connsiteX211" fmla="*/ 794949 w 2466191"/>
                <a:gd name="connsiteY211" fmla="*/ 2388250 h 2481282"/>
                <a:gd name="connsiteX212" fmla="*/ 771396 w 2466191"/>
                <a:gd name="connsiteY212" fmla="*/ 2378240 h 2481282"/>
                <a:gd name="connsiteX213" fmla="*/ 762329 w 2466191"/>
                <a:gd name="connsiteY213" fmla="*/ 2374236 h 2481282"/>
                <a:gd name="connsiteX214" fmla="*/ 748197 w 2466191"/>
                <a:gd name="connsiteY214" fmla="*/ 2368584 h 2481282"/>
                <a:gd name="connsiteX215" fmla="*/ 740896 w 2466191"/>
                <a:gd name="connsiteY215" fmla="*/ 2364815 h 2481282"/>
                <a:gd name="connsiteX216" fmla="*/ 740896 w 2466191"/>
                <a:gd name="connsiteY216" fmla="*/ 2363049 h 2481282"/>
                <a:gd name="connsiteX217" fmla="*/ 738423 w 2466191"/>
                <a:gd name="connsiteY217" fmla="*/ 2363638 h 2481282"/>
                <a:gd name="connsiteX218" fmla="*/ 719699 w 2466191"/>
                <a:gd name="connsiteY218" fmla="*/ 2354805 h 2481282"/>
                <a:gd name="connsiteX219" fmla="*/ 708158 w 2466191"/>
                <a:gd name="connsiteY219" fmla="*/ 2349506 h 2481282"/>
                <a:gd name="connsiteX220" fmla="*/ 700621 w 2466191"/>
                <a:gd name="connsiteY220" fmla="*/ 2345973 h 2481282"/>
                <a:gd name="connsiteX221" fmla="*/ 694026 w 2466191"/>
                <a:gd name="connsiteY221" fmla="*/ 2342440 h 2481282"/>
                <a:gd name="connsiteX222" fmla="*/ 686490 w 2466191"/>
                <a:gd name="connsiteY222" fmla="*/ 2338554 h 2481282"/>
                <a:gd name="connsiteX223" fmla="*/ 656460 w 2466191"/>
                <a:gd name="connsiteY223" fmla="*/ 2323245 h 2481282"/>
                <a:gd name="connsiteX224" fmla="*/ 646333 w 2466191"/>
                <a:gd name="connsiteY224" fmla="*/ 2317710 h 2481282"/>
                <a:gd name="connsiteX225" fmla="*/ 639738 w 2466191"/>
                <a:gd name="connsiteY225" fmla="*/ 2314178 h 2481282"/>
                <a:gd name="connsiteX226" fmla="*/ 629964 w 2466191"/>
                <a:gd name="connsiteY226" fmla="*/ 2308525 h 2481282"/>
                <a:gd name="connsiteX227" fmla="*/ 630082 w 2466191"/>
                <a:gd name="connsiteY227" fmla="*/ 2306759 h 2481282"/>
                <a:gd name="connsiteX228" fmla="*/ 627609 w 2466191"/>
                <a:gd name="connsiteY228" fmla="*/ 2307347 h 2481282"/>
                <a:gd name="connsiteX229" fmla="*/ 620661 w 2466191"/>
                <a:gd name="connsiteY229" fmla="*/ 2303579 h 2481282"/>
                <a:gd name="connsiteX230" fmla="*/ 620896 w 2466191"/>
                <a:gd name="connsiteY230" fmla="*/ 2301930 h 2481282"/>
                <a:gd name="connsiteX231" fmla="*/ 618423 w 2466191"/>
                <a:gd name="connsiteY231" fmla="*/ 2302166 h 2481282"/>
                <a:gd name="connsiteX232" fmla="*/ 608884 w 2466191"/>
                <a:gd name="connsiteY232" fmla="*/ 2296631 h 2481282"/>
                <a:gd name="connsiteX233" fmla="*/ 609120 w 2466191"/>
                <a:gd name="connsiteY233" fmla="*/ 2294982 h 2481282"/>
                <a:gd name="connsiteX234" fmla="*/ 606765 w 2466191"/>
                <a:gd name="connsiteY234" fmla="*/ 2295100 h 2481282"/>
                <a:gd name="connsiteX235" fmla="*/ 590042 w 2466191"/>
                <a:gd name="connsiteY235" fmla="*/ 2284855 h 2481282"/>
                <a:gd name="connsiteX236" fmla="*/ 590160 w 2466191"/>
                <a:gd name="connsiteY236" fmla="*/ 2283206 h 2481282"/>
                <a:gd name="connsiteX237" fmla="*/ 587805 w 2466191"/>
                <a:gd name="connsiteY237" fmla="*/ 2283559 h 2481282"/>
                <a:gd name="connsiteX238" fmla="*/ 583094 w 2466191"/>
                <a:gd name="connsiteY238" fmla="*/ 2280262 h 2481282"/>
                <a:gd name="connsiteX239" fmla="*/ 583212 w 2466191"/>
                <a:gd name="connsiteY239" fmla="*/ 2278496 h 2481282"/>
                <a:gd name="connsiteX240" fmla="*/ 580739 w 2466191"/>
                <a:gd name="connsiteY240" fmla="*/ 2278849 h 2481282"/>
                <a:gd name="connsiteX241" fmla="*/ 575911 w 2466191"/>
                <a:gd name="connsiteY241" fmla="*/ 2275669 h 2481282"/>
                <a:gd name="connsiteX242" fmla="*/ 576264 w 2466191"/>
                <a:gd name="connsiteY242" fmla="*/ 2273903 h 2481282"/>
                <a:gd name="connsiteX243" fmla="*/ 573791 w 2466191"/>
                <a:gd name="connsiteY243" fmla="*/ 2274021 h 2481282"/>
                <a:gd name="connsiteX244" fmla="*/ 568845 w 2466191"/>
                <a:gd name="connsiteY244" fmla="*/ 2270605 h 2481282"/>
                <a:gd name="connsiteX245" fmla="*/ 569199 w 2466191"/>
                <a:gd name="connsiteY245" fmla="*/ 2268957 h 2481282"/>
                <a:gd name="connsiteX246" fmla="*/ 566961 w 2466191"/>
                <a:gd name="connsiteY246" fmla="*/ 2269192 h 2481282"/>
                <a:gd name="connsiteX247" fmla="*/ 554831 w 2466191"/>
                <a:gd name="connsiteY247" fmla="*/ 2261067 h 2481282"/>
                <a:gd name="connsiteX248" fmla="*/ 554949 w 2466191"/>
                <a:gd name="connsiteY248" fmla="*/ 2259418 h 2481282"/>
                <a:gd name="connsiteX249" fmla="*/ 553772 w 2466191"/>
                <a:gd name="connsiteY249" fmla="*/ 2260478 h 2481282"/>
                <a:gd name="connsiteX250" fmla="*/ 94852 w 2466191"/>
                <a:gd name="connsiteY250" fmla="*/ 1462403 h 2481282"/>
                <a:gd name="connsiteX251" fmla="*/ 96148 w 2466191"/>
                <a:gd name="connsiteY251" fmla="*/ 1494906 h 2481282"/>
                <a:gd name="connsiteX252" fmla="*/ 101565 w 2466191"/>
                <a:gd name="connsiteY252" fmla="*/ 1526113 h 2481282"/>
                <a:gd name="connsiteX253" fmla="*/ 107924 w 2466191"/>
                <a:gd name="connsiteY253" fmla="*/ 1559439 h 2481282"/>
                <a:gd name="connsiteX254" fmla="*/ 128061 w 2466191"/>
                <a:gd name="connsiteY254" fmla="*/ 1626446 h 2481282"/>
                <a:gd name="connsiteX255" fmla="*/ 142664 w 2466191"/>
                <a:gd name="connsiteY255" fmla="*/ 1666014 h 2481282"/>
                <a:gd name="connsiteX256" fmla="*/ 182114 w 2466191"/>
                <a:gd name="connsiteY256" fmla="*/ 1756338 h 2481282"/>
                <a:gd name="connsiteX257" fmla="*/ 250181 w 2466191"/>
                <a:gd name="connsiteY257" fmla="*/ 1876926 h 2481282"/>
                <a:gd name="connsiteX258" fmla="*/ 289749 w 2466191"/>
                <a:gd name="connsiteY258" fmla="*/ 1935219 h 2481282"/>
                <a:gd name="connsiteX259" fmla="*/ 330141 w 2466191"/>
                <a:gd name="connsiteY259" fmla="*/ 1987034 h 2481282"/>
                <a:gd name="connsiteX260" fmla="*/ 388787 w 2466191"/>
                <a:gd name="connsiteY260" fmla="*/ 2051214 h 2481282"/>
                <a:gd name="connsiteX261" fmla="*/ 426000 w 2466191"/>
                <a:gd name="connsiteY261" fmla="*/ 2085012 h 2481282"/>
                <a:gd name="connsiteX262" fmla="*/ 473576 w 2466191"/>
                <a:gd name="connsiteY262" fmla="*/ 2121047 h 2481282"/>
                <a:gd name="connsiteX263" fmla="*/ 506431 w 2466191"/>
                <a:gd name="connsiteY263" fmla="*/ 2141656 h 2481282"/>
                <a:gd name="connsiteX264" fmla="*/ 531868 w 2466191"/>
                <a:gd name="connsiteY264" fmla="*/ 2144953 h 2481282"/>
                <a:gd name="connsiteX265" fmla="*/ 577206 w 2466191"/>
                <a:gd name="connsiteY265" fmla="*/ 2132588 h 2481282"/>
                <a:gd name="connsiteX266" fmla="*/ 589454 w 2466191"/>
                <a:gd name="connsiteY266" fmla="*/ 2128584 h 2481282"/>
                <a:gd name="connsiteX267" fmla="*/ 643271 w 2466191"/>
                <a:gd name="connsiteY267" fmla="*/ 2108800 h 2481282"/>
                <a:gd name="connsiteX268" fmla="*/ 719699 w 2466191"/>
                <a:gd name="connsiteY268" fmla="*/ 2075945 h 2481282"/>
                <a:gd name="connsiteX269" fmla="*/ 799424 w 2466191"/>
                <a:gd name="connsiteY269" fmla="*/ 2033550 h 2481282"/>
                <a:gd name="connsiteX270" fmla="*/ 879266 w 2466191"/>
                <a:gd name="connsiteY270" fmla="*/ 1984208 h 2481282"/>
                <a:gd name="connsiteX271" fmla="*/ 901288 w 2466191"/>
                <a:gd name="connsiteY271" fmla="*/ 1968545 h 2481282"/>
                <a:gd name="connsiteX272" fmla="*/ 954163 w 2466191"/>
                <a:gd name="connsiteY272" fmla="*/ 1932039 h 2481282"/>
                <a:gd name="connsiteX273" fmla="*/ 1013398 w 2466191"/>
                <a:gd name="connsiteY273" fmla="*/ 1885876 h 2481282"/>
                <a:gd name="connsiteX274" fmla="*/ 1084055 w 2466191"/>
                <a:gd name="connsiteY274" fmla="*/ 1828173 h 2481282"/>
                <a:gd name="connsiteX275" fmla="*/ 1161778 w 2466191"/>
                <a:gd name="connsiteY275" fmla="*/ 1758340 h 2481282"/>
                <a:gd name="connsiteX276" fmla="*/ 1240325 w 2466191"/>
                <a:gd name="connsiteY276" fmla="*/ 1684385 h 2481282"/>
                <a:gd name="connsiteX277" fmla="*/ 1322877 w 2466191"/>
                <a:gd name="connsiteY277" fmla="*/ 1599125 h 2481282"/>
                <a:gd name="connsiteX278" fmla="*/ 1377165 w 2466191"/>
                <a:gd name="connsiteY278" fmla="*/ 1540597 h 2481282"/>
                <a:gd name="connsiteX279" fmla="*/ 1425801 w 2466191"/>
                <a:gd name="connsiteY279" fmla="*/ 1487133 h 2481282"/>
                <a:gd name="connsiteX280" fmla="*/ 1501169 w 2466191"/>
                <a:gd name="connsiteY280" fmla="*/ 1400107 h 2481282"/>
                <a:gd name="connsiteX281" fmla="*/ 1554986 w 2466191"/>
                <a:gd name="connsiteY281" fmla="*/ 1334985 h 2481282"/>
                <a:gd name="connsiteX282" fmla="*/ 1609863 w 2466191"/>
                <a:gd name="connsiteY282" fmla="*/ 1267625 h 2481282"/>
                <a:gd name="connsiteX283" fmla="*/ 1644956 w 2466191"/>
                <a:gd name="connsiteY283" fmla="*/ 1223581 h 2481282"/>
                <a:gd name="connsiteX284" fmla="*/ 1683700 w 2466191"/>
                <a:gd name="connsiteY284" fmla="*/ 1173533 h 2481282"/>
                <a:gd name="connsiteX285" fmla="*/ 1771786 w 2466191"/>
                <a:gd name="connsiteY285" fmla="*/ 1056241 h 2481282"/>
                <a:gd name="connsiteX286" fmla="*/ 1830079 w 2466191"/>
                <a:gd name="connsiteY286" fmla="*/ 976752 h 2481282"/>
                <a:gd name="connsiteX287" fmla="*/ 1854573 w 2466191"/>
                <a:gd name="connsiteY287" fmla="*/ 943896 h 2481282"/>
                <a:gd name="connsiteX288" fmla="*/ 1881423 w 2466191"/>
                <a:gd name="connsiteY288" fmla="*/ 903975 h 2481282"/>
                <a:gd name="connsiteX289" fmla="*/ 1938655 w 2466191"/>
                <a:gd name="connsiteY289" fmla="*/ 823543 h 2481282"/>
                <a:gd name="connsiteX290" fmla="*/ 1939126 w 2466191"/>
                <a:gd name="connsiteY290" fmla="*/ 807410 h 2481282"/>
                <a:gd name="connsiteX291" fmla="*/ 1932885 w 2466191"/>
                <a:gd name="connsiteY291" fmla="*/ 800344 h 2481282"/>
                <a:gd name="connsiteX292" fmla="*/ 1895201 w 2466191"/>
                <a:gd name="connsiteY292" fmla="*/ 764898 h 2481282"/>
                <a:gd name="connsiteX293" fmla="*/ 1838440 w 2466191"/>
                <a:gd name="connsiteY293" fmla="*/ 720030 h 2481282"/>
                <a:gd name="connsiteX294" fmla="*/ 1760481 w 2466191"/>
                <a:gd name="connsiteY294" fmla="*/ 669746 h 2481282"/>
                <a:gd name="connsiteX295" fmla="*/ 1745996 w 2466191"/>
                <a:gd name="connsiteY295" fmla="*/ 670923 h 2481282"/>
                <a:gd name="connsiteX296" fmla="*/ 1718322 w 2466191"/>
                <a:gd name="connsiteY296" fmla="*/ 696242 h 2481282"/>
                <a:gd name="connsiteX297" fmla="*/ 1645899 w 2466191"/>
                <a:gd name="connsiteY297" fmla="*/ 750060 h 2481282"/>
                <a:gd name="connsiteX298" fmla="*/ 1557695 w 2466191"/>
                <a:gd name="connsiteY298" fmla="*/ 796340 h 2481282"/>
                <a:gd name="connsiteX299" fmla="*/ 1466900 w 2466191"/>
                <a:gd name="connsiteY299" fmla="*/ 828371 h 2481282"/>
                <a:gd name="connsiteX300" fmla="*/ 1399069 w 2466191"/>
                <a:gd name="connsiteY300" fmla="*/ 846860 h 2481282"/>
                <a:gd name="connsiteX301" fmla="*/ 1350786 w 2466191"/>
                <a:gd name="connsiteY301" fmla="*/ 856752 h 2481282"/>
                <a:gd name="connsiteX302" fmla="*/ 1261169 w 2466191"/>
                <a:gd name="connsiteY302" fmla="*/ 874534 h 2481282"/>
                <a:gd name="connsiteX303" fmla="*/ 1218657 w 2466191"/>
                <a:gd name="connsiteY303" fmla="*/ 883013 h 2481282"/>
                <a:gd name="connsiteX304" fmla="*/ 1175085 w 2466191"/>
                <a:gd name="connsiteY304" fmla="*/ 891492 h 2481282"/>
                <a:gd name="connsiteX305" fmla="*/ 1125507 w 2466191"/>
                <a:gd name="connsiteY305" fmla="*/ 900913 h 2481282"/>
                <a:gd name="connsiteX306" fmla="*/ 1092652 w 2466191"/>
                <a:gd name="connsiteY306" fmla="*/ 909274 h 2481282"/>
                <a:gd name="connsiteX307" fmla="*/ 1060267 w 2466191"/>
                <a:gd name="connsiteY307" fmla="*/ 915044 h 2481282"/>
                <a:gd name="connsiteX308" fmla="*/ 1004565 w 2466191"/>
                <a:gd name="connsiteY308" fmla="*/ 929176 h 2481282"/>
                <a:gd name="connsiteX309" fmla="*/ 958991 w 2466191"/>
                <a:gd name="connsiteY309" fmla="*/ 940128 h 2481282"/>
                <a:gd name="connsiteX310" fmla="*/ 912946 w 2466191"/>
                <a:gd name="connsiteY310" fmla="*/ 953788 h 2481282"/>
                <a:gd name="connsiteX311" fmla="*/ 851592 w 2466191"/>
                <a:gd name="connsiteY311" fmla="*/ 973572 h 2481282"/>
                <a:gd name="connsiteX312" fmla="*/ 786116 w 2466191"/>
                <a:gd name="connsiteY312" fmla="*/ 995947 h 2481282"/>
                <a:gd name="connsiteX313" fmla="*/ 729591 w 2466191"/>
                <a:gd name="connsiteY313" fmla="*/ 1018440 h 2481282"/>
                <a:gd name="connsiteX314" fmla="*/ 681897 w 2466191"/>
                <a:gd name="connsiteY314" fmla="*/ 1038341 h 2481282"/>
                <a:gd name="connsiteX315" fmla="*/ 632908 w 2466191"/>
                <a:gd name="connsiteY315" fmla="*/ 1061070 h 2481282"/>
                <a:gd name="connsiteX316" fmla="*/ 532574 w 2466191"/>
                <a:gd name="connsiteY316" fmla="*/ 1112649 h 2481282"/>
                <a:gd name="connsiteX317" fmla="*/ 510671 w 2466191"/>
                <a:gd name="connsiteY317" fmla="*/ 1123837 h 2481282"/>
                <a:gd name="connsiteX318" fmla="*/ 475224 w 2466191"/>
                <a:gd name="connsiteY318" fmla="*/ 1144445 h 2481282"/>
                <a:gd name="connsiteX319" fmla="*/ 453556 w 2466191"/>
                <a:gd name="connsiteY319" fmla="*/ 1158341 h 2481282"/>
                <a:gd name="connsiteX320" fmla="*/ 398797 w 2466191"/>
                <a:gd name="connsiteY320" fmla="*/ 1191432 h 2481282"/>
                <a:gd name="connsiteX321" fmla="*/ 343331 w 2466191"/>
                <a:gd name="connsiteY321" fmla="*/ 1228410 h 2481282"/>
                <a:gd name="connsiteX322" fmla="*/ 325195 w 2466191"/>
                <a:gd name="connsiteY322" fmla="*/ 1241364 h 2481282"/>
                <a:gd name="connsiteX323" fmla="*/ 274204 w 2466191"/>
                <a:gd name="connsiteY323" fmla="*/ 1277163 h 2481282"/>
                <a:gd name="connsiteX324" fmla="*/ 230279 w 2466191"/>
                <a:gd name="connsiteY324" fmla="*/ 1310372 h 2481282"/>
                <a:gd name="connsiteX325" fmla="*/ 185058 w 2466191"/>
                <a:gd name="connsiteY325" fmla="*/ 1345819 h 2481282"/>
                <a:gd name="connsiteX326" fmla="*/ 115343 w 2466191"/>
                <a:gd name="connsiteY326" fmla="*/ 1401285 h 2481282"/>
                <a:gd name="connsiteX327" fmla="*/ 96383 w 2466191"/>
                <a:gd name="connsiteY327" fmla="*/ 1433787 h 2481282"/>
                <a:gd name="connsiteX328" fmla="*/ 94852 w 2466191"/>
                <a:gd name="connsiteY328" fmla="*/ 1462403 h 2481282"/>
                <a:gd name="connsiteX329" fmla="*/ 1241621 w 2466191"/>
                <a:gd name="connsiteY329" fmla="*/ 2410978 h 2481282"/>
                <a:gd name="connsiteX330" fmla="*/ 1348667 w 2466191"/>
                <a:gd name="connsiteY330" fmla="*/ 2402381 h 2481282"/>
                <a:gd name="connsiteX331" fmla="*/ 1430394 w 2466191"/>
                <a:gd name="connsiteY331" fmla="*/ 2383186 h 2481282"/>
                <a:gd name="connsiteX332" fmla="*/ 1499285 w 2466191"/>
                <a:gd name="connsiteY332" fmla="*/ 2353746 h 2481282"/>
                <a:gd name="connsiteX333" fmla="*/ 1568293 w 2466191"/>
                <a:gd name="connsiteY333" fmla="*/ 2311587 h 2481282"/>
                <a:gd name="connsiteX334" fmla="*/ 1644956 w 2466191"/>
                <a:gd name="connsiteY334" fmla="*/ 2253412 h 2481282"/>
                <a:gd name="connsiteX335" fmla="*/ 1676163 w 2466191"/>
                <a:gd name="connsiteY335" fmla="*/ 2226916 h 2481282"/>
                <a:gd name="connsiteX336" fmla="*/ 1711492 w 2466191"/>
                <a:gd name="connsiteY336" fmla="*/ 2191352 h 2481282"/>
                <a:gd name="connsiteX337" fmla="*/ 1756006 w 2466191"/>
                <a:gd name="connsiteY337" fmla="*/ 2143187 h 2481282"/>
                <a:gd name="connsiteX338" fmla="*/ 1824897 w 2466191"/>
                <a:gd name="connsiteY338" fmla="*/ 2049684 h 2481282"/>
                <a:gd name="connsiteX339" fmla="*/ 1873180 w 2466191"/>
                <a:gd name="connsiteY339" fmla="*/ 1966543 h 2481282"/>
                <a:gd name="connsiteX340" fmla="*/ 1884249 w 2466191"/>
                <a:gd name="connsiteY340" fmla="*/ 1945817 h 2481282"/>
                <a:gd name="connsiteX341" fmla="*/ 1916516 w 2466191"/>
                <a:gd name="connsiteY341" fmla="*/ 1871627 h 2481282"/>
                <a:gd name="connsiteX342" fmla="*/ 1958557 w 2466191"/>
                <a:gd name="connsiteY342" fmla="*/ 1752098 h 2481282"/>
                <a:gd name="connsiteX343" fmla="*/ 1973042 w 2466191"/>
                <a:gd name="connsiteY343" fmla="*/ 1705229 h 2481282"/>
                <a:gd name="connsiteX344" fmla="*/ 1996830 w 2466191"/>
                <a:gd name="connsiteY344" fmla="*/ 1614670 h 2481282"/>
                <a:gd name="connsiteX345" fmla="*/ 2007311 w 2466191"/>
                <a:gd name="connsiteY345" fmla="*/ 1565327 h 2481282"/>
                <a:gd name="connsiteX346" fmla="*/ 2027448 w 2466191"/>
                <a:gd name="connsiteY346" fmla="*/ 1468998 h 2481282"/>
                <a:gd name="connsiteX347" fmla="*/ 2033101 w 2466191"/>
                <a:gd name="connsiteY347" fmla="*/ 1440264 h 2481282"/>
                <a:gd name="connsiteX348" fmla="*/ 2046526 w 2466191"/>
                <a:gd name="connsiteY348" fmla="*/ 1367605 h 2481282"/>
                <a:gd name="connsiteX349" fmla="*/ 2059126 w 2466191"/>
                <a:gd name="connsiteY349" fmla="*/ 1298361 h 2481282"/>
                <a:gd name="connsiteX350" fmla="*/ 2065956 w 2466191"/>
                <a:gd name="connsiteY350" fmla="*/ 1271040 h 2481282"/>
                <a:gd name="connsiteX351" fmla="*/ 2087271 w 2466191"/>
                <a:gd name="connsiteY351" fmla="*/ 1171413 h 2481282"/>
                <a:gd name="connsiteX352" fmla="*/ 2101403 w 2466191"/>
                <a:gd name="connsiteY352" fmla="*/ 1113356 h 2481282"/>
                <a:gd name="connsiteX353" fmla="*/ 2121422 w 2466191"/>
                <a:gd name="connsiteY353" fmla="*/ 1045761 h 2481282"/>
                <a:gd name="connsiteX354" fmla="*/ 2115652 w 2466191"/>
                <a:gd name="connsiteY354" fmla="*/ 1007135 h 2481282"/>
                <a:gd name="connsiteX355" fmla="*/ 2110117 w 2466191"/>
                <a:gd name="connsiteY355" fmla="*/ 999480 h 2481282"/>
                <a:gd name="connsiteX356" fmla="*/ 2050176 w 2466191"/>
                <a:gd name="connsiteY356" fmla="*/ 924819 h 2481282"/>
                <a:gd name="connsiteX357" fmla="*/ 2012139 w 2466191"/>
                <a:gd name="connsiteY357" fmla="*/ 885251 h 2481282"/>
                <a:gd name="connsiteX358" fmla="*/ 1990471 w 2466191"/>
                <a:gd name="connsiteY358" fmla="*/ 865702 h 2481282"/>
                <a:gd name="connsiteX359" fmla="*/ 1977870 w 2466191"/>
                <a:gd name="connsiteY359" fmla="*/ 867704 h 2481282"/>
                <a:gd name="connsiteX360" fmla="*/ 1963268 w 2466191"/>
                <a:gd name="connsiteY360" fmla="*/ 886075 h 2481282"/>
                <a:gd name="connsiteX361" fmla="*/ 1899323 w 2466191"/>
                <a:gd name="connsiteY361" fmla="*/ 968391 h 2481282"/>
                <a:gd name="connsiteX362" fmla="*/ 1863876 w 2466191"/>
                <a:gd name="connsiteY362" fmla="*/ 1015142 h 2481282"/>
                <a:gd name="connsiteX363" fmla="*/ 1829254 w 2466191"/>
                <a:gd name="connsiteY363" fmla="*/ 1060952 h 2481282"/>
                <a:gd name="connsiteX364" fmla="*/ 1792395 w 2466191"/>
                <a:gd name="connsiteY364" fmla="*/ 1109588 h 2481282"/>
                <a:gd name="connsiteX365" fmla="*/ 1743759 w 2466191"/>
                <a:gd name="connsiteY365" fmla="*/ 1174357 h 2481282"/>
                <a:gd name="connsiteX366" fmla="*/ 1677812 w 2466191"/>
                <a:gd name="connsiteY366" fmla="*/ 1261383 h 2481282"/>
                <a:gd name="connsiteX367" fmla="*/ 1617518 w 2466191"/>
                <a:gd name="connsiteY367" fmla="*/ 1340873 h 2481282"/>
                <a:gd name="connsiteX368" fmla="*/ 1525428 w 2466191"/>
                <a:gd name="connsiteY368" fmla="*/ 1456633 h 2481282"/>
                <a:gd name="connsiteX369" fmla="*/ 1460305 w 2466191"/>
                <a:gd name="connsiteY369" fmla="*/ 1535180 h 2481282"/>
                <a:gd name="connsiteX370" fmla="*/ 1431924 w 2466191"/>
                <a:gd name="connsiteY370" fmla="*/ 1568154 h 2481282"/>
                <a:gd name="connsiteX371" fmla="*/ 1360914 w 2466191"/>
                <a:gd name="connsiteY371" fmla="*/ 1647879 h 2481282"/>
                <a:gd name="connsiteX372" fmla="*/ 1317577 w 2466191"/>
                <a:gd name="connsiteY372" fmla="*/ 1694159 h 2481282"/>
                <a:gd name="connsiteX373" fmla="*/ 1270237 w 2466191"/>
                <a:gd name="connsiteY373" fmla="*/ 1742795 h 2481282"/>
                <a:gd name="connsiteX374" fmla="*/ 1213005 w 2466191"/>
                <a:gd name="connsiteY374" fmla="*/ 1796612 h 2481282"/>
                <a:gd name="connsiteX375" fmla="*/ 1168137 w 2466191"/>
                <a:gd name="connsiteY375" fmla="*/ 1837947 h 2481282"/>
                <a:gd name="connsiteX376" fmla="*/ 1123976 w 2466191"/>
                <a:gd name="connsiteY376" fmla="*/ 1874689 h 2481282"/>
                <a:gd name="connsiteX377" fmla="*/ 1076871 w 2466191"/>
                <a:gd name="connsiteY377" fmla="*/ 1911431 h 2481282"/>
                <a:gd name="connsiteX378" fmla="*/ 1050846 w 2466191"/>
                <a:gd name="connsiteY378" fmla="*/ 1931215 h 2481282"/>
                <a:gd name="connsiteX379" fmla="*/ 1004448 w 2466191"/>
                <a:gd name="connsiteY379" fmla="*/ 1965012 h 2481282"/>
                <a:gd name="connsiteX380" fmla="*/ 928962 w 2466191"/>
                <a:gd name="connsiteY380" fmla="*/ 2014826 h 2481282"/>
                <a:gd name="connsiteX381" fmla="*/ 838050 w 2466191"/>
                <a:gd name="connsiteY381" fmla="*/ 2066052 h 2481282"/>
                <a:gd name="connsiteX382" fmla="*/ 805430 w 2466191"/>
                <a:gd name="connsiteY382" fmla="*/ 2082304 h 2481282"/>
                <a:gd name="connsiteX383" fmla="*/ 731122 w 2466191"/>
                <a:gd name="connsiteY383" fmla="*/ 2117397 h 2481282"/>
                <a:gd name="connsiteX384" fmla="*/ 674360 w 2466191"/>
                <a:gd name="connsiteY384" fmla="*/ 2139889 h 2481282"/>
                <a:gd name="connsiteX385" fmla="*/ 628080 w 2466191"/>
                <a:gd name="connsiteY385" fmla="*/ 2156847 h 2481282"/>
                <a:gd name="connsiteX386" fmla="*/ 578031 w 2466191"/>
                <a:gd name="connsiteY386" fmla="*/ 2173805 h 2481282"/>
                <a:gd name="connsiteX387" fmla="*/ 575322 w 2466191"/>
                <a:gd name="connsiteY387" fmla="*/ 2186759 h 2481282"/>
                <a:gd name="connsiteX388" fmla="*/ 620896 w 2466191"/>
                <a:gd name="connsiteY388" fmla="*/ 2219615 h 2481282"/>
                <a:gd name="connsiteX389" fmla="*/ 699090 w 2466191"/>
                <a:gd name="connsiteY389" fmla="*/ 2264953 h 2481282"/>
                <a:gd name="connsiteX390" fmla="*/ 767746 w 2466191"/>
                <a:gd name="connsiteY390" fmla="*/ 2298280 h 2481282"/>
                <a:gd name="connsiteX391" fmla="*/ 816381 w 2466191"/>
                <a:gd name="connsiteY391" fmla="*/ 2318770 h 2481282"/>
                <a:gd name="connsiteX392" fmla="*/ 872083 w 2466191"/>
                <a:gd name="connsiteY392" fmla="*/ 2340556 h 2481282"/>
                <a:gd name="connsiteX393" fmla="*/ 935557 w 2466191"/>
                <a:gd name="connsiteY393" fmla="*/ 2361636 h 2481282"/>
                <a:gd name="connsiteX394" fmla="*/ 993142 w 2466191"/>
                <a:gd name="connsiteY394" fmla="*/ 2377651 h 2481282"/>
                <a:gd name="connsiteX395" fmla="*/ 1035419 w 2466191"/>
                <a:gd name="connsiteY395" fmla="*/ 2387543 h 2481282"/>
                <a:gd name="connsiteX396" fmla="*/ 1086999 w 2466191"/>
                <a:gd name="connsiteY396" fmla="*/ 2398260 h 2481282"/>
                <a:gd name="connsiteX397" fmla="*/ 1141405 w 2466191"/>
                <a:gd name="connsiteY397" fmla="*/ 2405208 h 2481282"/>
                <a:gd name="connsiteX398" fmla="*/ 1205468 w 2466191"/>
                <a:gd name="connsiteY398" fmla="*/ 2410978 h 2481282"/>
                <a:gd name="connsiteX399" fmla="*/ 1241621 w 2466191"/>
                <a:gd name="connsiteY399" fmla="*/ 2410978 h 2481282"/>
                <a:gd name="connsiteX400" fmla="*/ 74008 w 2466191"/>
                <a:gd name="connsiteY400" fmla="*/ 1191550 h 2481282"/>
                <a:gd name="connsiteX401" fmla="*/ 79190 w 2466191"/>
                <a:gd name="connsiteY401" fmla="*/ 1295888 h 2481282"/>
                <a:gd name="connsiteX402" fmla="*/ 83076 w 2466191"/>
                <a:gd name="connsiteY402" fmla="*/ 1324975 h 2481282"/>
                <a:gd name="connsiteX403" fmla="*/ 96501 w 2466191"/>
                <a:gd name="connsiteY403" fmla="*/ 1329567 h 2481282"/>
                <a:gd name="connsiteX404" fmla="*/ 123822 w 2466191"/>
                <a:gd name="connsiteY404" fmla="*/ 1307193 h 2481282"/>
                <a:gd name="connsiteX405" fmla="*/ 175166 w 2466191"/>
                <a:gd name="connsiteY405" fmla="*/ 1266094 h 2481282"/>
                <a:gd name="connsiteX406" fmla="*/ 210377 w 2466191"/>
                <a:gd name="connsiteY406" fmla="*/ 1238773 h 2481282"/>
                <a:gd name="connsiteX407" fmla="*/ 259602 w 2466191"/>
                <a:gd name="connsiteY407" fmla="*/ 1202855 h 2481282"/>
                <a:gd name="connsiteX408" fmla="*/ 310593 w 2466191"/>
                <a:gd name="connsiteY408" fmla="*/ 1169293 h 2481282"/>
                <a:gd name="connsiteX409" fmla="*/ 377011 w 2466191"/>
                <a:gd name="connsiteY409" fmla="*/ 1129372 h 2481282"/>
                <a:gd name="connsiteX410" fmla="*/ 405156 w 2466191"/>
                <a:gd name="connsiteY410" fmla="*/ 1112767 h 2481282"/>
                <a:gd name="connsiteX411" fmla="*/ 438718 w 2466191"/>
                <a:gd name="connsiteY411" fmla="*/ 1093690 h 2481282"/>
                <a:gd name="connsiteX412" fmla="*/ 482879 w 2466191"/>
                <a:gd name="connsiteY412" fmla="*/ 1071904 h 2481282"/>
                <a:gd name="connsiteX413" fmla="*/ 540111 w 2466191"/>
                <a:gd name="connsiteY413" fmla="*/ 1045525 h 2481282"/>
                <a:gd name="connsiteX414" fmla="*/ 584154 w 2466191"/>
                <a:gd name="connsiteY414" fmla="*/ 1026094 h 2481282"/>
                <a:gd name="connsiteX415" fmla="*/ 623016 w 2466191"/>
                <a:gd name="connsiteY415" fmla="*/ 1009372 h 2481282"/>
                <a:gd name="connsiteX416" fmla="*/ 689080 w 2466191"/>
                <a:gd name="connsiteY416" fmla="*/ 985113 h 2481282"/>
                <a:gd name="connsiteX417" fmla="*/ 756911 w 2466191"/>
                <a:gd name="connsiteY417" fmla="*/ 962385 h 2481282"/>
                <a:gd name="connsiteX418" fmla="*/ 869139 w 2466191"/>
                <a:gd name="connsiteY418" fmla="*/ 928705 h 2481282"/>
                <a:gd name="connsiteX419" fmla="*/ 922367 w 2466191"/>
                <a:gd name="connsiteY419" fmla="*/ 914691 h 2481282"/>
                <a:gd name="connsiteX420" fmla="*/ 961229 w 2466191"/>
                <a:gd name="connsiteY420" fmla="*/ 905859 h 2481282"/>
                <a:gd name="connsiteX421" fmla="*/ 998677 w 2466191"/>
                <a:gd name="connsiteY421" fmla="*/ 896556 h 2481282"/>
                <a:gd name="connsiteX422" fmla="*/ 1011396 w 2466191"/>
                <a:gd name="connsiteY422" fmla="*/ 894318 h 2481282"/>
                <a:gd name="connsiteX423" fmla="*/ 1069452 w 2466191"/>
                <a:gd name="connsiteY423" fmla="*/ 880069 h 2481282"/>
                <a:gd name="connsiteX424" fmla="*/ 1100071 w 2466191"/>
                <a:gd name="connsiteY424" fmla="*/ 872061 h 2481282"/>
                <a:gd name="connsiteX425" fmla="*/ 1147882 w 2466191"/>
                <a:gd name="connsiteY425" fmla="*/ 861227 h 2481282"/>
                <a:gd name="connsiteX426" fmla="*/ 1208176 w 2466191"/>
                <a:gd name="connsiteY426" fmla="*/ 846507 h 2481282"/>
                <a:gd name="connsiteX427" fmla="*/ 1249158 w 2466191"/>
                <a:gd name="connsiteY427" fmla="*/ 836261 h 2481282"/>
                <a:gd name="connsiteX428" fmla="*/ 1318755 w 2466191"/>
                <a:gd name="connsiteY428" fmla="*/ 815771 h 2481282"/>
                <a:gd name="connsiteX429" fmla="*/ 1344780 w 2466191"/>
                <a:gd name="connsiteY429" fmla="*/ 808470 h 2481282"/>
                <a:gd name="connsiteX430" fmla="*/ 1417086 w 2466191"/>
                <a:gd name="connsiteY430" fmla="*/ 783975 h 2481282"/>
                <a:gd name="connsiteX431" fmla="*/ 1463838 w 2466191"/>
                <a:gd name="connsiteY431" fmla="*/ 765251 h 2481282"/>
                <a:gd name="connsiteX432" fmla="*/ 1509530 w 2466191"/>
                <a:gd name="connsiteY432" fmla="*/ 743700 h 2481282"/>
                <a:gd name="connsiteX433" fmla="*/ 1548156 w 2466191"/>
                <a:gd name="connsiteY433" fmla="*/ 724623 h 2481282"/>
                <a:gd name="connsiteX434" fmla="*/ 1603740 w 2466191"/>
                <a:gd name="connsiteY434" fmla="*/ 689647 h 2481282"/>
                <a:gd name="connsiteX435" fmla="*/ 1679814 w 2466191"/>
                <a:gd name="connsiteY435" fmla="*/ 630766 h 2481282"/>
                <a:gd name="connsiteX436" fmla="*/ 1679579 w 2466191"/>
                <a:gd name="connsiteY436" fmla="*/ 616399 h 2481282"/>
                <a:gd name="connsiteX437" fmla="*/ 1622935 w 2466191"/>
                <a:gd name="connsiteY437" fmla="*/ 576714 h 2481282"/>
                <a:gd name="connsiteX438" fmla="*/ 1570413 w 2466191"/>
                <a:gd name="connsiteY438" fmla="*/ 543505 h 2481282"/>
                <a:gd name="connsiteX439" fmla="*/ 1502582 w 2466191"/>
                <a:gd name="connsiteY439" fmla="*/ 504996 h 2481282"/>
                <a:gd name="connsiteX440" fmla="*/ 1496694 w 2466191"/>
                <a:gd name="connsiteY440" fmla="*/ 501228 h 2481282"/>
                <a:gd name="connsiteX441" fmla="*/ 1482445 w 2466191"/>
                <a:gd name="connsiteY441" fmla="*/ 493102 h 2481282"/>
                <a:gd name="connsiteX442" fmla="*/ 1443465 w 2466191"/>
                <a:gd name="connsiteY442" fmla="*/ 474378 h 2481282"/>
                <a:gd name="connsiteX443" fmla="*/ 1387293 w 2466191"/>
                <a:gd name="connsiteY443" fmla="*/ 447882 h 2481282"/>
                <a:gd name="connsiteX444" fmla="*/ 1350669 w 2466191"/>
                <a:gd name="connsiteY444" fmla="*/ 432455 h 2481282"/>
                <a:gd name="connsiteX445" fmla="*/ 1292730 w 2466191"/>
                <a:gd name="connsiteY445" fmla="*/ 410080 h 2481282"/>
                <a:gd name="connsiteX446" fmla="*/ 1241856 w 2466191"/>
                <a:gd name="connsiteY446" fmla="*/ 392180 h 2481282"/>
                <a:gd name="connsiteX447" fmla="*/ 1175792 w 2466191"/>
                <a:gd name="connsiteY447" fmla="*/ 372161 h 2481282"/>
                <a:gd name="connsiteX448" fmla="*/ 1145998 w 2466191"/>
                <a:gd name="connsiteY448" fmla="*/ 365566 h 2481282"/>
                <a:gd name="connsiteX449" fmla="*/ 1093711 w 2466191"/>
                <a:gd name="connsiteY449" fmla="*/ 352730 h 2481282"/>
                <a:gd name="connsiteX450" fmla="*/ 1059325 w 2466191"/>
                <a:gd name="connsiteY450" fmla="*/ 345075 h 2481282"/>
                <a:gd name="connsiteX451" fmla="*/ 1007156 w 2466191"/>
                <a:gd name="connsiteY451" fmla="*/ 337656 h 2481282"/>
                <a:gd name="connsiteX452" fmla="*/ 953692 w 2466191"/>
                <a:gd name="connsiteY452" fmla="*/ 331062 h 2481282"/>
                <a:gd name="connsiteX453" fmla="*/ 874085 w 2466191"/>
                <a:gd name="connsiteY453" fmla="*/ 325880 h 2481282"/>
                <a:gd name="connsiteX454" fmla="*/ 754203 w 2466191"/>
                <a:gd name="connsiteY454" fmla="*/ 328235 h 2481282"/>
                <a:gd name="connsiteX455" fmla="*/ 748433 w 2466191"/>
                <a:gd name="connsiteY455" fmla="*/ 329177 h 2481282"/>
                <a:gd name="connsiteX456" fmla="*/ 703094 w 2466191"/>
                <a:gd name="connsiteY456" fmla="*/ 335065 h 2481282"/>
                <a:gd name="connsiteX457" fmla="*/ 691553 w 2466191"/>
                <a:gd name="connsiteY457" fmla="*/ 337067 h 2481282"/>
                <a:gd name="connsiteX458" fmla="*/ 674125 w 2466191"/>
                <a:gd name="connsiteY458" fmla="*/ 339540 h 2481282"/>
                <a:gd name="connsiteX459" fmla="*/ 649748 w 2466191"/>
                <a:gd name="connsiteY459" fmla="*/ 342838 h 2481282"/>
                <a:gd name="connsiteX460" fmla="*/ 619130 w 2466191"/>
                <a:gd name="connsiteY460" fmla="*/ 350846 h 2481282"/>
                <a:gd name="connsiteX461" fmla="*/ 567903 w 2466191"/>
                <a:gd name="connsiteY461" fmla="*/ 361915 h 2481282"/>
                <a:gd name="connsiteX462" fmla="*/ 509258 w 2466191"/>
                <a:gd name="connsiteY462" fmla="*/ 378520 h 2481282"/>
                <a:gd name="connsiteX463" fmla="*/ 435538 w 2466191"/>
                <a:gd name="connsiteY463" fmla="*/ 408667 h 2481282"/>
                <a:gd name="connsiteX464" fmla="*/ 350279 w 2466191"/>
                <a:gd name="connsiteY464" fmla="*/ 472847 h 2481282"/>
                <a:gd name="connsiteX465" fmla="*/ 292222 w 2466191"/>
                <a:gd name="connsiteY465" fmla="*/ 535850 h 2481282"/>
                <a:gd name="connsiteX466" fmla="*/ 266079 w 2466191"/>
                <a:gd name="connsiteY466" fmla="*/ 570590 h 2481282"/>
                <a:gd name="connsiteX467" fmla="*/ 227335 w 2466191"/>
                <a:gd name="connsiteY467" fmla="*/ 630649 h 2481282"/>
                <a:gd name="connsiteX468" fmla="*/ 174695 w 2466191"/>
                <a:gd name="connsiteY468" fmla="*/ 731806 h 2481282"/>
                <a:gd name="connsiteX469" fmla="*/ 143841 w 2466191"/>
                <a:gd name="connsiteY469" fmla="*/ 806468 h 2481282"/>
                <a:gd name="connsiteX470" fmla="*/ 121113 w 2466191"/>
                <a:gd name="connsiteY470" fmla="*/ 874299 h 2481282"/>
                <a:gd name="connsiteX471" fmla="*/ 97796 w 2466191"/>
                <a:gd name="connsiteY471" fmla="*/ 956614 h 2481282"/>
                <a:gd name="connsiteX472" fmla="*/ 94852 w 2466191"/>
                <a:gd name="connsiteY472" fmla="*/ 970393 h 2481282"/>
                <a:gd name="connsiteX473" fmla="*/ 83312 w 2466191"/>
                <a:gd name="connsiteY473" fmla="*/ 1037399 h 2481282"/>
                <a:gd name="connsiteX474" fmla="*/ 76010 w 2466191"/>
                <a:gd name="connsiteY474" fmla="*/ 1103817 h 2481282"/>
                <a:gd name="connsiteX475" fmla="*/ 74008 w 2466191"/>
                <a:gd name="connsiteY475" fmla="*/ 1191550 h 2481282"/>
                <a:gd name="connsiteX476" fmla="*/ 2309253 w 2466191"/>
                <a:gd name="connsiteY476" fmla="*/ 1369724 h 2481282"/>
                <a:gd name="connsiteX477" fmla="*/ 2302776 w 2466191"/>
                <a:gd name="connsiteY477" fmla="*/ 1351236 h 2481282"/>
                <a:gd name="connsiteX478" fmla="*/ 2253905 w 2466191"/>
                <a:gd name="connsiteY478" fmla="*/ 1222757 h 2481282"/>
                <a:gd name="connsiteX479" fmla="*/ 2231766 w 2466191"/>
                <a:gd name="connsiteY479" fmla="*/ 1177654 h 2481282"/>
                <a:gd name="connsiteX480" fmla="*/ 2197261 w 2466191"/>
                <a:gd name="connsiteY480" fmla="*/ 1121246 h 2481282"/>
                <a:gd name="connsiteX481" fmla="*/ 2178773 w 2466191"/>
                <a:gd name="connsiteY481" fmla="*/ 1092983 h 2481282"/>
                <a:gd name="connsiteX482" fmla="*/ 2167232 w 2466191"/>
                <a:gd name="connsiteY482" fmla="*/ 1093690 h 2481282"/>
                <a:gd name="connsiteX483" fmla="*/ 2165230 w 2466191"/>
                <a:gd name="connsiteY483" fmla="*/ 1099225 h 2481282"/>
                <a:gd name="connsiteX484" fmla="*/ 2146388 w 2466191"/>
                <a:gd name="connsiteY484" fmla="*/ 1145976 h 2481282"/>
                <a:gd name="connsiteX485" fmla="*/ 2113768 w 2466191"/>
                <a:gd name="connsiteY485" fmla="*/ 1232649 h 2481282"/>
                <a:gd name="connsiteX486" fmla="*/ 2089391 w 2466191"/>
                <a:gd name="connsiteY486" fmla="*/ 1310961 h 2481282"/>
                <a:gd name="connsiteX487" fmla="*/ 2061246 w 2466191"/>
                <a:gd name="connsiteY487" fmla="*/ 1423542 h 2481282"/>
                <a:gd name="connsiteX488" fmla="*/ 2055005 w 2466191"/>
                <a:gd name="connsiteY488" fmla="*/ 1447330 h 2481282"/>
                <a:gd name="connsiteX489" fmla="*/ 2044524 w 2466191"/>
                <a:gd name="connsiteY489" fmla="*/ 1504915 h 2481282"/>
                <a:gd name="connsiteX490" fmla="*/ 2028272 w 2466191"/>
                <a:gd name="connsiteY490" fmla="*/ 1596063 h 2481282"/>
                <a:gd name="connsiteX491" fmla="*/ 2019911 w 2466191"/>
                <a:gd name="connsiteY491" fmla="*/ 1636338 h 2481282"/>
                <a:gd name="connsiteX492" fmla="*/ 2008371 w 2466191"/>
                <a:gd name="connsiteY492" fmla="*/ 1681794 h 2481282"/>
                <a:gd name="connsiteX493" fmla="*/ 1984347 w 2466191"/>
                <a:gd name="connsiteY493" fmla="*/ 1766230 h 2481282"/>
                <a:gd name="connsiteX494" fmla="*/ 1937595 w 2466191"/>
                <a:gd name="connsiteY494" fmla="*/ 1883639 h 2481282"/>
                <a:gd name="connsiteX495" fmla="*/ 1881187 w 2466191"/>
                <a:gd name="connsiteY495" fmla="*/ 1995631 h 2481282"/>
                <a:gd name="connsiteX496" fmla="*/ 1851629 w 2466191"/>
                <a:gd name="connsiteY496" fmla="*/ 2043324 h 2481282"/>
                <a:gd name="connsiteX497" fmla="*/ 1810648 w 2466191"/>
                <a:gd name="connsiteY497" fmla="*/ 2104796 h 2481282"/>
                <a:gd name="connsiteX498" fmla="*/ 1750942 w 2466191"/>
                <a:gd name="connsiteY498" fmla="*/ 2181577 h 2481282"/>
                <a:gd name="connsiteX499" fmla="*/ 1687469 w 2466191"/>
                <a:gd name="connsiteY499" fmla="*/ 2252470 h 2481282"/>
                <a:gd name="connsiteX500" fmla="*/ 1652140 w 2466191"/>
                <a:gd name="connsiteY500" fmla="*/ 2286974 h 2481282"/>
                <a:gd name="connsiteX501" fmla="*/ 1610217 w 2466191"/>
                <a:gd name="connsiteY501" fmla="*/ 2322892 h 2481282"/>
                <a:gd name="connsiteX502" fmla="*/ 1601738 w 2466191"/>
                <a:gd name="connsiteY502" fmla="*/ 2335022 h 2481282"/>
                <a:gd name="connsiteX503" fmla="*/ 1618107 w 2466191"/>
                <a:gd name="connsiteY503" fmla="*/ 2336670 h 2481282"/>
                <a:gd name="connsiteX504" fmla="*/ 1680638 w 2466191"/>
                <a:gd name="connsiteY504" fmla="*/ 2321361 h 2481282"/>
                <a:gd name="connsiteX505" fmla="*/ 1700776 w 2466191"/>
                <a:gd name="connsiteY505" fmla="*/ 2315120 h 2481282"/>
                <a:gd name="connsiteX506" fmla="*/ 1745879 w 2466191"/>
                <a:gd name="connsiteY506" fmla="*/ 2298397 h 2481282"/>
                <a:gd name="connsiteX507" fmla="*/ 1798165 w 2466191"/>
                <a:gd name="connsiteY507" fmla="*/ 2274727 h 2481282"/>
                <a:gd name="connsiteX508" fmla="*/ 1854926 w 2466191"/>
                <a:gd name="connsiteY508" fmla="*/ 2243991 h 2481282"/>
                <a:gd name="connsiteX509" fmla="*/ 1974573 w 2466191"/>
                <a:gd name="connsiteY509" fmla="*/ 2160027 h 2481282"/>
                <a:gd name="connsiteX510" fmla="*/ 1996359 w 2466191"/>
                <a:gd name="connsiteY510" fmla="*/ 2142245 h 2481282"/>
                <a:gd name="connsiteX511" fmla="*/ 2031216 w 2466191"/>
                <a:gd name="connsiteY511" fmla="*/ 2109389 h 2481282"/>
                <a:gd name="connsiteX512" fmla="*/ 2080323 w 2466191"/>
                <a:gd name="connsiteY512" fmla="*/ 2060635 h 2481282"/>
                <a:gd name="connsiteX513" fmla="*/ 2126840 w 2466191"/>
                <a:gd name="connsiteY513" fmla="*/ 2007760 h 2481282"/>
                <a:gd name="connsiteX514" fmla="*/ 2149332 w 2466191"/>
                <a:gd name="connsiteY514" fmla="*/ 1976318 h 2481282"/>
                <a:gd name="connsiteX515" fmla="*/ 2180892 w 2466191"/>
                <a:gd name="connsiteY515" fmla="*/ 1930155 h 2481282"/>
                <a:gd name="connsiteX516" fmla="*/ 2196084 w 2466191"/>
                <a:gd name="connsiteY516" fmla="*/ 1908133 h 2481282"/>
                <a:gd name="connsiteX517" fmla="*/ 2207624 w 2466191"/>
                <a:gd name="connsiteY517" fmla="*/ 1887878 h 2481282"/>
                <a:gd name="connsiteX518" fmla="*/ 2236476 w 2466191"/>
                <a:gd name="connsiteY518" fmla="*/ 1838771 h 2481282"/>
                <a:gd name="connsiteX519" fmla="*/ 2261442 w 2466191"/>
                <a:gd name="connsiteY519" fmla="*/ 1786249 h 2481282"/>
                <a:gd name="connsiteX520" fmla="*/ 2275926 w 2466191"/>
                <a:gd name="connsiteY520" fmla="*/ 1753629 h 2481282"/>
                <a:gd name="connsiteX521" fmla="*/ 2288998 w 2466191"/>
                <a:gd name="connsiteY521" fmla="*/ 1716534 h 2481282"/>
                <a:gd name="connsiteX522" fmla="*/ 2304660 w 2466191"/>
                <a:gd name="connsiteY522" fmla="*/ 1671549 h 2481282"/>
                <a:gd name="connsiteX523" fmla="*/ 2316319 w 2466191"/>
                <a:gd name="connsiteY523" fmla="*/ 1641166 h 2481282"/>
                <a:gd name="connsiteX524" fmla="*/ 2329508 w 2466191"/>
                <a:gd name="connsiteY524" fmla="*/ 1610430 h 2481282"/>
                <a:gd name="connsiteX525" fmla="*/ 2355298 w 2466191"/>
                <a:gd name="connsiteY525" fmla="*/ 1528703 h 2481282"/>
                <a:gd name="connsiteX526" fmla="*/ 2362482 w 2466191"/>
                <a:gd name="connsiteY526" fmla="*/ 1501383 h 2481282"/>
                <a:gd name="connsiteX527" fmla="*/ 2384150 w 2466191"/>
                <a:gd name="connsiteY527" fmla="*/ 1388566 h 2481282"/>
                <a:gd name="connsiteX528" fmla="*/ 2389802 w 2466191"/>
                <a:gd name="connsiteY528" fmla="*/ 1337222 h 2481282"/>
                <a:gd name="connsiteX529" fmla="*/ 2394984 w 2466191"/>
                <a:gd name="connsiteY529" fmla="*/ 1237477 h 2481282"/>
                <a:gd name="connsiteX530" fmla="*/ 2393689 w 2466191"/>
                <a:gd name="connsiteY530" fmla="*/ 1189313 h 2481282"/>
                <a:gd name="connsiteX531" fmla="*/ 2389802 w 2466191"/>
                <a:gd name="connsiteY531" fmla="*/ 1123601 h 2481282"/>
                <a:gd name="connsiteX532" fmla="*/ 2384268 w 2466191"/>
                <a:gd name="connsiteY532" fmla="*/ 1079440 h 2481282"/>
                <a:gd name="connsiteX533" fmla="*/ 2363659 w 2466191"/>
                <a:gd name="connsiteY533" fmla="*/ 997949 h 2481282"/>
                <a:gd name="connsiteX534" fmla="*/ 2353061 w 2466191"/>
                <a:gd name="connsiteY534" fmla="*/ 977341 h 2481282"/>
                <a:gd name="connsiteX535" fmla="*/ 2350588 w 2466191"/>
                <a:gd name="connsiteY535" fmla="*/ 970981 h 2481282"/>
                <a:gd name="connsiteX536" fmla="*/ 2339047 w 2466191"/>
                <a:gd name="connsiteY536" fmla="*/ 951551 h 2481282"/>
                <a:gd name="connsiteX537" fmla="*/ 2301599 w 2466191"/>
                <a:gd name="connsiteY537" fmla="*/ 934004 h 2481282"/>
                <a:gd name="connsiteX538" fmla="*/ 2230941 w 2466191"/>
                <a:gd name="connsiteY538" fmla="*/ 957792 h 2481282"/>
                <a:gd name="connsiteX539" fmla="*/ 2219401 w 2466191"/>
                <a:gd name="connsiteY539" fmla="*/ 975103 h 2481282"/>
                <a:gd name="connsiteX540" fmla="*/ 2202443 w 2466191"/>
                <a:gd name="connsiteY540" fmla="*/ 1010903 h 2481282"/>
                <a:gd name="connsiteX541" fmla="*/ 2204092 w 2466191"/>
                <a:gd name="connsiteY541" fmla="*/ 1025388 h 2481282"/>
                <a:gd name="connsiteX542" fmla="*/ 2235770 w 2466191"/>
                <a:gd name="connsiteY542" fmla="*/ 1088037 h 2481282"/>
                <a:gd name="connsiteX543" fmla="*/ 2278164 w 2466191"/>
                <a:gd name="connsiteY543" fmla="*/ 1201324 h 2481282"/>
                <a:gd name="connsiteX544" fmla="*/ 2301010 w 2466191"/>
                <a:gd name="connsiteY544" fmla="*/ 1292355 h 2481282"/>
                <a:gd name="connsiteX545" fmla="*/ 2311137 w 2466191"/>
                <a:gd name="connsiteY545" fmla="*/ 1356064 h 2481282"/>
                <a:gd name="connsiteX546" fmla="*/ 2309253 w 2466191"/>
                <a:gd name="connsiteY546" fmla="*/ 1369724 h 2481282"/>
                <a:gd name="connsiteX547" fmla="*/ 1243505 w 2466191"/>
                <a:gd name="connsiteY547" fmla="*/ 74340 h 2481282"/>
                <a:gd name="connsiteX548" fmla="*/ 1155890 w 2466191"/>
                <a:gd name="connsiteY548" fmla="*/ 76813 h 2481282"/>
                <a:gd name="connsiteX549" fmla="*/ 1120914 w 2466191"/>
                <a:gd name="connsiteY549" fmla="*/ 80463 h 2481282"/>
                <a:gd name="connsiteX550" fmla="*/ 1062976 w 2466191"/>
                <a:gd name="connsiteY550" fmla="*/ 89531 h 2481282"/>
                <a:gd name="connsiteX551" fmla="*/ 1039894 w 2466191"/>
                <a:gd name="connsiteY551" fmla="*/ 93417 h 2481282"/>
                <a:gd name="connsiteX552" fmla="*/ 966881 w 2466191"/>
                <a:gd name="connsiteY552" fmla="*/ 110611 h 2481282"/>
                <a:gd name="connsiteX553" fmla="*/ 842525 w 2466191"/>
                <a:gd name="connsiteY553" fmla="*/ 149708 h 2481282"/>
                <a:gd name="connsiteX554" fmla="*/ 780699 w 2466191"/>
                <a:gd name="connsiteY554" fmla="*/ 175498 h 2481282"/>
                <a:gd name="connsiteX555" fmla="*/ 740425 w 2466191"/>
                <a:gd name="connsiteY555" fmla="*/ 194340 h 2481282"/>
                <a:gd name="connsiteX556" fmla="*/ 707334 w 2466191"/>
                <a:gd name="connsiteY556" fmla="*/ 212122 h 2481282"/>
                <a:gd name="connsiteX557" fmla="*/ 661171 w 2466191"/>
                <a:gd name="connsiteY557" fmla="*/ 237558 h 2481282"/>
                <a:gd name="connsiteX558" fmla="*/ 633850 w 2466191"/>
                <a:gd name="connsiteY558" fmla="*/ 253692 h 2481282"/>
                <a:gd name="connsiteX559" fmla="*/ 580975 w 2466191"/>
                <a:gd name="connsiteY559" fmla="*/ 288667 h 2481282"/>
                <a:gd name="connsiteX560" fmla="*/ 546117 w 2466191"/>
                <a:gd name="connsiteY560" fmla="*/ 314339 h 2481282"/>
                <a:gd name="connsiteX561" fmla="*/ 533045 w 2466191"/>
                <a:gd name="connsiteY561" fmla="*/ 326116 h 2481282"/>
                <a:gd name="connsiteX562" fmla="*/ 531279 w 2466191"/>
                <a:gd name="connsiteY562" fmla="*/ 332239 h 2481282"/>
                <a:gd name="connsiteX563" fmla="*/ 536696 w 2466191"/>
                <a:gd name="connsiteY563" fmla="*/ 333535 h 2481282"/>
                <a:gd name="connsiteX564" fmla="*/ 543526 w 2466191"/>
                <a:gd name="connsiteY564" fmla="*/ 332004 h 2481282"/>
                <a:gd name="connsiteX565" fmla="*/ 574498 w 2466191"/>
                <a:gd name="connsiteY565" fmla="*/ 325762 h 2481282"/>
                <a:gd name="connsiteX566" fmla="*/ 604409 w 2466191"/>
                <a:gd name="connsiteY566" fmla="*/ 320110 h 2481282"/>
                <a:gd name="connsiteX567" fmla="*/ 649159 w 2466191"/>
                <a:gd name="connsiteY567" fmla="*/ 311984 h 2481282"/>
                <a:gd name="connsiteX568" fmla="*/ 671298 w 2466191"/>
                <a:gd name="connsiteY568" fmla="*/ 309276 h 2481282"/>
                <a:gd name="connsiteX569" fmla="*/ 732888 w 2466191"/>
                <a:gd name="connsiteY569" fmla="*/ 301150 h 2481282"/>
                <a:gd name="connsiteX570" fmla="*/ 818501 w 2466191"/>
                <a:gd name="connsiteY570" fmla="*/ 296204 h 2481282"/>
                <a:gd name="connsiteX571" fmla="*/ 963231 w 2466191"/>
                <a:gd name="connsiteY571" fmla="*/ 297735 h 2481282"/>
                <a:gd name="connsiteX572" fmla="*/ 1067215 w 2466191"/>
                <a:gd name="connsiteY572" fmla="*/ 306920 h 2481282"/>
                <a:gd name="connsiteX573" fmla="*/ 1110198 w 2466191"/>
                <a:gd name="connsiteY573" fmla="*/ 312573 h 2481282"/>
                <a:gd name="connsiteX574" fmla="*/ 1143643 w 2466191"/>
                <a:gd name="connsiteY574" fmla="*/ 318108 h 2481282"/>
                <a:gd name="connsiteX575" fmla="*/ 1171199 w 2466191"/>
                <a:gd name="connsiteY575" fmla="*/ 323878 h 2481282"/>
                <a:gd name="connsiteX576" fmla="*/ 1222897 w 2466191"/>
                <a:gd name="connsiteY576" fmla="*/ 334241 h 2481282"/>
                <a:gd name="connsiteX577" fmla="*/ 1287313 w 2466191"/>
                <a:gd name="connsiteY577" fmla="*/ 351905 h 2481282"/>
                <a:gd name="connsiteX578" fmla="*/ 1290845 w 2466191"/>
                <a:gd name="connsiteY578" fmla="*/ 352494 h 2481282"/>
                <a:gd name="connsiteX579" fmla="*/ 1371748 w 2466191"/>
                <a:gd name="connsiteY579" fmla="*/ 376753 h 2481282"/>
                <a:gd name="connsiteX580" fmla="*/ 1384702 w 2466191"/>
                <a:gd name="connsiteY580" fmla="*/ 382288 h 2481282"/>
                <a:gd name="connsiteX581" fmla="*/ 1446174 w 2466191"/>
                <a:gd name="connsiteY581" fmla="*/ 405487 h 2481282"/>
                <a:gd name="connsiteX582" fmla="*/ 1457126 w 2466191"/>
                <a:gd name="connsiteY582" fmla="*/ 409727 h 2481282"/>
                <a:gd name="connsiteX583" fmla="*/ 1499991 w 2466191"/>
                <a:gd name="connsiteY583" fmla="*/ 428333 h 2481282"/>
                <a:gd name="connsiteX584" fmla="*/ 1545565 w 2466191"/>
                <a:gd name="connsiteY584" fmla="*/ 449766 h 2481282"/>
                <a:gd name="connsiteX585" fmla="*/ 1590315 w 2466191"/>
                <a:gd name="connsiteY585" fmla="*/ 473083 h 2481282"/>
                <a:gd name="connsiteX586" fmla="*/ 1609981 w 2466191"/>
                <a:gd name="connsiteY586" fmla="*/ 483328 h 2481282"/>
                <a:gd name="connsiteX587" fmla="*/ 1643190 w 2466191"/>
                <a:gd name="connsiteY587" fmla="*/ 505114 h 2481282"/>
                <a:gd name="connsiteX588" fmla="*/ 1646370 w 2466191"/>
                <a:gd name="connsiteY588" fmla="*/ 506645 h 2481282"/>
                <a:gd name="connsiteX589" fmla="*/ 1667096 w 2466191"/>
                <a:gd name="connsiteY589" fmla="*/ 517597 h 2481282"/>
                <a:gd name="connsiteX590" fmla="*/ 1702542 w 2466191"/>
                <a:gd name="connsiteY590" fmla="*/ 540561 h 2481282"/>
                <a:gd name="connsiteX591" fmla="*/ 1720324 w 2466191"/>
                <a:gd name="connsiteY591" fmla="*/ 535968 h 2481282"/>
                <a:gd name="connsiteX592" fmla="*/ 1729863 w 2466191"/>
                <a:gd name="connsiteY592" fmla="*/ 514653 h 2481282"/>
                <a:gd name="connsiteX593" fmla="*/ 1737047 w 2466191"/>
                <a:gd name="connsiteY593" fmla="*/ 482739 h 2481282"/>
                <a:gd name="connsiteX594" fmla="*/ 1740933 w 2466191"/>
                <a:gd name="connsiteY594" fmla="*/ 451297 h 2481282"/>
                <a:gd name="connsiteX595" fmla="*/ 1735516 w 2466191"/>
                <a:gd name="connsiteY595" fmla="*/ 401248 h 2481282"/>
                <a:gd name="connsiteX596" fmla="*/ 1715025 w 2466191"/>
                <a:gd name="connsiteY596" fmla="*/ 341542 h 2481282"/>
                <a:gd name="connsiteX597" fmla="*/ 1655084 w 2466191"/>
                <a:gd name="connsiteY597" fmla="*/ 253574 h 2481282"/>
                <a:gd name="connsiteX598" fmla="*/ 1639657 w 2466191"/>
                <a:gd name="connsiteY598" fmla="*/ 237676 h 2481282"/>
                <a:gd name="connsiteX599" fmla="*/ 1604093 w 2466191"/>
                <a:gd name="connsiteY599" fmla="*/ 202465 h 2481282"/>
                <a:gd name="connsiteX600" fmla="*/ 1548862 w 2466191"/>
                <a:gd name="connsiteY600" fmla="*/ 159011 h 2481282"/>
                <a:gd name="connsiteX601" fmla="*/ 1484093 w 2466191"/>
                <a:gd name="connsiteY601" fmla="*/ 116616 h 2481282"/>
                <a:gd name="connsiteX602" fmla="*/ 1430158 w 2466191"/>
                <a:gd name="connsiteY602" fmla="*/ 94242 h 2481282"/>
                <a:gd name="connsiteX603" fmla="*/ 1379520 w 2466191"/>
                <a:gd name="connsiteY603" fmla="*/ 84467 h 2481282"/>
                <a:gd name="connsiteX604" fmla="*/ 1354319 w 2466191"/>
                <a:gd name="connsiteY604" fmla="*/ 79050 h 2481282"/>
                <a:gd name="connsiteX605" fmla="*/ 1243505 w 2466191"/>
                <a:gd name="connsiteY605" fmla="*/ 74340 h 2481282"/>
                <a:gd name="connsiteX606" fmla="*/ 2082796 w 2466191"/>
                <a:gd name="connsiteY606" fmla="*/ 528196 h 2481282"/>
                <a:gd name="connsiteX607" fmla="*/ 2080323 w 2466191"/>
                <a:gd name="connsiteY607" fmla="*/ 479913 h 2481282"/>
                <a:gd name="connsiteX608" fmla="*/ 2070196 w 2466191"/>
                <a:gd name="connsiteY608" fmla="*/ 441287 h 2481282"/>
                <a:gd name="connsiteX609" fmla="*/ 2060775 w 2466191"/>
                <a:gd name="connsiteY609" fmla="*/ 423858 h 2481282"/>
                <a:gd name="connsiteX610" fmla="*/ 2032394 w 2466191"/>
                <a:gd name="connsiteY610" fmla="*/ 389707 h 2481282"/>
                <a:gd name="connsiteX611" fmla="*/ 1967272 w 2466191"/>
                <a:gd name="connsiteY611" fmla="*/ 327058 h 2481282"/>
                <a:gd name="connsiteX612" fmla="*/ 1919460 w 2466191"/>
                <a:gd name="connsiteY612" fmla="*/ 291022 h 2481282"/>
                <a:gd name="connsiteX613" fmla="*/ 1870942 w 2466191"/>
                <a:gd name="connsiteY613" fmla="*/ 258049 h 2481282"/>
                <a:gd name="connsiteX614" fmla="*/ 1822895 w 2466191"/>
                <a:gd name="connsiteY614" fmla="*/ 230964 h 2481282"/>
                <a:gd name="connsiteX615" fmla="*/ 1765427 w 2466191"/>
                <a:gd name="connsiteY615" fmla="*/ 201523 h 2481282"/>
                <a:gd name="connsiteX616" fmla="*/ 1722679 w 2466191"/>
                <a:gd name="connsiteY616" fmla="*/ 182446 h 2481282"/>
                <a:gd name="connsiteX617" fmla="*/ 1703955 w 2466191"/>
                <a:gd name="connsiteY617" fmla="*/ 172789 h 2481282"/>
                <a:gd name="connsiteX618" fmla="*/ 1657204 w 2466191"/>
                <a:gd name="connsiteY618" fmla="*/ 153829 h 2481282"/>
                <a:gd name="connsiteX619" fmla="*/ 1597734 w 2466191"/>
                <a:gd name="connsiteY619" fmla="*/ 131926 h 2481282"/>
                <a:gd name="connsiteX620" fmla="*/ 1592081 w 2466191"/>
                <a:gd name="connsiteY620" fmla="*/ 130277 h 2481282"/>
                <a:gd name="connsiteX621" fmla="*/ 1576537 w 2466191"/>
                <a:gd name="connsiteY621" fmla="*/ 125213 h 2481282"/>
                <a:gd name="connsiteX622" fmla="*/ 1552160 w 2466191"/>
                <a:gd name="connsiteY622" fmla="*/ 116970 h 2481282"/>
                <a:gd name="connsiteX623" fmla="*/ 1534378 w 2466191"/>
                <a:gd name="connsiteY623" fmla="*/ 111199 h 2481282"/>
                <a:gd name="connsiteX624" fmla="*/ 1524132 w 2466191"/>
                <a:gd name="connsiteY624" fmla="*/ 109433 h 2481282"/>
                <a:gd name="connsiteX625" fmla="*/ 1520953 w 2466191"/>
                <a:gd name="connsiteY625" fmla="*/ 112377 h 2481282"/>
                <a:gd name="connsiteX626" fmla="*/ 1522484 w 2466191"/>
                <a:gd name="connsiteY626" fmla="*/ 115203 h 2481282"/>
                <a:gd name="connsiteX627" fmla="*/ 1542268 w 2466191"/>
                <a:gd name="connsiteY627" fmla="*/ 127804 h 2481282"/>
                <a:gd name="connsiteX628" fmla="*/ 1589137 w 2466191"/>
                <a:gd name="connsiteY628" fmla="*/ 158893 h 2481282"/>
                <a:gd name="connsiteX629" fmla="*/ 1602915 w 2466191"/>
                <a:gd name="connsiteY629" fmla="*/ 169845 h 2481282"/>
                <a:gd name="connsiteX630" fmla="*/ 1647429 w 2466191"/>
                <a:gd name="connsiteY630" fmla="*/ 205763 h 2481282"/>
                <a:gd name="connsiteX631" fmla="*/ 1668627 w 2466191"/>
                <a:gd name="connsiteY631" fmla="*/ 225782 h 2481282"/>
                <a:gd name="connsiteX632" fmla="*/ 1702542 w 2466191"/>
                <a:gd name="connsiteY632" fmla="*/ 259815 h 2481282"/>
                <a:gd name="connsiteX633" fmla="*/ 1740579 w 2466191"/>
                <a:gd name="connsiteY633" fmla="*/ 307509 h 2481282"/>
                <a:gd name="connsiteX634" fmla="*/ 1778852 w 2466191"/>
                <a:gd name="connsiteY634" fmla="*/ 376047 h 2481282"/>
                <a:gd name="connsiteX635" fmla="*/ 1803347 w 2466191"/>
                <a:gd name="connsiteY635" fmla="*/ 466135 h 2481282"/>
                <a:gd name="connsiteX636" fmla="*/ 1804995 w 2466191"/>
                <a:gd name="connsiteY636" fmla="*/ 524545 h 2481282"/>
                <a:gd name="connsiteX637" fmla="*/ 1794043 w 2466191"/>
                <a:gd name="connsiteY637" fmla="*/ 586723 h 2481282"/>
                <a:gd name="connsiteX638" fmla="*/ 1802405 w 2466191"/>
                <a:gd name="connsiteY638" fmla="*/ 611453 h 2481282"/>
                <a:gd name="connsiteX639" fmla="*/ 1823484 w 2466191"/>
                <a:gd name="connsiteY639" fmla="*/ 624289 h 2481282"/>
                <a:gd name="connsiteX640" fmla="*/ 1891904 w 2466191"/>
                <a:gd name="connsiteY640" fmla="*/ 673632 h 2481282"/>
                <a:gd name="connsiteX641" fmla="*/ 1942895 w 2466191"/>
                <a:gd name="connsiteY641" fmla="*/ 713082 h 2481282"/>
                <a:gd name="connsiteX642" fmla="*/ 1976693 w 2466191"/>
                <a:gd name="connsiteY642" fmla="*/ 742052 h 2481282"/>
                <a:gd name="connsiteX643" fmla="*/ 1998832 w 2466191"/>
                <a:gd name="connsiteY643" fmla="*/ 739579 h 2481282"/>
                <a:gd name="connsiteX644" fmla="*/ 2002718 w 2466191"/>
                <a:gd name="connsiteY644" fmla="*/ 733691 h 2481282"/>
                <a:gd name="connsiteX645" fmla="*/ 2035809 w 2466191"/>
                <a:gd name="connsiteY645" fmla="*/ 686939 h 2481282"/>
                <a:gd name="connsiteX646" fmla="*/ 2065485 w 2466191"/>
                <a:gd name="connsiteY646" fmla="*/ 625820 h 2481282"/>
                <a:gd name="connsiteX647" fmla="*/ 2082796 w 2466191"/>
                <a:gd name="connsiteY647" fmla="*/ 528196 h 2481282"/>
                <a:gd name="connsiteX648" fmla="*/ 2107762 w 2466191"/>
                <a:gd name="connsiteY648" fmla="*/ 567881 h 2481282"/>
                <a:gd name="connsiteX649" fmla="*/ 2105407 w 2466191"/>
                <a:gd name="connsiteY649" fmla="*/ 606507 h 2481282"/>
                <a:gd name="connsiteX650" fmla="*/ 2097399 w 2466191"/>
                <a:gd name="connsiteY650" fmla="*/ 647960 h 2481282"/>
                <a:gd name="connsiteX651" fmla="*/ 2077026 w 2466191"/>
                <a:gd name="connsiteY651" fmla="*/ 712847 h 2481282"/>
                <a:gd name="connsiteX652" fmla="*/ 2033336 w 2466191"/>
                <a:gd name="connsiteY652" fmla="*/ 797047 h 2481282"/>
                <a:gd name="connsiteX653" fmla="*/ 2034632 w 2466191"/>
                <a:gd name="connsiteY653" fmla="*/ 815300 h 2481282"/>
                <a:gd name="connsiteX654" fmla="*/ 2047114 w 2466191"/>
                <a:gd name="connsiteY654" fmla="*/ 829314 h 2481282"/>
                <a:gd name="connsiteX655" fmla="*/ 2126368 w 2466191"/>
                <a:gd name="connsiteY655" fmla="*/ 920579 h 2481282"/>
                <a:gd name="connsiteX656" fmla="*/ 2152041 w 2466191"/>
                <a:gd name="connsiteY656" fmla="*/ 954142 h 2481282"/>
                <a:gd name="connsiteX657" fmla="*/ 2166761 w 2466191"/>
                <a:gd name="connsiteY657" fmla="*/ 953082 h 2481282"/>
                <a:gd name="connsiteX658" fmla="*/ 2228822 w 2466191"/>
                <a:gd name="connsiteY658" fmla="*/ 888312 h 2481282"/>
                <a:gd name="connsiteX659" fmla="*/ 2309606 w 2466191"/>
                <a:gd name="connsiteY659" fmla="*/ 886310 h 2481282"/>
                <a:gd name="connsiteX660" fmla="*/ 2329508 w 2466191"/>
                <a:gd name="connsiteY660" fmla="*/ 898675 h 2481282"/>
                <a:gd name="connsiteX661" fmla="*/ 2336809 w 2466191"/>
                <a:gd name="connsiteY661" fmla="*/ 894200 h 2481282"/>
                <a:gd name="connsiteX662" fmla="*/ 2333277 w 2466191"/>
                <a:gd name="connsiteY662" fmla="*/ 872297 h 2481282"/>
                <a:gd name="connsiteX663" fmla="*/ 2311608 w 2466191"/>
                <a:gd name="connsiteY663" fmla="*/ 804230 h 2481282"/>
                <a:gd name="connsiteX664" fmla="*/ 2281344 w 2466191"/>
                <a:gd name="connsiteY664" fmla="*/ 735457 h 2481282"/>
                <a:gd name="connsiteX665" fmla="*/ 2215868 w 2466191"/>
                <a:gd name="connsiteY665" fmla="*/ 621581 h 2481282"/>
                <a:gd name="connsiteX666" fmla="*/ 2169823 w 2466191"/>
                <a:gd name="connsiteY666" fmla="*/ 556458 h 2481282"/>
                <a:gd name="connsiteX667" fmla="*/ 2132845 w 2466191"/>
                <a:gd name="connsiteY667" fmla="*/ 510884 h 2481282"/>
                <a:gd name="connsiteX668" fmla="*/ 2101638 w 2466191"/>
                <a:gd name="connsiteY668" fmla="*/ 477322 h 2481282"/>
                <a:gd name="connsiteX669" fmla="*/ 2093277 w 2466191"/>
                <a:gd name="connsiteY669" fmla="*/ 475674 h 2481282"/>
                <a:gd name="connsiteX670" fmla="*/ 2092688 w 2466191"/>
                <a:gd name="connsiteY670" fmla="*/ 483328 h 2481282"/>
                <a:gd name="connsiteX671" fmla="*/ 2100461 w 2466191"/>
                <a:gd name="connsiteY671" fmla="*/ 510060 h 2481282"/>
                <a:gd name="connsiteX672" fmla="*/ 2107762 w 2466191"/>
                <a:gd name="connsiteY672" fmla="*/ 567881 h 248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</a:cxnLst>
              <a:rect l="l" t="t" r="r" b="b"/>
              <a:pathLst>
                <a:path w="2466191" h="2481282">
                  <a:moveTo>
                    <a:pt x="553772" y="2260478"/>
                  </a:moveTo>
                  <a:cubicBezTo>
                    <a:pt x="548237" y="2256356"/>
                    <a:pt x="542702" y="2252235"/>
                    <a:pt x="537167" y="2248113"/>
                  </a:cubicBezTo>
                  <a:cubicBezTo>
                    <a:pt x="537285" y="2244816"/>
                    <a:pt x="536107" y="2243167"/>
                    <a:pt x="532574" y="2244580"/>
                  </a:cubicBezTo>
                  <a:cubicBezTo>
                    <a:pt x="530808" y="2243167"/>
                    <a:pt x="529159" y="2241754"/>
                    <a:pt x="527393" y="2240341"/>
                  </a:cubicBezTo>
                  <a:cubicBezTo>
                    <a:pt x="526333" y="2237043"/>
                    <a:pt x="525273" y="2233746"/>
                    <a:pt x="520563" y="2234806"/>
                  </a:cubicBezTo>
                  <a:cubicBezTo>
                    <a:pt x="518914" y="2233039"/>
                    <a:pt x="517148" y="2231273"/>
                    <a:pt x="515499" y="2229506"/>
                  </a:cubicBezTo>
                  <a:cubicBezTo>
                    <a:pt x="516912" y="2228800"/>
                    <a:pt x="516205" y="2227858"/>
                    <a:pt x="515617" y="2227151"/>
                  </a:cubicBezTo>
                  <a:cubicBezTo>
                    <a:pt x="515028" y="2226445"/>
                    <a:pt x="514439" y="2226562"/>
                    <a:pt x="513968" y="2227269"/>
                  </a:cubicBezTo>
                  <a:cubicBezTo>
                    <a:pt x="511377" y="2224678"/>
                    <a:pt x="508786" y="2222205"/>
                    <a:pt x="506196" y="2219615"/>
                  </a:cubicBezTo>
                  <a:cubicBezTo>
                    <a:pt x="506431" y="2219261"/>
                    <a:pt x="506785" y="2218908"/>
                    <a:pt x="506785" y="2218672"/>
                  </a:cubicBezTo>
                  <a:cubicBezTo>
                    <a:pt x="506785" y="2218437"/>
                    <a:pt x="506431" y="2217848"/>
                    <a:pt x="506196" y="2217848"/>
                  </a:cubicBezTo>
                  <a:cubicBezTo>
                    <a:pt x="496657" y="2216082"/>
                    <a:pt x="488767" y="2209016"/>
                    <a:pt x="478522" y="2209251"/>
                  </a:cubicBezTo>
                  <a:cubicBezTo>
                    <a:pt x="473693" y="2206543"/>
                    <a:pt x="468747" y="2203717"/>
                    <a:pt x="463919" y="2201008"/>
                  </a:cubicBezTo>
                  <a:cubicBezTo>
                    <a:pt x="464743" y="2200537"/>
                    <a:pt x="464979" y="2199830"/>
                    <a:pt x="464155" y="2199242"/>
                  </a:cubicBezTo>
                  <a:cubicBezTo>
                    <a:pt x="463330" y="2198653"/>
                    <a:pt x="462270" y="2197829"/>
                    <a:pt x="461682" y="2199595"/>
                  </a:cubicBezTo>
                  <a:cubicBezTo>
                    <a:pt x="453909" y="2196415"/>
                    <a:pt x="447550" y="2190998"/>
                    <a:pt x="440484" y="2186641"/>
                  </a:cubicBezTo>
                  <a:cubicBezTo>
                    <a:pt x="441309" y="2186170"/>
                    <a:pt x="441426" y="2185581"/>
                    <a:pt x="440720" y="2184992"/>
                  </a:cubicBezTo>
                  <a:cubicBezTo>
                    <a:pt x="440013" y="2184404"/>
                    <a:pt x="439071" y="2183579"/>
                    <a:pt x="438365" y="2185110"/>
                  </a:cubicBezTo>
                  <a:cubicBezTo>
                    <a:pt x="430828" y="2180871"/>
                    <a:pt x="423762" y="2175925"/>
                    <a:pt x="416932" y="2170508"/>
                  </a:cubicBezTo>
                  <a:cubicBezTo>
                    <a:pt x="418227" y="2169212"/>
                    <a:pt x="417050" y="2168506"/>
                    <a:pt x="416108" y="2168035"/>
                  </a:cubicBezTo>
                  <a:cubicBezTo>
                    <a:pt x="415283" y="2167564"/>
                    <a:pt x="414577" y="2167917"/>
                    <a:pt x="414459" y="2168859"/>
                  </a:cubicBezTo>
                  <a:cubicBezTo>
                    <a:pt x="411750" y="2167446"/>
                    <a:pt x="409395" y="2165562"/>
                    <a:pt x="407393" y="2163206"/>
                  </a:cubicBezTo>
                  <a:cubicBezTo>
                    <a:pt x="408689" y="2162029"/>
                    <a:pt x="407511" y="2161558"/>
                    <a:pt x="406687" y="2160969"/>
                  </a:cubicBezTo>
                  <a:cubicBezTo>
                    <a:pt x="405862" y="2160498"/>
                    <a:pt x="405391" y="2160851"/>
                    <a:pt x="405156" y="2161675"/>
                  </a:cubicBezTo>
                  <a:cubicBezTo>
                    <a:pt x="379130" y="2142009"/>
                    <a:pt x="355460" y="2119634"/>
                    <a:pt x="332261" y="2096788"/>
                  </a:cubicBezTo>
                  <a:cubicBezTo>
                    <a:pt x="304233" y="2069232"/>
                    <a:pt x="278208" y="2039791"/>
                    <a:pt x="254538" y="2008584"/>
                  </a:cubicBezTo>
                  <a:cubicBezTo>
                    <a:pt x="227099" y="1972314"/>
                    <a:pt x="201074" y="1934865"/>
                    <a:pt x="177050" y="1896239"/>
                  </a:cubicBezTo>
                  <a:cubicBezTo>
                    <a:pt x="143841" y="1843011"/>
                    <a:pt x="114872" y="1787427"/>
                    <a:pt x="90613" y="1729488"/>
                  </a:cubicBezTo>
                  <a:cubicBezTo>
                    <a:pt x="70829" y="1682148"/>
                    <a:pt x="52222" y="1634101"/>
                    <a:pt x="39857" y="1584169"/>
                  </a:cubicBezTo>
                  <a:cubicBezTo>
                    <a:pt x="30436" y="1546015"/>
                    <a:pt x="23724" y="1507388"/>
                    <a:pt x="22428" y="1468056"/>
                  </a:cubicBezTo>
                  <a:cubicBezTo>
                    <a:pt x="21604" y="1443208"/>
                    <a:pt x="24313" y="1418713"/>
                    <a:pt x="31967" y="1394926"/>
                  </a:cubicBezTo>
                  <a:cubicBezTo>
                    <a:pt x="34087" y="1388331"/>
                    <a:pt x="33380" y="1382914"/>
                    <a:pt x="29612" y="1377261"/>
                  </a:cubicBezTo>
                  <a:cubicBezTo>
                    <a:pt x="20309" y="1363365"/>
                    <a:pt x="15363" y="1347821"/>
                    <a:pt x="12183" y="1331452"/>
                  </a:cubicBezTo>
                  <a:cubicBezTo>
                    <a:pt x="4058" y="1288115"/>
                    <a:pt x="407" y="1244308"/>
                    <a:pt x="54" y="1200382"/>
                  </a:cubicBezTo>
                  <a:cubicBezTo>
                    <a:pt x="-182" y="1161992"/>
                    <a:pt x="171" y="1123601"/>
                    <a:pt x="5000" y="1085329"/>
                  </a:cubicBezTo>
                  <a:cubicBezTo>
                    <a:pt x="8768" y="1056124"/>
                    <a:pt x="12065" y="1026919"/>
                    <a:pt x="16776" y="997831"/>
                  </a:cubicBezTo>
                  <a:cubicBezTo>
                    <a:pt x="24077" y="954142"/>
                    <a:pt x="34322" y="911040"/>
                    <a:pt x="46687" y="868411"/>
                  </a:cubicBezTo>
                  <a:cubicBezTo>
                    <a:pt x="57522" y="831080"/>
                    <a:pt x="70122" y="794456"/>
                    <a:pt x="84489" y="758303"/>
                  </a:cubicBezTo>
                  <a:cubicBezTo>
                    <a:pt x="101565" y="715320"/>
                    <a:pt x="120760" y="673161"/>
                    <a:pt x="143017" y="632533"/>
                  </a:cubicBezTo>
                  <a:cubicBezTo>
                    <a:pt x="158915" y="603681"/>
                    <a:pt x="175755" y="575300"/>
                    <a:pt x="194244" y="548097"/>
                  </a:cubicBezTo>
                  <a:cubicBezTo>
                    <a:pt x="214028" y="518892"/>
                    <a:pt x="235696" y="491100"/>
                    <a:pt x="259013" y="464486"/>
                  </a:cubicBezTo>
                  <a:cubicBezTo>
                    <a:pt x="282919" y="437283"/>
                    <a:pt x="308708" y="412082"/>
                    <a:pt x="336854" y="389472"/>
                  </a:cubicBezTo>
                  <a:cubicBezTo>
                    <a:pt x="366294" y="365919"/>
                    <a:pt x="397737" y="345193"/>
                    <a:pt x="432712" y="330590"/>
                  </a:cubicBezTo>
                  <a:cubicBezTo>
                    <a:pt x="437423" y="328589"/>
                    <a:pt x="441426" y="325527"/>
                    <a:pt x="446726" y="324585"/>
                  </a:cubicBezTo>
                  <a:cubicBezTo>
                    <a:pt x="451318" y="323760"/>
                    <a:pt x="454498" y="319992"/>
                    <a:pt x="455440" y="315752"/>
                  </a:cubicBezTo>
                  <a:cubicBezTo>
                    <a:pt x="460857" y="291611"/>
                    <a:pt x="476873" y="275596"/>
                    <a:pt x="495715" y="261229"/>
                  </a:cubicBezTo>
                  <a:cubicBezTo>
                    <a:pt x="553183" y="217421"/>
                    <a:pt x="613477" y="178088"/>
                    <a:pt x="677540" y="144526"/>
                  </a:cubicBezTo>
                  <a:cubicBezTo>
                    <a:pt x="718874" y="122858"/>
                    <a:pt x="761269" y="103427"/>
                    <a:pt x="804605" y="86116"/>
                  </a:cubicBezTo>
                  <a:cubicBezTo>
                    <a:pt x="836637" y="73398"/>
                    <a:pt x="869492" y="62917"/>
                    <a:pt x="902466" y="52436"/>
                  </a:cubicBezTo>
                  <a:cubicBezTo>
                    <a:pt x="934261" y="42309"/>
                    <a:pt x="966764" y="34654"/>
                    <a:pt x="999148" y="27235"/>
                  </a:cubicBezTo>
                  <a:cubicBezTo>
                    <a:pt x="1031180" y="19934"/>
                    <a:pt x="1063800" y="15223"/>
                    <a:pt x="1096420" y="10513"/>
                  </a:cubicBezTo>
                  <a:cubicBezTo>
                    <a:pt x="1135282" y="4978"/>
                    <a:pt x="1174496" y="2976"/>
                    <a:pt x="1213593" y="856"/>
                  </a:cubicBezTo>
                  <a:cubicBezTo>
                    <a:pt x="1232789" y="-204"/>
                    <a:pt x="1252102" y="-321"/>
                    <a:pt x="1271297" y="738"/>
                  </a:cubicBezTo>
                  <a:cubicBezTo>
                    <a:pt x="1301444" y="2505"/>
                    <a:pt x="1331591" y="3565"/>
                    <a:pt x="1361503" y="7804"/>
                  </a:cubicBezTo>
                  <a:cubicBezTo>
                    <a:pt x="1400011" y="13221"/>
                    <a:pt x="1438401" y="19109"/>
                    <a:pt x="1475261" y="31357"/>
                  </a:cubicBezTo>
                  <a:cubicBezTo>
                    <a:pt x="1488804" y="35832"/>
                    <a:pt x="1501522" y="39364"/>
                    <a:pt x="1516124" y="36067"/>
                  </a:cubicBezTo>
                  <a:cubicBezTo>
                    <a:pt x="1526488" y="33712"/>
                    <a:pt x="1537322" y="36774"/>
                    <a:pt x="1547449" y="39836"/>
                  </a:cubicBezTo>
                  <a:cubicBezTo>
                    <a:pt x="1573239" y="47843"/>
                    <a:pt x="1598911" y="56204"/>
                    <a:pt x="1624466" y="65272"/>
                  </a:cubicBezTo>
                  <a:cubicBezTo>
                    <a:pt x="1651080" y="74693"/>
                    <a:pt x="1677577" y="84350"/>
                    <a:pt x="1703720" y="94830"/>
                  </a:cubicBezTo>
                  <a:cubicBezTo>
                    <a:pt x="1757184" y="116381"/>
                    <a:pt x="1809588" y="140287"/>
                    <a:pt x="1859990" y="168432"/>
                  </a:cubicBezTo>
                  <a:cubicBezTo>
                    <a:pt x="1895201" y="188098"/>
                    <a:pt x="1929470" y="209531"/>
                    <a:pt x="1962443" y="232848"/>
                  </a:cubicBezTo>
                  <a:cubicBezTo>
                    <a:pt x="1998479" y="258284"/>
                    <a:pt x="2032630" y="285841"/>
                    <a:pt x="2063601" y="316930"/>
                  </a:cubicBezTo>
                  <a:cubicBezTo>
                    <a:pt x="2083503" y="336832"/>
                    <a:pt x="2102816" y="357558"/>
                    <a:pt x="2118478" y="381228"/>
                  </a:cubicBezTo>
                  <a:cubicBezTo>
                    <a:pt x="2122953" y="388058"/>
                    <a:pt x="2128724" y="394064"/>
                    <a:pt x="2132139" y="401719"/>
                  </a:cubicBezTo>
                  <a:cubicBezTo>
                    <a:pt x="2135907" y="410198"/>
                    <a:pt x="2140971" y="417263"/>
                    <a:pt x="2149214" y="423152"/>
                  </a:cubicBezTo>
                  <a:cubicBezTo>
                    <a:pt x="2162639" y="432690"/>
                    <a:pt x="2172296" y="446469"/>
                    <a:pt x="2183719" y="458363"/>
                  </a:cubicBezTo>
                  <a:cubicBezTo>
                    <a:pt x="2187487" y="462366"/>
                    <a:pt x="2190667" y="466841"/>
                    <a:pt x="2194199" y="470963"/>
                  </a:cubicBezTo>
                  <a:cubicBezTo>
                    <a:pt x="2193140" y="474260"/>
                    <a:pt x="2194317" y="475674"/>
                    <a:pt x="2197732" y="475438"/>
                  </a:cubicBezTo>
                  <a:cubicBezTo>
                    <a:pt x="2204327" y="483328"/>
                    <a:pt x="2210922" y="491218"/>
                    <a:pt x="2217516" y="498990"/>
                  </a:cubicBezTo>
                  <a:cubicBezTo>
                    <a:pt x="2215985" y="499815"/>
                    <a:pt x="2216810" y="500639"/>
                    <a:pt x="2217399" y="501463"/>
                  </a:cubicBezTo>
                  <a:cubicBezTo>
                    <a:pt x="2217987" y="502288"/>
                    <a:pt x="2218576" y="502170"/>
                    <a:pt x="2219047" y="501346"/>
                  </a:cubicBezTo>
                  <a:cubicBezTo>
                    <a:pt x="2220814" y="503701"/>
                    <a:pt x="2222698" y="506056"/>
                    <a:pt x="2224464" y="508411"/>
                  </a:cubicBezTo>
                  <a:cubicBezTo>
                    <a:pt x="2222933" y="509236"/>
                    <a:pt x="2223758" y="510178"/>
                    <a:pt x="2224464" y="511002"/>
                  </a:cubicBezTo>
                  <a:cubicBezTo>
                    <a:pt x="2225171" y="511827"/>
                    <a:pt x="2225760" y="511591"/>
                    <a:pt x="2226231" y="510767"/>
                  </a:cubicBezTo>
                  <a:cubicBezTo>
                    <a:pt x="2228704" y="513946"/>
                    <a:pt x="2231177" y="517126"/>
                    <a:pt x="2233768" y="520188"/>
                  </a:cubicBezTo>
                  <a:cubicBezTo>
                    <a:pt x="2232237" y="521012"/>
                    <a:pt x="2233061" y="521954"/>
                    <a:pt x="2233650" y="522778"/>
                  </a:cubicBezTo>
                  <a:cubicBezTo>
                    <a:pt x="2234239" y="523603"/>
                    <a:pt x="2234827" y="523485"/>
                    <a:pt x="2235416" y="522661"/>
                  </a:cubicBezTo>
                  <a:cubicBezTo>
                    <a:pt x="2236476" y="524192"/>
                    <a:pt x="2237654" y="525722"/>
                    <a:pt x="2238714" y="527253"/>
                  </a:cubicBezTo>
                  <a:cubicBezTo>
                    <a:pt x="2237065" y="527960"/>
                    <a:pt x="2237889" y="529020"/>
                    <a:pt x="2238596" y="529844"/>
                  </a:cubicBezTo>
                  <a:cubicBezTo>
                    <a:pt x="2239185" y="530669"/>
                    <a:pt x="2239891" y="530551"/>
                    <a:pt x="2240362" y="529609"/>
                  </a:cubicBezTo>
                  <a:cubicBezTo>
                    <a:pt x="2242129" y="531846"/>
                    <a:pt x="2243777" y="534201"/>
                    <a:pt x="2245544" y="536439"/>
                  </a:cubicBezTo>
                  <a:cubicBezTo>
                    <a:pt x="2244013" y="537263"/>
                    <a:pt x="2244837" y="538323"/>
                    <a:pt x="2245426" y="539147"/>
                  </a:cubicBezTo>
                  <a:cubicBezTo>
                    <a:pt x="2246015" y="539972"/>
                    <a:pt x="2246721" y="539972"/>
                    <a:pt x="2247310" y="539147"/>
                  </a:cubicBezTo>
                  <a:cubicBezTo>
                    <a:pt x="2248370" y="540678"/>
                    <a:pt x="2249312" y="542209"/>
                    <a:pt x="2250372" y="543622"/>
                  </a:cubicBezTo>
                  <a:cubicBezTo>
                    <a:pt x="2249430" y="543858"/>
                    <a:pt x="2249077" y="544564"/>
                    <a:pt x="2249665" y="545389"/>
                  </a:cubicBezTo>
                  <a:cubicBezTo>
                    <a:pt x="2250254" y="546331"/>
                    <a:pt x="2250961" y="547391"/>
                    <a:pt x="2252256" y="546095"/>
                  </a:cubicBezTo>
                  <a:cubicBezTo>
                    <a:pt x="2257791" y="552690"/>
                    <a:pt x="2262502" y="559756"/>
                    <a:pt x="2266741" y="567175"/>
                  </a:cubicBezTo>
                  <a:cubicBezTo>
                    <a:pt x="2265092" y="567999"/>
                    <a:pt x="2265917" y="568941"/>
                    <a:pt x="2266505" y="569883"/>
                  </a:cubicBezTo>
                  <a:cubicBezTo>
                    <a:pt x="2267094" y="570708"/>
                    <a:pt x="2267801" y="570590"/>
                    <a:pt x="2268390" y="569766"/>
                  </a:cubicBezTo>
                  <a:cubicBezTo>
                    <a:pt x="2269450" y="571296"/>
                    <a:pt x="2270509" y="572710"/>
                    <a:pt x="2271451" y="574241"/>
                  </a:cubicBezTo>
                  <a:cubicBezTo>
                    <a:pt x="2269803" y="575065"/>
                    <a:pt x="2270745" y="576007"/>
                    <a:pt x="2271451" y="576831"/>
                  </a:cubicBezTo>
                  <a:cubicBezTo>
                    <a:pt x="2272040" y="577656"/>
                    <a:pt x="2272747" y="577538"/>
                    <a:pt x="2273336" y="576596"/>
                  </a:cubicBezTo>
                  <a:cubicBezTo>
                    <a:pt x="2276751" y="582131"/>
                    <a:pt x="2280048" y="587548"/>
                    <a:pt x="2283463" y="593083"/>
                  </a:cubicBezTo>
                  <a:cubicBezTo>
                    <a:pt x="2281815" y="593671"/>
                    <a:pt x="2282639" y="594731"/>
                    <a:pt x="2283228" y="595556"/>
                  </a:cubicBezTo>
                  <a:cubicBezTo>
                    <a:pt x="2283816" y="596380"/>
                    <a:pt x="2284405" y="596262"/>
                    <a:pt x="2284994" y="595438"/>
                  </a:cubicBezTo>
                  <a:cubicBezTo>
                    <a:pt x="2286054" y="597086"/>
                    <a:pt x="2287232" y="598735"/>
                    <a:pt x="2288292" y="600502"/>
                  </a:cubicBezTo>
                  <a:cubicBezTo>
                    <a:pt x="2287585" y="603917"/>
                    <a:pt x="2287820" y="606625"/>
                    <a:pt x="2292178" y="606861"/>
                  </a:cubicBezTo>
                  <a:cubicBezTo>
                    <a:pt x="2293237" y="608509"/>
                    <a:pt x="2294415" y="610276"/>
                    <a:pt x="2295475" y="611924"/>
                  </a:cubicBezTo>
                  <a:cubicBezTo>
                    <a:pt x="2293826" y="612396"/>
                    <a:pt x="2294533" y="613338"/>
                    <a:pt x="2295004" y="614162"/>
                  </a:cubicBezTo>
                  <a:cubicBezTo>
                    <a:pt x="2295475" y="614986"/>
                    <a:pt x="2296064" y="614986"/>
                    <a:pt x="2296653" y="614162"/>
                  </a:cubicBezTo>
                  <a:cubicBezTo>
                    <a:pt x="2297830" y="615928"/>
                    <a:pt x="2299008" y="617695"/>
                    <a:pt x="2300185" y="619344"/>
                  </a:cubicBezTo>
                  <a:cubicBezTo>
                    <a:pt x="2300185" y="624172"/>
                    <a:pt x="2301245" y="628293"/>
                    <a:pt x="2306191" y="630295"/>
                  </a:cubicBezTo>
                  <a:cubicBezTo>
                    <a:pt x="2307251" y="632062"/>
                    <a:pt x="2308311" y="633946"/>
                    <a:pt x="2309489" y="635712"/>
                  </a:cubicBezTo>
                  <a:cubicBezTo>
                    <a:pt x="2308664" y="639010"/>
                    <a:pt x="2309135" y="641601"/>
                    <a:pt x="2313257" y="642189"/>
                  </a:cubicBezTo>
                  <a:cubicBezTo>
                    <a:pt x="2317614" y="650079"/>
                    <a:pt x="2322089" y="657969"/>
                    <a:pt x="2326446" y="665860"/>
                  </a:cubicBezTo>
                  <a:cubicBezTo>
                    <a:pt x="2324798" y="666331"/>
                    <a:pt x="2325269" y="667390"/>
                    <a:pt x="2325858" y="668333"/>
                  </a:cubicBezTo>
                  <a:cubicBezTo>
                    <a:pt x="2326446" y="669157"/>
                    <a:pt x="2327035" y="669039"/>
                    <a:pt x="2327624" y="668215"/>
                  </a:cubicBezTo>
                  <a:cubicBezTo>
                    <a:pt x="2330215" y="673161"/>
                    <a:pt x="2332923" y="678107"/>
                    <a:pt x="2335514" y="682935"/>
                  </a:cubicBezTo>
                  <a:cubicBezTo>
                    <a:pt x="2338223" y="694005"/>
                    <a:pt x="2342933" y="704250"/>
                    <a:pt x="2350588" y="712964"/>
                  </a:cubicBezTo>
                  <a:cubicBezTo>
                    <a:pt x="2352001" y="716144"/>
                    <a:pt x="2353414" y="719206"/>
                    <a:pt x="2354709" y="722385"/>
                  </a:cubicBezTo>
                  <a:cubicBezTo>
                    <a:pt x="2353061" y="722856"/>
                    <a:pt x="2353414" y="723916"/>
                    <a:pt x="2354003" y="724858"/>
                  </a:cubicBezTo>
                  <a:cubicBezTo>
                    <a:pt x="2354474" y="725683"/>
                    <a:pt x="2355180" y="725565"/>
                    <a:pt x="2355769" y="724741"/>
                  </a:cubicBezTo>
                  <a:cubicBezTo>
                    <a:pt x="2357065" y="727331"/>
                    <a:pt x="2358360" y="729922"/>
                    <a:pt x="2359538" y="732513"/>
                  </a:cubicBezTo>
                  <a:cubicBezTo>
                    <a:pt x="2358124" y="735457"/>
                    <a:pt x="2358242" y="737930"/>
                    <a:pt x="2362128" y="738872"/>
                  </a:cubicBezTo>
                  <a:cubicBezTo>
                    <a:pt x="2364955" y="743465"/>
                    <a:pt x="2366957" y="748411"/>
                    <a:pt x="2368488" y="753475"/>
                  </a:cubicBezTo>
                  <a:cubicBezTo>
                    <a:pt x="2366839" y="753946"/>
                    <a:pt x="2367545" y="754888"/>
                    <a:pt x="2368016" y="755594"/>
                  </a:cubicBezTo>
                  <a:cubicBezTo>
                    <a:pt x="2368488" y="756301"/>
                    <a:pt x="2369076" y="756183"/>
                    <a:pt x="2369547" y="755359"/>
                  </a:cubicBezTo>
                  <a:cubicBezTo>
                    <a:pt x="2370843" y="758538"/>
                    <a:pt x="2372020" y="761718"/>
                    <a:pt x="2373198" y="764898"/>
                  </a:cubicBezTo>
                  <a:cubicBezTo>
                    <a:pt x="2371667" y="765251"/>
                    <a:pt x="2372138" y="766311"/>
                    <a:pt x="2372491" y="767135"/>
                  </a:cubicBezTo>
                  <a:cubicBezTo>
                    <a:pt x="2372845" y="767959"/>
                    <a:pt x="2373434" y="768077"/>
                    <a:pt x="2374022" y="767371"/>
                  </a:cubicBezTo>
                  <a:cubicBezTo>
                    <a:pt x="2376613" y="772670"/>
                    <a:pt x="2379322" y="778087"/>
                    <a:pt x="2380735" y="783857"/>
                  </a:cubicBezTo>
                  <a:cubicBezTo>
                    <a:pt x="2378851" y="784917"/>
                    <a:pt x="2379675" y="786448"/>
                    <a:pt x="2380146" y="787861"/>
                  </a:cubicBezTo>
                  <a:cubicBezTo>
                    <a:pt x="2386505" y="805761"/>
                    <a:pt x="2392747" y="823661"/>
                    <a:pt x="2397457" y="842150"/>
                  </a:cubicBezTo>
                  <a:cubicBezTo>
                    <a:pt x="2397693" y="843092"/>
                    <a:pt x="2397104" y="845800"/>
                    <a:pt x="2399812" y="844505"/>
                  </a:cubicBezTo>
                  <a:cubicBezTo>
                    <a:pt x="2400401" y="847449"/>
                    <a:pt x="2401108" y="850511"/>
                    <a:pt x="2401696" y="853455"/>
                  </a:cubicBezTo>
                  <a:cubicBezTo>
                    <a:pt x="2401226" y="863700"/>
                    <a:pt x="2402403" y="868882"/>
                    <a:pt x="2407231" y="877832"/>
                  </a:cubicBezTo>
                  <a:cubicBezTo>
                    <a:pt x="2408880" y="889843"/>
                    <a:pt x="2408409" y="901973"/>
                    <a:pt x="2407467" y="913985"/>
                  </a:cubicBezTo>
                  <a:cubicBezTo>
                    <a:pt x="2405936" y="913278"/>
                    <a:pt x="2405583" y="914338"/>
                    <a:pt x="2405700" y="915516"/>
                  </a:cubicBezTo>
                  <a:cubicBezTo>
                    <a:pt x="2405818" y="916458"/>
                    <a:pt x="2406643" y="916575"/>
                    <a:pt x="2407231" y="915869"/>
                  </a:cubicBezTo>
                  <a:cubicBezTo>
                    <a:pt x="2407702" y="921875"/>
                    <a:pt x="2412177" y="925879"/>
                    <a:pt x="2414768" y="930825"/>
                  </a:cubicBezTo>
                  <a:cubicBezTo>
                    <a:pt x="2412648" y="933769"/>
                    <a:pt x="2415122" y="936006"/>
                    <a:pt x="2416299" y="938126"/>
                  </a:cubicBezTo>
                  <a:cubicBezTo>
                    <a:pt x="2421951" y="948018"/>
                    <a:pt x="2426309" y="958499"/>
                    <a:pt x="2429959" y="969215"/>
                  </a:cubicBezTo>
                  <a:cubicBezTo>
                    <a:pt x="2441382" y="1001835"/>
                    <a:pt x="2449626" y="1035162"/>
                    <a:pt x="2455043" y="1069313"/>
                  </a:cubicBezTo>
                  <a:cubicBezTo>
                    <a:pt x="2460107" y="1101933"/>
                    <a:pt x="2463522" y="1134553"/>
                    <a:pt x="2464935" y="1167409"/>
                  </a:cubicBezTo>
                  <a:cubicBezTo>
                    <a:pt x="2467526" y="1224288"/>
                    <a:pt x="2466112" y="1281050"/>
                    <a:pt x="2460695" y="1337693"/>
                  </a:cubicBezTo>
                  <a:cubicBezTo>
                    <a:pt x="2458458" y="1361128"/>
                    <a:pt x="2456456" y="1384562"/>
                    <a:pt x="2452805" y="1407762"/>
                  </a:cubicBezTo>
                  <a:cubicBezTo>
                    <a:pt x="2448095" y="1437084"/>
                    <a:pt x="2442442" y="1466289"/>
                    <a:pt x="2436201" y="1495495"/>
                  </a:cubicBezTo>
                  <a:cubicBezTo>
                    <a:pt x="2424307" y="1551549"/>
                    <a:pt x="2407702" y="1606191"/>
                    <a:pt x="2386858" y="1659537"/>
                  </a:cubicBezTo>
                  <a:cubicBezTo>
                    <a:pt x="2382854" y="1669783"/>
                    <a:pt x="2377437" y="1679439"/>
                    <a:pt x="2374258" y="1689920"/>
                  </a:cubicBezTo>
                  <a:cubicBezTo>
                    <a:pt x="2367192" y="1712766"/>
                    <a:pt x="2359773" y="1735376"/>
                    <a:pt x="2351530" y="1757869"/>
                  </a:cubicBezTo>
                  <a:cubicBezTo>
                    <a:pt x="2336338" y="1799557"/>
                    <a:pt x="2317732" y="1839713"/>
                    <a:pt x="2296770" y="1878811"/>
                  </a:cubicBezTo>
                  <a:cubicBezTo>
                    <a:pt x="2270509" y="1927917"/>
                    <a:pt x="2240598" y="1974787"/>
                    <a:pt x="2206800" y="2019183"/>
                  </a:cubicBezTo>
                  <a:cubicBezTo>
                    <a:pt x="2180892" y="2053334"/>
                    <a:pt x="2153218" y="2085719"/>
                    <a:pt x="2124013" y="2116926"/>
                  </a:cubicBezTo>
                  <a:cubicBezTo>
                    <a:pt x="2102580" y="2139772"/>
                    <a:pt x="2079381" y="2160969"/>
                    <a:pt x="2056300" y="2182284"/>
                  </a:cubicBezTo>
                  <a:cubicBezTo>
                    <a:pt x="2049116" y="2188996"/>
                    <a:pt x="2041580" y="2195238"/>
                    <a:pt x="2034043" y="2201361"/>
                  </a:cubicBezTo>
                  <a:cubicBezTo>
                    <a:pt x="2003307" y="2226327"/>
                    <a:pt x="1971982" y="2250350"/>
                    <a:pt x="1939009" y="2272372"/>
                  </a:cubicBezTo>
                  <a:cubicBezTo>
                    <a:pt x="1916869" y="2287210"/>
                    <a:pt x="1894377" y="2301577"/>
                    <a:pt x="1871060" y="2314413"/>
                  </a:cubicBezTo>
                  <a:cubicBezTo>
                    <a:pt x="1842915" y="2329958"/>
                    <a:pt x="1814181" y="2344089"/>
                    <a:pt x="1784740" y="2356808"/>
                  </a:cubicBezTo>
                  <a:cubicBezTo>
                    <a:pt x="1750825" y="2371410"/>
                    <a:pt x="1716438" y="2384011"/>
                    <a:pt x="1680638" y="2393078"/>
                  </a:cubicBezTo>
                  <a:cubicBezTo>
                    <a:pt x="1658970" y="2398495"/>
                    <a:pt x="1637066" y="2402735"/>
                    <a:pt x="1615163" y="2406739"/>
                  </a:cubicBezTo>
                  <a:cubicBezTo>
                    <a:pt x="1602562" y="2409094"/>
                    <a:pt x="1590433" y="2410271"/>
                    <a:pt x="1578303" y="2404854"/>
                  </a:cubicBezTo>
                  <a:cubicBezTo>
                    <a:pt x="1575006" y="2403324"/>
                    <a:pt x="1571237" y="2401675"/>
                    <a:pt x="1567116" y="2402381"/>
                  </a:cubicBezTo>
                  <a:cubicBezTo>
                    <a:pt x="1564407" y="2400615"/>
                    <a:pt x="1561581" y="2399791"/>
                    <a:pt x="1558401" y="2400733"/>
                  </a:cubicBezTo>
                  <a:cubicBezTo>
                    <a:pt x="1557106" y="2399673"/>
                    <a:pt x="1556517" y="2399908"/>
                    <a:pt x="1556870" y="2401675"/>
                  </a:cubicBezTo>
                  <a:cubicBezTo>
                    <a:pt x="1554986" y="2402735"/>
                    <a:pt x="1553220" y="2403795"/>
                    <a:pt x="1551335" y="2404854"/>
                  </a:cubicBezTo>
                  <a:cubicBezTo>
                    <a:pt x="1550158" y="2404030"/>
                    <a:pt x="1549687" y="2404383"/>
                    <a:pt x="1549569" y="2405679"/>
                  </a:cubicBezTo>
                  <a:cubicBezTo>
                    <a:pt x="1542974" y="2409447"/>
                    <a:pt x="1536262" y="2413098"/>
                    <a:pt x="1529667" y="2416866"/>
                  </a:cubicBezTo>
                  <a:cubicBezTo>
                    <a:pt x="1525545" y="2417455"/>
                    <a:pt x="1521895" y="2418750"/>
                    <a:pt x="1519304" y="2422283"/>
                  </a:cubicBezTo>
                  <a:cubicBezTo>
                    <a:pt x="1511532" y="2426641"/>
                    <a:pt x="1503995" y="2431587"/>
                    <a:pt x="1495398" y="2434059"/>
                  </a:cubicBezTo>
                  <a:cubicBezTo>
                    <a:pt x="1493514" y="2431822"/>
                    <a:pt x="1491983" y="2433942"/>
                    <a:pt x="1490335" y="2434531"/>
                  </a:cubicBezTo>
                  <a:cubicBezTo>
                    <a:pt x="1475732" y="2439947"/>
                    <a:pt x="1461365" y="2446424"/>
                    <a:pt x="1446292" y="2450899"/>
                  </a:cubicBezTo>
                  <a:cubicBezTo>
                    <a:pt x="1422268" y="2457965"/>
                    <a:pt x="1398127" y="2464678"/>
                    <a:pt x="1373279" y="2468328"/>
                  </a:cubicBezTo>
                  <a:cubicBezTo>
                    <a:pt x="1369982" y="2468799"/>
                    <a:pt x="1365860" y="2468564"/>
                    <a:pt x="1363858" y="2472568"/>
                  </a:cubicBezTo>
                  <a:cubicBezTo>
                    <a:pt x="1360207" y="2473157"/>
                    <a:pt x="1356675" y="2473745"/>
                    <a:pt x="1353024" y="2474334"/>
                  </a:cubicBezTo>
                  <a:cubicBezTo>
                    <a:pt x="1343485" y="2470801"/>
                    <a:pt x="1334653" y="2474099"/>
                    <a:pt x="1325703" y="2476925"/>
                  </a:cubicBezTo>
                  <a:cubicBezTo>
                    <a:pt x="1325821" y="2477278"/>
                    <a:pt x="1326056" y="2477631"/>
                    <a:pt x="1326174" y="2477985"/>
                  </a:cubicBezTo>
                  <a:cubicBezTo>
                    <a:pt x="1323348" y="2478338"/>
                    <a:pt x="1320639" y="2478809"/>
                    <a:pt x="1317931" y="2479162"/>
                  </a:cubicBezTo>
                  <a:cubicBezTo>
                    <a:pt x="1309687" y="2476807"/>
                    <a:pt x="1304977" y="2476925"/>
                    <a:pt x="1297911" y="2480105"/>
                  </a:cubicBezTo>
                  <a:cubicBezTo>
                    <a:pt x="1289903" y="2481518"/>
                    <a:pt x="1281778" y="2480929"/>
                    <a:pt x="1273652" y="2481164"/>
                  </a:cubicBezTo>
                  <a:cubicBezTo>
                    <a:pt x="1272710" y="2479751"/>
                    <a:pt x="1271297" y="2479516"/>
                    <a:pt x="1269648" y="2479634"/>
                  </a:cubicBezTo>
                  <a:cubicBezTo>
                    <a:pt x="1249982" y="2480575"/>
                    <a:pt x="1230198" y="2480222"/>
                    <a:pt x="1210532" y="2479751"/>
                  </a:cubicBezTo>
                  <a:cubicBezTo>
                    <a:pt x="1208647" y="2479751"/>
                    <a:pt x="1206645" y="2479280"/>
                    <a:pt x="1205350" y="2481282"/>
                  </a:cubicBezTo>
                  <a:cubicBezTo>
                    <a:pt x="1196400" y="2480929"/>
                    <a:pt x="1187450" y="2480575"/>
                    <a:pt x="1178618" y="2480222"/>
                  </a:cubicBezTo>
                  <a:cubicBezTo>
                    <a:pt x="1178500" y="2477160"/>
                    <a:pt x="1176027" y="2477867"/>
                    <a:pt x="1174379" y="2477867"/>
                  </a:cubicBezTo>
                  <a:cubicBezTo>
                    <a:pt x="1164133" y="2477749"/>
                    <a:pt x="1154123" y="2476572"/>
                    <a:pt x="1143996" y="2475394"/>
                  </a:cubicBezTo>
                  <a:cubicBezTo>
                    <a:pt x="1134339" y="2474334"/>
                    <a:pt x="1124565" y="2470566"/>
                    <a:pt x="1114555" y="2474099"/>
                  </a:cubicBezTo>
                  <a:cubicBezTo>
                    <a:pt x="1110787" y="2473628"/>
                    <a:pt x="1106901" y="2473274"/>
                    <a:pt x="1103132" y="2472803"/>
                  </a:cubicBezTo>
                  <a:cubicBezTo>
                    <a:pt x="1104781" y="2471508"/>
                    <a:pt x="1103250" y="2470919"/>
                    <a:pt x="1102426" y="2470919"/>
                  </a:cubicBezTo>
                  <a:cubicBezTo>
                    <a:pt x="1101484" y="2470919"/>
                    <a:pt x="1099482" y="2469388"/>
                    <a:pt x="1099835" y="2472215"/>
                  </a:cubicBezTo>
                  <a:cubicBezTo>
                    <a:pt x="1096891" y="2471626"/>
                    <a:pt x="1094065" y="2471037"/>
                    <a:pt x="1091238" y="2470566"/>
                  </a:cubicBezTo>
                  <a:cubicBezTo>
                    <a:pt x="1091592" y="2470330"/>
                    <a:pt x="1092063" y="2469859"/>
                    <a:pt x="1092181" y="2469859"/>
                  </a:cubicBezTo>
                  <a:cubicBezTo>
                    <a:pt x="1093240" y="2470919"/>
                    <a:pt x="1093123" y="2469270"/>
                    <a:pt x="1091709" y="2468917"/>
                  </a:cubicBezTo>
                  <a:cubicBezTo>
                    <a:pt x="1089825" y="2468446"/>
                    <a:pt x="1087588" y="2466326"/>
                    <a:pt x="1085939" y="2469506"/>
                  </a:cubicBezTo>
                  <a:cubicBezTo>
                    <a:pt x="1082406" y="2469035"/>
                    <a:pt x="1078991" y="2468446"/>
                    <a:pt x="1075458" y="2467975"/>
                  </a:cubicBezTo>
                  <a:cubicBezTo>
                    <a:pt x="1076283" y="2467504"/>
                    <a:pt x="1076283" y="2466915"/>
                    <a:pt x="1075341" y="2466562"/>
                  </a:cubicBezTo>
                  <a:cubicBezTo>
                    <a:pt x="1074634" y="2466326"/>
                    <a:pt x="1073221" y="2465738"/>
                    <a:pt x="1073692" y="2467622"/>
                  </a:cubicBezTo>
                  <a:cubicBezTo>
                    <a:pt x="1070395" y="2467033"/>
                    <a:pt x="1066979" y="2466326"/>
                    <a:pt x="1063682" y="2465738"/>
                  </a:cubicBezTo>
                  <a:cubicBezTo>
                    <a:pt x="1064506" y="2465266"/>
                    <a:pt x="1064624" y="2464678"/>
                    <a:pt x="1063682" y="2464207"/>
                  </a:cubicBezTo>
                  <a:cubicBezTo>
                    <a:pt x="1062976" y="2463853"/>
                    <a:pt x="1061562" y="2463264"/>
                    <a:pt x="1061916" y="2465149"/>
                  </a:cubicBezTo>
                  <a:cubicBezTo>
                    <a:pt x="1057794" y="2464442"/>
                    <a:pt x="1053790" y="2463853"/>
                    <a:pt x="1049668" y="2463147"/>
                  </a:cubicBezTo>
                  <a:cubicBezTo>
                    <a:pt x="1050493" y="2462676"/>
                    <a:pt x="1050493" y="2462087"/>
                    <a:pt x="1049551" y="2461734"/>
                  </a:cubicBezTo>
                  <a:cubicBezTo>
                    <a:pt x="1048844" y="2461498"/>
                    <a:pt x="1047431" y="2460909"/>
                    <a:pt x="1047902" y="2462794"/>
                  </a:cubicBezTo>
                  <a:cubicBezTo>
                    <a:pt x="1036714" y="2460556"/>
                    <a:pt x="1025527" y="2458319"/>
                    <a:pt x="1014340" y="2456081"/>
                  </a:cubicBezTo>
                  <a:cubicBezTo>
                    <a:pt x="1015164" y="2455610"/>
                    <a:pt x="1015164" y="2455021"/>
                    <a:pt x="1014340" y="2454668"/>
                  </a:cubicBezTo>
                  <a:cubicBezTo>
                    <a:pt x="1013633" y="2454315"/>
                    <a:pt x="1012338" y="2453608"/>
                    <a:pt x="1012455" y="2455492"/>
                  </a:cubicBezTo>
                  <a:cubicBezTo>
                    <a:pt x="1009865" y="2455021"/>
                    <a:pt x="1007392" y="2454432"/>
                    <a:pt x="1004919" y="2453961"/>
                  </a:cubicBezTo>
                  <a:cubicBezTo>
                    <a:pt x="1005743" y="2453490"/>
                    <a:pt x="1005743" y="2452784"/>
                    <a:pt x="1004919" y="2452548"/>
                  </a:cubicBezTo>
                  <a:cubicBezTo>
                    <a:pt x="1004094" y="2452313"/>
                    <a:pt x="1002799" y="2451606"/>
                    <a:pt x="1003152" y="2453608"/>
                  </a:cubicBezTo>
                  <a:cubicBezTo>
                    <a:pt x="999619" y="2452901"/>
                    <a:pt x="996087" y="2452313"/>
                    <a:pt x="992554" y="2451606"/>
                  </a:cubicBezTo>
                  <a:cubicBezTo>
                    <a:pt x="992789" y="2451253"/>
                    <a:pt x="993142" y="2450899"/>
                    <a:pt x="993025" y="2450546"/>
                  </a:cubicBezTo>
                  <a:cubicBezTo>
                    <a:pt x="993025" y="2450311"/>
                    <a:pt x="992554" y="2449957"/>
                    <a:pt x="992318" y="2449840"/>
                  </a:cubicBezTo>
                  <a:cubicBezTo>
                    <a:pt x="977480" y="2445836"/>
                    <a:pt x="962524" y="2441950"/>
                    <a:pt x="947686" y="2438063"/>
                  </a:cubicBezTo>
                  <a:cubicBezTo>
                    <a:pt x="947333" y="2437946"/>
                    <a:pt x="946626" y="2438888"/>
                    <a:pt x="946038" y="2439359"/>
                  </a:cubicBezTo>
                  <a:cubicBezTo>
                    <a:pt x="943565" y="2438770"/>
                    <a:pt x="941209" y="2438299"/>
                    <a:pt x="938736" y="2437710"/>
                  </a:cubicBezTo>
                  <a:cubicBezTo>
                    <a:pt x="933319" y="2433235"/>
                    <a:pt x="927549" y="2430291"/>
                    <a:pt x="920248" y="2432057"/>
                  </a:cubicBezTo>
                  <a:cubicBezTo>
                    <a:pt x="915890" y="2431469"/>
                    <a:pt x="911769" y="2430291"/>
                    <a:pt x="908118" y="2427936"/>
                  </a:cubicBezTo>
                  <a:cubicBezTo>
                    <a:pt x="908942" y="2424638"/>
                    <a:pt x="905881" y="2425581"/>
                    <a:pt x="904585" y="2425110"/>
                  </a:cubicBezTo>
                  <a:cubicBezTo>
                    <a:pt x="891160" y="2420164"/>
                    <a:pt x="877382" y="2416277"/>
                    <a:pt x="863722" y="2411802"/>
                  </a:cubicBezTo>
                  <a:cubicBezTo>
                    <a:pt x="854536" y="2408858"/>
                    <a:pt x="845940" y="2402735"/>
                    <a:pt x="835577" y="2403677"/>
                  </a:cubicBezTo>
                  <a:cubicBezTo>
                    <a:pt x="832279" y="2402264"/>
                    <a:pt x="828982" y="2400850"/>
                    <a:pt x="825685" y="2399555"/>
                  </a:cubicBezTo>
                  <a:cubicBezTo>
                    <a:pt x="819325" y="2395316"/>
                    <a:pt x="812849" y="2391194"/>
                    <a:pt x="804605" y="2392018"/>
                  </a:cubicBezTo>
                  <a:cubicBezTo>
                    <a:pt x="801308" y="2390723"/>
                    <a:pt x="798128" y="2389428"/>
                    <a:pt x="794949" y="2388250"/>
                  </a:cubicBezTo>
                  <a:cubicBezTo>
                    <a:pt x="789767" y="2383422"/>
                    <a:pt x="778815" y="2378829"/>
                    <a:pt x="771396" y="2378240"/>
                  </a:cubicBezTo>
                  <a:cubicBezTo>
                    <a:pt x="768334" y="2376945"/>
                    <a:pt x="765390" y="2375649"/>
                    <a:pt x="762329" y="2374236"/>
                  </a:cubicBezTo>
                  <a:cubicBezTo>
                    <a:pt x="759384" y="2368113"/>
                    <a:pt x="753850" y="2367995"/>
                    <a:pt x="748197" y="2368584"/>
                  </a:cubicBezTo>
                  <a:cubicBezTo>
                    <a:pt x="745724" y="2367288"/>
                    <a:pt x="743369" y="2366111"/>
                    <a:pt x="740896" y="2364815"/>
                  </a:cubicBezTo>
                  <a:cubicBezTo>
                    <a:pt x="741720" y="2364226"/>
                    <a:pt x="741720" y="2363520"/>
                    <a:pt x="740896" y="2363049"/>
                  </a:cubicBezTo>
                  <a:cubicBezTo>
                    <a:pt x="739954" y="2362460"/>
                    <a:pt x="738894" y="2361989"/>
                    <a:pt x="738423" y="2363638"/>
                  </a:cubicBezTo>
                  <a:cubicBezTo>
                    <a:pt x="731710" y="2361636"/>
                    <a:pt x="725822" y="2357867"/>
                    <a:pt x="719699" y="2354805"/>
                  </a:cubicBezTo>
                  <a:cubicBezTo>
                    <a:pt x="716872" y="2350802"/>
                    <a:pt x="713339" y="2348329"/>
                    <a:pt x="708158" y="2349506"/>
                  </a:cubicBezTo>
                  <a:cubicBezTo>
                    <a:pt x="705567" y="2348329"/>
                    <a:pt x="703094" y="2347151"/>
                    <a:pt x="700621" y="2345973"/>
                  </a:cubicBezTo>
                  <a:cubicBezTo>
                    <a:pt x="700150" y="2341616"/>
                    <a:pt x="697559" y="2341263"/>
                    <a:pt x="694026" y="2342440"/>
                  </a:cubicBezTo>
                  <a:cubicBezTo>
                    <a:pt x="691553" y="2341145"/>
                    <a:pt x="689080" y="2339850"/>
                    <a:pt x="686490" y="2338554"/>
                  </a:cubicBezTo>
                  <a:cubicBezTo>
                    <a:pt x="680602" y="2332902"/>
                    <a:pt x="666588" y="2325836"/>
                    <a:pt x="656460" y="2323245"/>
                  </a:cubicBezTo>
                  <a:cubicBezTo>
                    <a:pt x="653045" y="2321361"/>
                    <a:pt x="649748" y="2319477"/>
                    <a:pt x="646333" y="2317710"/>
                  </a:cubicBezTo>
                  <a:cubicBezTo>
                    <a:pt x="645862" y="2313236"/>
                    <a:pt x="643271" y="2313000"/>
                    <a:pt x="639738" y="2314178"/>
                  </a:cubicBezTo>
                  <a:cubicBezTo>
                    <a:pt x="635970" y="2313118"/>
                    <a:pt x="632908" y="2310998"/>
                    <a:pt x="629964" y="2308525"/>
                  </a:cubicBezTo>
                  <a:cubicBezTo>
                    <a:pt x="630788" y="2307936"/>
                    <a:pt x="630906" y="2307347"/>
                    <a:pt x="630082" y="2306759"/>
                  </a:cubicBezTo>
                  <a:cubicBezTo>
                    <a:pt x="629139" y="2306170"/>
                    <a:pt x="628080" y="2305581"/>
                    <a:pt x="627609" y="2307347"/>
                  </a:cubicBezTo>
                  <a:cubicBezTo>
                    <a:pt x="625253" y="2306052"/>
                    <a:pt x="623016" y="2304874"/>
                    <a:pt x="620661" y="2303579"/>
                  </a:cubicBezTo>
                  <a:cubicBezTo>
                    <a:pt x="621485" y="2303108"/>
                    <a:pt x="621603" y="2302519"/>
                    <a:pt x="620896" y="2301930"/>
                  </a:cubicBezTo>
                  <a:cubicBezTo>
                    <a:pt x="620072" y="2301341"/>
                    <a:pt x="619130" y="2300517"/>
                    <a:pt x="618423" y="2302166"/>
                  </a:cubicBezTo>
                  <a:cubicBezTo>
                    <a:pt x="615244" y="2300282"/>
                    <a:pt x="612064" y="2298397"/>
                    <a:pt x="608884" y="2296631"/>
                  </a:cubicBezTo>
                  <a:cubicBezTo>
                    <a:pt x="609709" y="2296160"/>
                    <a:pt x="609826" y="2295571"/>
                    <a:pt x="609120" y="2294982"/>
                  </a:cubicBezTo>
                  <a:cubicBezTo>
                    <a:pt x="608296" y="2294394"/>
                    <a:pt x="607353" y="2293569"/>
                    <a:pt x="606765" y="2295100"/>
                  </a:cubicBezTo>
                  <a:cubicBezTo>
                    <a:pt x="601230" y="2291685"/>
                    <a:pt x="595577" y="2288270"/>
                    <a:pt x="590042" y="2284855"/>
                  </a:cubicBezTo>
                  <a:cubicBezTo>
                    <a:pt x="590867" y="2284384"/>
                    <a:pt x="590985" y="2283677"/>
                    <a:pt x="590160" y="2283206"/>
                  </a:cubicBezTo>
                  <a:cubicBezTo>
                    <a:pt x="589336" y="2282617"/>
                    <a:pt x="588394" y="2281911"/>
                    <a:pt x="587805" y="2283559"/>
                  </a:cubicBezTo>
                  <a:cubicBezTo>
                    <a:pt x="586156" y="2282499"/>
                    <a:pt x="584625" y="2281322"/>
                    <a:pt x="583094" y="2280262"/>
                  </a:cubicBezTo>
                  <a:cubicBezTo>
                    <a:pt x="583919" y="2279791"/>
                    <a:pt x="584037" y="2279084"/>
                    <a:pt x="583212" y="2278496"/>
                  </a:cubicBezTo>
                  <a:cubicBezTo>
                    <a:pt x="582388" y="2277907"/>
                    <a:pt x="581328" y="2277200"/>
                    <a:pt x="580739" y="2278849"/>
                  </a:cubicBezTo>
                  <a:cubicBezTo>
                    <a:pt x="579091" y="2277789"/>
                    <a:pt x="577442" y="2276729"/>
                    <a:pt x="575911" y="2275669"/>
                  </a:cubicBezTo>
                  <a:cubicBezTo>
                    <a:pt x="576853" y="2275198"/>
                    <a:pt x="576971" y="2274609"/>
                    <a:pt x="576264" y="2273903"/>
                  </a:cubicBezTo>
                  <a:cubicBezTo>
                    <a:pt x="575440" y="2273196"/>
                    <a:pt x="574498" y="2272372"/>
                    <a:pt x="573791" y="2274021"/>
                  </a:cubicBezTo>
                  <a:cubicBezTo>
                    <a:pt x="572143" y="2272843"/>
                    <a:pt x="570494" y="2271783"/>
                    <a:pt x="568845" y="2270605"/>
                  </a:cubicBezTo>
                  <a:cubicBezTo>
                    <a:pt x="569670" y="2270252"/>
                    <a:pt x="569905" y="2269546"/>
                    <a:pt x="569199" y="2268957"/>
                  </a:cubicBezTo>
                  <a:cubicBezTo>
                    <a:pt x="568492" y="2268368"/>
                    <a:pt x="567550" y="2267544"/>
                    <a:pt x="566961" y="2269192"/>
                  </a:cubicBezTo>
                  <a:cubicBezTo>
                    <a:pt x="562722" y="2266719"/>
                    <a:pt x="558129" y="2264953"/>
                    <a:pt x="554831" y="2261067"/>
                  </a:cubicBezTo>
                  <a:cubicBezTo>
                    <a:pt x="555538" y="2260596"/>
                    <a:pt x="555656" y="2260007"/>
                    <a:pt x="554949" y="2259418"/>
                  </a:cubicBezTo>
                  <a:cubicBezTo>
                    <a:pt x="555303" y="2259771"/>
                    <a:pt x="554478" y="2259065"/>
                    <a:pt x="553772" y="2260478"/>
                  </a:cubicBezTo>
                  <a:close/>
                  <a:moveTo>
                    <a:pt x="94852" y="1462403"/>
                  </a:moveTo>
                  <a:cubicBezTo>
                    <a:pt x="95088" y="1473826"/>
                    <a:pt x="95677" y="1484307"/>
                    <a:pt x="96148" y="1494906"/>
                  </a:cubicBezTo>
                  <a:cubicBezTo>
                    <a:pt x="96736" y="1505622"/>
                    <a:pt x="101211" y="1515514"/>
                    <a:pt x="101565" y="1526113"/>
                  </a:cubicBezTo>
                  <a:cubicBezTo>
                    <a:pt x="101918" y="1537653"/>
                    <a:pt x="104273" y="1549194"/>
                    <a:pt x="107924" y="1559439"/>
                  </a:cubicBezTo>
                  <a:cubicBezTo>
                    <a:pt x="115696" y="1581461"/>
                    <a:pt x="118405" y="1604896"/>
                    <a:pt x="128061" y="1626446"/>
                  </a:cubicBezTo>
                  <a:cubicBezTo>
                    <a:pt x="133714" y="1639164"/>
                    <a:pt x="137364" y="1652943"/>
                    <a:pt x="142664" y="1666014"/>
                  </a:cubicBezTo>
                  <a:cubicBezTo>
                    <a:pt x="154793" y="1696515"/>
                    <a:pt x="166805" y="1727133"/>
                    <a:pt x="182114" y="1756338"/>
                  </a:cubicBezTo>
                  <a:cubicBezTo>
                    <a:pt x="203547" y="1797201"/>
                    <a:pt x="224155" y="1838654"/>
                    <a:pt x="250181" y="1876926"/>
                  </a:cubicBezTo>
                  <a:cubicBezTo>
                    <a:pt x="263370" y="1896357"/>
                    <a:pt x="275499" y="1916494"/>
                    <a:pt x="289749" y="1935219"/>
                  </a:cubicBezTo>
                  <a:cubicBezTo>
                    <a:pt x="302938" y="1952647"/>
                    <a:pt x="316716" y="1969723"/>
                    <a:pt x="330141" y="1987034"/>
                  </a:cubicBezTo>
                  <a:cubicBezTo>
                    <a:pt x="348041" y="2009998"/>
                    <a:pt x="369474" y="2029546"/>
                    <a:pt x="388787" y="2051214"/>
                  </a:cubicBezTo>
                  <a:cubicBezTo>
                    <a:pt x="399974" y="2063697"/>
                    <a:pt x="413517" y="2073825"/>
                    <a:pt x="426000" y="2085012"/>
                  </a:cubicBezTo>
                  <a:cubicBezTo>
                    <a:pt x="440838" y="2098437"/>
                    <a:pt x="457207" y="2109625"/>
                    <a:pt x="473576" y="2121047"/>
                  </a:cubicBezTo>
                  <a:cubicBezTo>
                    <a:pt x="484174" y="2128467"/>
                    <a:pt x="495833" y="2134237"/>
                    <a:pt x="506431" y="2141656"/>
                  </a:cubicBezTo>
                  <a:cubicBezTo>
                    <a:pt x="514675" y="2147544"/>
                    <a:pt x="522682" y="2148015"/>
                    <a:pt x="531868" y="2144953"/>
                  </a:cubicBezTo>
                  <a:cubicBezTo>
                    <a:pt x="546706" y="2140007"/>
                    <a:pt x="561544" y="2134943"/>
                    <a:pt x="577206" y="2132588"/>
                  </a:cubicBezTo>
                  <a:cubicBezTo>
                    <a:pt x="581446" y="2131999"/>
                    <a:pt x="585567" y="2130468"/>
                    <a:pt x="589454" y="2128584"/>
                  </a:cubicBezTo>
                  <a:cubicBezTo>
                    <a:pt x="606882" y="2120459"/>
                    <a:pt x="625489" y="2115866"/>
                    <a:pt x="643271" y="2108800"/>
                  </a:cubicBezTo>
                  <a:cubicBezTo>
                    <a:pt x="669061" y="2098555"/>
                    <a:pt x="694497" y="2087485"/>
                    <a:pt x="719699" y="2075945"/>
                  </a:cubicBezTo>
                  <a:cubicBezTo>
                    <a:pt x="747019" y="2063462"/>
                    <a:pt x="773045" y="2048153"/>
                    <a:pt x="799424" y="2033550"/>
                  </a:cubicBezTo>
                  <a:cubicBezTo>
                    <a:pt x="826744" y="2018359"/>
                    <a:pt x="853359" y="2001872"/>
                    <a:pt x="879266" y="1984208"/>
                  </a:cubicBezTo>
                  <a:cubicBezTo>
                    <a:pt x="886685" y="1979144"/>
                    <a:pt x="893516" y="1973020"/>
                    <a:pt x="901288" y="1968545"/>
                  </a:cubicBezTo>
                  <a:cubicBezTo>
                    <a:pt x="920012" y="1957947"/>
                    <a:pt x="937088" y="1944757"/>
                    <a:pt x="954163" y="1932039"/>
                  </a:cubicBezTo>
                  <a:cubicBezTo>
                    <a:pt x="974183" y="1917083"/>
                    <a:pt x="994085" y="1901892"/>
                    <a:pt x="1013398" y="1885876"/>
                  </a:cubicBezTo>
                  <a:cubicBezTo>
                    <a:pt x="1036714" y="1866446"/>
                    <a:pt x="1061209" y="1848428"/>
                    <a:pt x="1084055" y="1828173"/>
                  </a:cubicBezTo>
                  <a:cubicBezTo>
                    <a:pt x="1110080" y="1804974"/>
                    <a:pt x="1136341" y="1782128"/>
                    <a:pt x="1161778" y="1758340"/>
                  </a:cubicBezTo>
                  <a:cubicBezTo>
                    <a:pt x="1188039" y="1733727"/>
                    <a:pt x="1214653" y="1709586"/>
                    <a:pt x="1240325" y="1684385"/>
                  </a:cubicBezTo>
                  <a:cubicBezTo>
                    <a:pt x="1268588" y="1656711"/>
                    <a:pt x="1296380" y="1628566"/>
                    <a:pt x="1322877" y="1599125"/>
                  </a:cubicBezTo>
                  <a:cubicBezTo>
                    <a:pt x="1340659" y="1579341"/>
                    <a:pt x="1359736" y="1560735"/>
                    <a:pt x="1377165" y="1540597"/>
                  </a:cubicBezTo>
                  <a:cubicBezTo>
                    <a:pt x="1392945" y="1522344"/>
                    <a:pt x="1409903" y="1505269"/>
                    <a:pt x="1425801" y="1487133"/>
                  </a:cubicBezTo>
                  <a:cubicBezTo>
                    <a:pt x="1451120" y="1458282"/>
                    <a:pt x="1475732" y="1428959"/>
                    <a:pt x="1501169" y="1400107"/>
                  </a:cubicBezTo>
                  <a:cubicBezTo>
                    <a:pt x="1519775" y="1379028"/>
                    <a:pt x="1537204" y="1356771"/>
                    <a:pt x="1554986" y="1334985"/>
                  </a:cubicBezTo>
                  <a:cubicBezTo>
                    <a:pt x="1573357" y="1312610"/>
                    <a:pt x="1591610" y="1290117"/>
                    <a:pt x="1609863" y="1267625"/>
                  </a:cubicBezTo>
                  <a:cubicBezTo>
                    <a:pt x="1621757" y="1253022"/>
                    <a:pt x="1634476" y="1239126"/>
                    <a:pt x="1644956" y="1223581"/>
                  </a:cubicBezTo>
                  <a:cubicBezTo>
                    <a:pt x="1656850" y="1206035"/>
                    <a:pt x="1670864" y="1190255"/>
                    <a:pt x="1683700" y="1173533"/>
                  </a:cubicBezTo>
                  <a:cubicBezTo>
                    <a:pt x="1713494" y="1134789"/>
                    <a:pt x="1742581" y="1095338"/>
                    <a:pt x="1771786" y="1056241"/>
                  </a:cubicBezTo>
                  <a:cubicBezTo>
                    <a:pt x="1791453" y="1029863"/>
                    <a:pt x="1810883" y="1003366"/>
                    <a:pt x="1830079" y="976752"/>
                  </a:cubicBezTo>
                  <a:cubicBezTo>
                    <a:pt x="1838086" y="965682"/>
                    <a:pt x="1847154" y="955201"/>
                    <a:pt x="1854573" y="943896"/>
                  </a:cubicBezTo>
                  <a:cubicBezTo>
                    <a:pt x="1863288" y="930471"/>
                    <a:pt x="1872120" y="917046"/>
                    <a:pt x="1881423" y="903975"/>
                  </a:cubicBezTo>
                  <a:cubicBezTo>
                    <a:pt x="1900500" y="877125"/>
                    <a:pt x="1919578" y="850393"/>
                    <a:pt x="1938655" y="823543"/>
                  </a:cubicBezTo>
                  <a:cubicBezTo>
                    <a:pt x="1942895" y="817655"/>
                    <a:pt x="1943130" y="813416"/>
                    <a:pt x="1939126" y="807410"/>
                  </a:cubicBezTo>
                  <a:cubicBezTo>
                    <a:pt x="1937360" y="804819"/>
                    <a:pt x="1935123" y="802582"/>
                    <a:pt x="1932885" y="800344"/>
                  </a:cubicBezTo>
                  <a:cubicBezTo>
                    <a:pt x="1920991" y="787861"/>
                    <a:pt x="1908861" y="775732"/>
                    <a:pt x="1895201" y="764898"/>
                  </a:cubicBezTo>
                  <a:cubicBezTo>
                    <a:pt x="1876359" y="749824"/>
                    <a:pt x="1858695" y="733337"/>
                    <a:pt x="1838440" y="720030"/>
                  </a:cubicBezTo>
                  <a:cubicBezTo>
                    <a:pt x="1812650" y="703072"/>
                    <a:pt x="1787449" y="684937"/>
                    <a:pt x="1760481" y="669746"/>
                  </a:cubicBezTo>
                  <a:cubicBezTo>
                    <a:pt x="1754711" y="666448"/>
                    <a:pt x="1751296" y="666684"/>
                    <a:pt x="1745996" y="670923"/>
                  </a:cubicBezTo>
                  <a:cubicBezTo>
                    <a:pt x="1736222" y="678696"/>
                    <a:pt x="1727743" y="687999"/>
                    <a:pt x="1718322" y="696242"/>
                  </a:cubicBezTo>
                  <a:cubicBezTo>
                    <a:pt x="1695712" y="716262"/>
                    <a:pt x="1670864" y="733220"/>
                    <a:pt x="1645899" y="750060"/>
                  </a:cubicBezTo>
                  <a:cubicBezTo>
                    <a:pt x="1618107" y="768784"/>
                    <a:pt x="1588431" y="783740"/>
                    <a:pt x="1557695" y="796340"/>
                  </a:cubicBezTo>
                  <a:cubicBezTo>
                    <a:pt x="1528019" y="808470"/>
                    <a:pt x="1497754" y="819068"/>
                    <a:pt x="1466900" y="828371"/>
                  </a:cubicBezTo>
                  <a:cubicBezTo>
                    <a:pt x="1444407" y="835202"/>
                    <a:pt x="1421562" y="840030"/>
                    <a:pt x="1399069" y="846860"/>
                  </a:cubicBezTo>
                  <a:cubicBezTo>
                    <a:pt x="1383407" y="851571"/>
                    <a:pt x="1366449" y="852042"/>
                    <a:pt x="1350786" y="856752"/>
                  </a:cubicBezTo>
                  <a:cubicBezTo>
                    <a:pt x="1321464" y="865584"/>
                    <a:pt x="1290845" y="867822"/>
                    <a:pt x="1261169" y="874534"/>
                  </a:cubicBezTo>
                  <a:cubicBezTo>
                    <a:pt x="1247156" y="877714"/>
                    <a:pt x="1233024" y="880776"/>
                    <a:pt x="1218657" y="883013"/>
                  </a:cubicBezTo>
                  <a:cubicBezTo>
                    <a:pt x="1204055" y="885251"/>
                    <a:pt x="1189334" y="887724"/>
                    <a:pt x="1175085" y="891492"/>
                  </a:cubicBezTo>
                  <a:cubicBezTo>
                    <a:pt x="1158834" y="895849"/>
                    <a:pt x="1141876" y="896085"/>
                    <a:pt x="1125507" y="900913"/>
                  </a:cubicBezTo>
                  <a:cubicBezTo>
                    <a:pt x="1114791" y="904093"/>
                    <a:pt x="1104075" y="908332"/>
                    <a:pt x="1092652" y="909274"/>
                  </a:cubicBezTo>
                  <a:cubicBezTo>
                    <a:pt x="1081700" y="910098"/>
                    <a:pt x="1070983" y="912454"/>
                    <a:pt x="1060267" y="915044"/>
                  </a:cubicBezTo>
                  <a:cubicBezTo>
                    <a:pt x="1041661" y="919519"/>
                    <a:pt x="1022936" y="923641"/>
                    <a:pt x="1004565" y="929176"/>
                  </a:cubicBezTo>
                  <a:cubicBezTo>
                    <a:pt x="989492" y="933651"/>
                    <a:pt x="974065" y="936359"/>
                    <a:pt x="958991" y="940128"/>
                  </a:cubicBezTo>
                  <a:cubicBezTo>
                    <a:pt x="943447" y="944014"/>
                    <a:pt x="928491" y="949902"/>
                    <a:pt x="912946" y="953788"/>
                  </a:cubicBezTo>
                  <a:cubicBezTo>
                    <a:pt x="892102" y="959088"/>
                    <a:pt x="871847" y="966153"/>
                    <a:pt x="851592" y="973572"/>
                  </a:cubicBezTo>
                  <a:cubicBezTo>
                    <a:pt x="829924" y="981462"/>
                    <a:pt x="807785" y="988057"/>
                    <a:pt x="786116" y="995947"/>
                  </a:cubicBezTo>
                  <a:cubicBezTo>
                    <a:pt x="767039" y="1002895"/>
                    <a:pt x="748433" y="1010903"/>
                    <a:pt x="729591" y="1018440"/>
                  </a:cubicBezTo>
                  <a:cubicBezTo>
                    <a:pt x="713575" y="1024917"/>
                    <a:pt x="696853" y="1029980"/>
                    <a:pt x="681897" y="1038341"/>
                  </a:cubicBezTo>
                  <a:cubicBezTo>
                    <a:pt x="666117" y="1047174"/>
                    <a:pt x="649277" y="1053768"/>
                    <a:pt x="632908" y="1061070"/>
                  </a:cubicBezTo>
                  <a:cubicBezTo>
                    <a:pt x="598521" y="1076496"/>
                    <a:pt x="566019" y="1095338"/>
                    <a:pt x="532574" y="1112649"/>
                  </a:cubicBezTo>
                  <a:cubicBezTo>
                    <a:pt x="525273" y="1116418"/>
                    <a:pt x="517148" y="1118655"/>
                    <a:pt x="510671" y="1123837"/>
                  </a:cubicBezTo>
                  <a:cubicBezTo>
                    <a:pt x="499837" y="1132434"/>
                    <a:pt x="486765" y="1137026"/>
                    <a:pt x="475224" y="1144445"/>
                  </a:cubicBezTo>
                  <a:cubicBezTo>
                    <a:pt x="468041" y="1149038"/>
                    <a:pt x="461328" y="1154808"/>
                    <a:pt x="453556" y="1158341"/>
                  </a:cubicBezTo>
                  <a:cubicBezTo>
                    <a:pt x="434007" y="1167291"/>
                    <a:pt x="416108" y="1179185"/>
                    <a:pt x="398797" y="1191432"/>
                  </a:cubicBezTo>
                  <a:cubicBezTo>
                    <a:pt x="380661" y="1204268"/>
                    <a:pt x="361113" y="1215103"/>
                    <a:pt x="343331" y="1228410"/>
                  </a:cubicBezTo>
                  <a:cubicBezTo>
                    <a:pt x="337442" y="1232767"/>
                    <a:pt x="331554" y="1237477"/>
                    <a:pt x="325195" y="1241364"/>
                  </a:cubicBezTo>
                  <a:cubicBezTo>
                    <a:pt x="307531" y="1252316"/>
                    <a:pt x="291397" y="1265505"/>
                    <a:pt x="274204" y="1277163"/>
                  </a:cubicBezTo>
                  <a:cubicBezTo>
                    <a:pt x="259013" y="1287526"/>
                    <a:pt x="244881" y="1299420"/>
                    <a:pt x="230279" y="1310372"/>
                  </a:cubicBezTo>
                  <a:cubicBezTo>
                    <a:pt x="214970" y="1321795"/>
                    <a:pt x="200249" y="1334278"/>
                    <a:pt x="185058" y="1345819"/>
                  </a:cubicBezTo>
                  <a:cubicBezTo>
                    <a:pt x="161388" y="1363719"/>
                    <a:pt x="138778" y="1383149"/>
                    <a:pt x="115343" y="1401285"/>
                  </a:cubicBezTo>
                  <a:cubicBezTo>
                    <a:pt x="104744" y="1409528"/>
                    <a:pt x="98267" y="1419891"/>
                    <a:pt x="96383" y="1433787"/>
                  </a:cubicBezTo>
                  <a:cubicBezTo>
                    <a:pt x="94852" y="1443679"/>
                    <a:pt x="95559" y="1453453"/>
                    <a:pt x="94852" y="1462403"/>
                  </a:cubicBezTo>
                  <a:close/>
                  <a:moveTo>
                    <a:pt x="1241621" y="2410978"/>
                  </a:moveTo>
                  <a:cubicBezTo>
                    <a:pt x="1276478" y="2411449"/>
                    <a:pt x="1312514" y="2408387"/>
                    <a:pt x="1348667" y="2402381"/>
                  </a:cubicBezTo>
                  <a:cubicBezTo>
                    <a:pt x="1376459" y="2397671"/>
                    <a:pt x="1403544" y="2391547"/>
                    <a:pt x="1430394" y="2383186"/>
                  </a:cubicBezTo>
                  <a:cubicBezTo>
                    <a:pt x="1454417" y="2375649"/>
                    <a:pt x="1476910" y="2364580"/>
                    <a:pt x="1499285" y="2353746"/>
                  </a:cubicBezTo>
                  <a:cubicBezTo>
                    <a:pt x="1523544" y="2342087"/>
                    <a:pt x="1546507" y="2327485"/>
                    <a:pt x="1568293" y="2311587"/>
                  </a:cubicBezTo>
                  <a:cubicBezTo>
                    <a:pt x="1594201" y="2292745"/>
                    <a:pt x="1621168" y="2275081"/>
                    <a:pt x="1644956" y="2253412"/>
                  </a:cubicBezTo>
                  <a:cubicBezTo>
                    <a:pt x="1655084" y="2244227"/>
                    <a:pt x="1666978" y="2236808"/>
                    <a:pt x="1676163" y="2226916"/>
                  </a:cubicBezTo>
                  <a:cubicBezTo>
                    <a:pt x="1687586" y="2214668"/>
                    <a:pt x="1699834" y="2203246"/>
                    <a:pt x="1711492" y="2191352"/>
                  </a:cubicBezTo>
                  <a:cubicBezTo>
                    <a:pt x="1726801" y="2175689"/>
                    <a:pt x="1742581" y="2160380"/>
                    <a:pt x="1756006" y="2143187"/>
                  </a:cubicBezTo>
                  <a:cubicBezTo>
                    <a:pt x="1779794" y="2112686"/>
                    <a:pt x="1804053" y="2082539"/>
                    <a:pt x="1824897" y="2049684"/>
                  </a:cubicBezTo>
                  <a:cubicBezTo>
                    <a:pt x="1842090" y="2022598"/>
                    <a:pt x="1857164" y="1994335"/>
                    <a:pt x="1873180" y="1966543"/>
                  </a:cubicBezTo>
                  <a:cubicBezTo>
                    <a:pt x="1877066" y="1959713"/>
                    <a:pt x="1881423" y="1953118"/>
                    <a:pt x="1884249" y="1945817"/>
                  </a:cubicBezTo>
                  <a:cubicBezTo>
                    <a:pt x="1893906" y="1920616"/>
                    <a:pt x="1906860" y="1896828"/>
                    <a:pt x="1916516" y="1871627"/>
                  </a:cubicBezTo>
                  <a:cubicBezTo>
                    <a:pt x="1931707" y="1832177"/>
                    <a:pt x="1947488" y="1792962"/>
                    <a:pt x="1958557" y="1752098"/>
                  </a:cubicBezTo>
                  <a:cubicBezTo>
                    <a:pt x="1962797" y="1736318"/>
                    <a:pt x="1967978" y="1720774"/>
                    <a:pt x="1973042" y="1705229"/>
                  </a:cubicBezTo>
                  <a:cubicBezTo>
                    <a:pt x="1982816" y="1675435"/>
                    <a:pt x="1987527" y="1644581"/>
                    <a:pt x="1996830" y="1614670"/>
                  </a:cubicBezTo>
                  <a:cubicBezTo>
                    <a:pt x="2001776" y="1599008"/>
                    <a:pt x="2003778" y="1581814"/>
                    <a:pt x="2007311" y="1565327"/>
                  </a:cubicBezTo>
                  <a:cubicBezTo>
                    <a:pt x="2014023" y="1533178"/>
                    <a:pt x="2021089" y="1501147"/>
                    <a:pt x="2027448" y="1468998"/>
                  </a:cubicBezTo>
                  <a:cubicBezTo>
                    <a:pt x="2029332" y="1459459"/>
                    <a:pt x="2031688" y="1449920"/>
                    <a:pt x="2033101" y="1440264"/>
                  </a:cubicBezTo>
                  <a:cubicBezTo>
                    <a:pt x="2036516" y="1415769"/>
                    <a:pt x="2042639" y="1391981"/>
                    <a:pt x="2046526" y="1367605"/>
                  </a:cubicBezTo>
                  <a:cubicBezTo>
                    <a:pt x="2050176" y="1344406"/>
                    <a:pt x="2055475" y="1321560"/>
                    <a:pt x="2059126" y="1298361"/>
                  </a:cubicBezTo>
                  <a:cubicBezTo>
                    <a:pt x="2060657" y="1288940"/>
                    <a:pt x="2063954" y="1280225"/>
                    <a:pt x="2065956" y="1271040"/>
                  </a:cubicBezTo>
                  <a:cubicBezTo>
                    <a:pt x="2073022" y="1237831"/>
                    <a:pt x="2077968" y="1204151"/>
                    <a:pt x="2087271" y="1171413"/>
                  </a:cubicBezTo>
                  <a:cubicBezTo>
                    <a:pt x="2092688" y="1152218"/>
                    <a:pt x="2095868" y="1132551"/>
                    <a:pt x="2101403" y="1113356"/>
                  </a:cubicBezTo>
                  <a:cubicBezTo>
                    <a:pt x="2107880" y="1090746"/>
                    <a:pt x="2113297" y="1067782"/>
                    <a:pt x="2121422" y="1045761"/>
                  </a:cubicBezTo>
                  <a:cubicBezTo>
                    <a:pt x="2126840" y="1031276"/>
                    <a:pt x="2124484" y="1019028"/>
                    <a:pt x="2115652" y="1007135"/>
                  </a:cubicBezTo>
                  <a:cubicBezTo>
                    <a:pt x="2113768" y="1004661"/>
                    <a:pt x="2111884" y="1002188"/>
                    <a:pt x="2110117" y="999480"/>
                  </a:cubicBezTo>
                  <a:cubicBezTo>
                    <a:pt x="2093042" y="972277"/>
                    <a:pt x="2072198" y="948018"/>
                    <a:pt x="2050176" y="924819"/>
                  </a:cubicBezTo>
                  <a:cubicBezTo>
                    <a:pt x="2037576" y="911512"/>
                    <a:pt x="2025446" y="897733"/>
                    <a:pt x="2012139" y="885251"/>
                  </a:cubicBezTo>
                  <a:cubicBezTo>
                    <a:pt x="2005073" y="878656"/>
                    <a:pt x="1998361" y="871355"/>
                    <a:pt x="1990471" y="865702"/>
                  </a:cubicBezTo>
                  <a:cubicBezTo>
                    <a:pt x="1984583" y="861580"/>
                    <a:pt x="1981756" y="861934"/>
                    <a:pt x="1977870" y="867704"/>
                  </a:cubicBezTo>
                  <a:cubicBezTo>
                    <a:pt x="1973513" y="874299"/>
                    <a:pt x="1968096" y="879951"/>
                    <a:pt x="1963268" y="886075"/>
                  </a:cubicBezTo>
                  <a:cubicBezTo>
                    <a:pt x="1941717" y="913278"/>
                    <a:pt x="1920520" y="940834"/>
                    <a:pt x="1899323" y="968391"/>
                  </a:cubicBezTo>
                  <a:cubicBezTo>
                    <a:pt x="1887429" y="983935"/>
                    <a:pt x="1875535" y="999480"/>
                    <a:pt x="1863876" y="1015142"/>
                  </a:cubicBezTo>
                  <a:cubicBezTo>
                    <a:pt x="1852453" y="1030451"/>
                    <a:pt x="1841148" y="1046114"/>
                    <a:pt x="1829254" y="1060952"/>
                  </a:cubicBezTo>
                  <a:cubicBezTo>
                    <a:pt x="1816536" y="1076850"/>
                    <a:pt x="1804878" y="1093572"/>
                    <a:pt x="1792395" y="1109588"/>
                  </a:cubicBezTo>
                  <a:cubicBezTo>
                    <a:pt x="1775908" y="1130903"/>
                    <a:pt x="1759421" y="1152453"/>
                    <a:pt x="1743759" y="1174357"/>
                  </a:cubicBezTo>
                  <a:cubicBezTo>
                    <a:pt x="1722679" y="1203915"/>
                    <a:pt x="1699127" y="1231943"/>
                    <a:pt x="1677812" y="1261383"/>
                  </a:cubicBezTo>
                  <a:cubicBezTo>
                    <a:pt x="1658264" y="1288351"/>
                    <a:pt x="1637537" y="1314258"/>
                    <a:pt x="1617518" y="1340873"/>
                  </a:cubicBezTo>
                  <a:cubicBezTo>
                    <a:pt x="1587842" y="1380205"/>
                    <a:pt x="1556164" y="1418007"/>
                    <a:pt x="1525428" y="1456633"/>
                  </a:cubicBezTo>
                  <a:cubicBezTo>
                    <a:pt x="1504231" y="1483247"/>
                    <a:pt x="1483033" y="1509744"/>
                    <a:pt x="1460305" y="1535180"/>
                  </a:cubicBezTo>
                  <a:cubicBezTo>
                    <a:pt x="1450649" y="1546015"/>
                    <a:pt x="1440875" y="1556731"/>
                    <a:pt x="1431924" y="1568154"/>
                  </a:cubicBezTo>
                  <a:cubicBezTo>
                    <a:pt x="1410021" y="1596299"/>
                    <a:pt x="1384937" y="1621618"/>
                    <a:pt x="1360914" y="1647879"/>
                  </a:cubicBezTo>
                  <a:cubicBezTo>
                    <a:pt x="1346665" y="1663423"/>
                    <a:pt x="1331473" y="1678261"/>
                    <a:pt x="1317577" y="1694159"/>
                  </a:cubicBezTo>
                  <a:cubicBezTo>
                    <a:pt x="1302622" y="1711235"/>
                    <a:pt x="1286135" y="1726780"/>
                    <a:pt x="1270237" y="1742795"/>
                  </a:cubicBezTo>
                  <a:cubicBezTo>
                    <a:pt x="1251866" y="1761402"/>
                    <a:pt x="1231611" y="1778242"/>
                    <a:pt x="1213005" y="1796612"/>
                  </a:cubicBezTo>
                  <a:cubicBezTo>
                    <a:pt x="1198520" y="1810862"/>
                    <a:pt x="1182622" y="1823580"/>
                    <a:pt x="1168137" y="1837947"/>
                  </a:cubicBezTo>
                  <a:cubicBezTo>
                    <a:pt x="1154477" y="1851372"/>
                    <a:pt x="1138461" y="1862088"/>
                    <a:pt x="1123976" y="1874689"/>
                  </a:cubicBezTo>
                  <a:cubicBezTo>
                    <a:pt x="1108903" y="1887643"/>
                    <a:pt x="1092887" y="1899654"/>
                    <a:pt x="1076871" y="1911431"/>
                  </a:cubicBezTo>
                  <a:cubicBezTo>
                    <a:pt x="1068157" y="1917908"/>
                    <a:pt x="1058972" y="1924267"/>
                    <a:pt x="1050846" y="1931215"/>
                  </a:cubicBezTo>
                  <a:cubicBezTo>
                    <a:pt x="1036126" y="1943698"/>
                    <a:pt x="1020228" y="1954296"/>
                    <a:pt x="1004448" y="1965012"/>
                  </a:cubicBezTo>
                  <a:cubicBezTo>
                    <a:pt x="979600" y="1981970"/>
                    <a:pt x="954516" y="1998810"/>
                    <a:pt x="928962" y="2014826"/>
                  </a:cubicBezTo>
                  <a:cubicBezTo>
                    <a:pt x="899404" y="2033315"/>
                    <a:pt x="868668" y="2049566"/>
                    <a:pt x="838050" y="2066052"/>
                  </a:cubicBezTo>
                  <a:cubicBezTo>
                    <a:pt x="827333" y="2071823"/>
                    <a:pt x="816028" y="2076533"/>
                    <a:pt x="805430" y="2082304"/>
                  </a:cubicBezTo>
                  <a:cubicBezTo>
                    <a:pt x="781170" y="2095257"/>
                    <a:pt x="756205" y="2106445"/>
                    <a:pt x="731122" y="2117397"/>
                  </a:cubicBezTo>
                  <a:cubicBezTo>
                    <a:pt x="712515" y="2125640"/>
                    <a:pt x="693438" y="2132706"/>
                    <a:pt x="674360" y="2139889"/>
                  </a:cubicBezTo>
                  <a:cubicBezTo>
                    <a:pt x="659051" y="2145778"/>
                    <a:pt x="643860" y="2152137"/>
                    <a:pt x="628080" y="2156847"/>
                  </a:cubicBezTo>
                  <a:cubicBezTo>
                    <a:pt x="611240" y="2161911"/>
                    <a:pt x="594400" y="2166975"/>
                    <a:pt x="578031" y="2173805"/>
                  </a:cubicBezTo>
                  <a:cubicBezTo>
                    <a:pt x="569199" y="2177456"/>
                    <a:pt x="568021" y="2181224"/>
                    <a:pt x="575322" y="2186759"/>
                  </a:cubicBezTo>
                  <a:cubicBezTo>
                    <a:pt x="590278" y="2198064"/>
                    <a:pt x="605351" y="2209251"/>
                    <a:pt x="620896" y="2219615"/>
                  </a:cubicBezTo>
                  <a:cubicBezTo>
                    <a:pt x="646097" y="2236219"/>
                    <a:pt x="672123" y="2251410"/>
                    <a:pt x="699090" y="2264953"/>
                  </a:cubicBezTo>
                  <a:cubicBezTo>
                    <a:pt x="721818" y="2276376"/>
                    <a:pt x="744193" y="2288623"/>
                    <a:pt x="767746" y="2298280"/>
                  </a:cubicBezTo>
                  <a:cubicBezTo>
                    <a:pt x="784115" y="2304874"/>
                    <a:pt x="800366" y="2311705"/>
                    <a:pt x="816381" y="2318770"/>
                  </a:cubicBezTo>
                  <a:cubicBezTo>
                    <a:pt x="834635" y="2326896"/>
                    <a:pt x="853359" y="2333962"/>
                    <a:pt x="872083" y="2340556"/>
                  </a:cubicBezTo>
                  <a:cubicBezTo>
                    <a:pt x="893045" y="2347975"/>
                    <a:pt x="914006" y="2355748"/>
                    <a:pt x="935557" y="2361636"/>
                  </a:cubicBezTo>
                  <a:cubicBezTo>
                    <a:pt x="954752" y="2366935"/>
                    <a:pt x="973829" y="2372705"/>
                    <a:pt x="993142" y="2377651"/>
                  </a:cubicBezTo>
                  <a:cubicBezTo>
                    <a:pt x="1007156" y="2381302"/>
                    <a:pt x="1021523" y="2383657"/>
                    <a:pt x="1035419" y="2387543"/>
                  </a:cubicBezTo>
                  <a:cubicBezTo>
                    <a:pt x="1052377" y="2392254"/>
                    <a:pt x="1069806" y="2395198"/>
                    <a:pt x="1086999" y="2398260"/>
                  </a:cubicBezTo>
                  <a:cubicBezTo>
                    <a:pt x="1104899" y="2401439"/>
                    <a:pt x="1123152" y="2400615"/>
                    <a:pt x="1141405" y="2405208"/>
                  </a:cubicBezTo>
                  <a:cubicBezTo>
                    <a:pt x="1162014" y="2410271"/>
                    <a:pt x="1184035" y="2409683"/>
                    <a:pt x="1205468" y="2410978"/>
                  </a:cubicBezTo>
                  <a:cubicBezTo>
                    <a:pt x="1217244" y="2411567"/>
                    <a:pt x="1228667" y="2410978"/>
                    <a:pt x="1241621" y="2410978"/>
                  </a:cubicBezTo>
                  <a:close/>
                  <a:moveTo>
                    <a:pt x="74008" y="1191550"/>
                  </a:moveTo>
                  <a:cubicBezTo>
                    <a:pt x="72124" y="1225583"/>
                    <a:pt x="75539" y="1260794"/>
                    <a:pt x="79190" y="1295888"/>
                  </a:cubicBezTo>
                  <a:cubicBezTo>
                    <a:pt x="80132" y="1305544"/>
                    <a:pt x="79543" y="1315554"/>
                    <a:pt x="83076" y="1324975"/>
                  </a:cubicBezTo>
                  <a:cubicBezTo>
                    <a:pt x="86491" y="1334043"/>
                    <a:pt x="89200" y="1335338"/>
                    <a:pt x="96501" y="1329567"/>
                  </a:cubicBezTo>
                  <a:cubicBezTo>
                    <a:pt x="105804" y="1322384"/>
                    <a:pt x="114636" y="1314612"/>
                    <a:pt x="123822" y="1307193"/>
                  </a:cubicBezTo>
                  <a:cubicBezTo>
                    <a:pt x="140897" y="1293415"/>
                    <a:pt x="158091" y="1279872"/>
                    <a:pt x="175166" y="1266094"/>
                  </a:cubicBezTo>
                  <a:cubicBezTo>
                    <a:pt x="186707" y="1256790"/>
                    <a:pt x="197894" y="1247134"/>
                    <a:pt x="210377" y="1238773"/>
                  </a:cubicBezTo>
                  <a:cubicBezTo>
                    <a:pt x="227217" y="1227468"/>
                    <a:pt x="242997" y="1214514"/>
                    <a:pt x="259602" y="1202855"/>
                  </a:cubicBezTo>
                  <a:cubicBezTo>
                    <a:pt x="276206" y="1191197"/>
                    <a:pt x="293164" y="1180009"/>
                    <a:pt x="310593" y="1169293"/>
                  </a:cubicBezTo>
                  <a:cubicBezTo>
                    <a:pt x="332614" y="1155868"/>
                    <a:pt x="354165" y="1141501"/>
                    <a:pt x="377011" y="1129372"/>
                  </a:cubicBezTo>
                  <a:cubicBezTo>
                    <a:pt x="386549" y="1124308"/>
                    <a:pt x="396206" y="1118891"/>
                    <a:pt x="405156" y="1112767"/>
                  </a:cubicBezTo>
                  <a:cubicBezTo>
                    <a:pt x="415754" y="1105348"/>
                    <a:pt x="427295" y="1099460"/>
                    <a:pt x="438718" y="1093690"/>
                  </a:cubicBezTo>
                  <a:cubicBezTo>
                    <a:pt x="453438" y="1086388"/>
                    <a:pt x="467687" y="1078263"/>
                    <a:pt x="482879" y="1071904"/>
                  </a:cubicBezTo>
                  <a:cubicBezTo>
                    <a:pt x="502310" y="1063896"/>
                    <a:pt x="520916" y="1054239"/>
                    <a:pt x="540111" y="1045525"/>
                  </a:cubicBezTo>
                  <a:cubicBezTo>
                    <a:pt x="554714" y="1038930"/>
                    <a:pt x="569552" y="1032924"/>
                    <a:pt x="584154" y="1026094"/>
                  </a:cubicBezTo>
                  <a:cubicBezTo>
                    <a:pt x="596990" y="1020088"/>
                    <a:pt x="609591" y="1013611"/>
                    <a:pt x="623016" y="1009372"/>
                  </a:cubicBezTo>
                  <a:cubicBezTo>
                    <a:pt x="645391" y="1002188"/>
                    <a:pt x="666823" y="992532"/>
                    <a:pt x="689080" y="985113"/>
                  </a:cubicBezTo>
                  <a:cubicBezTo>
                    <a:pt x="711691" y="977576"/>
                    <a:pt x="734301" y="969804"/>
                    <a:pt x="756911" y="962385"/>
                  </a:cubicBezTo>
                  <a:cubicBezTo>
                    <a:pt x="794124" y="950255"/>
                    <a:pt x="832044" y="941070"/>
                    <a:pt x="869139" y="928705"/>
                  </a:cubicBezTo>
                  <a:cubicBezTo>
                    <a:pt x="886568" y="922935"/>
                    <a:pt x="905410" y="922110"/>
                    <a:pt x="922367" y="914691"/>
                  </a:cubicBezTo>
                  <a:cubicBezTo>
                    <a:pt x="934732" y="909392"/>
                    <a:pt x="948628" y="910334"/>
                    <a:pt x="961229" y="905859"/>
                  </a:cubicBezTo>
                  <a:cubicBezTo>
                    <a:pt x="973476" y="901502"/>
                    <a:pt x="985723" y="897851"/>
                    <a:pt x="998677" y="896556"/>
                  </a:cubicBezTo>
                  <a:cubicBezTo>
                    <a:pt x="1002917" y="896085"/>
                    <a:pt x="1007392" y="895849"/>
                    <a:pt x="1011396" y="894318"/>
                  </a:cubicBezTo>
                  <a:cubicBezTo>
                    <a:pt x="1030238" y="887370"/>
                    <a:pt x="1049668" y="882778"/>
                    <a:pt x="1069452" y="880069"/>
                  </a:cubicBezTo>
                  <a:cubicBezTo>
                    <a:pt x="1080051" y="878656"/>
                    <a:pt x="1089590" y="873828"/>
                    <a:pt x="1100071" y="872061"/>
                  </a:cubicBezTo>
                  <a:cubicBezTo>
                    <a:pt x="1116204" y="869235"/>
                    <a:pt x="1132573" y="866526"/>
                    <a:pt x="1147882" y="861227"/>
                  </a:cubicBezTo>
                  <a:cubicBezTo>
                    <a:pt x="1167666" y="854397"/>
                    <a:pt x="1188746" y="854044"/>
                    <a:pt x="1208176" y="846507"/>
                  </a:cubicBezTo>
                  <a:cubicBezTo>
                    <a:pt x="1221366" y="841443"/>
                    <a:pt x="1235733" y="840736"/>
                    <a:pt x="1249158" y="836261"/>
                  </a:cubicBezTo>
                  <a:cubicBezTo>
                    <a:pt x="1272121" y="828607"/>
                    <a:pt x="1295909" y="824014"/>
                    <a:pt x="1318755" y="815771"/>
                  </a:cubicBezTo>
                  <a:cubicBezTo>
                    <a:pt x="1327234" y="812709"/>
                    <a:pt x="1336184" y="811296"/>
                    <a:pt x="1344780" y="808470"/>
                  </a:cubicBezTo>
                  <a:cubicBezTo>
                    <a:pt x="1368922" y="800462"/>
                    <a:pt x="1392945" y="791983"/>
                    <a:pt x="1417086" y="783975"/>
                  </a:cubicBezTo>
                  <a:cubicBezTo>
                    <a:pt x="1433102" y="778676"/>
                    <a:pt x="1448529" y="772081"/>
                    <a:pt x="1463838" y="765251"/>
                  </a:cubicBezTo>
                  <a:cubicBezTo>
                    <a:pt x="1479265" y="758421"/>
                    <a:pt x="1494338" y="750884"/>
                    <a:pt x="1509530" y="743700"/>
                  </a:cubicBezTo>
                  <a:cubicBezTo>
                    <a:pt x="1522484" y="737459"/>
                    <a:pt x="1536144" y="732277"/>
                    <a:pt x="1548156" y="724623"/>
                  </a:cubicBezTo>
                  <a:cubicBezTo>
                    <a:pt x="1566527" y="712729"/>
                    <a:pt x="1585604" y="702013"/>
                    <a:pt x="1603740" y="689647"/>
                  </a:cubicBezTo>
                  <a:cubicBezTo>
                    <a:pt x="1630354" y="671512"/>
                    <a:pt x="1655320" y="651493"/>
                    <a:pt x="1679814" y="630766"/>
                  </a:cubicBezTo>
                  <a:cubicBezTo>
                    <a:pt x="1685938" y="625585"/>
                    <a:pt x="1685702" y="621463"/>
                    <a:pt x="1679579" y="616399"/>
                  </a:cubicBezTo>
                  <a:cubicBezTo>
                    <a:pt x="1661914" y="601561"/>
                    <a:pt x="1641895" y="589785"/>
                    <a:pt x="1622935" y="576714"/>
                  </a:cubicBezTo>
                  <a:cubicBezTo>
                    <a:pt x="1605977" y="565055"/>
                    <a:pt x="1588666" y="553632"/>
                    <a:pt x="1570413" y="543505"/>
                  </a:cubicBezTo>
                  <a:cubicBezTo>
                    <a:pt x="1547685" y="530904"/>
                    <a:pt x="1526959" y="514653"/>
                    <a:pt x="1502582" y="504996"/>
                  </a:cubicBezTo>
                  <a:cubicBezTo>
                    <a:pt x="1500462" y="504172"/>
                    <a:pt x="1498460" y="502759"/>
                    <a:pt x="1496694" y="501228"/>
                  </a:cubicBezTo>
                  <a:cubicBezTo>
                    <a:pt x="1492454" y="497460"/>
                    <a:pt x="1487626" y="494515"/>
                    <a:pt x="1482445" y="493102"/>
                  </a:cubicBezTo>
                  <a:cubicBezTo>
                    <a:pt x="1468313" y="489216"/>
                    <a:pt x="1456772" y="480031"/>
                    <a:pt x="1443465" y="474378"/>
                  </a:cubicBezTo>
                  <a:cubicBezTo>
                    <a:pt x="1424388" y="466370"/>
                    <a:pt x="1406488" y="455889"/>
                    <a:pt x="1387293" y="447882"/>
                  </a:cubicBezTo>
                  <a:cubicBezTo>
                    <a:pt x="1375045" y="442700"/>
                    <a:pt x="1362327" y="438461"/>
                    <a:pt x="1350669" y="432455"/>
                  </a:cubicBezTo>
                  <a:cubicBezTo>
                    <a:pt x="1332062" y="422916"/>
                    <a:pt x="1311925" y="417852"/>
                    <a:pt x="1292730" y="410080"/>
                  </a:cubicBezTo>
                  <a:cubicBezTo>
                    <a:pt x="1276125" y="403250"/>
                    <a:pt x="1258696" y="398304"/>
                    <a:pt x="1241856" y="392180"/>
                  </a:cubicBezTo>
                  <a:cubicBezTo>
                    <a:pt x="1220070" y="384408"/>
                    <a:pt x="1197460" y="379933"/>
                    <a:pt x="1175792" y="372161"/>
                  </a:cubicBezTo>
                  <a:cubicBezTo>
                    <a:pt x="1166017" y="368628"/>
                    <a:pt x="1155772" y="368392"/>
                    <a:pt x="1145998" y="365566"/>
                  </a:cubicBezTo>
                  <a:cubicBezTo>
                    <a:pt x="1128687" y="360620"/>
                    <a:pt x="1111729" y="354261"/>
                    <a:pt x="1093711" y="352730"/>
                  </a:cubicBezTo>
                  <a:cubicBezTo>
                    <a:pt x="1081817" y="351788"/>
                    <a:pt x="1070983" y="346606"/>
                    <a:pt x="1059325" y="345075"/>
                  </a:cubicBezTo>
                  <a:cubicBezTo>
                    <a:pt x="1041896" y="342838"/>
                    <a:pt x="1024585" y="340011"/>
                    <a:pt x="1007156" y="337656"/>
                  </a:cubicBezTo>
                  <a:cubicBezTo>
                    <a:pt x="989374" y="335301"/>
                    <a:pt x="971474" y="334241"/>
                    <a:pt x="953692" y="331062"/>
                  </a:cubicBezTo>
                  <a:cubicBezTo>
                    <a:pt x="927549" y="326351"/>
                    <a:pt x="900581" y="328117"/>
                    <a:pt x="874085" y="325880"/>
                  </a:cubicBezTo>
                  <a:cubicBezTo>
                    <a:pt x="834163" y="322700"/>
                    <a:pt x="794242" y="328824"/>
                    <a:pt x="754203" y="328235"/>
                  </a:cubicBezTo>
                  <a:cubicBezTo>
                    <a:pt x="752319" y="328235"/>
                    <a:pt x="750317" y="328824"/>
                    <a:pt x="748433" y="329177"/>
                  </a:cubicBezTo>
                  <a:cubicBezTo>
                    <a:pt x="733477" y="332239"/>
                    <a:pt x="718639" y="335890"/>
                    <a:pt x="703094" y="335065"/>
                  </a:cubicBezTo>
                  <a:cubicBezTo>
                    <a:pt x="699090" y="334830"/>
                    <a:pt x="695322" y="335772"/>
                    <a:pt x="691553" y="337067"/>
                  </a:cubicBezTo>
                  <a:cubicBezTo>
                    <a:pt x="685901" y="338952"/>
                    <a:pt x="680130" y="339658"/>
                    <a:pt x="674125" y="339540"/>
                  </a:cubicBezTo>
                  <a:cubicBezTo>
                    <a:pt x="665881" y="339423"/>
                    <a:pt x="657873" y="340954"/>
                    <a:pt x="649748" y="342838"/>
                  </a:cubicBezTo>
                  <a:cubicBezTo>
                    <a:pt x="639385" y="345193"/>
                    <a:pt x="629493" y="349197"/>
                    <a:pt x="619130" y="350846"/>
                  </a:cubicBezTo>
                  <a:cubicBezTo>
                    <a:pt x="601819" y="353672"/>
                    <a:pt x="584743" y="356380"/>
                    <a:pt x="567903" y="361915"/>
                  </a:cubicBezTo>
                  <a:cubicBezTo>
                    <a:pt x="548708" y="368274"/>
                    <a:pt x="528571" y="371925"/>
                    <a:pt x="509258" y="378520"/>
                  </a:cubicBezTo>
                  <a:cubicBezTo>
                    <a:pt x="484056" y="387116"/>
                    <a:pt x="458738" y="395242"/>
                    <a:pt x="435538" y="408667"/>
                  </a:cubicBezTo>
                  <a:cubicBezTo>
                    <a:pt x="404449" y="426567"/>
                    <a:pt x="376775" y="448942"/>
                    <a:pt x="350279" y="472847"/>
                  </a:cubicBezTo>
                  <a:cubicBezTo>
                    <a:pt x="329081" y="492042"/>
                    <a:pt x="309768" y="513240"/>
                    <a:pt x="292222" y="535850"/>
                  </a:cubicBezTo>
                  <a:cubicBezTo>
                    <a:pt x="283272" y="547273"/>
                    <a:pt x="274086" y="558578"/>
                    <a:pt x="266079" y="570590"/>
                  </a:cubicBezTo>
                  <a:cubicBezTo>
                    <a:pt x="252889" y="590374"/>
                    <a:pt x="239346" y="609923"/>
                    <a:pt x="227335" y="630649"/>
                  </a:cubicBezTo>
                  <a:cubicBezTo>
                    <a:pt x="208140" y="663504"/>
                    <a:pt x="190004" y="696949"/>
                    <a:pt x="174695" y="731806"/>
                  </a:cubicBezTo>
                  <a:cubicBezTo>
                    <a:pt x="163861" y="756419"/>
                    <a:pt x="153733" y="781384"/>
                    <a:pt x="143841" y="806468"/>
                  </a:cubicBezTo>
                  <a:cubicBezTo>
                    <a:pt x="135009" y="828725"/>
                    <a:pt x="128886" y="851806"/>
                    <a:pt x="121113" y="874299"/>
                  </a:cubicBezTo>
                  <a:cubicBezTo>
                    <a:pt x="111810" y="901266"/>
                    <a:pt x="106746" y="929529"/>
                    <a:pt x="97796" y="956614"/>
                  </a:cubicBezTo>
                  <a:cubicBezTo>
                    <a:pt x="96265" y="961089"/>
                    <a:pt x="95206" y="965800"/>
                    <a:pt x="94852" y="970393"/>
                  </a:cubicBezTo>
                  <a:cubicBezTo>
                    <a:pt x="93321" y="993121"/>
                    <a:pt x="86844" y="1015025"/>
                    <a:pt x="83312" y="1037399"/>
                  </a:cubicBezTo>
                  <a:cubicBezTo>
                    <a:pt x="79779" y="1059539"/>
                    <a:pt x="77777" y="1081678"/>
                    <a:pt x="76010" y="1103817"/>
                  </a:cubicBezTo>
                  <a:cubicBezTo>
                    <a:pt x="74126" y="1132905"/>
                    <a:pt x="72831" y="1161521"/>
                    <a:pt x="74008" y="1191550"/>
                  </a:cubicBezTo>
                  <a:close/>
                  <a:moveTo>
                    <a:pt x="2309253" y="1369724"/>
                  </a:moveTo>
                  <a:cubicBezTo>
                    <a:pt x="2303012" y="1364661"/>
                    <a:pt x="2304660" y="1357242"/>
                    <a:pt x="2302776" y="1351236"/>
                  </a:cubicBezTo>
                  <a:cubicBezTo>
                    <a:pt x="2289351" y="1307310"/>
                    <a:pt x="2274396" y="1263974"/>
                    <a:pt x="2253905" y="1222757"/>
                  </a:cubicBezTo>
                  <a:cubicBezTo>
                    <a:pt x="2246486" y="1207801"/>
                    <a:pt x="2240009" y="1192257"/>
                    <a:pt x="2231766" y="1177654"/>
                  </a:cubicBezTo>
                  <a:cubicBezTo>
                    <a:pt x="2220931" y="1158459"/>
                    <a:pt x="2209037" y="1139853"/>
                    <a:pt x="2197261" y="1121246"/>
                  </a:cubicBezTo>
                  <a:cubicBezTo>
                    <a:pt x="2191255" y="1111707"/>
                    <a:pt x="2186663" y="1101344"/>
                    <a:pt x="2178773" y="1092983"/>
                  </a:cubicBezTo>
                  <a:cubicBezTo>
                    <a:pt x="2174062" y="1087919"/>
                    <a:pt x="2170529" y="1087684"/>
                    <a:pt x="2167232" y="1093690"/>
                  </a:cubicBezTo>
                  <a:cubicBezTo>
                    <a:pt x="2166290" y="1095338"/>
                    <a:pt x="2165937" y="1097340"/>
                    <a:pt x="2165230" y="1099225"/>
                  </a:cubicBezTo>
                  <a:cubicBezTo>
                    <a:pt x="2158871" y="1114769"/>
                    <a:pt x="2152276" y="1130314"/>
                    <a:pt x="2146388" y="1145976"/>
                  </a:cubicBezTo>
                  <a:cubicBezTo>
                    <a:pt x="2135554" y="1174828"/>
                    <a:pt x="2123660" y="1203326"/>
                    <a:pt x="2113768" y="1232649"/>
                  </a:cubicBezTo>
                  <a:cubicBezTo>
                    <a:pt x="2105054" y="1258557"/>
                    <a:pt x="2097046" y="1284700"/>
                    <a:pt x="2089391" y="1310961"/>
                  </a:cubicBezTo>
                  <a:cubicBezTo>
                    <a:pt x="2078439" y="1348056"/>
                    <a:pt x="2069371" y="1385622"/>
                    <a:pt x="2061246" y="1423542"/>
                  </a:cubicBezTo>
                  <a:cubicBezTo>
                    <a:pt x="2059479" y="1431550"/>
                    <a:pt x="2056535" y="1439322"/>
                    <a:pt x="2055005" y="1447330"/>
                  </a:cubicBezTo>
                  <a:cubicBezTo>
                    <a:pt x="2051236" y="1466525"/>
                    <a:pt x="2048057" y="1485720"/>
                    <a:pt x="2044524" y="1504915"/>
                  </a:cubicBezTo>
                  <a:cubicBezTo>
                    <a:pt x="2038989" y="1535298"/>
                    <a:pt x="2034278" y="1565798"/>
                    <a:pt x="2028272" y="1596063"/>
                  </a:cubicBezTo>
                  <a:cubicBezTo>
                    <a:pt x="2025564" y="1609488"/>
                    <a:pt x="2023798" y="1623149"/>
                    <a:pt x="2019911" y="1636338"/>
                  </a:cubicBezTo>
                  <a:cubicBezTo>
                    <a:pt x="2015554" y="1651294"/>
                    <a:pt x="2011903" y="1666485"/>
                    <a:pt x="2008371" y="1681794"/>
                  </a:cubicBezTo>
                  <a:cubicBezTo>
                    <a:pt x="2001776" y="1710293"/>
                    <a:pt x="1993650" y="1738556"/>
                    <a:pt x="1984347" y="1766230"/>
                  </a:cubicBezTo>
                  <a:cubicBezTo>
                    <a:pt x="1971040" y="1806151"/>
                    <a:pt x="1954671" y="1845131"/>
                    <a:pt x="1937595" y="1883639"/>
                  </a:cubicBezTo>
                  <a:cubicBezTo>
                    <a:pt x="1920638" y="1922029"/>
                    <a:pt x="1901560" y="1959124"/>
                    <a:pt x="1881187" y="1995631"/>
                  </a:cubicBezTo>
                  <a:cubicBezTo>
                    <a:pt x="1872120" y="2012000"/>
                    <a:pt x="1861403" y="2027426"/>
                    <a:pt x="1851629" y="2043324"/>
                  </a:cubicBezTo>
                  <a:cubicBezTo>
                    <a:pt x="1838675" y="2064404"/>
                    <a:pt x="1824426" y="2084423"/>
                    <a:pt x="1810648" y="2104796"/>
                  </a:cubicBezTo>
                  <a:cubicBezTo>
                    <a:pt x="1792512" y="2131646"/>
                    <a:pt x="1772140" y="2156965"/>
                    <a:pt x="1750942" y="2181577"/>
                  </a:cubicBezTo>
                  <a:cubicBezTo>
                    <a:pt x="1730334" y="2205719"/>
                    <a:pt x="1710314" y="2230331"/>
                    <a:pt x="1687469" y="2252470"/>
                  </a:cubicBezTo>
                  <a:cubicBezTo>
                    <a:pt x="1675692" y="2263893"/>
                    <a:pt x="1664269" y="2275905"/>
                    <a:pt x="1652140" y="2286974"/>
                  </a:cubicBezTo>
                  <a:cubicBezTo>
                    <a:pt x="1638479" y="2299340"/>
                    <a:pt x="1623995" y="2310645"/>
                    <a:pt x="1610217" y="2322892"/>
                  </a:cubicBezTo>
                  <a:cubicBezTo>
                    <a:pt x="1606566" y="2326189"/>
                    <a:pt x="1598558" y="2329251"/>
                    <a:pt x="1601738" y="2335022"/>
                  </a:cubicBezTo>
                  <a:cubicBezTo>
                    <a:pt x="1604799" y="2340439"/>
                    <a:pt x="1612572" y="2337848"/>
                    <a:pt x="1618107" y="2336670"/>
                  </a:cubicBezTo>
                  <a:cubicBezTo>
                    <a:pt x="1639068" y="2332195"/>
                    <a:pt x="1660383" y="2328662"/>
                    <a:pt x="1680638" y="2321361"/>
                  </a:cubicBezTo>
                  <a:cubicBezTo>
                    <a:pt x="1687233" y="2319006"/>
                    <a:pt x="1693945" y="2316415"/>
                    <a:pt x="1700776" y="2315120"/>
                  </a:cubicBezTo>
                  <a:cubicBezTo>
                    <a:pt x="1716674" y="2311822"/>
                    <a:pt x="1731158" y="2304403"/>
                    <a:pt x="1745879" y="2298397"/>
                  </a:cubicBezTo>
                  <a:cubicBezTo>
                    <a:pt x="1763425" y="2291096"/>
                    <a:pt x="1781089" y="2283677"/>
                    <a:pt x="1798165" y="2274727"/>
                  </a:cubicBezTo>
                  <a:cubicBezTo>
                    <a:pt x="1817243" y="2264717"/>
                    <a:pt x="1836556" y="2255061"/>
                    <a:pt x="1854926" y="2243991"/>
                  </a:cubicBezTo>
                  <a:cubicBezTo>
                    <a:pt x="1896614" y="2218672"/>
                    <a:pt x="1937124" y="2191352"/>
                    <a:pt x="1974573" y="2160027"/>
                  </a:cubicBezTo>
                  <a:cubicBezTo>
                    <a:pt x="1981756" y="2154021"/>
                    <a:pt x="1989411" y="2148368"/>
                    <a:pt x="1996359" y="2142245"/>
                  </a:cubicBezTo>
                  <a:cubicBezTo>
                    <a:pt x="2008253" y="2131646"/>
                    <a:pt x="2018851" y="2119281"/>
                    <a:pt x="2031216" y="2109389"/>
                  </a:cubicBezTo>
                  <a:cubicBezTo>
                    <a:pt x="2049352" y="2094904"/>
                    <a:pt x="2064072" y="2077004"/>
                    <a:pt x="2080323" y="2060635"/>
                  </a:cubicBezTo>
                  <a:cubicBezTo>
                    <a:pt x="2096928" y="2044031"/>
                    <a:pt x="2111413" y="2025425"/>
                    <a:pt x="2126840" y="2007760"/>
                  </a:cubicBezTo>
                  <a:cubicBezTo>
                    <a:pt x="2135318" y="1997986"/>
                    <a:pt x="2143091" y="1987505"/>
                    <a:pt x="2149332" y="1976318"/>
                  </a:cubicBezTo>
                  <a:cubicBezTo>
                    <a:pt x="2158400" y="1959831"/>
                    <a:pt x="2169940" y="1945111"/>
                    <a:pt x="2180892" y="1930155"/>
                  </a:cubicBezTo>
                  <a:cubicBezTo>
                    <a:pt x="2186192" y="1922971"/>
                    <a:pt x="2192080" y="1916141"/>
                    <a:pt x="2196084" y="1908133"/>
                  </a:cubicBezTo>
                  <a:cubicBezTo>
                    <a:pt x="2199616" y="1901068"/>
                    <a:pt x="2203620" y="1894473"/>
                    <a:pt x="2207624" y="1887878"/>
                  </a:cubicBezTo>
                  <a:cubicBezTo>
                    <a:pt x="2217399" y="1871627"/>
                    <a:pt x="2227644" y="1855611"/>
                    <a:pt x="2236476" y="1838771"/>
                  </a:cubicBezTo>
                  <a:cubicBezTo>
                    <a:pt x="2245544" y="1821696"/>
                    <a:pt x="2253669" y="1804032"/>
                    <a:pt x="2261442" y="1786249"/>
                  </a:cubicBezTo>
                  <a:cubicBezTo>
                    <a:pt x="2266270" y="1775298"/>
                    <a:pt x="2272629" y="1764699"/>
                    <a:pt x="2275926" y="1753629"/>
                  </a:cubicBezTo>
                  <a:cubicBezTo>
                    <a:pt x="2279695" y="1741029"/>
                    <a:pt x="2285347" y="1729253"/>
                    <a:pt x="2288998" y="1716534"/>
                  </a:cubicBezTo>
                  <a:cubicBezTo>
                    <a:pt x="2293355" y="1701343"/>
                    <a:pt x="2298890" y="1686387"/>
                    <a:pt x="2304660" y="1671549"/>
                  </a:cubicBezTo>
                  <a:cubicBezTo>
                    <a:pt x="2308547" y="1661539"/>
                    <a:pt x="2310549" y="1650352"/>
                    <a:pt x="2316319" y="1641166"/>
                  </a:cubicBezTo>
                  <a:cubicBezTo>
                    <a:pt x="2322325" y="1631510"/>
                    <a:pt x="2325387" y="1620558"/>
                    <a:pt x="2329508" y="1610430"/>
                  </a:cubicBezTo>
                  <a:cubicBezTo>
                    <a:pt x="2340342" y="1584052"/>
                    <a:pt x="2347997" y="1556378"/>
                    <a:pt x="2355298" y="1528703"/>
                  </a:cubicBezTo>
                  <a:cubicBezTo>
                    <a:pt x="2357653" y="1519636"/>
                    <a:pt x="2360244" y="1510568"/>
                    <a:pt x="2362482" y="1501383"/>
                  </a:cubicBezTo>
                  <a:cubicBezTo>
                    <a:pt x="2371549" y="1464170"/>
                    <a:pt x="2377084" y="1426133"/>
                    <a:pt x="2384150" y="1388566"/>
                  </a:cubicBezTo>
                  <a:cubicBezTo>
                    <a:pt x="2387330" y="1371609"/>
                    <a:pt x="2388272" y="1354298"/>
                    <a:pt x="2389802" y="1337222"/>
                  </a:cubicBezTo>
                  <a:cubicBezTo>
                    <a:pt x="2392864" y="1304131"/>
                    <a:pt x="2393689" y="1270686"/>
                    <a:pt x="2394984" y="1237477"/>
                  </a:cubicBezTo>
                  <a:cubicBezTo>
                    <a:pt x="2395573" y="1221462"/>
                    <a:pt x="2394395" y="1205328"/>
                    <a:pt x="2393689" y="1189313"/>
                  </a:cubicBezTo>
                  <a:cubicBezTo>
                    <a:pt x="2392747" y="1167409"/>
                    <a:pt x="2390038" y="1145623"/>
                    <a:pt x="2389802" y="1123601"/>
                  </a:cubicBezTo>
                  <a:cubicBezTo>
                    <a:pt x="2389685" y="1108881"/>
                    <a:pt x="2386623" y="1094043"/>
                    <a:pt x="2384268" y="1079440"/>
                  </a:cubicBezTo>
                  <a:cubicBezTo>
                    <a:pt x="2379675" y="1051766"/>
                    <a:pt x="2372374" y="1024563"/>
                    <a:pt x="2363659" y="997949"/>
                  </a:cubicBezTo>
                  <a:cubicBezTo>
                    <a:pt x="2361304" y="990766"/>
                    <a:pt x="2359891" y="982522"/>
                    <a:pt x="2353061" y="977341"/>
                  </a:cubicBezTo>
                  <a:cubicBezTo>
                    <a:pt x="2350941" y="975810"/>
                    <a:pt x="2351059" y="973337"/>
                    <a:pt x="2350588" y="970981"/>
                  </a:cubicBezTo>
                  <a:cubicBezTo>
                    <a:pt x="2349999" y="967331"/>
                    <a:pt x="2341167" y="952611"/>
                    <a:pt x="2339047" y="951551"/>
                  </a:cubicBezTo>
                  <a:cubicBezTo>
                    <a:pt x="2326682" y="945545"/>
                    <a:pt x="2315259" y="937890"/>
                    <a:pt x="2301599" y="934004"/>
                  </a:cubicBezTo>
                  <a:cubicBezTo>
                    <a:pt x="2273689" y="926114"/>
                    <a:pt x="2248135" y="935653"/>
                    <a:pt x="2230941" y="957792"/>
                  </a:cubicBezTo>
                  <a:cubicBezTo>
                    <a:pt x="2226702" y="963327"/>
                    <a:pt x="2223875" y="970157"/>
                    <a:pt x="2219401" y="975103"/>
                  </a:cubicBezTo>
                  <a:cubicBezTo>
                    <a:pt x="2209980" y="985466"/>
                    <a:pt x="2206918" y="998420"/>
                    <a:pt x="2202443" y="1010903"/>
                  </a:cubicBezTo>
                  <a:cubicBezTo>
                    <a:pt x="2200676" y="1015849"/>
                    <a:pt x="2201265" y="1020559"/>
                    <a:pt x="2204092" y="1025388"/>
                  </a:cubicBezTo>
                  <a:cubicBezTo>
                    <a:pt x="2215868" y="1045643"/>
                    <a:pt x="2226113" y="1066722"/>
                    <a:pt x="2235770" y="1088037"/>
                  </a:cubicBezTo>
                  <a:cubicBezTo>
                    <a:pt x="2252492" y="1124897"/>
                    <a:pt x="2266270" y="1162698"/>
                    <a:pt x="2278164" y="1201324"/>
                  </a:cubicBezTo>
                  <a:cubicBezTo>
                    <a:pt x="2287467" y="1231236"/>
                    <a:pt x="2294768" y="1261736"/>
                    <a:pt x="2301010" y="1292355"/>
                  </a:cubicBezTo>
                  <a:cubicBezTo>
                    <a:pt x="2305367" y="1313316"/>
                    <a:pt x="2307840" y="1334867"/>
                    <a:pt x="2311137" y="1356064"/>
                  </a:cubicBezTo>
                  <a:cubicBezTo>
                    <a:pt x="2312079" y="1360421"/>
                    <a:pt x="2313022" y="1365250"/>
                    <a:pt x="2309253" y="1369724"/>
                  </a:cubicBezTo>
                  <a:close/>
                  <a:moveTo>
                    <a:pt x="1243505" y="74340"/>
                  </a:moveTo>
                  <a:cubicBezTo>
                    <a:pt x="1214653" y="72573"/>
                    <a:pt x="1185330" y="74929"/>
                    <a:pt x="1155890" y="76813"/>
                  </a:cubicBezTo>
                  <a:cubicBezTo>
                    <a:pt x="1144231" y="77519"/>
                    <a:pt x="1132573" y="78226"/>
                    <a:pt x="1120914" y="80463"/>
                  </a:cubicBezTo>
                  <a:cubicBezTo>
                    <a:pt x="1101719" y="84232"/>
                    <a:pt x="1082406" y="87058"/>
                    <a:pt x="1062976" y="89531"/>
                  </a:cubicBezTo>
                  <a:cubicBezTo>
                    <a:pt x="1055203" y="90473"/>
                    <a:pt x="1047431" y="91180"/>
                    <a:pt x="1039894" y="93417"/>
                  </a:cubicBezTo>
                  <a:cubicBezTo>
                    <a:pt x="1015871" y="100483"/>
                    <a:pt x="991141" y="104251"/>
                    <a:pt x="966881" y="110611"/>
                  </a:cubicBezTo>
                  <a:cubicBezTo>
                    <a:pt x="924723" y="121680"/>
                    <a:pt x="883506" y="135223"/>
                    <a:pt x="842525" y="149708"/>
                  </a:cubicBezTo>
                  <a:cubicBezTo>
                    <a:pt x="821445" y="157127"/>
                    <a:pt x="800719" y="165606"/>
                    <a:pt x="780699" y="175498"/>
                  </a:cubicBezTo>
                  <a:cubicBezTo>
                    <a:pt x="767392" y="182092"/>
                    <a:pt x="753379" y="187038"/>
                    <a:pt x="740425" y="194340"/>
                  </a:cubicBezTo>
                  <a:cubicBezTo>
                    <a:pt x="729591" y="200463"/>
                    <a:pt x="718521" y="206587"/>
                    <a:pt x="707334" y="212122"/>
                  </a:cubicBezTo>
                  <a:cubicBezTo>
                    <a:pt x="691436" y="219894"/>
                    <a:pt x="676127" y="228255"/>
                    <a:pt x="661171" y="237558"/>
                  </a:cubicBezTo>
                  <a:cubicBezTo>
                    <a:pt x="652221" y="243093"/>
                    <a:pt x="643271" y="248981"/>
                    <a:pt x="633850" y="253692"/>
                  </a:cubicBezTo>
                  <a:cubicBezTo>
                    <a:pt x="614890" y="263230"/>
                    <a:pt x="598992" y="277480"/>
                    <a:pt x="580975" y="288667"/>
                  </a:cubicBezTo>
                  <a:cubicBezTo>
                    <a:pt x="568845" y="296204"/>
                    <a:pt x="557422" y="305389"/>
                    <a:pt x="546117" y="314339"/>
                  </a:cubicBezTo>
                  <a:cubicBezTo>
                    <a:pt x="541524" y="317990"/>
                    <a:pt x="537285" y="322112"/>
                    <a:pt x="533045" y="326116"/>
                  </a:cubicBezTo>
                  <a:cubicBezTo>
                    <a:pt x="531279" y="327764"/>
                    <a:pt x="529630" y="329766"/>
                    <a:pt x="531279" y="332239"/>
                  </a:cubicBezTo>
                  <a:cubicBezTo>
                    <a:pt x="532457" y="334006"/>
                    <a:pt x="534812" y="333888"/>
                    <a:pt x="536696" y="333535"/>
                  </a:cubicBezTo>
                  <a:cubicBezTo>
                    <a:pt x="539051" y="333181"/>
                    <a:pt x="541289" y="332592"/>
                    <a:pt x="543526" y="332004"/>
                  </a:cubicBezTo>
                  <a:cubicBezTo>
                    <a:pt x="553772" y="329413"/>
                    <a:pt x="563781" y="326233"/>
                    <a:pt x="574498" y="325762"/>
                  </a:cubicBezTo>
                  <a:cubicBezTo>
                    <a:pt x="584508" y="325173"/>
                    <a:pt x="594517" y="322583"/>
                    <a:pt x="604409" y="320110"/>
                  </a:cubicBezTo>
                  <a:cubicBezTo>
                    <a:pt x="619130" y="316459"/>
                    <a:pt x="633968" y="313044"/>
                    <a:pt x="649159" y="311984"/>
                  </a:cubicBezTo>
                  <a:cubicBezTo>
                    <a:pt x="656578" y="311513"/>
                    <a:pt x="664233" y="311395"/>
                    <a:pt x="671298" y="309276"/>
                  </a:cubicBezTo>
                  <a:cubicBezTo>
                    <a:pt x="691436" y="303387"/>
                    <a:pt x="712397" y="303270"/>
                    <a:pt x="732888" y="301150"/>
                  </a:cubicBezTo>
                  <a:cubicBezTo>
                    <a:pt x="761269" y="298206"/>
                    <a:pt x="789885" y="296793"/>
                    <a:pt x="818501" y="296204"/>
                  </a:cubicBezTo>
                  <a:cubicBezTo>
                    <a:pt x="866666" y="295380"/>
                    <a:pt x="914948" y="295262"/>
                    <a:pt x="963231" y="297735"/>
                  </a:cubicBezTo>
                  <a:cubicBezTo>
                    <a:pt x="998088" y="299501"/>
                    <a:pt x="1032593" y="303623"/>
                    <a:pt x="1067215" y="306920"/>
                  </a:cubicBezTo>
                  <a:cubicBezTo>
                    <a:pt x="1081582" y="308216"/>
                    <a:pt x="1095713" y="311513"/>
                    <a:pt x="1110198" y="312573"/>
                  </a:cubicBezTo>
                  <a:cubicBezTo>
                    <a:pt x="1121386" y="313397"/>
                    <a:pt x="1132691" y="315399"/>
                    <a:pt x="1143643" y="318108"/>
                  </a:cubicBezTo>
                  <a:cubicBezTo>
                    <a:pt x="1152828" y="320345"/>
                    <a:pt x="1161896" y="322700"/>
                    <a:pt x="1171199" y="323878"/>
                  </a:cubicBezTo>
                  <a:cubicBezTo>
                    <a:pt x="1188628" y="326116"/>
                    <a:pt x="1206174" y="328824"/>
                    <a:pt x="1222897" y="334241"/>
                  </a:cubicBezTo>
                  <a:cubicBezTo>
                    <a:pt x="1244094" y="341071"/>
                    <a:pt x="1266704" y="342956"/>
                    <a:pt x="1287313" y="351905"/>
                  </a:cubicBezTo>
                  <a:cubicBezTo>
                    <a:pt x="1288372" y="352377"/>
                    <a:pt x="1289668" y="352141"/>
                    <a:pt x="1290845" y="352494"/>
                  </a:cubicBezTo>
                  <a:cubicBezTo>
                    <a:pt x="1318166" y="359442"/>
                    <a:pt x="1345134" y="367568"/>
                    <a:pt x="1371748" y="376753"/>
                  </a:cubicBezTo>
                  <a:cubicBezTo>
                    <a:pt x="1376223" y="378284"/>
                    <a:pt x="1380227" y="380875"/>
                    <a:pt x="1384702" y="382288"/>
                  </a:cubicBezTo>
                  <a:cubicBezTo>
                    <a:pt x="1405781" y="388529"/>
                    <a:pt x="1426272" y="396066"/>
                    <a:pt x="1446174" y="405487"/>
                  </a:cubicBezTo>
                  <a:cubicBezTo>
                    <a:pt x="1449707" y="407136"/>
                    <a:pt x="1453357" y="408785"/>
                    <a:pt x="1457126" y="409727"/>
                  </a:cubicBezTo>
                  <a:cubicBezTo>
                    <a:pt x="1472435" y="413613"/>
                    <a:pt x="1486095" y="421621"/>
                    <a:pt x="1499991" y="428333"/>
                  </a:cubicBezTo>
                  <a:cubicBezTo>
                    <a:pt x="1515065" y="435634"/>
                    <a:pt x="1530609" y="442229"/>
                    <a:pt x="1545565" y="449766"/>
                  </a:cubicBezTo>
                  <a:cubicBezTo>
                    <a:pt x="1560521" y="457420"/>
                    <a:pt x="1575359" y="465428"/>
                    <a:pt x="1590315" y="473083"/>
                  </a:cubicBezTo>
                  <a:cubicBezTo>
                    <a:pt x="1596909" y="476498"/>
                    <a:pt x="1604446" y="478500"/>
                    <a:pt x="1609981" y="483328"/>
                  </a:cubicBezTo>
                  <a:cubicBezTo>
                    <a:pt x="1620109" y="492160"/>
                    <a:pt x="1634122" y="494869"/>
                    <a:pt x="1643190" y="505114"/>
                  </a:cubicBezTo>
                  <a:cubicBezTo>
                    <a:pt x="1643896" y="505938"/>
                    <a:pt x="1645192" y="506292"/>
                    <a:pt x="1646370" y="506645"/>
                  </a:cubicBezTo>
                  <a:cubicBezTo>
                    <a:pt x="1653906" y="509118"/>
                    <a:pt x="1660148" y="514064"/>
                    <a:pt x="1667096" y="517597"/>
                  </a:cubicBezTo>
                  <a:cubicBezTo>
                    <a:pt x="1679696" y="524192"/>
                    <a:pt x="1690177" y="533730"/>
                    <a:pt x="1702542" y="540561"/>
                  </a:cubicBezTo>
                  <a:cubicBezTo>
                    <a:pt x="1712199" y="545860"/>
                    <a:pt x="1714907" y="545624"/>
                    <a:pt x="1720324" y="535968"/>
                  </a:cubicBezTo>
                  <a:cubicBezTo>
                    <a:pt x="1724093" y="529255"/>
                    <a:pt x="1726683" y="521719"/>
                    <a:pt x="1729863" y="514653"/>
                  </a:cubicBezTo>
                  <a:cubicBezTo>
                    <a:pt x="1734456" y="504525"/>
                    <a:pt x="1734338" y="493338"/>
                    <a:pt x="1737047" y="482739"/>
                  </a:cubicBezTo>
                  <a:cubicBezTo>
                    <a:pt x="1739637" y="472494"/>
                    <a:pt x="1740579" y="461895"/>
                    <a:pt x="1740933" y="451297"/>
                  </a:cubicBezTo>
                  <a:cubicBezTo>
                    <a:pt x="1741521" y="434339"/>
                    <a:pt x="1737753" y="417852"/>
                    <a:pt x="1735516" y="401248"/>
                  </a:cubicBezTo>
                  <a:cubicBezTo>
                    <a:pt x="1732689" y="379697"/>
                    <a:pt x="1724093" y="360502"/>
                    <a:pt x="1715025" y="341542"/>
                  </a:cubicBezTo>
                  <a:cubicBezTo>
                    <a:pt x="1699598" y="309276"/>
                    <a:pt x="1680167" y="279364"/>
                    <a:pt x="1655084" y="253574"/>
                  </a:cubicBezTo>
                  <a:cubicBezTo>
                    <a:pt x="1649902" y="248275"/>
                    <a:pt x="1643308" y="243682"/>
                    <a:pt x="1639657" y="237676"/>
                  </a:cubicBezTo>
                  <a:cubicBezTo>
                    <a:pt x="1630589" y="222838"/>
                    <a:pt x="1616222" y="213653"/>
                    <a:pt x="1604093" y="202465"/>
                  </a:cubicBezTo>
                  <a:cubicBezTo>
                    <a:pt x="1586900" y="186685"/>
                    <a:pt x="1567587" y="173025"/>
                    <a:pt x="1548862" y="159011"/>
                  </a:cubicBezTo>
                  <a:cubicBezTo>
                    <a:pt x="1528254" y="143466"/>
                    <a:pt x="1505526" y="131101"/>
                    <a:pt x="1484093" y="116616"/>
                  </a:cubicBezTo>
                  <a:cubicBezTo>
                    <a:pt x="1467489" y="105311"/>
                    <a:pt x="1448882" y="100130"/>
                    <a:pt x="1430158" y="94242"/>
                  </a:cubicBezTo>
                  <a:cubicBezTo>
                    <a:pt x="1413554" y="88942"/>
                    <a:pt x="1396243" y="88236"/>
                    <a:pt x="1379520" y="84467"/>
                  </a:cubicBezTo>
                  <a:cubicBezTo>
                    <a:pt x="1371159" y="82583"/>
                    <a:pt x="1362916" y="79639"/>
                    <a:pt x="1354319" y="79050"/>
                  </a:cubicBezTo>
                  <a:cubicBezTo>
                    <a:pt x="1317695" y="76106"/>
                    <a:pt x="1280953" y="72691"/>
                    <a:pt x="1243505" y="74340"/>
                  </a:cubicBezTo>
                  <a:close/>
                  <a:moveTo>
                    <a:pt x="2082796" y="528196"/>
                  </a:moveTo>
                  <a:cubicBezTo>
                    <a:pt x="2082796" y="508765"/>
                    <a:pt x="2084092" y="494162"/>
                    <a:pt x="2080323" y="479913"/>
                  </a:cubicBezTo>
                  <a:cubicBezTo>
                    <a:pt x="2076908" y="467077"/>
                    <a:pt x="2073729" y="454123"/>
                    <a:pt x="2070196" y="441287"/>
                  </a:cubicBezTo>
                  <a:cubicBezTo>
                    <a:pt x="2068429" y="434810"/>
                    <a:pt x="2065250" y="429040"/>
                    <a:pt x="2060775" y="423858"/>
                  </a:cubicBezTo>
                  <a:cubicBezTo>
                    <a:pt x="2051001" y="412671"/>
                    <a:pt x="2042522" y="400777"/>
                    <a:pt x="2032394" y="389707"/>
                  </a:cubicBezTo>
                  <a:cubicBezTo>
                    <a:pt x="2011903" y="367450"/>
                    <a:pt x="1990235" y="346606"/>
                    <a:pt x="1967272" y="327058"/>
                  </a:cubicBezTo>
                  <a:cubicBezTo>
                    <a:pt x="1952080" y="314104"/>
                    <a:pt x="1935476" y="302916"/>
                    <a:pt x="1919460" y="291022"/>
                  </a:cubicBezTo>
                  <a:cubicBezTo>
                    <a:pt x="1903680" y="279364"/>
                    <a:pt x="1887782" y="268059"/>
                    <a:pt x="1870942" y="258049"/>
                  </a:cubicBezTo>
                  <a:cubicBezTo>
                    <a:pt x="1855162" y="248628"/>
                    <a:pt x="1839146" y="239678"/>
                    <a:pt x="1822895" y="230964"/>
                  </a:cubicBezTo>
                  <a:cubicBezTo>
                    <a:pt x="1803935" y="220836"/>
                    <a:pt x="1785093" y="210237"/>
                    <a:pt x="1765427" y="201523"/>
                  </a:cubicBezTo>
                  <a:cubicBezTo>
                    <a:pt x="1751178" y="195164"/>
                    <a:pt x="1738106" y="186214"/>
                    <a:pt x="1722679" y="182446"/>
                  </a:cubicBezTo>
                  <a:cubicBezTo>
                    <a:pt x="1716085" y="180797"/>
                    <a:pt x="1710432" y="175615"/>
                    <a:pt x="1703955" y="172789"/>
                  </a:cubicBezTo>
                  <a:cubicBezTo>
                    <a:pt x="1688528" y="166194"/>
                    <a:pt x="1672866" y="159953"/>
                    <a:pt x="1657204" y="153829"/>
                  </a:cubicBezTo>
                  <a:cubicBezTo>
                    <a:pt x="1637537" y="146175"/>
                    <a:pt x="1617165" y="140522"/>
                    <a:pt x="1597734" y="131926"/>
                  </a:cubicBezTo>
                  <a:cubicBezTo>
                    <a:pt x="1595967" y="131101"/>
                    <a:pt x="1593965" y="130866"/>
                    <a:pt x="1592081" y="130277"/>
                  </a:cubicBezTo>
                  <a:cubicBezTo>
                    <a:pt x="1586900" y="128628"/>
                    <a:pt x="1581247" y="127686"/>
                    <a:pt x="1576537" y="125213"/>
                  </a:cubicBezTo>
                  <a:cubicBezTo>
                    <a:pt x="1568764" y="121209"/>
                    <a:pt x="1560521" y="118736"/>
                    <a:pt x="1552160" y="116970"/>
                  </a:cubicBezTo>
                  <a:cubicBezTo>
                    <a:pt x="1546036" y="115674"/>
                    <a:pt x="1539913" y="114379"/>
                    <a:pt x="1534378" y="111199"/>
                  </a:cubicBezTo>
                  <a:cubicBezTo>
                    <a:pt x="1531198" y="109315"/>
                    <a:pt x="1527783" y="108726"/>
                    <a:pt x="1524132" y="109433"/>
                  </a:cubicBezTo>
                  <a:cubicBezTo>
                    <a:pt x="1522484" y="109669"/>
                    <a:pt x="1521071" y="110611"/>
                    <a:pt x="1520953" y="112377"/>
                  </a:cubicBezTo>
                  <a:cubicBezTo>
                    <a:pt x="1520953" y="113319"/>
                    <a:pt x="1521659" y="114732"/>
                    <a:pt x="1522484" y="115203"/>
                  </a:cubicBezTo>
                  <a:cubicBezTo>
                    <a:pt x="1528961" y="119561"/>
                    <a:pt x="1535438" y="123918"/>
                    <a:pt x="1542268" y="127804"/>
                  </a:cubicBezTo>
                  <a:cubicBezTo>
                    <a:pt x="1558519" y="137225"/>
                    <a:pt x="1574535" y="146881"/>
                    <a:pt x="1589137" y="158893"/>
                  </a:cubicBezTo>
                  <a:cubicBezTo>
                    <a:pt x="1593730" y="162662"/>
                    <a:pt x="1598087" y="166548"/>
                    <a:pt x="1602915" y="169845"/>
                  </a:cubicBezTo>
                  <a:cubicBezTo>
                    <a:pt x="1619049" y="180326"/>
                    <a:pt x="1634122" y="191984"/>
                    <a:pt x="1647429" y="205763"/>
                  </a:cubicBezTo>
                  <a:cubicBezTo>
                    <a:pt x="1654260" y="212710"/>
                    <a:pt x="1661208" y="219776"/>
                    <a:pt x="1668627" y="225782"/>
                  </a:cubicBezTo>
                  <a:cubicBezTo>
                    <a:pt x="1681227" y="236027"/>
                    <a:pt x="1691472" y="248275"/>
                    <a:pt x="1702542" y="259815"/>
                  </a:cubicBezTo>
                  <a:cubicBezTo>
                    <a:pt x="1716556" y="274536"/>
                    <a:pt x="1728568" y="291022"/>
                    <a:pt x="1740579" y="307509"/>
                  </a:cubicBezTo>
                  <a:cubicBezTo>
                    <a:pt x="1756124" y="328942"/>
                    <a:pt x="1767900" y="352259"/>
                    <a:pt x="1778852" y="376047"/>
                  </a:cubicBezTo>
                  <a:cubicBezTo>
                    <a:pt x="1791924" y="404545"/>
                    <a:pt x="1799696" y="434810"/>
                    <a:pt x="1803347" y="466135"/>
                  </a:cubicBezTo>
                  <a:cubicBezTo>
                    <a:pt x="1805584" y="485683"/>
                    <a:pt x="1807822" y="504761"/>
                    <a:pt x="1804995" y="524545"/>
                  </a:cubicBezTo>
                  <a:cubicBezTo>
                    <a:pt x="1801933" y="545389"/>
                    <a:pt x="1799460" y="566233"/>
                    <a:pt x="1794043" y="586723"/>
                  </a:cubicBezTo>
                  <a:cubicBezTo>
                    <a:pt x="1790393" y="600384"/>
                    <a:pt x="1791335" y="602739"/>
                    <a:pt x="1802405" y="611453"/>
                  </a:cubicBezTo>
                  <a:cubicBezTo>
                    <a:pt x="1808881" y="616635"/>
                    <a:pt x="1816771" y="619344"/>
                    <a:pt x="1823484" y="624289"/>
                  </a:cubicBezTo>
                  <a:cubicBezTo>
                    <a:pt x="1846094" y="641012"/>
                    <a:pt x="1869293" y="657027"/>
                    <a:pt x="1891904" y="673632"/>
                  </a:cubicBezTo>
                  <a:cubicBezTo>
                    <a:pt x="1909215" y="686350"/>
                    <a:pt x="1926879" y="698597"/>
                    <a:pt x="1942895" y="713082"/>
                  </a:cubicBezTo>
                  <a:cubicBezTo>
                    <a:pt x="1953964" y="722974"/>
                    <a:pt x="1966094" y="731571"/>
                    <a:pt x="1976693" y="742052"/>
                  </a:cubicBezTo>
                  <a:cubicBezTo>
                    <a:pt x="1985525" y="750766"/>
                    <a:pt x="1992119" y="749471"/>
                    <a:pt x="1998832" y="739579"/>
                  </a:cubicBezTo>
                  <a:cubicBezTo>
                    <a:pt x="2000127" y="737577"/>
                    <a:pt x="2001069" y="735339"/>
                    <a:pt x="2002718" y="733691"/>
                  </a:cubicBezTo>
                  <a:cubicBezTo>
                    <a:pt x="2016496" y="720030"/>
                    <a:pt x="2026153" y="703426"/>
                    <a:pt x="2035809" y="686939"/>
                  </a:cubicBezTo>
                  <a:cubicBezTo>
                    <a:pt x="2047350" y="667390"/>
                    <a:pt x="2058537" y="647253"/>
                    <a:pt x="2065485" y="625820"/>
                  </a:cubicBezTo>
                  <a:cubicBezTo>
                    <a:pt x="2076084" y="592729"/>
                    <a:pt x="2085269" y="558814"/>
                    <a:pt x="2082796" y="528196"/>
                  </a:cubicBezTo>
                  <a:close/>
                  <a:moveTo>
                    <a:pt x="2107762" y="567881"/>
                  </a:moveTo>
                  <a:cubicBezTo>
                    <a:pt x="2107762" y="582366"/>
                    <a:pt x="2107880" y="594496"/>
                    <a:pt x="2105407" y="606507"/>
                  </a:cubicBezTo>
                  <a:cubicBezTo>
                    <a:pt x="2102698" y="620286"/>
                    <a:pt x="2100461" y="634182"/>
                    <a:pt x="2097399" y="647960"/>
                  </a:cubicBezTo>
                  <a:cubicBezTo>
                    <a:pt x="2092571" y="670335"/>
                    <a:pt x="2085269" y="691767"/>
                    <a:pt x="2077026" y="712847"/>
                  </a:cubicBezTo>
                  <a:cubicBezTo>
                    <a:pt x="2065485" y="742405"/>
                    <a:pt x="2050176" y="770197"/>
                    <a:pt x="2033336" y="797047"/>
                  </a:cubicBezTo>
                  <a:cubicBezTo>
                    <a:pt x="2027566" y="806350"/>
                    <a:pt x="2027919" y="806939"/>
                    <a:pt x="2034632" y="815300"/>
                  </a:cubicBezTo>
                  <a:cubicBezTo>
                    <a:pt x="2038518" y="820246"/>
                    <a:pt x="2042522" y="824956"/>
                    <a:pt x="2047114" y="829314"/>
                  </a:cubicBezTo>
                  <a:cubicBezTo>
                    <a:pt x="2076319" y="857341"/>
                    <a:pt x="2100932" y="889254"/>
                    <a:pt x="2126368" y="920579"/>
                  </a:cubicBezTo>
                  <a:cubicBezTo>
                    <a:pt x="2135201" y="931531"/>
                    <a:pt x="2143326" y="943072"/>
                    <a:pt x="2152041" y="954142"/>
                  </a:cubicBezTo>
                  <a:cubicBezTo>
                    <a:pt x="2158164" y="961914"/>
                    <a:pt x="2161226" y="961561"/>
                    <a:pt x="2166761" y="953082"/>
                  </a:cubicBezTo>
                  <a:cubicBezTo>
                    <a:pt x="2183248" y="927527"/>
                    <a:pt x="2202678" y="904681"/>
                    <a:pt x="2228822" y="888312"/>
                  </a:cubicBezTo>
                  <a:cubicBezTo>
                    <a:pt x="2255318" y="871826"/>
                    <a:pt x="2282286" y="870530"/>
                    <a:pt x="2309606" y="886310"/>
                  </a:cubicBezTo>
                  <a:cubicBezTo>
                    <a:pt x="2316319" y="890197"/>
                    <a:pt x="2322678" y="895025"/>
                    <a:pt x="2329508" y="898675"/>
                  </a:cubicBezTo>
                  <a:cubicBezTo>
                    <a:pt x="2334454" y="901266"/>
                    <a:pt x="2338105" y="899029"/>
                    <a:pt x="2336809" y="894200"/>
                  </a:cubicBezTo>
                  <a:cubicBezTo>
                    <a:pt x="2334925" y="886899"/>
                    <a:pt x="2335514" y="879362"/>
                    <a:pt x="2333277" y="872297"/>
                  </a:cubicBezTo>
                  <a:cubicBezTo>
                    <a:pt x="2326093" y="849569"/>
                    <a:pt x="2320794" y="826369"/>
                    <a:pt x="2311608" y="804230"/>
                  </a:cubicBezTo>
                  <a:cubicBezTo>
                    <a:pt x="2301952" y="781031"/>
                    <a:pt x="2293120" y="757479"/>
                    <a:pt x="2281344" y="735457"/>
                  </a:cubicBezTo>
                  <a:cubicBezTo>
                    <a:pt x="2260735" y="696831"/>
                    <a:pt x="2240009" y="658205"/>
                    <a:pt x="2215868" y="621581"/>
                  </a:cubicBezTo>
                  <a:cubicBezTo>
                    <a:pt x="2201265" y="599324"/>
                    <a:pt x="2186545" y="577185"/>
                    <a:pt x="2169823" y="556458"/>
                  </a:cubicBezTo>
                  <a:cubicBezTo>
                    <a:pt x="2157575" y="541267"/>
                    <a:pt x="2145446" y="525840"/>
                    <a:pt x="2132845" y="510884"/>
                  </a:cubicBezTo>
                  <a:cubicBezTo>
                    <a:pt x="2123071" y="499226"/>
                    <a:pt x="2113297" y="487450"/>
                    <a:pt x="2101638" y="477322"/>
                  </a:cubicBezTo>
                  <a:cubicBezTo>
                    <a:pt x="2099165" y="475202"/>
                    <a:pt x="2096221" y="473318"/>
                    <a:pt x="2093277" y="475674"/>
                  </a:cubicBezTo>
                  <a:cubicBezTo>
                    <a:pt x="2090804" y="477558"/>
                    <a:pt x="2091393" y="480973"/>
                    <a:pt x="2092688" y="483328"/>
                  </a:cubicBezTo>
                  <a:cubicBezTo>
                    <a:pt x="2097399" y="491689"/>
                    <a:pt x="2099048" y="501346"/>
                    <a:pt x="2100461" y="510060"/>
                  </a:cubicBezTo>
                  <a:cubicBezTo>
                    <a:pt x="2103876" y="529726"/>
                    <a:pt x="2111413" y="549393"/>
                    <a:pt x="2107762" y="567881"/>
                  </a:cubicBezTo>
                  <a:close/>
                </a:path>
              </a:pathLst>
            </a:custGeom>
            <a:solidFill>
              <a:schemeClr val="tx1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" name="任意多边形: 形状 7"/>
            <p:cNvSpPr/>
            <p:nvPr>
              <p:custDataLst>
                <p:tags r:id="rId4"/>
              </p:custDataLst>
            </p:nvPr>
          </p:nvSpPr>
          <p:spPr>
            <a:xfrm>
              <a:off x="11231596" y="293015"/>
              <a:ext cx="589790" cy="460428"/>
            </a:xfrm>
            <a:custGeom>
              <a:avLst/>
              <a:gdLst>
                <a:gd name="connsiteX0" fmla="*/ 0 w 1847017"/>
                <a:gd name="connsiteY0" fmla="*/ 794715 h 1479208"/>
                <a:gd name="connsiteX1" fmla="*/ 1413 w 1847017"/>
                <a:gd name="connsiteY1" fmla="*/ 766216 h 1479208"/>
                <a:gd name="connsiteX2" fmla="*/ 20373 w 1847017"/>
                <a:gd name="connsiteY2" fmla="*/ 733714 h 1479208"/>
                <a:gd name="connsiteX3" fmla="*/ 90088 w 1847017"/>
                <a:gd name="connsiteY3" fmla="*/ 678248 h 1479208"/>
                <a:gd name="connsiteX4" fmla="*/ 135309 w 1847017"/>
                <a:gd name="connsiteY4" fmla="*/ 642801 h 1479208"/>
                <a:gd name="connsiteX5" fmla="*/ 179234 w 1847017"/>
                <a:gd name="connsiteY5" fmla="*/ 609592 h 1479208"/>
                <a:gd name="connsiteX6" fmla="*/ 230225 w 1847017"/>
                <a:gd name="connsiteY6" fmla="*/ 573793 h 1479208"/>
                <a:gd name="connsiteX7" fmla="*/ 248361 w 1847017"/>
                <a:gd name="connsiteY7" fmla="*/ 560839 h 1479208"/>
                <a:gd name="connsiteX8" fmla="*/ 303827 w 1847017"/>
                <a:gd name="connsiteY8" fmla="*/ 523862 h 1479208"/>
                <a:gd name="connsiteX9" fmla="*/ 358586 w 1847017"/>
                <a:gd name="connsiteY9" fmla="*/ 490770 h 1479208"/>
                <a:gd name="connsiteX10" fmla="*/ 380254 w 1847017"/>
                <a:gd name="connsiteY10" fmla="*/ 476874 h 1479208"/>
                <a:gd name="connsiteX11" fmla="*/ 415701 w 1847017"/>
                <a:gd name="connsiteY11" fmla="*/ 456266 h 1479208"/>
                <a:gd name="connsiteX12" fmla="*/ 437604 w 1847017"/>
                <a:gd name="connsiteY12" fmla="*/ 445079 h 1479208"/>
                <a:gd name="connsiteX13" fmla="*/ 537938 w 1847017"/>
                <a:gd name="connsiteY13" fmla="*/ 393499 h 1479208"/>
                <a:gd name="connsiteX14" fmla="*/ 586927 w 1847017"/>
                <a:gd name="connsiteY14" fmla="*/ 370771 h 1479208"/>
                <a:gd name="connsiteX15" fmla="*/ 634621 w 1847017"/>
                <a:gd name="connsiteY15" fmla="*/ 350869 h 1479208"/>
                <a:gd name="connsiteX16" fmla="*/ 691147 w 1847017"/>
                <a:gd name="connsiteY16" fmla="*/ 328376 h 1479208"/>
                <a:gd name="connsiteX17" fmla="*/ 756622 w 1847017"/>
                <a:gd name="connsiteY17" fmla="*/ 306001 h 1479208"/>
                <a:gd name="connsiteX18" fmla="*/ 817976 w 1847017"/>
                <a:gd name="connsiteY18" fmla="*/ 286217 h 1479208"/>
                <a:gd name="connsiteX19" fmla="*/ 864021 w 1847017"/>
                <a:gd name="connsiteY19" fmla="*/ 272557 h 1479208"/>
                <a:gd name="connsiteX20" fmla="*/ 909595 w 1847017"/>
                <a:gd name="connsiteY20" fmla="*/ 261605 h 1479208"/>
                <a:gd name="connsiteX21" fmla="*/ 965297 w 1847017"/>
                <a:gd name="connsiteY21" fmla="*/ 247474 h 1479208"/>
                <a:gd name="connsiteX22" fmla="*/ 997682 w 1847017"/>
                <a:gd name="connsiteY22" fmla="*/ 241703 h 1479208"/>
                <a:gd name="connsiteX23" fmla="*/ 1030537 w 1847017"/>
                <a:gd name="connsiteY23" fmla="*/ 233342 h 1479208"/>
                <a:gd name="connsiteX24" fmla="*/ 1080115 w 1847017"/>
                <a:gd name="connsiteY24" fmla="*/ 223921 h 1479208"/>
                <a:gd name="connsiteX25" fmla="*/ 1123687 w 1847017"/>
                <a:gd name="connsiteY25" fmla="*/ 215442 h 1479208"/>
                <a:gd name="connsiteX26" fmla="*/ 1166199 w 1847017"/>
                <a:gd name="connsiteY26" fmla="*/ 206963 h 1479208"/>
                <a:gd name="connsiteX27" fmla="*/ 1255816 w 1847017"/>
                <a:gd name="connsiteY27" fmla="*/ 189181 h 1479208"/>
                <a:gd name="connsiteX28" fmla="*/ 1304099 w 1847017"/>
                <a:gd name="connsiteY28" fmla="*/ 179289 h 1479208"/>
                <a:gd name="connsiteX29" fmla="*/ 1371930 w 1847017"/>
                <a:gd name="connsiteY29" fmla="*/ 160801 h 1479208"/>
                <a:gd name="connsiteX30" fmla="*/ 1462725 w 1847017"/>
                <a:gd name="connsiteY30" fmla="*/ 128769 h 1479208"/>
                <a:gd name="connsiteX31" fmla="*/ 1550929 w 1847017"/>
                <a:gd name="connsiteY31" fmla="*/ 82489 h 1479208"/>
                <a:gd name="connsiteX32" fmla="*/ 1623352 w 1847017"/>
                <a:gd name="connsiteY32" fmla="*/ 28671 h 1479208"/>
                <a:gd name="connsiteX33" fmla="*/ 1651026 w 1847017"/>
                <a:gd name="connsiteY33" fmla="*/ 3352 h 1479208"/>
                <a:gd name="connsiteX34" fmla="*/ 1665511 w 1847017"/>
                <a:gd name="connsiteY34" fmla="*/ 2175 h 1479208"/>
                <a:gd name="connsiteX35" fmla="*/ 1743470 w 1847017"/>
                <a:gd name="connsiteY35" fmla="*/ 52459 h 1479208"/>
                <a:gd name="connsiteX36" fmla="*/ 1800231 w 1847017"/>
                <a:gd name="connsiteY36" fmla="*/ 97327 h 1479208"/>
                <a:gd name="connsiteX37" fmla="*/ 1837915 w 1847017"/>
                <a:gd name="connsiteY37" fmla="*/ 132773 h 1479208"/>
                <a:gd name="connsiteX38" fmla="*/ 1844156 w 1847017"/>
                <a:gd name="connsiteY38" fmla="*/ 139839 h 1479208"/>
                <a:gd name="connsiteX39" fmla="*/ 1843685 w 1847017"/>
                <a:gd name="connsiteY39" fmla="*/ 155972 h 1479208"/>
                <a:gd name="connsiteX40" fmla="*/ 1786453 w 1847017"/>
                <a:gd name="connsiteY40" fmla="*/ 236404 h 1479208"/>
                <a:gd name="connsiteX41" fmla="*/ 1759603 w 1847017"/>
                <a:gd name="connsiteY41" fmla="*/ 276325 h 1479208"/>
                <a:gd name="connsiteX42" fmla="*/ 1735109 w 1847017"/>
                <a:gd name="connsiteY42" fmla="*/ 309181 h 1479208"/>
                <a:gd name="connsiteX43" fmla="*/ 1676816 w 1847017"/>
                <a:gd name="connsiteY43" fmla="*/ 388671 h 1479208"/>
                <a:gd name="connsiteX44" fmla="*/ 1588730 w 1847017"/>
                <a:gd name="connsiteY44" fmla="*/ 505962 h 1479208"/>
                <a:gd name="connsiteX45" fmla="*/ 1549986 w 1847017"/>
                <a:gd name="connsiteY45" fmla="*/ 556011 h 1479208"/>
                <a:gd name="connsiteX46" fmla="*/ 1514893 w 1847017"/>
                <a:gd name="connsiteY46" fmla="*/ 600054 h 1479208"/>
                <a:gd name="connsiteX47" fmla="*/ 1460016 w 1847017"/>
                <a:gd name="connsiteY47" fmla="*/ 667414 h 1479208"/>
                <a:gd name="connsiteX48" fmla="*/ 1406199 w 1847017"/>
                <a:gd name="connsiteY48" fmla="*/ 732536 h 1479208"/>
                <a:gd name="connsiteX49" fmla="*/ 1330831 w 1847017"/>
                <a:gd name="connsiteY49" fmla="*/ 819563 h 1479208"/>
                <a:gd name="connsiteX50" fmla="*/ 1282195 w 1847017"/>
                <a:gd name="connsiteY50" fmla="*/ 873027 h 1479208"/>
                <a:gd name="connsiteX51" fmla="*/ 1227907 w 1847017"/>
                <a:gd name="connsiteY51" fmla="*/ 931554 h 1479208"/>
                <a:gd name="connsiteX52" fmla="*/ 1145355 w 1847017"/>
                <a:gd name="connsiteY52" fmla="*/ 1016814 h 1479208"/>
                <a:gd name="connsiteX53" fmla="*/ 1066808 w 1847017"/>
                <a:gd name="connsiteY53" fmla="*/ 1090769 h 1479208"/>
                <a:gd name="connsiteX54" fmla="*/ 989085 w 1847017"/>
                <a:gd name="connsiteY54" fmla="*/ 1160602 h 1479208"/>
                <a:gd name="connsiteX55" fmla="*/ 918428 w 1847017"/>
                <a:gd name="connsiteY55" fmla="*/ 1218305 h 1479208"/>
                <a:gd name="connsiteX56" fmla="*/ 859193 w 1847017"/>
                <a:gd name="connsiteY56" fmla="*/ 1264468 h 1479208"/>
                <a:gd name="connsiteX57" fmla="*/ 806318 w 1847017"/>
                <a:gd name="connsiteY57" fmla="*/ 1300974 h 1479208"/>
                <a:gd name="connsiteX58" fmla="*/ 784296 w 1847017"/>
                <a:gd name="connsiteY58" fmla="*/ 1316637 h 1479208"/>
                <a:gd name="connsiteX59" fmla="*/ 704454 w 1847017"/>
                <a:gd name="connsiteY59" fmla="*/ 1365979 h 1479208"/>
                <a:gd name="connsiteX60" fmla="*/ 624729 w 1847017"/>
                <a:gd name="connsiteY60" fmla="*/ 1408374 h 1479208"/>
                <a:gd name="connsiteX61" fmla="*/ 548301 w 1847017"/>
                <a:gd name="connsiteY61" fmla="*/ 1441229 h 1479208"/>
                <a:gd name="connsiteX62" fmla="*/ 494484 w 1847017"/>
                <a:gd name="connsiteY62" fmla="*/ 1461013 h 1479208"/>
                <a:gd name="connsiteX63" fmla="*/ 482236 w 1847017"/>
                <a:gd name="connsiteY63" fmla="*/ 1465017 h 1479208"/>
                <a:gd name="connsiteX64" fmla="*/ 436898 w 1847017"/>
                <a:gd name="connsiteY64" fmla="*/ 1477382 h 1479208"/>
                <a:gd name="connsiteX65" fmla="*/ 411461 w 1847017"/>
                <a:gd name="connsiteY65" fmla="*/ 1474085 h 1479208"/>
                <a:gd name="connsiteX66" fmla="*/ 378606 w 1847017"/>
                <a:gd name="connsiteY66" fmla="*/ 1453477 h 1479208"/>
                <a:gd name="connsiteX67" fmla="*/ 331030 w 1847017"/>
                <a:gd name="connsiteY67" fmla="*/ 1417441 h 1479208"/>
                <a:gd name="connsiteX68" fmla="*/ 293817 w 1847017"/>
                <a:gd name="connsiteY68" fmla="*/ 1383644 h 1479208"/>
                <a:gd name="connsiteX69" fmla="*/ 235171 w 1847017"/>
                <a:gd name="connsiteY69" fmla="*/ 1319463 h 1479208"/>
                <a:gd name="connsiteX70" fmla="*/ 194779 w 1847017"/>
                <a:gd name="connsiteY70" fmla="*/ 1267648 h 1479208"/>
                <a:gd name="connsiteX71" fmla="*/ 155211 w 1847017"/>
                <a:gd name="connsiteY71" fmla="*/ 1209356 h 1479208"/>
                <a:gd name="connsiteX72" fmla="*/ 87144 w 1847017"/>
                <a:gd name="connsiteY72" fmla="*/ 1088767 h 1479208"/>
                <a:gd name="connsiteX73" fmla="*/ 47694 w 1847017"/>
                <a:gd name="connsiteY73" fmla="*/ 998443 h 1479208"/>
                <a:gd name="connsiteX74" fmla="*/ 33091 w 1847017"/>
                <a:gd name="connsiteY74" fmla="*/ 958875 h 1479208"/>
                <a:gd name="connsiteX75" fmla="*/ 12954 w 1847017"/>
                <a:gd name="connsiteY75" fmla="*/ 891869 h 1479208"/>
                <a:gd name="connsiteX76" fmla="*/ 6595 w 1847017"/>
                <a:gd name="connsiteY76" fmla="*/ 858542 h 1479208"/>
                <a:gd name="connsiteX77" fmla="*/ 1178 w 1847017"/>
                <a:gd name="connsiteY77" fmla="*/ 827335 h 1479208"/>
                <a:gd name="connsiteX78" fmla="*/ 0 w 1847017"/>
                <a:gd name="connsiteY78" fmla="*/ 794715 h 147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847017" h="1479208">
                  <a:moveTo>
                    <a:pt x="0" y="794715"/>
                  </a:moveTo>
                  <a:cubicBezTo>
                    <a:pt x="707" y="785765"/>
                    <a:pt x="0" y="776108"/>
                    <a:pt x="1413" y="766216"/>
                  </a:cubicBezTo>
                  <a:cubicBezTo>
                    <a:pt x="3297" y="752320"/>
                    <a:pt x="9774" y="741957"/>
                    <a:pt x="20373" y="733714"/>
                  </a:cubicBezTo>
                  <a:cubicBezTo>
                    <a:pt x="43808" y="715461"/>
                    <a:pt x="66418" y="696148"/>
                    <a:pt x="90088" y="678248"/>
                  </a:cubicBezTo>
                  <a:cubicBezTo>
                    <a:pt x="105397" y="666707"/>
                    <a:pt x="120000" y="654342"/>
                    <a:pt x="135309" y="642801"/>
                  </a:cubicBezTo>
                  <a:cubicBezTo>
                    <a:pt x="150029" y="631850"/>
                    <a:pt x="164043" y="619838"/>
                    <a:pt x="179234" y="609592"/>
                  </a:cubicBezTo>
                  <a:cubicBezTo>
                    <a:pt x="196427" y="597934"/>
                    <a:pt x="212443" y="584745"/>
                    <a:pt x="230225" y="573793"/>
                  </a:cubicBezTo>
                  <a:cubicBezTo>
                    <a:pt x="236584" y="569907"/>
                    <a:pt x="242355" y="565196"/>
                    <a:pt x="248361" y="560839"/>
                  </a:cubicBezTo>
                  <a:cubicBezTo>
                    <a:pt x="266260" y="547532"/>
                    <a:pt x="285691" y="536698"/>
                    <a:pt x="303827" y="523862"/>
                  </a:cubicBezTo>
                  <a:cubicBezTo>
                    <a:pt x="321138" y="511614"/>
                    <a:pt x="339037" y="499720"/>
                    <a:pt x="358586" y="490770"/>
                  </a:cubicBezTo>
                  <a:cubicBezTo>
                    <a:pt x="366358" y="487238"/>
                    <a:pt x="373071" y="481467"/>
                    <a:pt x="380254" y="476874"/>
                  </a:cubicBezTo>
                  <a:cubicBezTo>
                    <a:pt x="391795" y="469573"/>
                    <a:pt x="404867" y="464863"/>
                    <a:pt x="415701" y="456266"/>
                  </a:cubicBezTo>
                  <a:cubicBezTo>
                    <a:pt x="422178" y="451085"/>
                    <a:pt x="430303" y="448847"/>
                    <a:pt x="437604" y="445079"/>
                  </a:cubicBezTo>
                  <a:cubicBezTo>
                    <a:pt x="470931" y="427768"/>
                    <a:pt x="503551" y="408926"/>
                    <a:pt x="537938" y="393499"/>
                  </a:cubicBezTo>
                  <a:cubicBezTo>
                    <a:pt x="554307" y="386198"/>
                    <a:pt x="571029" y="379603"/>
                    <a:pt x="586927" y="370771"/>
                  </a:cubicBezTo>
                  <a:cubicBezTo>
                    <a:pt x="601883" y="362410"/>
                    <a:pt x="618605" y="357346"/>
                    <a:pt x="634621" y="350869"/>
                  </a:cubicBezTo>
                  <a:cubicBezTo>
                    <a:pt x="653463" y="343332"/>
                    <a:pt x="672069" y="335324"/>
                    <a:pt x="691147" y="328376"/>
                  </a:cubicBezTo>
                  <a:cubicBezTo>
                    <a:pt x="712815" y="320486"/>
                    <a:pt x="734954" y="313892"/>
                    <a:pt x="756622" y="306001"/>
                  </a:cubicBezTo>
                  <a:cubicBezTo>
                    <a:pt x="776877" y="298582"/>
                    <a:pt x="797133" y="291517"/>
                    <a:pt x="817976" y="286217"/>
                  </a:cubicBezTo>
                  <a:cubicBezTo>
                    <a:pt x="833521" y="282213"/>
                    <a:pt x="848477" y="276443"/>
                    <a:pt x="864021" y="272557"/>
                  </a:cubicBezTo>
                  <a:cubicBezTo>
                    <a:pt x="879213" y="268789"/>
                    <a:pt x="894640" y="266080"/>
                    <a:pt x="909595" y="261605"/>
                  </a:cubicBezTo>
                  <a:cubicBezTo>
                    <a:pt x="927966" y="256070"/>
                    <a:pt x="946691" y="251949"/>
                    <a:pt x="965297" y="247474"/>
                  </a:cubicBezTo>
                  <a:cubicBezTo>
                    <a:pt x="975896" y="244883"/>
                    <a:pt x="986730" y="242645"/>
                    <a:pt x="997682" y="241703"/>
                  </a:cubicBezTo>
                  <a:cubicBezTo>
                    <a:pt x="1009105" y="240879"/>
                    <a:pt x="1019821" y="236522"/>
                    <a:pt x="1030537" y="233342"/>
                  </a:cubicBezTo>
                  <a:cubicBezTo>
                    <a:pt x="1046906" y="228514"/>
                    <a:pt x="1063864" y="228278"/>
                    <a:pt x="1080115" y="223921"/>
                  </a:cubicBezTo>
                  <a:cubicBezTo>
                    <a:pt x="1094482" y="220153"/>
                    <a:pt x="1109202" y="217680"/>
                    <a:pt x="1123687" y="215442"/>
                  </a:cubicBezTo>
                  <a:cubicBezTo>
                    <a:pt x="1138054" y="213323"/>
                    <a:pt x="1152068" y="210143"/>
                    <a:pt x="1166199" y="206963"/>
                  </a:cubicBezTo>
                  <a:cubicBezTo>
                    <a:pt x="1195993" y="200251"/>
                    <a:pt x="1226494" y="198013"/>
                    <a:pt x="1255816" y="189181"/>
                  </a:cubicBezTo>
                  <a:cubicBezTo>
                    <a:pt x="1271479" y="184471"/>
                    <a:pt x="1288437" y="184000"/>
                    <a:pt x="1304099" y="179289"/>
                  </a:cubicBezTo>
                  <a:cubicBezTo>
                    <a:pt x="1326592" y="172459"/>
                    <a:pt x="1349437" y="167631"/>
                    <a:pt x="1371930" y="160801"/>
                  </a:cubicBezTo>
                  <a:cubicBezTo>
                    <a:pt x="1402666" y="151497"/>
                    <a:pt x="1433048" y="140899"/>
                    <a:pt x="1462725" y="128769"/>
                  </a:cubicBezTo>
                  <a:cubicBezTo>
                    <a:pt x="1493461" y="116169"/>
                    <a:pt x="1523137" y="101213"/>
                    <a:pt x="1550929" y="82489"/>
                  </a:cubicBezTo>
                  <a:cubicBezTo>
                    <a:pt x="1575894" y="65649"/>
                    <a:pt x="1600742" y="48691"/>
                    <a:pt x="1623352" y="28671"/>
                  </a:cubicBezTo>
                  <a:cubicBezTo>
                    <a:pt x="1632655" y="20428"/>
                    <a:pt x="1641134" y="11125"/>
                    <a:pt x="1651026" y="3352"/>
                  </a:cubicBezTo>
                  <a:cubicBezTo>
                    <a:pt x="1656326" y="-769"/>
                    <a:pt x="1659741" y="-1005"/>
                    <a:pt x="1665511" y="2175"/>
                  </a:cubicBezTo>
                  <a:cubicBezTo>
                    <a:pt x="1692479" y="17366"/>
                    <a:pt x="1717680" y="35384"/>
                    <a:pt x="1743470" y="52459"/>
                  </a:cubicBezTo>
                  <a:cubicBezTo>
                    <a:pt x="1763725" y="65766"/>
                    <a:pt x="1781389" y="82253"/>
                    <a:pt x="1800231" y="97327"/>
                  </a:cubicBezTo>
                  <a:cubicBezTo>
                    <a:pt x="1813774" y="108161"/>
                    <a:pt x="1826021" y="120290"/>
                    <a:pt x="1837915" y="132773"/>
                  </a:cubicBezTo>
                  <a:cubicBezTo>
                    <a:pt x="1840035" y="135011"/>
                    <a:pt x="1842390" y="137248"/>
                    <a:pt x="1844156" y="139839"/>
                  </a:cubicBezTo>
                  <a:cubicBezTo>
                    <a:pt x="1848160" y="145845"/>
                    <a:pt x="1847925" y="150084"/>
                    <a:pt x="1843685" y="155972"/>
                  </a:cubicBezTo>
                  <a:cubicBezTo>
                    <a:pt x="1824608" y="182822"/>
                    <a:pt x="1805530" y="209554"/>
                    <a:pt x="1786453" y="236404"/>
                  </a:cubicBezTo>
                  <a:cubicBezTo>
                    <a:pt x="1777150" y="249476"/>
                    <a:pt x="1768318" y="262900"/>
                    <a:pt x="1759603" y="276325"/>
                  </a:cubicBezTo>
                  <a:cubicBezTo>
                    <a:pt x="1752302" y="287631"/>
                    <a:pt x="1743116" y="298111"/>
                    <a:pt x="1735109" y="309181"/>
                  </a:cubicBezTo>
                  <a:cubicBezTo>
                    <a:pt x="1715913" y="335795"/>
                    <a:pt x="1696483" y="362410"/>
                    <a:pt x="1676816" y="388671"/>
                  </a:cubicBezTo>
                  <a:cubicBezTo>
                    <a:pt x="1647611" y="427885"/>
                    <a:pt x="1618524" y="467218"/>
                    <a:pt x="1588730" y="505962"/>
                  </a:cubicBezTo>
                  <a:cubicBezTo>
                    <a:pt x="1575894" y="522684"/>
                    <a:pt x="1561880" y="538464"/>
                    <a:pt x="1549986" y="556011"/>
                  </a:cubicBezTo>
                  <a:cubicBezTo>
                    <a:pt x="1539506" y="571555"/>
                    <a:pt x="1526669" y="585451"/>
                    <a:pt x="1514893" y="600054"/>
                  </a:cubicBezTo>
                  <a:cubicBezTo>
                    <a:pt x="1496640" y="622546"/>
                    <a:pt x="1478387" y="645039"/>
                    <a:pt x="1460016" y="667414"/>
                  </a:cubicBezTo>
                  <a:cubicBezTo>
                    <a:pt x="1442116" y="689200"/>
                    <a:pt x="1424805" y="711457"/>
                    <a:pt x="1406199" y="732536"/>
                  </a:cubicBezTo>
                  <a:cubicBezTo>
                    <a:pt x="1380762" y="761270"/>
                    <a:pt x="1356150" y="790711"/>
                    <a:pt x="1330831" y="819563"/>
                  </a:cubicBezTo>
                  <a:cubicBezTo>
                    <a:pt x="1314933" y="837698"/>
                    <a:pt x="1297975" y="854773"/>
                    <a:pt x="1282195" y="873027"/>
                  </a:cubicBezTo>
                  <a:cubicBezTo>
                    <a:pt x="1264766" y="893164"/>
                    <a:pt x="1245689" y="911770"/>
                    <a:pt x="1227907" y="931554"/>
                  </a:cubicBezTo>
                  <a:cubicBezTo>
                    <a:pt x="1201410" y="960995"/>
                    <a:pt x="1173618" y="989140"/>
                    <a:pt x="1145355" y="1016814"/>
                  </a:cubicBezTo>
                  <a:cubicBezTo>
                    <a:pt x="1119683" y="1042015"/>
                    <a:pt x="1093069" y="1066274"/>
                    <a:pt x="1066808" y="1090769"/>
                  </a:cubicBezTo>
                  <a:cubicBezTo>
                    <a:pt x="1041371" y="1114557"/>
                    <a:pt x="1015110" y="1137403"/>
                    <a:pt x="989085" y="1160602"/>
                  </a:cubicBezTo>
                  <a:cubicBezTo>
                    <a:pt x="966357" y="1180857"/>
                    <a:pt x="941862" y="1198875"/>
                    <a:pt x="918428" y="1218305"/>
                  </a:cubicBezTo>
                  <a:cubicBezTo>
                    <a:pt x="899115" y="1234321"/>
                    <a:pt x="879213" y="1249512"/>
                    <a:pt x="859193" y="1264468"/>
                  </a:cubicBezTo>
                  <a:cubicBezTo>
                    <a:pt x="842000" y="1277187"/>
                    <a:pt x="825042" y="1290376"/>
                    <a:pt x="806318" y="1300974"/>
                  </a:cubicBezTo>
                  <a:cubicBezTo>
                    <a:pt x="798546" y="1305332"/>
                    <a:pt x="791715" y="1311573"/>
                    <a:pt x="784296" y="1316637"/>
                  </a:cubicBezTo>
                  <a:cubicBezTo>
                    <a:pt x="758507" y="1334301"/>
                    <a:pt x="731892" y="1350788"/>
                    <a:pt x="704454" y="1365979"/>
                  </a:cubicBezTo>
                  <a:cubicBezTo>
                    <a:pt x="678075" y="1380582"/>
                    <a:pt x="652049" y="1395891"/>
                    <a:pt x="624729" y="1408374"/>
                  </a:cubicBezTo>
                  <a:cubicBezTo>
                    <a:pt x="599528" y="1419914"/>
                    <a:pt x="574091" y="1430984"/>
                    <a:pt x="548301" y="1441229"/>
                  </a:cubicBezTo>
                  <a:cubicBezTo>
                    <a:pt x="530519" y="1448295"/>
                    <a:pt x="511795" y="1452888"/>
                    <a:pt x="494484" y="1461013"/>
                  </a:cubicBezTo>
                  <a:cubicBezTo>
                    <a:pt x="490597" y="1462780"/>
                    <a:pt x="486358" y="1464311"/>
                    <a:pt x="482236" y="1465017"/>
                  </a:cubicBezTo>
                  <a:cubicBezTo>
                    <a:pt x="466574" y="1467373"/>
                    <a:pt x="451854" y="1472436"/>
                    <a:pt x="436898" y="1477382"/>
                  </a:cubicBezTo>
                  <a:cubicBezTo>
                    <a:pt x="427595" y="1480444"/>
                    <a:pt x="419705" y="1479855"/>
                    <a:pt x="411461" y="1474085"/>
                  </a:cubicBezTo>
                  <a:cubicBezTo>
                    <a:pt x="400980" y="1466666"/>
                    <a:pt x="389204" y="1460778"/>
                    <a:pt x="378606" y="1453477"/>
                  </a:cubicBezTo>
                  <a:cubicBezTo>
                    <a:pt x="362354" y="1442054"/>
                    <a:pt x="345985" y="1430984"/>
                    <a:pt x="331030" y="1417441"/>
                  </a:cubicBezTo>
                  <a:cubicBezTo>
                    <a:pt x="318547" y="1406254"/>
                    <a:pt x="305004" y="1396126"/>
                    <a:pt x="293817" y="1383644"/>
                  </a:cubicBezTo>
                  <a:cubicBezTo>
                    <a:pt x="274504" y="1361975"/>
                    <a:pt x="253071" y="1342427"/>
                    <a:pt x="235171" y="1319463"/>
                  </a:cubicBezTo>
                  <a:cubicBezTo>
                    <a:pt x="221746" y="1302270"/>
                    <a:pt x="207968" y="1285077"/>
                    <a:pt x="194779" y="1267648"/>
                  </a:cubicBezTo>
                  <a:cubicBezTo>
                    <a:pt x="180647" y="1249041"/>
                    <a:pt x="168400" y="1228786"/>
                    <a:pt x="155211" y="1209356"/>
                  </a:cubicBezTo>
                  <a:cubicBezTo>
                    <a:pt x="129303" y="1170965"/>
                    <a:pt x="108695" y="1129630"/>
                    <a:pt x="87144" y="1088767"/>
                  </a:cubicBezTo>
                  <a:cubicBezTo>
                    <a:pt x="71835" y="1059562"/>
                    <a:pt x="59823" y="1029062"/>
                    <a:pt x="47694" y="998443"/>
                  </a:cubicBezTo>
                  <a:cubicBezTo>
                    <a:pt x="42512" y="985372"/>
                    <a:pt x="38862" y="971476"/>
                    <a:pt x="33091" y="958875"/>
                  </a:cubicBezTo>
                  <a:cubicBezTo>
                    <a:pt x="23435" y="937325"/>
                    <a:pt x="20726" y="913890"/>
                    <a:pt x="12954" y="891869"/>
                  </a:cubicBezTo>
                  <a:cubicBezTo>
                    <a:pt x="9303" y="881623"/>
                    <a:pt x="6830" y="870083"/>
                    <a:pt x="6595" y="858542"/>
                  </a:cubicBezTo>
                  <a:cubicBezTo>
                    <a:pt x="6359" y="847943"/>
                    <a:pt x="1766" y="838169"/>
                    <a:pt x="1178" y="827335"/>
                  </a:cubicBezTo>
                  <a:cubicBezTo>
                    <a:pt x="824" y="816619"/>
                    <a:pt x="353" y="806020"/>
                    <a:pt x="0" y="794715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" name="任意多边形: 形状 8"/>
            <p:cNvSpPr/>
            <p:nvPr>
              <p:custDataLst>
                <p:tags r:id="rId5"/>
              </p:custDataLst>
            </p:nvPr>
          </p:nvSpPr>
          <p:spPr>
            <a:xfrm>
              <a:off x="11383605" y="353727"/>
              <a:ext cx="496125" cy="481988"/>
            </a:xfrm>
            <a:custGeom>
              <a:avLst/>
              <a:gdLst>
                <a:gd name="connsiteX0" fmla="*/ 670729 w 1553691"/>
                <a:gd name="connsiteY0" fmla="*/ 1548242 h 1548472"/>
                <a:gd name="connsiteX1" fmla="*/ 634929 w 1553691"/>
                <a:gd name="connsiteY1" fmla="*/ 1548124 h 1548472"/>
                <a:gd name="connsiteX2" fmla="*/ 570866 w 1553691"/>
                <a:gd name="connsiteY2" fmla="*/ 1542354 h 1548472"/>
                <a:gd name="connsiteX3" fmla="*/ 516460 w 1553691"/>
                <a:gd name="connsiteY3" fmla="*/ 1535406 h 1548472"/>
                <a:gd name="connsiteX4" fmla="*/ 464880 w 1553691"/>
                <a:gd name="connsiteY4" fmla="*/ 1524690 h 1548472"/>
                <a:gd name="connsiteX5" fmla="*/ 422604 w 1553691"/>
                <a:gd name="connsiteY5" fmla="*/ 1514798 h 1548472"/>
                <a:gd name="connsiteX6" fmla="*/ 365018 w 1553691"/>
                <a:gd name="connsiteY6" fmla="*/ 1498782 h 1548472"/>
                <a:gd name="connsiteX7" fmla="*/ 301544 w 1553691"/>
                <a:gd name="connsiteY7" fmla="*/ 1477703 h 1548472"/>
                <a:gd name="connsiteX8" fmla="*/ 245843 w 1553691"/>
                <a:gd name="connsiteY8" fmla="*/ 1455917 h 1548472"/>
                <a:gd name="connsiteX9" fmla="*/ 197207 w 1553691"/>
                <a:gd name="connsiteY9" fmla="*/ 1435426 h 1548472"/>
                <a:gd name="connsiteX10" fmla="*/ 128551 w 1553691"/>
                <a:gd name="connsiteY10" fmla="*/ 1402099 h 1548472"/>
                <a:gd name="connsiteX11" fmla="*/ 50357 w 1553691"/>
                <a:gd name="connsiteY11" fmla="*/ 1356761 h 1548472"/>
                <a:gd name="connsiteX12" fmla="*/ 4783 w 1553691"/>
                <a:gd name="connsiteY12" fmla="*/ 1323905 h 1548472"/>
                <a:gd name="connsiteX13" fmla="*/ 7492 w 1553691"/>
                <a:gd name="connsiteY13" fmla="*/ 1310951 h 1548472"/>
                <a:gd name="connsiteX14" fmla="*/ 57541 w 1553691"/>
                <a:gd name="connsiteY14" fmla="*/ 1293994 h 1548472"/>
                <a:gd name="connsiteX15" fmla="*/ 103821 w 1553691"/>
                <a:gd name="connsiteY15" fmla="*/ 1277036 h 1548472"/>
                <a:gd name="connsiteX16" fmla="*/ 160583 w 1553691"/>
                <a:gd name="connsiteY16" fmla="*/ 1254543 h 1548472"/>
                <a:gd name="connsiteX17" fmla="*/ 234891 w 1553691"/>
                <a:gd name="connsiteY17" fmla="*/ 1219450 h 1548472"/>
                <a:gd name="connsiteX18" fmla="*/ 267511 w 1553691"/>
                <a:gd name="connsiteY18" fmla="*/ 1203199 h 1548472"/>
                <a:gd name="connsiteX19" fmla="*/ 358423 w 1553691"/>
                <a:gd name="connsiteY19" fmla="*/ 1151972 h 1548472"/>
                <a:gd name="connsiteX20" fmla="*/ 433909 w 1553691"/>
                <a:gd name="connsiteY20" fmla="*/ 1102159 h 1548472"/>
                <a:gd name="connsiteX21" fmla="*/ 480307 w 1553691"/>
                <a:gd name="connsiteY21" fmla="*/ 1068361 h 1548472"/>
                <a:gd name="connsiteX22" fmla="*/ 506333 w 1553691"/>
                <a:gd name="connsiteY22" fmla="*/ 1048577 h 1548472"/>
                <a:gd name="connsiteX23" fmla="*/ 553438 w 1553691"/>
                <a:gd name="connsiteY23" fmla="*/ 1011835 h 1548472"/>
                <a:gd name="connsiteX24" fmla="*/ 597598 w 1553691"/>
                <a:gd name="connsiteY24" fmla="*/ 975093 h 1548472"/>
                <a:gd name="connsiteX25" fmla="*/ 642466 w 1553691"/>
                <a:gd name="connsiteY25" fmla="*/ 933759 h 1548472"/>
                <a:gd name="connsiteX26" fmla="*/ 699698 w 1553691"/>
                <a:gd name="connsiteY26" fmla="*/ 879942 h 1548472"/>
                <a:gd name="connsiteX27" fmla="*/ 747039 w 1553691"/>
                <a:gd name="connsiteY27" fmla="*/ 831306 h 1548472"/>
                <a:gd name="connsiteX28" fmla="*/ 790375 w 1553691"/>
                <a:gd name="connsiteY28" fmla="*/ 785025 h 1548472"/>
                <a:gd name="connsiteX29" fmla="*/ 861386 w 1553691"/>
                <a:gd name="connsiteY29" fmla="*/ 705300 h 1548472"/>
                <a:gd name="connsiteX30" fmla="*/ 889766 w 1553691"/>
                <a:gd name="connsiteY30" fmla="*/ 672327 h 1548472"/>
                <a:gd name="connsiteX31" fmla="*/ 954889 w 1553691"/>
                <a:gd name="connsiteY31" fmla="*/ 593779 h 1548472"/>
                <a:gd name="connsiteX32" fmla="*/ 1046979 w 1553691"/>
                <a:gd name="connsiteY32" fmla="*/ 478019 h 1548472"/>
                <a:gd name="connsiteX33" fmla="*/ 1107273 w 1553691"/>
                <a:gd name="connsiteY33" fmla="*/ 398529 h 1548472"/>
                <a:gd name="connsiteX34" fmla="*/ 1173220 w 1553691"/>
                <a:gd name="connsiteY34" fmla="*/ 311503 h 1548472"/>
                <a:gd name="connsiteX35" fmla="*/ 1221856 w 1553691"/>
                <a:gd name="connsiteY35" fmla="*/ 246734 h 1548472"/>
                <a:gd name="connsiteX36" fmla="*/ 1258716 w 1553691"/>
                <a:gd name="connsiteY36" fmla="*/ 198098 h 1548472"/>
                <a:gd name="connsiteX37" fmla="*/ 1293338 w 1553691"/>
                <a:gd name="connsiteY37" fmla="*/ 152289 h 1548472"/>
                <a:gd name="connsiteX38" fmla="*/ 1328784 w 1553691"/>
                <a:gd name="connsiteY38" fmla="*/ 105537 h 1548472"/>
                <a:gd name="connsiteX39" fmla="*/ 1392729 w 1553691"/>
                <a:gd name="connsiteY39" fmla="*/ 23221 h 1548472"/>
                <a:gd name="connsiteX40" fmla="*/ 1407331 w 1553691"/>
                <a:gd name="connsiteY40" fmla="*/ 4850 h 1548472"/>
                <a:gd name="connsiteX41" fmla="*/ 1419932 w 1553691"/>
                <a:gd name="connsiteY41" fmla="*/ 2848 h 1548472"/>
                <a:gd name="connsiteX42" fmla="*/ 1441600 w 1553691"/>
                <a:gd name="connsiteY42" fmla="*/ 22397 h 1548472"/>
                <a:gd name="connsiteX43" fmla="*/ 1479637 w 1553691"/>
                <a:gd name="connsiteY43" fmla="*/ 61965 h 1548472"/>
                <a:gd name="connsiteX44" fmla="*/ 1539578 w 1553691"/>
                <a:gd name="connsiteY44" fmla="*/ 136626 h 1548472"/>
                <a:gd name="connsiteX45" fmla="*/ 1545113 w 1553691"/>
                <a:gd name="connsiteY45" fmla="*/ 144281 h 1548472"/>
                <a:gd name="connsiteX46" fmla="*/ 1550884 w 1553691"/>
                <a:gd name="connsiteY46" fmla="*/ 182907 h 1548472"/>
                <a:gd name="connsiteX47" fmla="*/ 1530864 w 1553691"/>
                <a:gd name="connsiteY47" fmla="*/ 250502 h 1548472"/>
                <a:gd name="connsiteX48" fmla="*/ 1516733 w 1553691"/>
                <a:gd name="connsiteY48" fmla="*/ 308559 h 1548472"/>
                <a:gd name="connsiteX49" fmla="*/ 1495418 w 1553691"/>
                <a:gd name="connsiteY49" fmla="*/ 408186 h 1548472"/>
                <a:gd name="connsiteX50" fmla="*/ 1488587 w 1553691"/>
                <a:gd name="connsiteY50" fmla="*/ 435507 h 1548472"/>
                <a:gd name="connsiteX51" fmla="*/ 1475987 w 1553691"/>
                <a:gd name="connsiteY51" fmla="*/ 504751 h 1548472"/>
                <a:gd name="connsiteX52" fmla="*/ 1462562 w 1553691"/>
                <a:gd name="connsiteY52" fmla="*/ 577410 h 1548472"/>
                <a:gd name="connsiteX53" fmla="*/ 1456909 w 1553691"/>
                <a:gd name="connsiteY53" fmla="*/ 606144 h 1548472"/>
                <a:gd name="connsiteX54" fmla="*/ 1436772 w 1553691"/>
                <a:gd name="connsiteY54" fmla="*/ 702474 h 1548472"/>
                <a:gd name="connsiteX55" fmla="*/ 1426291 w 1553691"/>
                <a:gd name="connsiteY55" fmla="*/ 751816 h 1548472"/>
                <a:gd name="connsiteX56" fmla="*/ 1402503 w 1553691"/>
                <a:gd name="connsiteY56" fmla="*/ 842375 h 1548472"/>
                <a:gd name="connsiteX57" fmla="*/ 1388018 w 1553691"/>
                <a:gd name="connsiteY57" fmla="*/ 889245 h 1548472"/>
                <a:gd name="connsiteX58" fmla="*/ 1345977 w 1553691"/>
                <a:gd name="connsiteY58" fmla="*/ 1008773 h 1548472"/>
                <a:gd name="connsiteX59" fmla="*/ 1313710 w 1553691"/>
                <a:gd name="connsiteY59" fmla="*/ 1082964 h 1548472"/>
                <a:gd name="connsiteX60" fmla="*/ 1302641 w 1553691"/>
                <a:gd name="connsiteY60" fmla="*/ 1103690 h 1548472"/>
                <a:gd name="connsiteX61" fmla="*/ 1254358 w 1553691"/>
                <a:gd name="connsiteY61" fmla="*/ 1186830 h 1548472"/>
                <a:gd name="connsiteX62" fmla="*/ 1185467 w 1553691"/>
                <a:gd name="connsiteY62" fmla="*/ 1280333 h 1548472"/>
                <a:gd name="connsiteX63" fmla="*/ 1140953 w 1553691"/>
                <a:gd name="connsiteY63" fmla="*/ 1328498 h 1548472"/>
                <a:gd name="connsiteX64" fmla="*/ 1105625 w 1553691"/>
                <a:gd name="connsiteY64" fmla="*/ 1364062 h 1548472"/>
                <a:gd name="connsiteX65" fmla="*/ 1074418 w 1553691"/>
                <a:gd name="connsiteY65" fmla="*/ 1390559 h 1548472"/>
                <a:gd name="connsiteX66" fmla="*/ 997754 w 1553691"/>
                <a:gd name="connsiteY66" fmla="*/ 1448733 h 1548472"/>
                <a:gd name="connsiteX67" fmla="*/ 928746 w 1553691"/>
                <a:gd name="connsiteY67" fmla="*/ 1490892 h 1548472"/>
                <a:gd name="connsiteX68" fmla="*/ 859855 w 1553691"/>
                <a:gd name="connsiteY68" fmla="*/ 1520332 h 1548472"/>
                <a:gd name="connsiteX69" fmla="*/ 778128 w 1553691"/>
                <a:gd name="connsiteY69" fmla="*/ 1539528 h 1548472"/>
                <a:gd name="connsiteX70" fmla="*/ 670729 w 1553691"/>
                <a:gd name="connsiteY70" fmla="*/ 1548242 h 154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553691" h="1548472">
                  <a:moveTo>
                    <a:pt x="670729" y="1548242"/>
                  </a:moveTo>
                  <a:cubicBezTo>
                    <a:pt x="657775" y="1548242"/>
                    <a:pt x="646352" y="1548831"/>
                    <a:pt x="634929" y="1548124"/>
                  </a:cubicBezTo>
                  <a:cubicBezTo>
                    <a:pt x="613496" y="1546829"/>
                    <a:pt x="591475" y="1547418"/>
                    <a:pt x="570866" y="1542354"/>
                  </a:cubicBezTo>
                  <a:cubicBezTo>
                    <a:pt x="552613" y="1537879"/>
                    <a:pt x="534360" y="1538703"/>
                    <a:pt x="516460" y="1535406"/>
                  </a:cubicBezTo>
                  <a:cubicBezTo>
                    <a:pt x="499149" y="1532344"/>
                    <a:pt x="481838" y="1529400"/>
                    <a:pt x="464880" y="1524690"/>
                  </a:cubicBezTo>
                  <a:cubicBezTo>
                    <a:pt x="450984" y="1520804"/>
                    <a:pt x="436617" y="1518331"/>
                    <a:pt x="422604" y="1514798"/>
                  </a:cubicBezTo>
                  <a:cubicBezTo>
                    <a:pt x="403291" y="1509852"/>
                    <a:pt x="384213" y="1503963"/>
                    <a:pt x="365018" y="1498782"/>
                  </a:cubicBezTo>
                  <a:cubicBezTo>
                    <a:pt x="343468" y="1492894"/>
                    <a:pt x="322506" y="1485122"/>
                    <a:pt x="301544" y="1477703"/>
                  </a:cubicBezTo>
                  <a:cubicBezTo>
                    <a:pt x="282820" y="1470990"/>
                    <a:pt x="264096" y="1463924"/>
                    <a:pt x="245843" y="1455917"/>
                  </a:cubicBezTo>
                  <a:cubicBezTo>
                    <a:pt x="229827" y="1448851"/>
                    <a:pt x="213458" y="1442021"/>
                    <a:pt x="197207" y="1435426"/>
                  </a:cubicBezTo>
                  <a:cubicBezTo>
                    <a:pt x="173654" y="1425887"/>
                    <a:pt x="151280" y="1413522"/>
                    <a:pt x="128551" y="1402099"/>
                  </a:cubicBezTo>
                  <a:cubicBezTo>
                    <a:pt x="101584" y="1388557"/>
                    <a:pt x="75558" y="1373365"/>
                    <a:pt x="50357" y="1356761"/>
                  </a:cubicBezTo>
                  <a:cubicBezTo>
                    <a:pt x="34695" y="1346398"/>
                    <a:pt x="19739" y="1335210"/>
                    <a:pt x="4783" y="1323905"/>
                  </a:cubicBezTo>
                  <a:cubicBezTo>
                    <a:pt x="-2518" y="1318370"/>
                    <a:pt x="-1340" y="1314720"/>
                    <a:pt x="7492" y="1310951"/>
                  </a:cubicBezTo>
                  <a:cubicBezTo>
                    <a:pt x="23743" y="1304121"/>
                    <a:pt x="40701" y="1299057"/>
                    <a:pt x="57541" y="1293994"/>
                  </a:cubicBezTo>
                  <a:cubicBezTo>
                    <a:pt x="73321" y="1289283"/>
                    <a:pt x="88512" y="1282924"/>
                    <a:pt x="103821" y="1277036"/>
                  </a:cubicBezTo>
                  <a:cubicBezTo>
                    <a:pt x="122781" y="1269735"/>
                    <a:pt x="141976" y="1262669"/>
                    <a:pt x="160583" y="1254543"/>
                  </a:cubicBezTo>
                  <a:cubicBezTo>
                    <a:pt x="185666" y="1243474"/>
                    <a:pt x="210632" y="1232404"/>
                    <a:pt x="234891" y="1219450"/>
                  </a:cubicBezTo>
                  <a:cubicBezTo>
                    <a:pt x="245607" y="1213797"/>
                    <a:pt x="256794" y="1208969"/>
                    <a:pt x="267511" y="1203199"/>
                  </a:cubicBezTo>
                  <a:cubicBezTo>
                    <a:pt x="298129" y="1186594"/>
                    <a:pt x="328865" y="1170461"/>
                    <a:pt x="358423" y="1151972"/>
                  </a:cubicBezTo>
                  <a:cubicBezTo>
                    <a:pt x="383978" y="1135957"/>
                    <a:pt x="408943" y="1119117"/>
                    <a:pt x="433909" y="1102159"/>
                  </a:cubicBezTo>
                  <a:cubicBezTo>
                    <a:pt x="449689" y="1091442"/>
                    <a:pt x="465705" y="1080844"/>
                    <a:pt x="480307" y="1068361"/>
                  </a:cubicBezTo>
                  <a:cubicBezTo>
                    <a:pt x="488551" y="1061413"/>
                    <a:pt x="497618" y="1055054"/>
                    <a:pt x="506333" y="1048577"/>
                  </a:cubicBezTo>
                  <a:cubicBezTo>
                    <a:pt x="522348" y="1036683"/>
                    <a:pt x="538364" y="1024789"/>
                    <a:pt x="553438" y="1011835"/>
                  </a:cubicBezTo>
                  <a:cubicBezTo>
                    <a:pt x="567922" y="999352"/>
                    <a:pt x="583938" y="988518"/>
                    <a:pt x="597598" y="975093"/>
                  </a:cubicBezTo>
                  <a:cubicBezTo>
                    <a:pt x="612083" y="960844"/>
                    <a:pt x="627981" y="948008"/>
                    <a:pt x="642466" y="933759"/>
                  </a:cubicBezTo>
                  <a:cubicBezTo>
                    <a:pt x="661190" y="915388"/>
                    <a:pt x="681327" y="898548"/>
                    <a:pt x="699698" y="879942"/>
                  </a:cubicBezTo>
                  <a:cubicBezTo>
                    <a:pt x="715596" y="863926"/>
                    <a:pt x="732083" y="848381"/>
                    <a:pt x="747039" y="831306"/>
                  </a:cubicBezTo>
                  <a:cubicBezTo>
                    <a:pt x="760935" y="815408"/>
                    <a:pt x="776126" y="800570"/>
                    <a:pt x="790375" y="785025"/>
                  </a:cubicBezTo>
                  <a:cubicBezTo>
                    <a:pt x="814399" y="758764"/>
                    <a:pt x="839482" y="733445"/>
                    <a:pt x="861386" y="705300"/>
                  </a:cubicBezTo>
                  <a:cubicBezTo>
                    <a:pt x="870336" y="693877"/>
                    <a:pt x="880110" y="683161"/>
                    <a:pt x="889766" y="672327"/>
                  </a:cubicBezTo>
                  <a:cubicBezTo>
                    <a:pt x="912495" y="647008"/>
                    <a:pt x="933810" y="620394"/>
                    <a:pt x="954889" y="593779"/>
                  </a:cubicBezTo>
                  <a:cubicBezTo>
                    <a:pt x="985625" y="555153"/>
                    <a:pt x="1017303" y="517352"/>
                    <a:pt x="1046979" y="478019"/>
                  </a:cubicBezTo>
                  <a:cubicBezTo>
                    <a:pt x="1066999" y="451522"/>
                    <a:pt x="1087725" y="425497"/>
                    <a:pt x="1107273" y="398529"/>
                  </a:cubicBezTo>
                  <a:cubicBezTo>
                    <a:pt x="1128588" y="369089"/>
                    <a:pt x="1152141" y="341179"/>
                    <a:pt x="1173220" y="311503"/>
                  </a:cubicBezTo>
                  <a:cubicBezTo>
                    <a:pt x="1188883" y="289482"/>
                    <a:pt x="1205369" y="268049"/>
                    <a:pt x="1221856" y="246734"/>
                  </a:cubicBezTo>
                  <a:cubicBezTo>
                    <a:pt x="1234339" y="230601"/>
                    <a:pt x="1245997" y="213996"/>
                    <a:pt x="1258716" y="198098"/>
                  </a:cubicBezTo>
                  <a:cubicBezTo>
                    <a:pt x="1270610" y="183142"/>
                    <a:pt x="1281915" y="167598"/>
                    <a:pt x="1293338" y="152289"/>
                  </a:cubicBezTo>
                  <a:cubicBezTo>
                    <a:pt x="1304996" y="136626"/>
                    <a:pt x="1316890" y="121082"/>
                    <a:pt x="1328784" y="105537"/>
                  </a:cubicBezTo>
                  <a:cubicBezTo>
                    <a:pt x="1349981" y="77981"/>
                    <a:pt x="1371178" y="50424"/>
                    <a:pt x="1392729" y="23221"/>
                  </a:cubicBezTo>
                  <a:cubicBezTo>
                    <a:pt x="1397557" y="17098"/>
                    <a:pt x="1403092" y="11445"/>
                    <a:pt x="1407331" y="4850"/>
                  </a:cubicBezTo>
                  <a:cubicBezTo>
                    <a:pt x="1411218" y="-1038"/>
                    <a:pt x="1414044" y="-1391"/>
                    <a:pt x="1419932" y="2848"/>
                  </a:cubicBezTo>
                  <a:cubicBezTo>
                    <a:pt x="1427940" y="8501"/>
                    <a:pt x="1434534" y="15802"/>
                    <a:pt x="1441600" y="22397"/>
                  </a:cubicBezTo>
                  <a:cubicBezTo>
                    <a:pt x="1454907" y="34880"/>
                    <a:pt x="1467037" y="48658"/>
                    <a:pt x="1479637" y="61965"/>
                  </a:cubicBezTo>
                  <a:cubicBezTo>
                    <a:pt x="1501659" y="85164"/>
                    <a:pt x="1522385" y="109541"/>
                    <a:pt x="1539578" y="136626"/>
                  </a:cubicBezTo>
                  <a:cubicBezTo>
                    <a:pt x="1541227" y="139217"/>
                    <a:pt x="1543229" y="141690"/>
                    <a:pt x="1545113" y="144281"/>
                  </a:cubicBezTo>
                  <a:cubicBezTo>
                    <a:pt x="1553828" y="156175"/>
                    <a:pt x="1556183" y="168422"/>
                    <a:pt x="1550884" y="182907"/>
                  </a:cubicBezTo>
                  <a:cubicBezTo>
                    <a:pt x="1542758" y="204928"/>
                    <a:pt x="1537459" y="227892"/>
                    <a:pt x="1530864" y="250502"/>
                  </a:cubicBezTo>
                  <a:cubicBezTo>
                    <a:pt x="1525329" y="269698"/>
                    <a:pt x="1522150" y="289364"/>
                    <a:pt x="1516733" y="308559"/>
                  </a:cubicBezTo>
                  <a:cubicBezTo>
                    <a:pt x="1507429" y="341297"/>
                    <a:pt x="1502483" y="374977"/>
                    <a:pt x="1495418" y="408186"/>
                  </a:cubicBezTo>
                  <a:cubicBezTo>
                    <a:pt x="1493416" y="417371"/>
                    <a:pt x="1490118" y="426086"/>
                    <a:pt x="1488587" y="435507"/>
                  </a:cubicBezTo>
                  <a:cubicBezTo>
                    <a:pt x="1484819" y="458706"/>
                    <a:pt x="1479637" y="481552"/>
                    <a:pt x="1475987" y="504751"/>
                  </a:cubicBezTo>
                  <a:cubicBezTo>
                    <a:pt x="1472101" y="529128"/>
                    <a:pt x="1465977" y="553033"/>
                    <a:pt x="1462562" y="577410"/>
                  </a:cubicBezTo>
                  <a:cubicBezTo>
                    <a:pt x="1461267" y="586949"/>
                    <a:pt x="1458794" y="596488"/>
                    <a:pt x="1456909" y="606144"/>
                  </a:cubicBezTo>
                  <a:cubicBezTo>
                    <a:pt x="1450432" y="638293"/>
                    <a:pt x="1443485" y="670325"/>
                    <a:pt x="1436772" y="702474"/>
                  </a:cubicBezTo>
                  <a:cubicBezTo>
                    <a:pt x="1433357" y="718960"/>
                    <a:pt x="1431237" y="736036"/>
                    <a:pt x="1426291" y="751816"/>
                  </a:cubicBezTo>
                  <a:cubicBezTo>
                    <a:pt x="1416870" y="781610"/>
                    <a:pt x="1412278" y="812581"/>
                    <a:pt x="1402503" y="842375"/>
                  </a:cubicBezTo>
                  <a:cubicBezTo>
                    <a:pt x="1397439" y="857802"/>
                    <a:pt x="1392258" y="873465"/>
                    <a:pt x="1388018" y="889245"/>
                  </a:cubicBezTo>
                  <a:cubicBezTo>
                    <a:pt x="1376949" y="930108"/>
                    <a:pt x="1361169" y="969323"/>
                    <a:pt x="1345977" y="1008773"/>
                  </a:cubicBezTo>
                  <a:cubicBezTo>
                    <a:pt x="1336203" y="1033974"/>
                    <a:pt x="1323367" y="1057763"/>
                    <a:pt x="1313710" y="1082964"/>
                  </a:cubicBezTo>
                  <a:cubicBezTo>
                    <a:pt x="1310884" y="1090265"/>
                    <a:pt x="1306527" y="1096860"/>
                    <a:pt x="1302641" y="1103690"/>
                  </a:cubicBezTo>
                  <a:cubicBezTo>
                    <a:pt x="1286625" y="1131482"/>
                    <a:pt x="1271552" y="1159627"/>
                    <a:pt x="1254358" y="1186830"/>
                  </a:cubicBezTo>
                  <a:cubicBezTo>
                    <a:pt x="1233514" y="1219686"/>
                    <a:pt x="1209255" y="1249715"/>
                    <a:pt x="1185467" y="1280333"/>
                  </a:cubicBezTo>
                  <a:cubicBezTo>
                    <a:pt x="1172043" y="1297526"/>
                    <a:pt x="1156145" y="1312835"/>
                    <a:pt x="1140953" y="1328498"/>
                  </a:cubicBezTo>
                  <a:cubicBezTo>
                    <a:pt x="1129295" y="1340510"/>
                    <a:pt x="1117048" y="1351815"/>
                    <a:pt x="1105625" y="1364062"/>
                  </a:cubicBezTo>
                  <a:cubicBezTo>
                    <a:pt x="1096439" y="1374072"/>
                    <a:pt x="1084545" y="1381373"/>
                    <a:pt x="1074418" y="1390559"/>
                  </a:cubicBezTo>
                  <a:cubicBezTo>
                    <a:pt x="1050630" y="1412345"/>
                    <a:pt x="1023662" y="1429891"/>
                    <a:pt x="997754" y="1448733"/>
                  </a:cubicBezTo>
                  <a:cubicBezTo>
                    <a:pt x="975968" y="1464513"/>
                    <a:pt x="953005" y="1479116"/>
                    <a:pt x="928746" y="1490892"/>
                  </a:cubicBezTo>
                  <a:cubicBezTo>
                    <a:pt x="906253" y="1501726"/>
                    <a:pt x="883761" y="1512796"/>
                    <a:pt x="859855" y="1520332"/>
                  </a:cubicBezTo>
                  <a:cubicBezTo>
                    <a:pt x="833005" y="1528811"/>
                    <a:pt x="805920" y="1534935"/>
                    <a:pt x="778128" y="1539528"/>
                  </a:cubicBezTo>
                  <a:cubicBezTo>
                    <a:pt x="741739" y="1545651"/>
                    <a:pt x="705704" y="1548713"/>
                    <a:pt x="670729" y="1548242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" name="任意多边形: 形状 9"/>
            <p:cNvSpPr/>
            <p:nvPr>
              <p:custDataLst>
                <p:tags r:id="rId6"/>
              </p:custDataLst>
            </p:nvPr>
          </p:nvSpPr>
          <p:spPr>
            <a:xfrm>
              <a:off x="11224776" y="186504"/>
              <a:ext cx="514472" cy="313785"/>
            </a:xfrm>
            <a:custGeom>
              <a:avLst/>
              <a:gdLst>
                <a:gd name="connsiteX0" fmla="*/ 513 w 1611148"/>
                <a:gd name="connsiteY0" fmla="*/ 866048 h 1008091"/>
                <a:gd name="connsiteX1" fmla="*/ 2868 w 1611148"/>
                <a:gd name="connsiteY1" fmla="*/ 778904 h 1008091"/>
                <a:gd name="connsiteX2" fmla="*/ 10169 w 1611148"/>
                <a:gd name="connsiteY2" fmla="*/ 712486 h 1008091"/>
                <a:gd name="connsiteX3" fmla="*/ 21710 w 1611148"/>
                <a:gd name="connsiteY3" fmla="*/ 645480 h 1008091"/>
                <a:gd name="connsiteX4" fmla="*/ 24654 w 1611148"/>
                <a:gd name="connsiteY4" fmla="*/ 631701 h 1008091"/>
                <a:gd name="connsiteX5" fmla="*/ 47971 w 1611148"/>
                <a:gd name="connsiteY5" fmla="*/ 549386 h 1008091"/>
                <a:gd name="connsiteX6" fmla="*/ 70699 w 1611148"/>
                <a:gd name="connsiteY6" fmla="*/ 481555 h 1008091"/>
                <a:gd name="connsiteX7" fmla="*/ 101553 w 1611148"/>
                <a:gd name="connsiteY7" fmla="*/ 406893 h 1008091"/>
                <a:gd name="connsiteX8" fmla="*/ 154193 w 1611148"/>
                <a:gd name="connsiteY8" fmla="*/ 305736 h 1008091"/>
                <a:gd name="connsiteX9" fmla="*/ 192936 w 1611148"/>
                <a:gd name="connsiteY9" fmla="*/ 245677 h 1008091"/>
                <a:gd name="connsiteX10" fmla="*/ 219080 w 1611148"/>
                <a:gd name="connsiteY10" fmla="*/ 210937 h 1008091"/>
                <a:gd name="connsiteX11" fmla="*/ 277136 w 1611148"/>
                <a:gd name="connsiteY11" fmla="*/ 147934 h 1008091"/>
                <a:gd name="connsiteX12" fmla="*/ 362396 w 1611148"/>
                <a:gd name="connsiteY12" fmla="*/ 83754 h 1008091"/>
                <a:gd name="connsiteX13" fmla="*/ 436115 w 1611148"/>
                <a:gd name="connsiteY13" fmla="*/ 53607 h 1008091"/>
                <a:gd name="connsiteX14" fmla="*/ 494761 w 1611148"/>
                <a:gd name="connsiteY14" fmla="*/ 37002 h 1008091"/>
                <a:gd name="connsiteX15" fmla="*/ 545987 w 1611148"/>
                <a:gd name="connsiteY15" fmla="*/ 25933 h 1008091"/>
                <a:gd name="connsiteX16" fmla="*/ 576606 w 1611148"/>
                <a:gd name="connsiteY16" fmla="*/ 17925 h 1008091"/>
                <a:gd name="connsiteX17" fmla="*/ 600982 w 1611148"/>
                <a:gd name="connsiteY17" fmla="*/ 14627 h 1008091"/>
                <a:gd name="connsiteX18" fmla="*/ 618411 w 1611148"/>
                <a:gd name="connsiteY18" fmla="*/ 12154 h 1008091"/>
                <a:gd name="connsiteX19" fmla="*/ 629952 w 1611148"/>
                <a:gd name="connsiteY19" fmla="*/ 10152 h 1008091"/>
                <a:gd name="connsiteX20" fmla="*/ 675290 w 1611148"/>
                <a:gd name="connsiteY20" fmla="*/ 4264 h 1008091"/>
                <a:gd name="connsiteX21" fmla="*/ 681061 w 1611148"/>
                <a:gd name="connsiteY21" fmla="*/ 3322 h 1008091"/>
                <a:gd name="connsiteX22" fmla="*/ 800943 w 1611148"/>
                <a:gd name="connsiteY22" fmla="*/ 967 h 1008091"/>
                <a:gd name="connsiteX23" fmla="*/ 880550 w 1611148"/>
                <a:gd name="connsiteY23" fmla="*/ 6149 h 1008091"/>
                <a:gd name="connsiteX24" fmla="*/ 934014 w 1611148"/>
                <a:gd name="connsiteY24" fmla="*/ 12743 h 1008091"/>
                <a:gd name="connsiteX25" fmla="*/ 986183 w 1611148"/>
                <a:gd name="connsiteY25" fmla="*/ 20162 h 1008091"/>
                <a:gd name="connsiteX26" fmla="*/ 1020569 w 1611148"/>
                <a:gd name="connsiteY26" fmla="*/ 27817 h 1008091"/>
                <a:gd name="connsiteX27" fmla="*/ 1072856 w 1611148"/>
                <a:gd name="connsiteY27" fmla="*/ 40653 h 1008091"/>
                <a:gd name="connsiteX28" fmla="*/ 1102649 w 1611148"/>
                <a:gd name="connsiteY28" fmla="*/ 47248 h 1008091"/>
                <a:gd name="connsiteX29" fmla="*/ 1168714 w 1611148"/>
                <a:gd name="connsiteY29" fmla="*/ 67267 h 1008091"/>
                <a:gd name="connsiteX30" fmla="*/ 1219587 w 1611148"/>
                <a:gd name="connsiteY30" fmla="*/ 85167 h 1008091"/>
                <a:gd name="connsiteX31" fmla="*/ 1277526 w 1611148"/>
                <a:gd name="connsiteY31" fmla="*/ 107542 h 1008091"/>
                <a:gd name="connsiteX32" fmla="*/ 1314150 w 1611148"/>
                <a:gd name="connsiteY32" fmla="*/ 122969 h 1008091"/>
                <a:gd name="connsiteX33" fmla="*/ 1370323 w 1611148"/>
                <a:gd name="connsiteY33" fmla="*/ 149465 h 1008091"/>
                <a:gd name="connsiteX34" fmla="*/ 1409302 w 1611148"/>
                <a:gd name="connsiteY34" fmla="*/ 168189 h 1008091"/>
                <a:gd name="connsiteX35" fmla="*/ 1423552 w 1611148"/>
                <a:gd name="connsiteY35" fmla="*/ 176315 h 1008091"/>
                <a:gd name="connsiteX36" fmla="*/ 1429440 w 1611148"/>
                <a:gd name="connsiteY36" fmla="*/ 180083 h 1008091"/>
                <a:gd name="connsiteX37" fmla="*/ 1497271 w 1611148"/>
                <a:gd name="connsiteY37" fmla="*/ 218592 h 1008091"/>
                <a:gd name="connsiteX38" fmla="*/ 1549793 w 1611148"/>
                <a:gd name="connsiteY38" fmla="*/ 251801 h 1008091"/>
                <a:gd name="connsiteX39" fmla="*/ 1606436 w 1611148"/>
                <a:gd name="connsiteY39" fmla="*/ 291486 h 1008091"/>
                <a:gd name="connsiteX40" fmla="*/ 1606672 w 1611148"/>
                <a:gd name="connsiteY40" fmla="*/ 305853 h 1008091"/>
                <a:gd name="connsiteX41" fmla="*/ 1530597 w 1611148"/>
                <a:gd name="connsiteY41" fmla="*/ 364734 h 1008091"/>
                <a:gd name="connsiteX42" fmla="*/ 1475014 w 1611148"/>
                <a:gd name="connsiteY42" fmla="*/ 399710 h 1008091"/>
                <a:gd name="connsiteX43" fmla="*/ 1436388 w 1611148"/>
                <a:gd name="connsiteY43" fmla="*/ 418787 h 1008091"/>
                <a:gd name="connsiteX44" fmla="*/ 1390696 w 1611148"/>
                <a:gd name="connsiteY44" fmla="*/ 440338 h 1008091"/>
                <a:gd name="connsiteX45" fmla="*/ 1343944 w 1611148"/>
                <a:gd name="connsiteY45" fmla="*/ 459062 h 1008091"/>
                <a:gd name="connsiteX46" fmla="*/ 1271638 w 1611148"/>
                <a:gd name="connsiteY46" fmla="*/ 483557 h 1008091"/>
                <a:gd name="connsiteX47" fmla="*/ 1245613 w 1611148"/>
                <a:gd name="connsiteY47" fmla="*/ 490858 h 1008091"/>
                <a:gd name="connsiteX48" fmla="*/ 1176015 w 1611148"/>
                <a:gd name="connsiteY48" fmla="*/ 511348 h 1008091"/>
                <a:gd name="connsiteX49" fmla="*/ 1135034 w 1611148"/>
                <a:gd name="connsiteY49" fmla="*/ 521594 h 1008091"/>
                <a:gd name="connsiteX50" fmla="*/ 1074740 w 1611148"/>
                <a:gd name="connsiteY50" fmla="*/ 536314 h 1008091"/>
                <a:gd name="connsiteX51" fmla="*/ 1026928 w 1611148"/>
                <a:gd name="connsiteY51" fmla="*/ 547148 h 1008091"/>
                <a:gd name="connsiteX52" fmla="*/ 996310 w 1611148"/>
                <a:gd name="connsiteY52" fmla="*/ 555156 h 1008091"/>
                <a:gd name="connsiteX53" fmla="*/ 938253 w 1611148"/>
                <a:gd name="connsiteY53" fmla="*/ 569405 h 1008091"/>
                <a:gd name="connsiteX54" fmla="*/ 925535 w 1611148"/>
                <a:gd name="connsiteY54" fmla="*/ 571643 h 1008091"/>
                <a:gd name="connsiteX55" fmla="*/ 888087 w 1611148"/>
                <a:gd name="connsiteY55" fmla="*/ 580946 h 1008091"/>
                <a:gd name="connsiteX56" fmla="*/ 849225 w 1611148"/>
                <a:gd name="connsiteY56" fmla="*/ 589778 h 1008091"/>
                <a:gd name="connsiteX57" fmla="*/ 795997 w 1611148"/>
                <a:gd name="connsiteY57" fmla="*/ 603792 h 1008091"/>
                <a:gd name="connsiteX58" fmla="*/ 683769 w 1611148"/>
                <a:gd name="connsiteY58" fmla="*/ 637472 h 1008091"/>
                <a:gd name="connsiteX59" fmla="*/ 615938 w 1611148"/>
                <a:gd name="connsiteY59" fmla="*/ 660200 h 1008091"/>
                <a:gd name="connsiteX60" fmla="*/ 549874 w 1611148"/>
                <a:gd name="connsiteY60" fmla="*/ 684459 h 1008091"/>
                <a:gd name="connsiteX61" fmla="*/ 511012 w 1611148"/>
                <a:gd name="connsiteY61" fmla="*/ 701181 h 1008091"/>
                <a:gd name="connsiteX62" fmla="*/ 466969 w 1611148"/>
                <a:gd name="connsiteY62" fmla="*/ 720612 h 1008091"/>
                <a:gd name="connsiteX63" fmla="*/ 409737 w 1611148"/>
                <a:gd name="connsiteY63" fmla="*/ 746991 h 1008091"/>
                <a:gd name="connsiteX64" fmla="*/ 365576 w 1611148"/>
                <a:gd name="connsiteY64" fmla="*/ 768777 h 1008091"/>
                <a:gd name="connsiteX65" fmla="*/ 332013 w 1611148"/>
                <a:gd name="connsiteY65" fmla="*/ 787854 h 1008091"/>
                <a:gd name="connsiteX66" fmla="*/ 303868 w 1611148"/>
                <a:gd name="connsiteY66" fmla="*/ 804459 h 1008091"/>
                <a:gd name="connsiteX67" fmla="*/ 237450 w 1611148"/>
                <a:gd name="connsiteY67" fmla="*/ 844380 h 1008091"/>
                <a:gd name="connsiteX68" fmla="*/ 186459 w 1611148"/>
                <a:gd name="connsiteY68" fmla="*/ 877942 h 1008091"/>
                <a:gd name="connsiteX69" fmla="*/ 137235 w 1611148"/>
                <a:gd name="connsiteY69" fmla="*/ 913860 h 1008091"/>
                <a:gd name="connsiteX70" fmla="*/ 102024 w 1611148"/>
                <a:gd name="connsiteY70" fmla="*/ 941181 h 1008091"/>
                <a:gd name="connsiteX71" fmla="*/ 50680 w 1611148"/>
                <a:gd name="connsiteY71" fmla="*/ 982280 h 1008091"/>
                <a:gd name="connsiteX72" fmla="*/ 23359 w 1611148"/>
                <a:gd name="connsiteY72" fmla="*/ 1004654 h 1008091"/>
                <a:gd name="connsiteX73" fmla="*/ 9934 w 1611148"/>
                <a:gd name="connsiteY73" fmla="*/ 1000062 h 1008091"/>
                <a:gd name="connsiteX74" fmla="*/ 6048 w 1611148"/>
                <a:gd name="connsiteY74" fmla="*/ 970974 h 1008091"/>
                <a:gd name="connsiteX75" fmla="*/ 513 w 1611148"/>
                <a:gd name="connsiteY75" fmla="*/ 866048 h 100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611148" h="1008091">
                  <a:moveTo>
                    <a:pt x="513" y="866048"/>
                  </a:moveTo>
                  <a:cubicBezTo>
                    <a:pt x="-783" y="836137"/>
                    <a:pt x="513" y="807403"/>
                    <a:pt x="2868" y="778904"/>
                  </a:cubicBezTo>
                  <a:cubicBezTo>
                    <a:pt x="4634" y="756765"/>
                    <a:pt x="6636" y="734626"/>
                    <a:pt x="10169" y="712486"/>
                  </a:cubicBezTo>
                  <a:cubicBezTo>
                    <a:pt x="13702" y="690112"/>
                    <a:pt x="20179" y="668208"/>
                    <a:pt x="21710" y="645480"/>
                  </a:cubicBezTo>
                  <a:cubicBezTo>
                    <a:pt x="22063" y="640887"/>
                    <a:pt x="23123" y="636176"/>
                    <a:pt x="24654" y="631701"/>
                  </a:cubicBezTo>
                  <a:cubicBezTo>
                    <a:pt x="33722" y="604616"/>
                    <a:pt x="38668" y="576353"/>
                    <a:pt x="47971" y="549386"/>
                  </a:cubicBezTo>
                  <a:cubicBezTo>
                    <a:pt x="55743" y="526893"/>
                    <a:pt x="61867" y="503812"/>
                    <a:pt x="70699" y="481555"/>
                  </a:cubicBezTo>
                  <a:cubicBezTo>
                    <a:pt x="80591" y="456471"/>
                    <a:pt x="90719" y="431623"/>
                    <a:pt x="101553" y="406893"/>
                  </a:cubicBezTo>
                  <a:cubicBezTo>
                    <a:pt x="116862" y="372036"/>
                    <a:pt x="134997" y="338709"/>
                    <a:pt x="154193" y="305736"/>
                  </a:cubicBezTo>
                  <a:cubicBezTo>
                    <a:pt x="166204" y="285127"/>
                    <a:pt x="179747" y="265461"/>
                    <a:pt x="192936" y="245677"/>
                  </a:cubicBezTo>
                  <a:cubicBezTo>
                    <a:pt x="200944" y="233665"/>
                    <a:pt x="210130" y="222360"/>
                    <a:pt x="219080" y="210937"/>
                  </a:cubicBezTo>
                  <a:cubicBezTo>
                    <a:pt x="236744" y="188327"/>
                    <a:pt x="255939" y="167129"/>
                    <a:pt x="277136" y="147934"/>
                  </a:cubicBezTo>
                  <a:cubicBezTo>
                    <a:pt x="303633" y="124029"/>
                    <a:pt x="331307" y="101654"/>
                    <a:pt x="362396" y="83754"/>
                  </a:cubicBezTo>
                  <a:cubicBezTo>
                    <a:pt x="385713" y="70329"/>
                    <a:pt x="410914" y="62203"/>
                    <a:pt x="436115" y="53607"/>
                  </a:cubicBezTo>
                  <a:cubicBezTo>
                    <a:pt x="455428" y="47012"/>
                    <a:pt x="475566" y="43361"/>
                    <a:pt x="494761" y="37002"/>
                  </a:cubicBezTo>
                  <a:cubicBezTo>
                    <a:pt x="511601" y="31467"/>
                    <a:pt x="528676" y="28759"/>
                    <a:pt x="545987" y="25933"/>
                  </a:cubicBezTo>
                  <a:cubicBezTo>
                    <a:pt x="556350" y="24284"/>
                    <a:pt x="566243" y="20280"/>
                    <a:pt x="576606" y="17925"/>
                  </a:cubicBezTo>
                  <a:cubicBezTo>
                    <a:pt x="584731" y="16041"/>
                    <a:pt x="592621" y="14510"/>
                    <a:pt x="600982" y="14627"/>
                  </a:cubicBezTo>
                  <a:cubicBezTo>
                    <a:pt x="606871" y="14745"/>
                    <a:pt x="612759" y="14039"/>
                    <a:pt x="618411" y="12154"/>
                  </a:cubicBezTo>
                  <a:cubicBezTo>
                    <a:pt x="622180" y="10859"/>
                    <a:pt x="625948" y="9917"/>
                    <a:pt x="629952" y="10152"/>
                  </a:cubicBezTo>
                  <a:cubicBezTo>
                    <a:pt x="645379" y="10977"/>
                    <a:pt x="660335" y="7326"/>
                    <a:pt x="675290" y="4264"/>
                  </a:cubicBezTo>
                  <a:cubicBezTo>
                    <a:pt x="677175" y="3911"/>
                    <a:pt x="679177" y="3322"/>
                    <a:pt x="681061" y="3322"/>
                  </a:cubicBezTo>
                  <a:cubicBezTo>
                    <a:pt x="721100" y="3911"/>
                    <a:pt x="761021" y="-2330"/>
                    <a:pt x="800943" y="967"/>
                  </a:cubicBezTo>
                  <a:cubicBezTo>
                    <a:pt x="827557" y="3087"/>
                    <a:pt x="854407" y="1438"/>
                    <a:pt x="880550" y="6149"/>
                  </a:cubicBezTo>
                  <a:cubicBezTo>
                    <a:pt x="898332" y="9328"/>
                    <a:pt x="916232" y="10270"/>
                    <a:pt x="934014" y="12743"/>
                  </a:cubicBezTo>
                  <a:cubicBezTo>
                    <a:pt x="951443" y="15098"/>
                    <a:pt x="968754" y="17807"/>
                    <a:pt x="986183" y="20162"/>
                  </a:cubicBezTo>
                  <a:cubicBezTo>
                    <a:pt x="997841" y="21693"/>
                    <a:pt x="1008675" y="26757"/>
                    <a:pt x="1020569" y="27817"/>
                  </a:cubicBezTo>
                  <a:cubicBezTo>
                    <a:pt x="1038705" y="29230"/>
                    <a:pt x="1055662" y="35589"/>
                    <a:pt x="1072856" y="40653"/>
                  </a:cubicBezTo>
                  <a:cubicBezTo>
                    <a:pt x="1082630" y="43479"/>
                    <a:pt x="1092875" y="43715"/>
                    <a:pt x="1102649" y="47248"/>
                  </a:cubicBezTo>
                  <a:cubicBezTo>
                    <a:pt x="1124318" y="55020"/>
                    <a:pt x="1146928" y="59495"/>
                    <a:pt x="1168714" y="67267"/>
                  </a:cubicBezTo>
                  <a:cubicBezTo>
                    <a:pt x="1185554" y="73273"/>
                    <a:pt x="1202983" y="78337"/>
                    <a:pt x="1219587" y="85167"/>
                  </a:cubicBezTo>
                  <a:cubicBezTo>
                    <a:pt x="1238783" y="93057"/>
                    <a:pt x="1258920" y="98121"/>
                    <a:pt x="1277526" y="107542"/>
                  </a:cubicBezTo>
                  <a:cubicBezTo>
                    <a:pt x="1289303" y="113548"/>
                    <a:pt x="1301903" y="117905"/>
                    <a:pt x="1314150" y="122969"/>
                  </a:cubicBezTo>
                  <a:cubicBezTo>
                    <a:pt x="1333346" y="130976"/>
                    <a:pt x="1351246" y="141457"/>
                    <a:pt x="1370323" y="149465"/>
                  </a:cubicBezTo>
                  <a:cubicBezTo>
                    <a:pt x="1383630" y="155118"/>
                    <a:pt x="1395171" y="164185"/>
                    <a:pt x="1409302" y="168189"/>
                  </a:cubicBezTo>
                  <a:cubicBezTo>
                    <a:pt x="1414484" y="169602"/>
                    <a:pt x="1419312" y="172547"/>
                    <a:pt x="1423552" y="176315"/>
                  </a:cubicBezTo>
                  <a:cubicBezTo>
                    <a:pt x="1425318" y="177846"/>
                    <a:pt x="1427320" y="179259"/>
                    <a:pt x="1429440" y="180083"/>
                  </a:cubicBezTo>
                  <a:cubicBezTo>
                    <a:pt x="1453816" y="189858"/>
                    <a:pt x="1474543" y="206109"/>
                    <a:pt x="1497271" y="218592"/>
                  </a:cubicBezTo>
                  <a:cubicBezTo>
                    <a:pt x="1515524" y="228601"/>
                    <a:pt x="1532835" y="240024"/>
                    <a:pt x="1549793" y="251801"/>
                  </a:cubicBezTo>
                  <a:cubicBezTo>
                    <a:pt x="1568752" y="264872"/>
                    <a:pt x="1588654" y="276648"/>
                    <a:pt x="1606436" y="291486"/>
                  </a:cubicBezTo>
                  <a:cubicBezTo>
                    <a:pt x="1612560" y="296550"/>
                    <a:pt x="1612795" y="300672"/>
                    <a:pt x="1606672" y="305853"/>
                  </a:cubicBezTo>
                  <a:cubicBezTo>
                    <a:pt x="1582059" y="326462"/>
                    <a:pt x="1557094" y="346599"/>
                    <a:pt x="1530597" y="364734"/>
                  </a:cubicBezTo>
                  <a:cubicBezTo>
                    <a:pt x="1512462" y="377099"/>
                    <a:pt x="1493385" y="387934"/>
                    <a:pt x="1475014" y="399710"/>
                  </a:cubicBezTo>
                  <a:cubicBezTo>
                    <a:pt x="1463002" y="407482"/>
                    <a:pt x="1449342" y="412546"/>
                    <a:pt x="1436388" y="418787"/>
                  </a:cubicBezTo>
                  <a:cubicBezTo>
                    <a:pt x="1421196" y="426089"/>
                    <a:pt x="1406123" y="433625"/>
                    <a:pt x="1390696" y="440338"/>
                  </a:cubicBezTo>
                  <a:cubicBezTo>
                    <a:pt x="1375387" y="447168"/>
                    <a:pt x="1359960" y="453763"/>
                    <a:pt x="1343944" y="459062"/>
                  </a:cubicBezTo>
                  <a:cubicBezTo>
                    <a:pt x="1319803" y="467070"/>
                    <a:pt x="1295780" y="475549"/>
                    <a:pt x="1271638" y="483557"/>
                  </a:cubicBezTo>
                  <a:cubicBezTo>
                    <a:pt x="1263042" y="486383"/>
                    <a:pt x="1254092" y="487796"/>
                    <a:pt x="1245613" y="490858"/>
                  </a:cubicBezTo>
                  <a:cubicBezTo>
                    <a:pt x="1222885" y="499101"/>
                    <a:pt x="1198979" y="503812"/>
                    <a:pt x="1176015" y="511348"/>
                  </a:cubicBezTo>
                  <a:cubicBezTo>
                    <a:pt x="1162708" y="515823"/>
                    <a:pt x="1148223" y="516530"/>
                    <a:pt x="1135034" y="521594"/>
                  </a:cubicBezTo>
                  <a:cubicBezTo>
                    <a:pt x="1115486" y="529013"/>
                    <a:pt x="1094406" y="529484"/>
                    <a:pt x="1074740" y="536314"/>
                  </a:cubicBezTo>
                  <a:cubicBezTo>
                    <a:pt x="1059313" y="541613"/>
                    <a:pt x="1042944" y="544440"/>
                    <a:pt x="1026928" y="547148"/>
                  </a:cubicBezTo>
                  <a:cubicBezTo>
                    <a:pt x="1016448" y="549032"/>
                    <a:pt x="1006909" y="553743"/>
                    <a:pt x="996310" y="555156"/>
                  </a:cubicBezTo>
                  <a:cubicBezTo>
                    <a:pt x="976526" y="557865"/>
                    <a:pt x="957095" y="562457"/>
                    <a:pt x="938253" y="569405"/>
                  </a:cubicBezTo>
                  <a:cubicBezTo>
                    <a:pt x="934249" y="570818"/>
                    <a:pt x="929775" y="571172"/>
                    <a:pt x="925535" y="571643"/>
                  </a:cubicBezTo>
                  <a:cubicBezTo>
                    <a:pt x="912581" y="572938"/>
                    <a:pt x="900216" y="576706"/>
                    <a:pt x="888087" y="580946"/>
                  </a:cubicBezTo>
                  <a:cubicBezTo>
                    <a:pt x="875486" y="585421"/>
                    <a:pt x="861590" y="584361"/>
                    <a:pt x="849225" y="589778"/>
                  </a:cubicBezTo>
                  <a:cubicBezTo>
                    <a:pt x="832150" y="597197"/>
                    <a:pt x="813425" y="598021"/>
                    <a:pt x="795997" y="603792"/>
                  </a:cubicBezTo>
                  <a:cubicBezTo>
                    <a:pt x="758902" y="616157"/>
                    <a:pt x="720864" y="625342"/>
                    <a:pt x="683769" y="637472"/>
                  </a:cubicBezTo>
                  <a:cubicBezTo>
                    <a:pt x="661041" y="644891"/>
                    <a:pt x="638549" y="652663"/>
                    <a:pt x="615938" y="660200"/>
                  </a:cubicBezTo>
                  <a:cubicBezTo>
                    <a:pt x="593681" y="667619"/>
                    <a:pt x="572248" y="677275"/>
                    <a:pt x="549874" y="684459"/>
                  </a:cubicBezTo>
                  <a:cubicBezTo>
                    <a:pt x="536449" y="688698"/>
                    <a:pt x="523848" y="695175"/>
                    <a:pt x="511012" y="701181"/>
                  </a:cubicBezTo>
                  <a:cubicBezTo>
                    <a:pt x="496410" y="707894"/>
                    <a:pt x="481572" y="714017"/>
                    <a:pt x="466969" y="720612"/>
                  </a:cubicBezTo>
                  <a:cubicBezTo>
                    <a:pt x="447774" y="729209"/>
                    <a:pt x="429167" y="738983"/>
                    <a:pt x="409737" y="746991"/>
                  </a:cubicBezTo>
                  <a:cubicBezTo>
                    <a:pt x="394545" y="753350"/>
                    <a:pt x="380178" y="761475"/>
                    <a:pt x="365576" y="768777"/>
                  </a:cubicBezTo>
                  <a:cubicBezTo>
                    <a:pt x="354153" y="774429"/>
                    <a:pt x="342612" y="780435"/>
                    <a:pt x="332013" y="787854"/>
                  </a:cubicBezTo>
                  <a:cubicBezTo>
                    <a:pt x="323064" y="794096"/>
                    <a:pt x="313407" y="799395"/>
                    <a:pt x="303868" y="804459"/>
                  </a:cubicBezTo>
                  <a:cubicBezTo>
                    <a:pt x="281022" y="816588"/>
                    <a:pt x="259472" y="830837"/>
                    <a:pt x="237450" y="844380"/>
                  </a:cubicBezTo>
                  <a:cubicBezTo>
                    <a:pt x="220022" y="854979"/>
                    <a:pt x="203064" y="866166"/>
                    <a:pt x="186459" y="877942"/>
                  </a:cubicBezTo>
                  <a:cubicBezTo>
                    <a:pt x="169855" y="889601"/>
                    <a:pt x="154075" y="902555"/>
                    <a:pt x="137235" y="913860"/>
                  </a:cubicBezTo>
                  <a:cubicBezTo>
                    <a:pt x="124752" y="922103"/>
                    <a:pt x="113565" y="931877"/>
                    <a:pt x="102024" y="941181"/>
                  </a:cubicBezTo>
                  <a:cubicBezTo>
                    <a:pt x="84948" y="954959"/>
                    <a:pt x="67755" y="968502"/>
                    <a:pt x="50680" y="982280"/>
                  </a:cubicBezTo>
                  <a:cubicBezTo>
                    <a:pt x="41494" y="989699"/>
                    <a:pt x="32662" y="997353"/>
                    <a:pt x="23359" y="1004654"/>
                  </a:cubicBezTo>
                  <a:cubicBezTo>
                    <a:pt x="16057" y="1010307"/>
                    <a:pt x="13349" y="1009129"/>
                    <a:pt x="9934" y="1000062"/>
                  </a:cubicBezTo>
                  <a:cubicBezTo>
                    <a:pt x="6401" y="990641"/>
                    <a:pt x="6990" y="980631"/>
                    <a:pt x="6048" y="970974"/>
                  </a:cubicBezTo>
                  <a:cubicBezTo>
                    <a:pt x="2044" y="935292"/>
                    <a:pt x="-1254" y="900082"/>
                    <a:pt x="513" y="866048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" name="任意多边形: 形状 10"/>
            <p:cNvSpPr/>
            <p:nvPr>
              <p:custDataLst>
                <p:tags r:id="rId7"/>
              </p:custDataLst>
            </p:nvPr>
          </p:nvSpPr>
          <p:spPr>
            <a:xfrm>
              <a:off x="11712601" y="375053"/>
              <a:ext cx="253599" cy="437991"/>
            </a:xfrm>
            <a:custGeom>
              <a:avLst/>
              <a:gdLst>
                <a:gd name="connsiteX0" fmla="*/ 708059 w 794184"/>
                <a:gd name="connsiteY0" fmla="*/ 438473 h 1407126"/>
                <a:gd name="connsiteX1" fmla="*/ 710178 w 794184"/>
                <a:gd name="connsiteY1" fmla="*/ 424812 h 1407126"/>
                <a:gd name="connsiteX2" fmla="*/ 700051 w 794184"/>
                <a:gd name="connsiteY2" fmla="*/ 361103 h 1407126"/>
                <a:gd name="connsiteX3" fmla="*/ 677205 w 794184"/>
                <a:gd name="connsiteY3" fmla="*/ 270073 h 1407126"/>
                <a:gd name="connsiteX4" fmla="*/ 634810 w 794184"/>
                <a:gd name="connsiteY4" fmla="*/ 156786 h 1407126"/>
                <a:gd name="connsiteX5" fmla="*/ 603132 w 794184"/>
                <a:gd name="connsiteY5" fmla="*/ 94136 h 1407126"/>
                <a:gd name="connsiteX6" fmla="*/ 601484 w 794184"/>
                <a:gd name="connsiteY6" fmla="*/ 79651 h 1407126"/>
                <a:gd name="connsiteX7" fmla="*/ 618442 w 794184"/>
                <a:gd name="connsiteY7" fmla="*/ 43852 h 1407126"/>
                <a:gd name="connsiteX8" fmla="*/ 629982 w 794184"/>
                <a:gd name="connsiteY8" fmla="*/ 26541 h 1407126"/>
                <a:gd name="connsiteX9" fmla="*/ 700640 w 794184"/>
                <a:gd name="connsiteY9" fmla="*/ 2753 h 1407126"/>
                <a:gd name="connsiteX10" fmla="*/ 738088 w 794184"/>
                <a:gd name="connsiteY10" fmla="*/ 20299 h 1407126"/>
                <a:gd name="connsiteX11" fmla="*/ 749629 w 794184"/>
                <a:gd name="connsiteY11" fmla="*/ 39730 h 1407126"/>
                <a:gd name="connsiteX12" fmla="*/ 752102 w 794184"/>
                <a:gd name="connsiteY12" fmla="*/ 46089 h 1407126"/>
                <a:gd name="connsiteX13" fmla="*/ 762700 w 794184"/>
                <a:gd name="connsiteY13" fmla="*/ 66697 h 1407126"/>
                <a:gd name="connsiteX14" fmla="*/ 783309 w 794184"/>
                <a:gd name="connsiteY14" fmla="*/ 148189 h 1407126"/>
                <a:gd name="connsiteX15" fmla="*/ 788844 w 794184"/>
                <a:gd name="connsiteY15" fmla="*/ 192350 h 1407126"/>
                <a:gd name="connsiteX16" fmla="*/ 792730 w 794184"/>
                <a:gd name="connsiteY16" fmla="*/ 258061 h 1407126"/>
                <a:gd name="connsiteX17" fmla="*/ 794025 w 794184"/>
                <a:gd name="connsiteY17" fmla="*/ 306226 h 1407126"/>
                <a:gd name="connsiteX18" fmla="*/ 788844 w 794184"/>
                <a:gd name="connsiteY18" fmla="*/ 405970 h 1407126"/>
                <a:gd name="connsiteX19" fmla="*/ 783191 w 794184"/>
                <a:gd name="connsiteY19" fmla="*/ 457315 h 1407126"/>
                <a:gd name="connsiteX20" fmla="*/ 761523 w 794184"/>
                <a:gd name="connsiteY20" fmla="*/ 570131 h 1407126"/>
                <a:gd name="connsiteX21" fmla="*/ 754339 w 794184"/>
                <a:gd name="connsiteY21" fmla="*/ 597452 h 1407126"/>
                <a:gd name="connsiteX22" fmla="*/ 728549 w 794184"/>
                <a:gd name="connsiteY22" fmla="*/ 679179 h 1407126"/>
                <a:gd name="connsiteX23" fmla="*/ 715360 w 794184"/>
                <a:gd name="connsiteY23" fmla="*/ 709915 h 1407126"/>
                <a:gd name="connsiteX24" fmla="*/ 703701 w 794184"/>
                <a:gd name="connsiteY24" fmla="*/ 740297 h 1407126"/>
                <a:gd name="connsiteX25" fmla="*/ 688039 w 794184"/>
                <a:gd name="connsiteY25" fmla="*/ 785283 h 1407126"/>
                <a:gd name="connsiteX26" fmla="*/ 674967 w 794184"/>
                <a:gd name="connsiteY26" fmla="*/ 822378 h 1407126"/>
                <a:gd name="connsiteX27" fmla="*/ 660483 w 794184"/>
                <a:gd name="connsiteY27" fmla="*/ 854998 h 1407126"/>
                <a:gd name="connsiteX28" fmla="*/ 635517 w 794184"/>
                <a:gd name="connsiteY28" fmla="*/ 907520 h 1407126"/>
                <a:gd name="connsiteX29" fmla="*/ 606665 w 794184"/>
                <a:gd name="connsiteY29" fmla="*/ 956627 h 1407126"/>
                <a:gd name="connsiteX30" fmla="*/ 595125 w 794184"/>
                <a:gd name="connsiteY30" fmla="*/ 976882 h 1407126"/>
                <a:gd name="connsiteX31" fmla="*/ 579933 w 794184"/>
                <a:gd name="connsiteY31" fmla="*/ 998903 h 1407126"/>
                <a:gd name="connsiteX32" fmla="*/ 548373 w 794184"/>
                <a:gd name="connsiteY32" fmla="*/ 1045066 h 1407126"/>
                <a:gd name="connsiteX33" fmla="*/ 525880 w 794184"/>
                <a:gd name="connsiteY33" fmla="*/ 1076509 h 1407126"/>
                <a:gd name="connsiteX34" fmla="*/ 479364 w 794184"/>
                <a:gd name="connsiteY34" fmla="*/ 1129384 h 1407126"/>
                <a:gd name="connsiteX35" fmla="*/ 430258 w 794184"/>
                <a:gd name="connsiteY35" fmla="*/ 1178137 h 1407126"/>
                <a:gd name="connsiteX36" fmla="*/ 395400 w 794184"/>
                <a:gd name="connsiteY36" fmla="*/ 1210993 h 1407126"/>
                <a:gd name="connsiteX37" fmla="*/ 373614 w 794184"/>
                <a:gd name="connsiteY37" fmla="*/ 1228775 h 1407126"/>
                <a:gd name="connsiteX38" fmla="*/ 253967 w 794184"/>
                <a:gd name="connsiteY38" fmla="*/ 1312740 h 1407126"/>
                <a:gd name="connsiteX39" fmla="*/ 197206 w 794184"/>
                <a:gd name="connsiteY39" fmla="*/ 1343476 h 1407126"/>
                <a:gd name="connsiteX40" fmla="*/ 144920 w 794184"/>
                <a:gd name="connsiteY40" fmla="*/ 1367146 h 1407126"/>
                <a:gd name="connsiteX41" fmla="*/ 99817 w 794184"/>
                <a:gd name="connsiteY41" fmla="*/ 1383868 h 1407126"/>
                <a:gd name="connsiteX42" fmla="*/ 79679 w 794184"/>
                <a:gd name="connsiteY42" fmla="*/ 1390109 h 1407126"/>
                <a:gd name="connsiteX43" fmla="*/ 17148 w 794184"/>
                <a:gd name="connsiteY43" fmla="*/ 1405418 h 1407126"/>
                <a:gd name="connsiteX44" fmla="*/ 779 w 794184"/>
                <a:gd name="connsiteY44" fmla="*/ 1403770 h 1407126"/>
                <a:gd name="connsiteX45" fmla="*/ 9258 w 794184"/>
                <a:gd name="connsiteY45" fmla="*/ 1391640 h 1407126"/>
                <a:gd name="connsiteX46" fmla="*/ 51181 w 794184"/>
                <a:gd name="connsiteY46" fmla="*/ 1355723 h 1407126"/>
                <a:gd name="connsiteX47" fmla="*/ 86510 w 794184"/>
                <a:gd name="connsiteY47" fmla="*/ 1321218 h 1407126"/>
                <a:gd name="connsiteX48" fmla="*/ 149983 w 794184"/>
                <a:gd name="connsiteY48" fmla="*/ 1250326 h 1407126"/>
                <a:gd name="connsiteX49" fmla="*/ 209689 w 794184"/>
                <a:gd name="connsiteY49" fmla="*/ 1173545 h 1407126"/>
                <a:gd name="connsiteX50" fmla="*/ 250670 w 794184"/>
                <a:gd name="connsiteY50" fmla="*/ 1112073 h 1407126"/>
                <a:gd name="connsiteX51" fmla="*/ 280228 w 794184"/>
                <a:gd name="connsiteY51" fmla="*/ 1064379 h 1407126"/>
                <a:gd name="connsiteX52" fmla="*/ 336637 w 794184"/>
                <a:gd name="connsiteY52" fmla="*/ 952387 h 1407126"/>
                <a:gd name="connsiteX53" fmla="*/ 383388 w 794184"/>
                <a:gd name="connsiteY53" fmla="*/ 834978 h 1407126"/>
                <a:gd name="connsiteX54" fmla="*/ 407412 w 794184"/>
                <a:gd name="connsiteY54" fmla="*/ 750543 h 1407126"/>
                <a:gd name="connsiteX55" fmla="*/ 418952 w 794184"/>
                <a:gd name="connsiteY55" fmla="*/ 705087 h 1407126"/>
                <a:gd name="connsiteX56" fmla="*/ 427314 w 794184"/>
                <a:gd name="connsiteY56" fmla="*/ 664812 h 1407126"/>
                <a:gd name="connsiteX57" fmla="*/ 443565 w 794184"/>
                <a:gd name="connsiteY57" fmla="*/ 573664 h 1407126"/>
                <a:gd name="connsiteX58" fmla="*/ 454045 w 794184"/>
                <a:gd name="connsiteY58" fmla="*/ 516078 h 1407126"/>
                <a:gd name="connsiteX59" fmla="*/ 460287 w 794184"/>
                <a:gd name="connsiteY59" fmla="*/ 492290 h 1407126"/>
                <a:gd name="connsiteX60" fmla="*/ 488432 w 794184"/>
                <a:gd name="connsiteY60" fmla="*/ 379709 h 1407126"/>
                <a:gd name="connsiteX61" fmla="*/ 512809 w 794184"/>
                <a:gd name="connsiteY61" fmla="*/ 301398 h 1407126"/>
                <a:gd name="connsiteX62" fmla="*/ 545429 w 794184"/>
                <a:gd name="connsiteY62" fmla="*/ 214725 h 1407126"/>
                <a:gd name="connsiteX63" fmla="*/ 564271 w 794184"/>
                <a:gd name="connsiteY63" fmla="*/ 167973 h 1407126"/>
                <a:gd name="connsiteX64" fmla="*/ 566273 w 794184"/>
                <a:gd name="connsiteY64" fmla="*/ 162438 h 1407126"/>
                <a:gd name="connsiteX65" fmla="*/ 577814 w 794184"/>
                <a:gd name="connsiteY65" fmla="*/ 161732 h 1407126"/>
                <a:gd name="connsiteX66" fmla="*/ 596302 w 794184"/>
                <a:gd name="connsiteY66" fmla="*/ 189994 h 1407126"/>
                <a:gd name="connsiteX67" fmla="*/ 630807 w 794184"/>
                <a:gd name="connsiteY67" fmla="*/ 246403 h 1407126"/>
                <a:gd name="connsiteX68" fmla="*/ 652946 w 794184"/>
                <a:gd name="connsiteY68" fmla="*/ 291506 h 1407126"/>
                <a:gd name="connsiteX69" fmla="*/ 701817 w 794184"/>
                <a:gd name="connsiteY69" fmla="*/ 419984 h 1407126"/>
                <a:gd name="connsiteX70" fmla="*/ 708059 w 794184"/>
                <a:gd name="connsiteY70" fmla="*/ 438473 h 140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794184" h="1407126">
                  <a:moveTo>
                    <a:pt x="708059" y="438473"/>
                  </a:moveTo>
                  <a:cubicBezTo>
                    <a:pt x="711827" y="434116"/>
                    <a:pt x="710767" y="429170"/>
                    <a:pt x="710178" y="424812"/>
                  </a:cubicBezTo>
                  <a:cubicBezTo>
                    <a:pt x="706881" y="403497"/>
                    <a:pt x="704408" y="382065"/>
                    <a:pt x="700051" y="361103"/>
                  </a:cubicBezTo>
                  <a:cubicBezTo>
                    <a:pt x="693809" y="330485"/>
                    <a:pt x="686508" y="299984"/>
                    <a:pt x="677205" y="270073"/>
                  </a:cubicBezTo>
                  <a:cubicBezTo>
                    <a:pt x="665311" y="231447"/>
                    <a:pt x="651533" y="193645"/>
                    <a:pt x="634810" y="156786"/>
                  </a:cubicBezTo>
                  <a:cubicBezTo>
                    <a:pt x="625154" y="135471"/>
                    <a:pt x="614909" y="114391"/>
                    <a:pt x="603132" y="94136"/>
                  </a:cubicBezTo>
                  <a:cubicBezTo>
                    <a:pt x="600306" y="89190"/>
                    <a:pt x="599717" y="84480"/>
                    <a:pt x="601484" y="79651"/>
                  </a:cubicBezTo>
                  <a:cubicBezTo>
                    <a:pt x="605959" y="67286"/>
                    <a:pt x="609021" y="54332"/>
                    <a:pt x="618442" y="43852"/>
                  </a:cubicBezTo>
                  <a:cubicBezTo>
                    <a:pt x="622917" y="38906"/>
                    <a:pt x="625743" y="32075"/>
                    <a:pt x="629982" y="26541"/>
                  </a:cubicBezTo>
                  <a:cubicBezTo>
                    <a:pt x="647176" y="4284"/>
                    <a:pt x="672730" y="-5137"/>
                    <a:pt x="700640" y="2753"/>
                  </a:cubicBezTo>
                  <a:cubicBezTo>
                    <a:pt x="714300" y="6639"/>
                    <a:pt x="725723" y="14293"/>
                    <a:pt x="738088" y="20299"/>
                  </a:cubicBezTo>
                  <a:cubicBezTo>
                    <a:pt x="740208" y="21359"/>
                    <a:pt x="749040" y="36079"/>
                    <a:pt x="749629" y="39730"/>
                  </a:cubicBezTo>
                  <a:cubicBezTo>
                    <a:pt x="749982" y="42085"/>
                    <a:pt x="749982" y="44558"/>
                    <a:pt x="752102" y="46089"/>
                  </a:cubicBezTo>
                  <a:cubicBezTo>
                    <a:pt x="758932" y="51271"/>
                    <a:pt x="760345" y="59396"/>
                    <a:pt x="762700" y="66697"/>
                  </a:cubicBezTo>
                  <a:cubicBezTo>
                    <a:pt x="771415" y="93312"/>
                    <a:pt x="778834" y="120397"/>
                    <a:pt x="783309" y="148189"/>
                  </a:cubicBezTo>
                  <a:cubicBezTo>
                    <a:pt x="785664" y="162909"/>
                    <a:pt x="788726" y="177629"/>
                    <a:pt x="788844" y="192350"/>
                  </a:cubicBezTo>
                  <a:cubicBezTo>
                    <a:pt x="788961" y="214371"/>
                    <a:pt x="791788" y="236157"/>
                    <a:pt x="792730" y="258061"/>
                  </a:cubicBezTo>
                  <a:cubicBezTo>
                    <a:pt x="793436" y="274077"/>
                    <a:pt x="794614" y="290210"/>
                    <a:pt x="794025" y="306226"/>
                  </a:cubicBezTo>
                  <a:cubicBezTo>
                    <a:pt x="792730" y="339553"/>
                    <a:pt x="791905" y="372879"/>
                    <a:pt x="788844" y="405970"/>
                  </a:cubicBezTo>
                  <a:cubicBezTo>
                    <a:pt x="787313" y="423046"/>
                    <a:pt x="786253" y="440357"/>
                    <a:pt x="783191" y="457315"/>
                  </a:cubicBezTo>
                  <a:cubicBezTo>
                    <a:pt x="776125" y="494999"/>
                    <a:pt x="770708" y="532918"/>
                    <a:pt x="761523" y="570131"/>
                  </a:cubicBezTo>
                  <a:cubicBezTo>
                    <a:pt x="759285" y="579316"/>
                    <a:pt x="756812" y="588266"/>
                    <a:pt x="754339" y="597452"/>
                  </a:cubicBezTo>
                  <a:cubicBezTo>
                    <a:pt x="747038" y="625126"/>
                    <a:pt x="739383" y="652800"/>
                    <a:pt x="728549" y="679179"/>
                  </a:cubicBezTo>
                  <a:cubicBezTo>
                    <a:pt x="724428" y="689306"/>
                    <a:pt x="721366" y="700258"/>
                    <a:pt x="715360" y="709915"/>
                  </a:cubicBezTo>
                  <a:cubicBezTo>
                    <a:pt x="709590" y="719100"/>
                    <a:pt x="707588" y="730170"/>
                    <a:pt x="703701" y="740297"/>
                  </a:cubicBezTo>
                  <a:cubicBezTo>
                    <a:pt x="698049" y="755135"/>
                    <a:pt x="692514" y="770091"/>
                    <a:pt x="688039" y="785283"/>
                  </a:cubicBezTo>
                  <a:cubicBezTo>
                    <a:pt x="684388" y="797883"/>
                    <a:pt x="678736" y="809777"/>
                    <a:pt x="674967" y="822378"/>
                  </a:cubicBezTo>
                  <a:cubicBezTo>
                    <a:pt x="671552" y="833447"/>
                    <a:pt x="665193" y="844046"/>
                    <a:pt x="660483" y="854998"/>
                  </a:cubicBezTo>
                  <a:cubicBezTo>
                    <a:pt x="652710" y="872780"/>
                    <a:pt x="644585" y="890444"/>
                    <a:pt x="635517" y="907520"/>
                  </a:cubicBezTo>
                  <a:cubicBezTo>
                    <a:pt x="626685" y="924242"/>
                    <a:pt x="616440" y="940376"/>
                    <a:pt x="606665" y="956627"/>
                  </a:cubicBezTo>
                  <a:cubicBezTo>
                    <a:pt x="602661" y="963339"/>
                    <a:pt x="598540" y="969934"/>
                    <a:pt x="595125" y="976882"/>
                  </a:cubicBezTo>
                  <a:cubicBezTo>
                    <a:pt x="591121" y="984890"/>
                    <a:pt x="585233" y="991720"/>
                    <a:pt x="579933" y="998903"/>
                  </a:cubicBezTo>
                  <a:cubicBezTo>
                    <a:pt x="568981" y="1013859"/>
                    <a:pt x="557323" y="1028579"/>
                    <a:pt x="548373" y="1045066"/>
                  </a:cubicBezTo>
                  <a:cubicBezTo>
                    <a:pt x="542249" y="1056253"/>
                    <a:pt x="534359" y="1066734"/>
                    <a:pt x="525880" y="1076509"/>
                  </a:cubicBezTo>
                  <a:cubicBezTo>
                    <a:pt x="510454" y="1094291"/>
                    <a:pt x="495969" y="1112897"/>
                    <a:pt x="479364" y="1129384"/>
                  </a:cubicBezTo>
                  <a:cubicBezTo>
                    <a:pt x="463113" y="1145635"/>
                    <a:pt x="448393" y="1163535"/>
                    <a:pt x="430258" y="1178137"/>
                  </a:cubicBezTo>
                  <a:cubicBezTo>
                    <a:pt x="417775" y="1188029"/>
                    <a:pt x="407294" y="1200394"/>
                    <a:pt x="395400" y="1210993"/>
                  </a:cubicBezTo>
                  <a:cubicBezTo>
                    <a:pt x="388452" y="1217235"/>
                    <a:pt x="380797" y="1222769"/>
                    <a:pt x="373614" y="1228775"/>
                  </a:cubicBezTo>
                  <a:cubicBezTo>
                    <a:pt x="336166" y="1260100"/>
                    <a:pt x="295655" y="1287421"/>
                    <a:pt x="253967" y="1312740"/>
                  </a:cubicBezTo>
                  <a:cubicBezTo>
                    <a:pt x="235714" y="1323809"/>
                    <a:pt x="216284" y="1333466"/>
                    <a:pt x="197206" y="1343476"/>
                  </a:cubicBezTo>
                  <a:cubicBezTo>
                    <a:pt x="180131" y="1352425"/>
                    <a:pt x="162466" y="1359845"/>
                    <a:pt x="144920" y="1367146"/>
                  </a:cubicBezTo>
                  <a:cubicBezTo>
                    <a:pt x="130199" y="1373269"/>
                    <a:pt x="115715" y="1380688"/>
                    <a:pt x="99817" y="1383868"/>
                  </a:cubicBezTo>
                  <a:cubicBezTo>
                    <a:pt x="92987" y="1385281"/>
                    <a:pt x="86274" y="1387754"/>
                    <a:pt x="79679" y="1390109"/>
                  </a:cubicBezTo>
                  <a:cubicBezTo>
                    <a:pt x="59424" y="1397411"/>
                    <a:pt x="38109" y="1400944"/>
                    <a:pt x="17148" y="1405418"/>
                  </a:cubicBezTo>
                  <a:cubicBezTo>
                    <a:pt x="11495" y="1406596"/>
                    <a:pt x="3840" y="1409305"/>
                    <a:pt x="779" y="1403770"/>
                  </a:cubicBezTo>
                  <a:cubicBezTo>
                    <a:pt x="-2519" y="1398000"/>
                    <a:pt x="5489" y="1394938"/>
                    <a:pt x="9258" y="1391640"/>
                  </a:cubicBezTo>
                  <a:cubicBezTo>
                    <a:pt x="22918" y="1379393"/>
                    <a:pt x="37521" y="1368088"/>
                    <a:pt x="51181" y="1355723"/>
                  </a:cubicBezTo>
                  <a:cubicBezTo>
                    <a:pt x="63428" y="1344653"/>
                    <a:pt x="74733" y="1332641"/>
                    <a:pt x="86510" y="1321218"/>
                  </a:cubicBezTo>
                  <a:cubicBezTo>
                    <a:pt x="109355" y="1299079"/>
                    <a:pt x="129257" y="1274349"/>
                    <a:pt x="149983" y="1250326"/>
                  </a:cubicBezTo>
                  <a:cubicBezTo>
                    <a:pt x="171063" y="1225596"/>
                    <a:pt x="191436" y="1200394"/>
                    <a:pt x="209689" y="1173545"/>
                  </a:cubicBezTo>
                  <a:cubicBezTo>
                    <a:pt x="223467" y="1153172"/>
                    <a:pt x="237834" y="1133152"/>
                    <a:pt x="250670" y="1112073"/>
                  </a:cubicBezTo>
                  <a:cubicBezTo>
                    <a:pt x="260444" y="1096175"/>
                    <a:pt x="271043" y="1080748"/>
                    <a:pt x="280228" y="1064379"/>
                  </a:cubicBezTo>
                  <a:cubicBezTo>
                    <a:pt x="300601" y="1027873"/>
                    <a:pt x="319679" y="990660"/>
                    <a:pt x="336637" y="952387"/>
                  </a:cubicBezTo>
                  <a:cubicBezTo>
                    <a:pt x="353712" y="913761"/>
                    <a:pt x="370081" y="874900"/>
                    <a:pt x="383388" y="834978"/>
                  </a:cubicBezTo>
                  <a:cubicBezTo>
                    <a:pt x="392574" y="807304"/>
                    <a:pt x="400699" y="779041"/>
                    <a:pt x="407412" y="750543"/>
                  </a:cubicBezTo>
                  <a:cubicBezTo>
                    <a:pt x="410945" y="735351"/>
                    <a:pt x="414595" y="720160"/>
                    <a:pt x="418952" y="705087"/>
                  </a:cubicBezTo>
                  <a:cubicBezTo>
                    <a:pt x="422838" y="691897"/>
                    <a:pt x="424605" y="678237"/>
                    <a:pt x="427314" y="664812"/>
                  </a:cubicBezTo>
                  <a:cubicBezTo>
                    <a:pt x="433319" y="634547"/>
                    <a:pt x="437912" y="604046"/>
                    <a:pt x="443565" y="573664"/>
                  </a:cubicBezTo>
                  <a:cubicBezTo>
                    <a:pt x="447097" y="554469"/>
                    <a:pt x="450277" y="535156"/>
                    <a:pt x="454045" y="516078"/>
                  </a:cubicBezTo>
                  <a:cubicBezTo>
                    <a:pt x="455576" y="508070"/>
                    <a:pt x="458638" y="500298"/>
                    <a:pt x="460287" y="492290"/>
                  </a:cubicBezTo>
                  <a:cubicBezTo>
                    <a:pt x="468412" y="454488"/>
                    <a:pt x="477480" y="416805"/>
                    <a:pt x="488432" y="379709"/>
                  </a:cubicBezTo>
                  <a:cubicBezTo>
                    <a:pt x="496204" y="353449"/>
                    <a:pt x="504094" y="327305"/>
                    <a:pt x="512809" y="301398"/>
                  </a:cubicBezTo>
                  <a:cubicBezTo>
                    <a:pt x="522701" y="272075"/>
                    <a:pt x="534477" y="243576"/>
                    <a:pt x="545429" y="214725"/>
                  </a:cubicBezTo>
                  <a:cubicBezTo>
                    <a:pt x="551317" y="198944"/>
                    <a:pt x="558030" y="183518"/>
                    <a:pt x="564271" y="167973"/>
                  </a:cubicBezTo>
                  <a:cubicBezTo>
                    <a:pt x="564977" y="166207"/>
                    <a:pt x="565331" y="164205"/>
                    <a:pt x="566273" y="162438"/>
                  </a:cubicBezTo>
                  <a:cubicBezTo>
                    <a:pt x="569570" y="156550"/>
                    <a:pt x="573103" y="156668"/>
                    <a:pt x="577814" y="161732"/>
                  </a:cubicBezTo>
                  <a:cubicBezTo>
                    <a:pt x="585586" y="170093"/>
                    <a:pt x="590296" y="180574"/>
                    <a:pt x="596302" y="189994"/>
                  </a:cubicBezTo>
                  <a:cubicBezTo>
                    <a:pt x="608079" y="208601"/>
                    <a:pt x="619972" y="227207"/>
                    <a:pt x="630807" y="246403"/>
                  </a:cubicBezTo>
                  <a:cubicBezTo>
                    <a:pt x="639050" y="261005"/>
                    <a:pt x="645527" y="276432"/>
                    <a:pt x="652946" y="291506"/>
                  </a:cubicBezTo>
                  <a:cubicBezTo>
                    <a:pt x="673437" y="332722"/>
                    <a:pt x="688392" y="376059"/>
                    <a:pt x="701817" y="419984"/>
                  </a:cubicBezTo>
                  <a:cubicBezTo>
                    <a:pt x="703466" y="425990"/>
                    <a:pt x="701817" y="433291"/>
                    <a:pt x="708059" y="438473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" name="任意多边形: 形状 11"/>
            <p:cNvSpPr/>
            <p:nvPr>
              <p:custDataLst>
                <p:tags r:id="rId8"/>
              </p:custDataLst>
            </p:nvPr>
          </p:nvSpPr>
          <p:spPr>
            <a:xfrm>
              <a:off x="11370814" y="108150"/>
              <a:ext cx="386504" cy="146273"/>
            </a:xfrm>
            <a:custGeom>
              <a:avLst/>
              <a:gdLst>
                <a:gd name="connsiteX0" fmla="*/ 712670 w 1210395"/>
                <a:gd name="connsiteY0" fmla="*/ 564 h 469927"/>
                <a:gd name="connsiteX1" fmla="*/ 823720 w 1210395"/>
                <a:gd name="connsiteY1" fmla="*/ 4921 h 469927"/>
                <a:gd name="connsiteX2" fmla="*/ 848921 w 1210395"/>
                <a:gd name="connsiteY2" fmla="*/ 10338 h 469927"/>
                <a:gd name="connsiteX3" fmla="*/ 899559 w 1210395"/>
                <a:gd name="connsiteY3" fmla="*/ 20112 h 469927"/>
                <a:gd name="connsiteX4" fmla="*/ 953494 w 1210395"/>
                <a:gd name="connsiteY4" fmla="*/ 42487 h 469927"/>
                <a:gd name="connsiteX5" fmla="*/ 1018263 w 1210395"/>
                <a:gd name="connsiteY5" fmla="*/ 84881 h 469927"/>
                <a:gd name="connsiteX6" fmla="*/ 1073494 w 1210395"/>
                <a:gd name="connsiteY6" fmla="*/ 128336 h 469927"/>
                <a:gd name="connsiteX7" fmla="*/ 1109058 w 1210395"/>
                <a:gd name="connsiteY7" fmla="*/ 163547 h 469927"/>
                <a:gd name="connsiteX8" fmla="*/ 1124485 w 1210395"/>
                <a:gd name="connsiteY8" fmla="*/ 179444 h 469927"/>
                <a:gd name="connsiteX9" fmla="*/ 1184426 w 1210395"/>
                <a:gd name="connsiteY9" fmla="*/ 267413 h 469927"/>
                <a:gd name="connsiteX10" fmla="*/ 1204916 w 1210395"/>
                <a:gd name="connsiteY10" fmla="*/ 327118 h 469927"/>
                <a:gd name="connsiteX11" fmla="*/ 1210334 w 1210395"/>
                <a:gd name="connsiteY11" fmla="*/ 377167 h 469927"/>
                <a:gd name="connsiteX12" fmla="*/ 1206447 w 1210395"/>
                <a:gd name="connsiteY12" fmla="*/ 408610 h 469927"/>
                <a:gd name="connsiteX13" fmla="*/ 1199264 w 1210395"/>
                <a:gd name="connsiteY13" fmla="*/ 440523 h 469927"/>
                <a:gd name="connsiteX14" fmla="*/ 1189725 w 1210395"/>
                <a:gd name="connsiteY14" fmla="*/ 461838 h 469927"/>
                <a:gd name="connsiteX15" fmla="*/ 1171943 w 1210395"/>
                <a:gd name="connsiteY15" fmla="*/ 466431 h 469927"/>
                <a:gd name="connsiteX16" fmla="*/ 1136497 w 1210395"/>
                <a:gd name="connsiteY16" fmla="*/ 443467 h 469927"/>
                <a:gd name="connsiteX17" fmla="*/ 1115770 w 1210395"/>
                <a:gd name="connsiteY17" fmla="*/ 432515 h 469927"/>
                <a:gd name="connsiteX18" fmla="*/ 1112591 w 1210395"/>
                <a:gd name="connsiteY18" fmla="*/ 430985 h 469927"/>
                <a:gd name="connsiteX19" fmla="*/ 1079382 w 1210395"/>
                <a:gd name="connsiteY19" fmla="*/ 409199 h 469927"/>
                <a:gd name="connsiteX20" fmla="*/ 1059716 w 1210395"/>
                <a:gd name="connsiteY20" fmla="*/ 398953 h 469927"/>
                <a:gd name="connsiteX21" fmla="*/ 1014966 w 1210395"/>
                <a:gd name="connsiteY21" fmla="*/ 375636 h 469927"/>
                <a:gd name="connsiteX22" fmla="*/ 969392 w 1210395"/>
                <a:gd name="connsiteY22" fmla="*/ 354204 h 469927"/>
                <a:gd name="connsiteX23" fmla="*/ 926527 w 1210395"/>
                <a:gd name="connsiteY23" fmla="*/ 335597 h 469927"/>
                <a:gd name="connsiteX24" fmla="*/ 915575 w 1210395"/>
                <a:gd name="connsiteY24" fmla="*/ 331358 h 469927"/>
                <a:gd name="connsiteX25" fmla="*/ 854103 w 1210395"/>
                <a:gd name="connsiteY25" fmla="*/ 308159 h 469927"/>
                <a:gd name="connsiteX26" fmla="*/ 841149 w 1210395"/>
                <a:gd name="connsiteY26" fmla="*/ 302624 h 469927"/>
                <a:gd name="connsiteX27" fmla="*/ 760246 w 1210395"/>
                <a:gd name="connsiteY27" fmla="*/ 278365 h 469927"/>
                <a:gd name="connsiteX28" fmla="*/ 756713 w 1210395"/>
                <a:gd name="connsiteY28" fmla="*/ 277776 h 469927"/>
                <a:gd name="connsiteX29" fmla="*/ 692298 w 1210395"/>
                <a:gd name="connsiteY29" fmla="*/ 260112 h 469927"/>
                <a:gd name="connsiteX30" fmla="*/ 640600 w 1210395"/>
                <a:gd name="connsiteY30" fmla="*/ 249748 h 469927"/>
                <a:gd name="connsiteX31" fmla="*/ 613044 w 1210395"/>
                <a:gd name="connsiteY31" fmla="*/ 243978 h 469927"/>
                <a:gd name="connsiteX32" fmla="*/ 579599 w 1210395"/>
                <a:gd name="connsiteY32" fmla="*/ 238443 h 469927"/>
                <a:gd name="connsiteX33" fmla="*/ 536616 w 1210395"/>
                <a:gd name="connsiteY33" fmla="*/ 232791 h 469927"/>
                <a:gd name="connsiteX34" fmla="*/ 432632 w 1210395"/>
                <a:gd name="connsiteY34" fmla="*/ 223605 h 469927"/>
                <a:gd name="connsiteX35" fmla="*/ 287902 w 1210395"/>
                <a:gd name="connsiteY35" fmla="*/ 222074 h 469927"/>
                <a:gd name="connsiteX36" fmla="*/ 202289 w 1210395"/>
                <a:gd name="connsiteY36" fmla="*/ 227020 h 469927"/>
                <a:gd name="connsiteX37" fmla="*/ 140699 w 1210395"/>
                <a:gd name="connsiteY37" fmla="*/ 235146 h 469927"/>
                <a:gd name="connsiteX38" fmla="*/ 118560 w 1210395"/>
                <a:gd name="connsiteY38" fmla="*/ 237854 h 469927"/>
                <a:gd name="connsiteX39" fmla="*/ 73810 w 1210395"/>
                <a:gd name="connsiteY39" fmla="*/ 245980 h 469927"/>
                <a:gd name="connsiteX40" fmla="*/ 43899 w 1210395"/>
                <a:gd name="connsiteY40" fmla="*/ 251633 h 469927"/>
                <a:gd name="connsiteX41" fmla="*/ 12927 w 1210395"/>
                <a:gd name="connsiteY41" fmla="*/ 257874 h 469927"/>
                <a:gd name="connsiteX42" fmla="*/ 6097 w 1210395"/>
                <a:gd name="connsiteY42" fmla="*/ 259405 h 469927"/>
                <a:gd name="connsiteX43" fmla="*/ 680 w 1210395"/>
                <a:gd name="connsiteY43" fmla="*/ 258110 h 469927"/>
                <a:gd name="connsiteX44" fmla="*/ 2446 w 1210395"/>
                <a:gd name="connsiteY44" fmla="*/ 251986 h 469927"/>
                <a:gd name="connsiteX45" fmla="*/ 15518 w 1210395"/>
                <a:gd name="connsiteY45" fmla="*/ 240210 h 469927"/>
                <a:gd name="connsiteX46" fmla="*/ 50376 w 1210395"/>
                <a:gd name="connsiteY46" fmla="*/ 214538 h 469927"/>
                <a:gd name="connsiteX47" fmla="*/ 103251 w 1210395"/>
                <a:gd name="connsiteY47" fmla="*/ 179562 h 469927"/>
                <a:gd name="connsiteX48" fmla="*/ 130572 w 1210395"/>
                <a:gd name="connsiteY48" fmla="*/ 163429 h 469927"/>
                <a:gd name="connsiteX49" fmla="*/ 176734 w 1210395"/>
                <a:gd name="connsiteY49" fmla="*/ 137992 h 469927"/>
                <a:gd name="connsiteX50" fmla="*/ 209826 w 1210395"/>
                <a:gd name="connsiteY50" fmla="*/ 120210 h 469927"/>
                <a:gd name="connsiteX51" fmla="*/ 250100 w 1210395"/>
                <a:gd name="connsiteY51" fmla="*/ 101368 h 469927"/>
                <a:gd name="connsiteX52" fmla="*/ 311926 w 1210395"/>
                <a:gd name="connsiteY52" fmla="*/ 75578 h 469927"/>
                <a:gd name="connsiteX53" fmla="*/ 436282 w 1210395"/>
                <a:gd name="connsiteY53" fmla="*/ 36481 h 469927"/>
                <a:gd name="connsiteX54" fmla="*/ 509295 w 1210395"/>
                <a:gd name="connsiteY54" fmla="*/ 19288 h 469927"/>
                <a:gd name="connsiteX55" fmla="*/ 532376 w 1210395"/>
                <a:gd name="connsiteY55" fmla="*/ 15402 h 469927"/>
                <a:gd name="connsiteX56" fmla="*/ 590315 w 1210395"/>
                <a:gd name="connsiteY56" fmla="*/ 6334 h 469927"/>
                <a:gd name="connsiteX57" fmla="*/ 625291 w 1210395"/>
                <a:gd name="connsiteY57" fmla="*/ 2683 h 469927"/>
                <a:gd name="connsiteX58" fmla="*/ 712670 w 1210395"/>
                <a:gd name="connsiteY58" fmla="*/ 564 h 4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210395" h="469927">
                  <a:moveTo>
                    <a:pt x="712670" y="564"/>
                  </a:moveTo>
                  <a:cubicBezTo>
                    <a:pt x="750236" y="-1085"/>
                    <a:pt x="786978" y="2330"/>
                    <a:pt x="823720" y="4921"/>
                  </a:cubicBezTo>
                  <a:cubicBezTo>
                    <a:pt x="832317" y="5510"/>
                    <a:pt x="840560" y="8454"/>
                    <a:pt x="848921" y="10338"/>
                  </a:cubicBezTo>
                  <a:cubicBezTo>
                    <a:pt x="865761" y="14106"/>
                    <a:pt x="882955" y="14931"/>
                    <a:pt x="899559" y="20112"/>
                  </a:cubicBezTo>
                  <a:cubicBezTo>
                    <a:pt x="918283" y="26000"/>
                    <a:pt x="936772" y="31182"/>
                    <a:pt x="953494" y="42487"/>
                  </a:cubicBezTo>
                  <a:cubicBezTo>
                    <a:pt x="974809" y="56972"/>
                    <a:pt x="997537" y="69454"/>
                    <a:pt x="1018263" y="84881"/>
                  </a:cubicBezTo>
                  <a:cubicBezTo>
                    <a:pt x="1036988" y="98895"/>
                    <a:pt x="1056301" y="112555"/>
                    <a:pt x="1073494" y="128336"/>
                  </a:cubicBezTo>
                  <a:cubicBezTo>
                    <a:pt x="1085741" y="139523"/>
                    <a:pt x="1100108" y="148708"/>
                    <a:pt x="1109058" y="163547"/>
                  </a:cubicBezTo>
                  <a:cubicBezTo>
                    <a:pt x="1112709" y="169552"/>
                    <a:pt x="1119303" y="174145"/>
                    <a:pt x="1124485" y="179444"/>
                  </a:cubicBezTo>
                  <a:cubicBezTo>
                    <a:pt x="1149686" y="205352"/>
                    <a:pt x="1169117" y="235146"/>
                    <a:pt x="1184426" y="267413"/>
                  </a:cubicBezTo>
                  <a:cubicBezTo>
                    <a:pt x="1193494" y="286373"/>
                    <a:pt x="1202090" y="305568"/>
                    <a:pt x="1204916" y="327118"/>
                  </a:cubicBezTo>
                  <a:cubicBezTo>
                    <a:pt x="1207154" y="343840"/>
                    <a:pt x="1210922" y="360209"/>
                    <a:pt x="1210334" y="377167"/>
                  </a:cubicBezTo>
                  <a:cubicBezTo>
                    <a:pt x="1209980" y="387766"/>
                    <a:pt x="1209038" y="398247"/>
                    <a:pt x="1206447" y="408610"/>
                  </a:cubicBezTo>
                  <a:cubicBezTo>
                    <a:pt x="1203739" y="419208"/>
                    <a:pt x="1203857" y="430396"/>
                    <a:pt x="1199264" y="440523"/>
                  </a:cubicBezTo>
                  <a:cubicBezTo>
                    <a:pt x="1196084" y="447589"/>
                    <a:pt x="1193494" y="455008"/>
                    <a:pt x="1189725" y="461838"/>
                  </a:cubicBezTo>
                  <a:cubicBezTo>
                    <a:pt x="1184308" y="471613"/>
                    <a:pt x="1181600" y="471730"/>
                    <a:pt x="1171943" y="466431"/>
                  </a:cubicBezTo>
                  <a:cubicBezTo>
                    <a:pt x="1159578" y="459601"/>
                    <a:pt x="1148979" y="450062"/>
                    <a:pt x="1136497" y="443467"/>
                  </a:cubicBezTo>
                  <a:cubicBezTo>
                    <a:pt x="1129549" y="439817"/>
                    <a:pt x="1123307" y="434988"/>
                    <a:pt x="1115770" y="432515"/>
                  </a:cubicBezTo>
                  <a:cubicBezTo>
                    <a:pt x="1114711" y="432162"/>
                    <a:pt x="1113415" y="431809"/>
                    <a:pt x="1112591" y="430985"/>
                  </a:cubicBezTo>
                  <a:cubicBezTo>
                    <a:pt x="1103523" y="420739"/>
                    <a:pt x="1089509" y="418031"/>
                    <a:pt x="1079382" y="409199"/>
                  </a:cubicBezTo>
                  <a:cubicBezTo>
                    <a:pt x="1073847" y="404370"/>
                    <a:pt x="1066193" y="402368"/>
                    <a:pt x="1059716" y="398953"/>
                  </a:cubicBezTo>
                  <a:cubicBezTo>
                    <a:pt x="1044760" y="391299"/>
                    <a:pt x="1029922" y="383173"/>
                    <a:pt x="1014966" y="375636"/>
                  </a:cubicBezTo>
                  <a:cubicBezTo>
                    <a:pt x="1000010" y="367982"/>
                    <a:pt x="984583" y="361387"/>
                    <a:pt x="969392" y="354204"/>
                  </a:cubicBezTo>
                  <a:cubicBezTo>
                    <a:pt x="955378" y="347491"/>
                    <a:pt x="941718" y="339483"/>
                    <a:pt x="926527" y="335597"/>
                  </a:cubicBezTo>
                  <a:cubicBezTo>
                    <a:pt x="922758" y="334655"/>
                    <a:pt x="919108" y="333006"/>
                    <a:pt x="915575" y="331358"/>
                  </a:cubicBezTo>
                  <a:cubicBezTo>
                    <a:pt x="895673" y="322054"/>
                    <a:pt x="875182" y="314518"/>
                    <a:pt x="854103" y="308159"/>
                  </a:cubicBezTo>
                  <a:cubicBezTo>
                    <a:pt x="849628" y="306863"/>
                    <a:pt x="845506" y="304155"/>
                    <a:pt x="841149" y="302624"/>
                  </a:cubicBezTo>
                  <a:cubicBezTo>
                    <a:pt x="814535" y="293438"/>
                    <a:pt x="787567" y="285313"/>
                    <a:pt x="760246" y="278365"/>
                  </a:cubicBezTo>
                  <a:cubicBezTo>
                    <a:pt x="759069" y="278129"/>
                    <a:pt x="757773" y="278247"/>
                    <a:pt x="756713" y="277776"/>
                  </a:cubicBezTo>
                  <a:cubicBezTo>
                    <a:pt x="736105" y="268826"/>
                    <a:pt x="713495" y="267060"/>
                    <a:pt x="692298" y="260112"/>
                  </a:cubicBezTo>
                  <a:cubicBezTo>
                    <a:pt x="675575" y="254694"/>
                    <a:pt x="658029" y="252104"/>
                    <a:pt x="640600" y="249748"/>
                  </a:cubicBezTo>
                  <a:cubicBezTo>
                    <a:pt x="631297" y="248571"/>
                    <a:pt x="622229" y="246216"/>
                    <a:pt x="613044" y="243978"/>
                  </a:cubicBezTo>
                  <a:cubicBezTo>
                    <a:pt x="602092" y="241270"/>
                    <a:pt x="590669" y="239268"/>
                    <a:pt x="579599" y="238443"/>
                  </a:cubicBezTo>
                  <a:cubicBezTo>
                    <a:pt x="565114" y="237383"/>
                    <a:pt x="550983" y="234204"/>
                    <a:pt x="536616" y="232791"/>
                  </a:cubicBezTo>
                  <a:cubicBezTo>
                    <a:pt x="501994" y="229611"/>
                    <a:pt x="467489" y="225372"/>
                    <a:pt x="432632" y="223605"/>
                  </a:cubicBezTo>
                  <a:cubicBezTo>
                    <a:pt x="384349" y="221250"/>
                    <a:pt x="336185" y="221250"/>
                    <a:pt x="287902" y="222074"/>
                  </a:cubicBezTo>
                  <a:cubicBezTo>
                    <a:pt x="259286" y="222545"/>
                    <a:pt x="230670" y="224076"/>
                    <a:pt x="202289" y="227020"/>
                  </a:cubicBezTo>
                  <a:cubicBezTo>
                    <a:pt x="181798" y="229140"/>
                    <a:pt x="160837" y="229258"/>
                    <a:pt x="140699" y="235146"/>
                  </a:cubicBezTo>
                  <a:cubicBezTo>
                    <a:pt x="133634" y="237266"/>
                    <a:pt x="126097" y="237383"/>
                    <a:pt x="118560" y="237854"/>
                  </a:cubicBezTo>
                  <a:cubicBezTo>
                    <a:pt x="103369" y="238797"/>
                    <a:pt x="88531" y="242329"/>
                    <a:pt x="73810" y="245980"/>
                  </a:cubicBezTo>
                  <a:cubicBezTo>
                    <a:pt x="63918" y="248453"/>
                    <a:pt x="53908" y="251044"/>
                    <a:pt x="43899" y="251633"/>
                  </a:cubicBezTo>
                  <a:cubicBezTo>
                    <a:pt x="33065" y="252221"/>
                    <a:pt x="23173" y="255283"/>
                    <a:pt x="12927" y="257874"/>
                  </a:cubicBezTo>
                  <a:cubicBezTo>
                    <a:pt x="10690" y="258463"/>
                    <a:pt x="8335" y="259052"/>
                    <a:pt x="6097" y="259405"/>
                  </a:cubicBezTo>
                  <a:cubicBezTo>
                    <a:pt x="4213" y="259640"/>
                    <a:pt x="1858" y="259876"/>
                    <a:pt x="680" y="258110"/>
                  </a:cubicBezTo>
                  <a:cubicBezTo>
                    <a:pt x="-969" y="255637"/>
                    <a:pt x="680" y="253635"/>
                    <a:pt x="2446" y="251986"/>
                  </a:cubicBezTo>
                  <a:cubicBezTo>
                    <a:pt x="6686" y="247982"/>
                    <a:pt x="10925" y="243860"/>
                    <a:pt x="15518" y="240210"/>
                  </a:cubicBezTo>
                  <a:cubicBezTo>
                    <a:pt x="26823" y="231260"/>
                    <a:pt x="38246" y="222074"/>
                    <a:pt x="50376" y="214538"/>
                  </a:cubicBezTo>
                  <a:cubicBezTo>
                    <a:pt x="68393" y="203350"/>
                    <a:pt x="84173" y="189101"/>
                    <a:pt x="103251" y="179562"/>
                  </a:cubicBezTo>
                  <a:cubicBezTo>
                    <a:pt x="112672" y="174852"/>
                    <a:pt x="121504" y="168964"/>
                    <a:pt x="130572" y="163429"/>
                  </a:cubicBezTo>
                  <a:cubicBezTo>
                    <a:pt x="145527" y="154243"/>
                    <a:pt x="160954" y="145764"/>
                    <a:pt x="176734" y="137992"/>
                  </a:cubicBezTo>
                  <a:cubicBezTo>
                    <a:pt x="187922" y="132457"/>
                    <a:pt x="198874" y="126334"/>
                    <a:pt x="209826" y="120210"/>
                  </a:cubicBezTo>
                  <a:cubicBezTo>
                    <a:pt x="222780" y="112909"/>
                    <a:pt x="236793" y="107963"/>
                    <a:pt x="250100" y="101368"/>
                  </a:cubicBezTo>
                  <a:cubicBezTo>
                    <a:pt x="270120" y="91476"/>
                    <a:pt x="290846" y="82997"/>
                    <a:pt x="311926" y="75578"/>
                  </a:cubicBezTo>
                  <a:cubicBezTo>
                    <a:pt x="352907" y="61211"/>
                    <a:pt x="394124" y="47551"/>
                    <a:pt x="436282" y="36481"/>
                  </a:cubicBezTo>
                  <a:cubicBezTo>
                    <a:pt x="460541" y="30122"/>
                    <a:pt x="485271" y="26354"/>
                    <a:pt x="509295" y="19288"/>
                  </a:cubicBezTo>
                  <a:cubicBezTo>
                    <a:pt x="516832" y="17050"/>
                    <a:pt x="524604" y="16344"/>
                    <a:pt x="532376" y="15402"/>
                  </a:cubicBezTo>
                  <a:cubicBezTo>
                    <a:pt x="551807" y="12929"/>
                    <a:pt x="571120" y="10102"/>
                    <a:pt x="590315" y="6334"/>
                  </a:cubicBezTo>
                  <a:cubicBezTo>
                    <a:pt x="601974" y="4096"/>
                    <a:pt x="613632" y="3390"/>
                    <a:pt x="625291" y="2683"/>
                  </a:cubicBezTo>
                  <a:cubicBezTo>
                    <a:pt x="654378" y="1270"/>
                    <a:pt x="683701" y="-1085"/>
                    <a:pt x="712670" y="564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" name="任意多边形: 形状 12"/>
            <p:cNvSpPr/>
            <p:nvPr>
              <p:custDataLst>
                <p:tags r:id="rId9"/>
              </p:custDataLst>
            </p:nvPr>
          </p:nvSpPr>
          <p:spPr>
            <a:xfrm>
              <a:off x="11686941" y="119159"/>
              <a:ext cx="179575" cy="198812"/>
            </a:xfrm>
            <a:custGeom>
              <a:avLst/>
              <a:gdLst>
                <a:gd name="connsiteX0" fmla="*/ 561961 w 562367"/>
                <a:gd name="connsiteY0" fmla="*/ 419052 h 638720"/>
                <a:gd name="connsiteX1" fmla="*/ 544533 w 562367"/>
                <a:gd name="connsiteY1" fmla="*/ 516676 h 638720"/>
                <a:gd name="connsiteX2" fmla="*/ 514857 w 562367"/>
                <a:gd name="connsiteY2" fmla="*/ 577795 h 638720"/>
                <a:gd name="connsiteX3" fmla="*/ 481765 w 562367"/>
                <a:gd name="connsiteY3" fmla="*/ 624547 h 638720"/>
                <a:gd name="connsiteX4" fmla="*/ 477879 w 562367"/>
                <a:gd name="connsiteY4" fmla="*/ 630435 h 638720"/>
                <a:gd name="connsiteX5" fmla="*/ 455740 w 562367"/>
                <a:gd name="connsiteY5" fmla="*/ 632908 h 638720"/>
                <a:gd name="connsiteX6" fmla="*/ 421942 w 562367"/>
                <a:gd name="connsiteY6" fmla="*/ 603938 h 638720"/>
                <a:gd name="connsiteX7" fmla="*/ 370951 w 562367"/>
                <a:gd name="connsiteY7" fmla="*/ 564488 h 638720"/>
                <a:gd name="connsiteX8" fmla="*/ 302531 w 562367"/>
                <a:gd name="connsiteY8" fmla="*/ 515145 h 638720"/>
                <a:gd name="connsiteX9" fmla="*/ 281452 w 562367"/>
                <a:gd name="connsiteY9" fmla="*/ 502309 h 638720"/>
                <a:gd name="connsiteX10" fmla="*/ 273091 w 562367"/>
                <a:gd name="connsiteY10" fmla="*/ 477579 h 638720"/>
                <a:gd name="connsiteX11" fmla="*/ 284043 w 562367"/>
                <a:gd name="connsiteY11" fmla="*/ 415401 h 638720"/>
                <a:gd name="connsiteX12" fmla="*/ 282394 w 562367"/>
                <a:gd name="connsiteY12" fmla="*/ 356991 h 638720"/>
                <a:gd name="connsiteX13" fmla="*/ 257899 w 562367"/>
                <a:gd name="connsiteY13" fmla="*/ 266903 h 638720"/>
                <a:gd name="connsiteX14" fmla="*/ 219627 w 562367"/>
                <a:gd name="connsiteY14" fmla="*/ 198365 h 638720"/>
                <a:gd name="connsiteX15" fmla="*/ 181589 w 562367"/>
                <a:gd name="connsiteY15" fmla="*/ 150671 h 638720"/>
                <a:gd name="connsiteX16" fmla="*/ 147674 w 562367"/>
                <a:gd name="connsiteY16" fmla="*/ 116638 h 638720"/>
                <a:gd name="connsiteX17" fmla="*/ 126477 w 562367"/>
                <a:gd name="connsiteY17" fmla="*/ 96619 h 638720"/>
                <a:gd name="connsiteX18" fmla="*/ 81963 w 562367"/>
                <a:gd name="connsiteY18" fmla="*/ 60701 h 638720"/>
                <a:gd name="connsiteX19" fmla="*/ 68184 w 562367"/>
                <a:gd name="connsiteY19" fmla="*/ 49749 h 638720"/>
                <a:gd name="connsiteX20" fmla="*/ 21315 w 562367"/>
                <a:gd name="connsiteY20" fmla="*/ 18660 h 638720"/>
                <a:gd name="connsiteX21" fmla="*/ 1531 w 562367"/>
                <a:gd name="connsiteY21" fmla="*/ 6059 h 638720"/>
                <a:gd name="connsiteX22" fmla="*/ 0 w 562367"/>
                <a:gd name="connsiteY22" fmla="*/ 3233 h 638720"/>
                <a:gd name="connsiteX23" fmla="*/ 3180 w 562367"/>
                <a:gd name="connsiteY23" fmla="*/ 289 h 638720"/>
                <a:gd name="connsiteX24" fmla="*/ 13425 w 562367"/>
                <a:gd name="connsiteY24" fmla="*/ 2055 h 638720"/>
                <a:gd name="connsiteX25" fmla="*/ 31207 w 562367"/>
                <a:gd name="connsiteY25" fmla="*/ 7826 h 638720"/>
                <a:gd name="connsiteX26" fmla="*/ 55584 w 562367"/>
                <a:gd name="connsiteY26" fmla="*/ 16069 h 638720"/>
                <a:gd name="connsiteX27" fmla="*/ 71128 w 562367"/>
                <a:gd name="connsiteY27" fmla="*/ 21133 h 638720"/>
                <a:gd name="connsiteX28" fmla="*/ 76781 w 562367"/>
                <a:gd name="connsiteY28" fmla="*/ 22782 h 638720"/>
                <a:gd name="connsiteX29" fmla="*/ 136251 w 562367"/>
                <a:gd name="connsiteY29" fmla="*/ 44685 h 638720"/>
                <a:gd name="connsiteX30" fmla="*/ 183003 w 562367"/>
                <a:gd name="connsiteY30" fmla="*/ 63645 h 638720"/>
                <a:gd name="connsiteX31" fmla="*/ 201727 w 562367"/>
                <a:gd name="connsiteY31" fmla="*/ 73302 h 638720"/>
                <a:gd name="connsiteX32" fmla="*/ 244474 w 562367"/>
                <a:gd name="connsiteY32" fmla="*/ 92379 h 638720"/>
                <a:gd name="connsiteX33" fmla="*/ 301942 w 562367"/>
                <a:gd name="connsiteY33" fmla="*/ 121820 h 638720"/>
                <a:gd name="connsiteX34" fmla="*/ 349989 w 562367"/>
                <a:gd name="connsiteY34" fmla="*/ 148905 h 638720"/>
                <a:gd name="connsiteX35" fmla="*/ 398507 w 562367"/>
                <a:gd name="connsiteY35" fmla="*/ 181878 h 638720"/>
                <a:gd name="connsiteX36" fmla="*/ 446319 w 562367"/>
                <a:gd name="connsiteY36" fmla="*/ 217914 h 638720"/>
                <a:gd name="connsiteX37" fmla="*/ 511441 w 562367"/>
                <a:gd name="connsiteY37" fmla="*/ 280563 h 638720"/>
                <a:gd name="connsiteX38" fmla="*/ 539822 w 562367"/>
                <a:gd name="connsiteY38" fmla="*/ 314714 h 638720"/>
                <a:gd name="connsiteX39" fmla="*/ 549243 w 562367"/>
                <a:gd name="connsiteY39" fmla="*/ 332143 h 638720"/>
                <a:gd name="connsiteX40" fmla="*/ 559371 w 562367"/>
                <a:gd name="connsiteY40" fmla="*/ 370769 h 638720"/>
                <a:gd name="connsiteX41" fmla="*/ 561961 w 562367"/>
                <a:gd name="connsiteY41" fmla="*/ 419052 h 63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62367" h="638720">
                  <a:moveTo>
                    <a:pt x="561961" y="419052"/>
                  </a:moveTo>
                  <a:cubicBezTo>
                    <a:pt x="564434" y="449670"/>
                    <a:pt x="555249" y="483467"/>
                    <a:pt x="544533" y="516676"/>
                  </a:cubicBezTo>
                  <a:cubicBezTo>
                    <a:pt x="537585" y="538109"/>
                    <a:pt x="526515" y="558247"/>
                    <a:pt x="514857" y="577795"/>
                  </a:cubicBezTo>
                  <a:cubicBezTo>
                    <a:pt x="505082" y="594282"/>
                    <a:pt x="495426" y="610886"/>
                    <a:pt x="481765" y="624547"/>
                  </a:cubicBezTo>
                  <a:cubicBezTo>
                    <a:pt x="480117" y="626195"/>
                    <a:pt x="479175" y="628433"/>
                    <a:pt x="477879" y="630435"/>
                  </a:cubicBezTo>
                  <a:cubicBezTo>
                    <a:pt x="471285" y="640327"/>
                    <a:pt x="464690" y="641622"/>
                    <a:pt x="455740" y="632908"/>
                  </a:cubicBezTo>
                  <a:cubicBezTo>
                    <a:pt x="445141" y="622427"/>
                    <a:pt x="433012" y="613830"/>
                    <a:pt x="421942" y="603938"/>
                  </a:cubicBezTo>
                  <a:cubicBezTo>
                    <a:pt x="405926" y="589454"/>
                    <a:pt x="388144" y="577324"/>
                    <a:pt x="370951" y="564488"/>
                  </a:cubicBezTo>
                  <a:cubicBezTo>
                    <a:pt x="348341" y="547766"/>
                    <a:pt x="325142" y="531868"/>
                    <a:pt x="302531" y="515145"/>
                  </a:cubicBezTo>
                  <a:cubicBezTo>
                    <a:pt x="295819" y="510200"/>
                    <a:pt x="288047" y="507491"/>
                    <a:pt x="281452" y="502309"/>
                  </a:cubicBezTo>
                  <a:cubicBezTo>
                    <a:pt x="270382" y="493595"/>
                    <a:pt x="269440" y="491122"/>
                    <a:pt x="273091" y="477579"/>
                  </a:cubicBezTo>
                  <a:cubicBezTo>
                    <a:pt x="278508" y="457207"/>
                    <a:pt x="280981" y="436245"/>
                    <a:pt x="284043" y="415401"/>
                  </a:cubicBezTo>
                  <a:cubicBezTo>
                    <a:pt x="286987" y="395617"/>
                    <a:pt x="284749" y="376539"/>
                    <a:pt x="282394" y="356991"/>
                  </a:cubicBezTo>
                  <a:cubicBezTo>
                    <a:pt x="278743" y="325666"/>
                    <a:pt x="270971" y="295401"/>
                    <a:pt x="257899" y="266903"/>
                  </a:cubicBezTo>
                  <a:cubicBezTo>
                    <a:pt x="246947" y="243115"/>
                    <a:pt x="235289" y="219798"/>
                    <a:pt x="219627" y="198365"/>
                  </a:cubicBezTo>
                  <a:cubicBezTo>
                    <a:pt x="207615" y="181878"/>
                    <a:pt x="195603" y="165392"/>
                    <a:pt x="181589" y="150671"/>
                  </a:cubicBezTo>
                  <a:cubicBezTo>
                    <a:pt x="170637" y="139131"/>
                    <a:pt x="160275" y="126883"/>
                    <a:pt x="147674" y="116638"/>
                  </a:cubicBezTo>
                  <a:cubicBezTo>
                    <a:pt x="140255" y="110632"/>
                    <a:pt x="133189" y="103567"/>
                    <a:pt x="126477" y="96619"/>
                  </a:cubicBezTo>
                  <a:cubicBezTo>
                    <a:pt x="113052" y="82840"/>
                    <a:pt x="97978" y="71182"/>
                    <a:pt x="81963" y="60701"/>
                  </a:cubicBezTo>
                  <a:cubicBezTo>
                    <a:pt x="77017" y="57521"/>
                    <a:pt x="72659" y="53518"/>
                    <a:pt x="68184" y="49749"/>
                  </a:cubicBezTo>
                  <a:cubicBezTo>
                    <a:pt x="53582" y="37855"/>
                    <a:pt x="37566" y="28081"/>
                    <a:pt x="21315" y="18660"/>
                  </a:cubicBezTo>
                  <a:cubicBezTo>
                    <a:pt x="14603" y="14774"/>
                    <a:pt x="8126" y="10299"/>
                    <a:pt x="1531" y="6059"/>
                  </a:cubicBezTo>
                  <a:cubicBezTo>
                    <a:pt x="707" y="5471"/>
                    <a:pt x="0" y="4175"/>
                    <a:pt x="0" y="3233"/>
                  </a:cubicBezTo>
                  <a:cubicBezTo>
                    <a:pt x="118" y="1467"/>
                    <a:pt x="1531" y="642"/>
                    <a:pt x="3180" y="289"/>
                  </a:cubicBezTo>
                  <a:cubicBezTo>
                    <a:pt x="6830" y="-418"/>
                    <a:pt x="10245" y="171"/>
                    <a:pt x="13425" y="2055"/>
                  </a:cubicBezTo>
                  <a:cubicBezTo>
                    <a:pt x="18960" y="5353"/>
                    <a:pt x="25083" y="6530"/>
                    <a:pt x="31207" y="7826"/>
                  </a:cubicBezTo>
                  <a:cubicBezTo>
                    <a:pt x="39686" y="9592"/>
                    <a:pt x="47812" y="12065"/>
                    <a:pt x="55584" y="16069"/>
                  </a:cubicBezTo>
                  <a:cubicBezTo>
                    <a:pt x="60412" y="18542"/>
                    <a:pt x="65947" y="19484"/>
                    <a:pt x="71128" y="21133"/>
                  </a:cubicBezTo>
                  <a:cubicBezTo>
                    <a:pt x="73013" y="21722"/>
                    <a:pt x="75015" y="21957"/>
                    <a:pt x="76781" y="22782"/>
                  </a:cubicBezTo>
                  <a:cubicBezTo>
                    <a:pt x="96094" y="31378"/>
                    <a:pt x="116585" y="37031"/>
                    <a:pt x="136251" y="44685"/>
                  </a:cubicBezTo>
                  <a:cubicBezTo>
                    <a:pt x="151913" y="50809"/>
                    <a:pt x="167576" y="57050"/>
                    <a:pt x="183003" y="63645"/>
                  </a:cubicBezTo>
                  <a:cubicBezTo>
                    <a:pt x="189479" y="66354"/>
                    <a:pt x="195132" y="71653"/>
                    <a:pt x="201727" y="73302"/>
                  </a:cubicBezTo>
                  <a:cubicBezTo>
                    <a:pt x="217271" y="77070"/>
                    <a:pt x="230343" y="86020"/>
                    <a:pt x="244474" y="92379"/>
                  </a:cubicBezTo>
                  <a:cubicBezTo>
                    <a:pt x="264141" y="101094"/>
                    <a:pt x="282983" y="111692"/>
                    <a:pt x="301942" y="121820"/>
                  </a:cubicBezTo>
                  <a:cubicBezTo>
                    <a:pt x="318194" y="130534"/>
                    <a:pt x="334209" y="139602"/>
                    <a:pt x="349989" y="148905"/>
                  </a:cubicBezTo>
                  <a:cubicBezTo>
                    <a:pt x="366829" y="158915"/>
                    <a:pt x="382845" y="170220"/>
                    <a:pt x="398507" y="181878"/>
                  </a:cubicBezTo>
                  <a:cubicBezTo>
                    <a:pt x="414523" y="193772"/>
                    <a:pt x="431128" y="204960"/>
                    <a:pt x="446319" y="217914"/>
                  </a:cubicBezTo>
                  <a:cubicBezTo>
                    <a:pt x="469282" y="237462"/>
                    <a:pt x="490951" y="258306"/>
                    <a:pt x="511441" y="280563"/>
                  </a:cubicBezTo>
                  <a:cubicBezTo>
                    <a:pt x="521569" y="291515"/>
                    <a:pt x="530048" y="303527"/>
                    <a:pt x="539822" y="314714"/>
                  </a:cubicBezTo>
                  <a:cubicBezTo>
                    <a:pt x="544297" y="319896"/>
                    <a:pt x="547477" y="325666"/>
                    <a:pt x="549243" y="332143"/>
                  </a:cubicBezTo>
                  <a:cubicBezTo>
                    <a:pt x="552776" y="344979"/>
                    <a:pt x="555956" y="357933"/>
                    <a:pt x="559371" y="370769"/>
                  </a:cubicBezTo>
                  <a:cubicBezTo>
                    <a:pt x="563257" y="385136"/>
                    <a:pt x="561961" y="399621"/>
                    <a:pt x="561961" y="419052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" name="任意多边形: 形状 13"/>
            <p:cNvSpPr/>
            <p:nvPr>
              <p:custDataLst>
                <p:tags r:id="rId10"/>
              </p:custDataLst>
            </p:nvPr>
          </p:nvSpPr>
          <p:spPr>
            <a:xfrm>
              <a:off x="11849299" y="232834"/>
              <a:ext cx="98270" cy="151006"/>
            </a:xfrm>
            <a:custGeom>
              <a:avLst/>
              <a:gdLst>
                <a:gd name="connsiteX0" fmla="*/ 78479 w 307749"/>
                <a:gd name="connsiteY0" fmla="*/ 93534 h 485134"/>
                <a:gd name="connsiteX1" fmla="*/ 71178 w 307749"/>
                <a:gd name="connsiteY1" fmla="*/ 35477 h 485134"/>
                <a:gd name="connsiteX2" fmla="*/ 63406 w 307749"/>
                <a:gd name="connsiteY2" fmla="*/ 8745 h 485134"/>
                <a:gd name="connsiteX3" fmla="*/ 63995 w 307749"/>
                <a:gd name="connsiteY3" fmla="*/ 1091 h 485134"/>
                <a:gd name="connsiteX4" fmla="*/ 72356 w 307749"/>
                <a:gd name="connsiteY4" fmla="*/ 2739 h 485134"/>
                <a:gd name="connsiteX5" fmla="*/ 103563 w 307749"/>
                <a:gd name="connsiteY5" fmla="*/ 36301 h 485134"/>
                <a:gd name="connsiteX6" fmla="*/ 140540 w 307749"/>
                <a:gd name="connsiteY6" fmla="*/ 81875 h 485134"/>
                <a:gd name="connsiteX7" fmla="*/ 186585 w 307749"/>
                <a:gd name="connsiteY7" fmla="*/ 146998 h 485134"/>
                <a:gd name="connsiteX8" fmla="*/ 252061 w 307749"/>
                <a:gd name="connsiteY8" fmla="*/ 260874 h 485134"/>
                <a:gd name="connsiteX9" fmla="*/ 282326 w 307749"/>
                <a:gd name="connsiteY9" fmla="*/ 329647 h 485134"/>
                <a:gd name="connsiteX10" fmla="*/ 303994 w 307749"/>
                <a:gd name="connsiteY10" fmla="*/ 397714 h 485134"/>
                <a:gd name="connsiteX11" fmla="*/ 307527 w 307749"/>
                <a:gd name="connsiteY11" fmla="*/ 419618 h 485134"/>
                <a:gd name="connsiteX12" fmla="*/ 300226 w 307749"/>
                <a:gd name="connsiteY12" fmla="*/ 424093 h 485134"/>
                <a:gd name="connsiteX13" fmla="*/ 280324 w 307749"/>
                <a:gd name="connsiteY13" fmla="*/ 411727 h 485134"/>
                <a:gd name="connsiteX14" fmla="*/ 199539 w 307749"/>
                <a:gd name="connsiteY14" fmla="*/ 413729 h 485134"/>
                <a:gd name="connsiteX15" fmla="*/ 137478 w 307749"/>
                <a:gd name="connsiteY15" fmla="*/ 478499 h 485134"/>
                <a:gd name="connsiteX16" fmla="*/ 122758 w 307749"/>
                <a:gd name="connsiteY16" fmla="*/ 479559 h 485134"/>
                <a:gd name="connsiteX17" fmla="*/ 97086 w 307749"/>
                <a:gd name="connsiteY17" fmla="*/ 445996 h 485134"/>
                <a:gd name="connsiteX18" fmla="*/ 17832 w 307749"/>
                <a:gd name="connsiteY18" fmla="*/ 354731 h 485134"/>
                <a:gd name="connsiteX19" fmla="*/ 5349 w 307749"/>
                <a:gd name="connsiteY19" fmla="*/ 340717 h 485134"/>
                <a:gd name="connsiteX20" fmla="*/ 4054 w 307749"/>
                <a:gd name="connsiteY20" fmla="*/ 322464 h 485134"/>
                <a:gd name="connsiteX21" fmla="*/ 47744 w 307749"/>
                <a:gd name="connsiteY21" fmla="*/ 238264 h 485134"/>
                <a:gd name="connsiteX22" fmla="*/ 68116 w 307749"/>
                <a:gd name="connsiteY22" fmla="*/ 173377 h 485134"/>
                <a:gd name="connsiteX23" fmla="*/ 76124 w 307749"/>
                <a:gd name="connsiteY23" fmla="*/ 131924 h 485134"/>
                <a:gd name="connsiteX24" fmla="*/ 78479 w 307749"/>
                <a:gd name="connsiteY24" fmla="*/ 93534 h 48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7749" h="485134">
                  <a:moveTo>
                    <a:pt x="78479" y="93534"/>
                  </a:moveTo>
                  <a:cubicBezTo>
                    <a:pt x="82130" y="75045"/>
                    <a:pt x="74593" y="55379"/>
                    <a:pt x="71178" y="35477"/>
                  </a:cubicBezTo>
                  <a:cubicBezTo>
                    <a:pt x="69647" y="26763"/>
                    <a:pt x="68116" y="17106"/>
                    <a:pt x="63406" y="8745"/>
                  </a:cubicBezTo>
                  <a:cubicBezTo>
                    <a:pt x="62110" y="6390"/>
                    <a:pt x="61522" y="2975"/>
                    <a:pt x="63995" y="1091"/>
                  </a:cubicBezTo>
                  <a:cubicBezTo>
                    <a:pt x="66939" y="-1265"/>
                    <a:pt x="69883" y="619"/>
                    <a:pt x="72356" y="2739"/>
                  </a:cubicBezTo>
                  <a:cubicBezTo>
                    <a:pt x="83896" y="12749"/>
                    <a:pt x="93671" y="24643"/>
                    <a:pt x="103563" y="36301"/>
                  </a:cubicBezTo>
                  <a:cubicBezTo>
                    <a:pt x="116163" y="51257"/>
                    <a:pt x="128293" y="66684"/>
                    <a:pt x="140540" y="81875"/>
                  </a:cubicBezTo>
                  <a:cubicBezTo>
                    <a:pt x="157262" y="102602"/>
                    <a:pt x="171865" y="124741"/>
                    <a:pt x="186585" y="146998"/>
                  </a:cubicBezTo>
                  <a:cubicBezTo>
                    <a:pt x="210726" y="183740"/>
                    <a:pt x="231453" y="222366"/>
                    <a:pt x="252061" y="260874"/>
                  </a:cubicBezTo>
                  <a:cubicBezTo>
                    <a:pt x="263837" y="282778"/>
                    <a:pt x="272669" y="306448"/>
                    <a:pt x="282326" y="329647"/>
                  </a:cubicBezTo>
                  <a:cubicBezTo>
                    <a:pt x="291511" y="351786"/>
                    <a:pt x="296811" y="375103"/>
                    <a:pt x="303994" y="397714"/>
                  </a:cubicBezTo>
                  <a:cubicBezTo>
                    <a:pt x="306232" y="404779"/>
                    <a:pt x="305761" y="412434"/>
                    <a:pt x="307527" y="419618"/>
                  </a:cubicBezTo>
                  <a:cubicBezTo>
                    <a:pt x="308705" y="424446"/>
                    <a:pt x="305054" y="426801"/>
                    <a:pt x="300226" y="424093"/>
                  </a:cubicBezTo>
                  <a:cubicBezTo>
                    <a:pt x="293396" y="420442"/>
                    <a:pt x="287036" y="415614"/>
                    <a:pt x="280324" y="411727"/>
                  </a:cubicBezTo>
                  <a:cubicBezTo>
                    <a:pt x="253003" y="395947"/>
                    <a:pt x="226036" y="397243"/>
                    <a:pt x="199539" y="413729"/>
                  </a:cubicBezTo>
                  <a:cubicBezTo>
                    <a:pt x="173396" y="429981"/>
                    <a:pt x="153965" y="452826"/>
                    <a:pt x="137478" y="478499"/>
                  </a:cubicBezTo>
                  <a:cubicBezTo>
                    <a:pt x="131944" y="486978"/>
                    <a:pt x="128882" y="487331"/>
                    <a:pt x="122758" y="479559"/>
                  </a:cubicBezTo>
                  <a:cubicBezTo>
                    <a:pt x="114161" y="468489"/>
                    <a:pt x="106036" y="456830"/>
                    <a:pt x="97086" y="445996"/>
                  </a:cubicBezTo>
                  <a:cubicBezTo>
                    <a:pt x="71649" y="414789"/>
                    <a:pt x="47037" y="382758"/>
                    <a:pt x="17832" y="354731"/>
                  </a:cubicBezTo>
                  <a:cubicBezTo>
                    <a:pt x="13239" y="350373"/>
                    <a:pt x="9235" y="345545"/>
                    <a:pt x="5349" y="340717"/>
                  </a:cubicBezTo>
                  <a:cubicBezTo>
                    <a:pt x="-1363" y="332356"/>
                    <a:pt x="-1717" y="331649"/>
                    <a:pt x="4054" y="322464"/>
                  </a:cubicBezTo>
                  <a:cubicBezTo>
                    <a:pt x="20894" y="295614"/>
                    <a:pt x="36203" y="267822"/>
                    <a:pt x="47744" y="238264"/>
                  </a:cubicBezTo>
                  <a:cubicBezTo>
                    <a:pt x="55987" y="217184"/>
                    <a:pt x="63288" y="195752"/>
                    <a:pt x="68116" y="173377"/>
                  </a:cubicBezTo>
                  <a:cubicBezTo>
                    <a:pt x="71061" y="159599"/>
                    <a:pt x="73298" y="145703"/>
                    <a:pt x="76124" y="131924"/>
                  </a:cubicBezTo>
                  <a:cubicBezTo>
                    <a:pt x="78597" y="120148"/>
                    <a:pt x="78479" y="108019"/>
                    <a:pt x="78479" y="93534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5" name="组合 14"/>
          <p:cNvGrpSpPr/>
          <p:nvPr userDrawn="1">
            <p:custDataLst>
              <p:tags r:id="rId11"/>
            </p:custDataLst>
          </p:nvPr>
        </p:nvGrpSpPr>
        <p:grpSpPr>
          <a:xfrm>
            <a:off x="60483" y="912391"/>
            <a:ext cx="441928" cy="443018"/>
            <a:chOff x="125095" y="5987415"/>
            <a:chExt cx="772160" cy="774065"/>
          </a:xfrm>
        </p:grpSpPr>
        <p:sp>
          <p:nvSpPr>
            <p:cNvPr id="17" name="任意多边形: 形状 16"/>
            <p:cNvSpPr/>
            <p:nvPr>
              <p:custDataLst>
                <p:tags r:id="rId12"/>
              </p:custDataLst>
            </p:nvPr>
          </p:nvSpPr>
          <p:spPr>
            <a:xfrm>
              <a:off x="455304" y="5994123"/>
              <a:ext cx="307908" cy="369488"/>
            </a:xfrm>
            <a:custGeom>
              <a:avLst/>
              <a:gdLst>
                <a:gd name="connsiteX0" fmla="*/ 408636 w 929122"/>
                <a:gd name="connsiteY0" fmla="*/ 1128567 h 1132922"/>
                <a:gd name="connsiteX1" fmla="*/ 273144 w 929122"/>
                <a:gd name="connsiteY1" fmla="*/ 1128258 h 1132922"/>
                <a:gd name="connsiteX2" fmla="*/ 17901 w 929122"/>
                <a:gd name="connsiteY2" fmla="*/ 1126406 h 1132922"/>
                <a:gd name="connsiteX3" fmla="*/ 0 w 929122"/>
                <a:gd name="connsiteY3" fmla="*/ 1108505 h 1132922"/>
                <a:gd name="connsiteX4" fmla="*/ 617 w 929122"/>
                <a:gd name="connsiteY4" fmla="*/ 1025173 h 1132922"/>
                <a:gd name="connsiteX5" fmla="*/ 5247 w 929122"/>
                <a:gd name="connsiteY5" fmla="*/ 906965 h 1132922"/>
                <a:gd name="connsiteX6" fmla="*/ 12963 w 929122"/>
                <a:gd name="connsiteY6" fmla="*/ 796164 h 1132922"/>
                <a:gd name="connsiteX7" fmla="*/ 18518 w 929122"/>
                <a:gd name="connsiteY7" fmla="*/ 745856 h 1132922"/>
                <a:gd name="connsiteX8" fmla="*/ 21296 w 929122"/>
                <a:gd name="connsiteY8" fmla="*/ 714683 h 1132922"/>
                <a:gd name="connsiteX9" fmla="*/ 31790 w 929122"/>
                <a:gd name="connsiteY9" fmla="*/ 632277 h 1132922"/>
                <a:gd name="connsiteX10" fmla="*/ 49382 w 929122"/>
                <a:gd name="connsiteY10" fmla="*/ 516847 h 1132922"/>
                <a:gd name="connsiteX11" fmla="*/ 73456 w 929122"/>
                <a:gd name="connsiteY11" fmla="*/ 394935 h 1132922"/>
                <a:gd name="connsiteX12" fmla="*/ 83641 w 929122"/>
                <a:gd name="connsiteY12" fmla="*/ 353886 h 1132922"/>
                <a:gd name="connsiteX13" fmla="*/ 99690 w 929122"/>
                <a:gd name="connsiteY13" fmla="*/ 290924 h 1132922"/>
                <a:gd name="connsiteX14" fmla="*/ 118517 w 929122"/>
                <a:gd name="connsiteY14" fmla="*/ 223641 h 1132922"/>
                <a:gd name="connsiteX15" fmla="*/ 170985 w 929122"/>
                <a:gd name="connsiteY15" fmla="*/ 73334 h 1132922"/>
                <a:gd name="connsiteX16" fmla="*/ 195985 w 929122"/>
                <a:gd name="connsiteY16" fmla="*/ 14693 h 1132922"/>
                <a:gd name="connsiteX17" fmla="*/ 219441 w 929122"/>
                <a:gd name="connsiteY17" fmla="*/ 187 h 1132922"/>
                <a:gd name="connsiteX18" fmla="*/ 278391 w 929122"/>
                <a:gd name="connsiteY18" fmla="*/ 4199 h 1132922"/>
                <a:gd name="connsiteX19" fmla="*/ 376538 w 929122"/>
                <a:gd name="connsiteY19" fmla="*/ 17779 h 1132922"/>
                <a:gd name="connsiteX20" fmla="*/ 494746 w 929122"/>
                <a:gd name="connsiteY20" fmla="*/ 47100 h 1132922"/>
                <a:gd name="connsiteX21" fmla="*/ 614189 w 929122"/>
                <a:gd name="connsiteY21" fmla="*/ 88766 h 1132922"/>
                <a:gd name="connsiteX22" fmla="*/ 633633 w 929122"/>
                <a:gd name="connsiteY22" fmla="*/ 98334 h 1132922"/>
                <a:gd name="connsiteX23" fmla="*/ 694435 w 929122"/>
                <a:gd name="connsiteY23" fmla="*/ 127654 h 1132922"/>
                <a:gd name="connsiteX24" fmla="*/ 778693 w 929122"/>
                <a:gd name="connsiteY24" fmla="*/ 177036 h 1132922"/>
                <a:gd name="connsiteX25" fmla="*/ 851840 w 929122"/>
                <a:gd name="connsiteY25" fmla="*/ 227962 h 1132922"/>
                <a:gd name="connsiteX26" fmla="*/ 876531 w 929122"/>
                <a:gd name="connsiteY26" fmla="*/ 247406 h 1132922"/>
                <a:gd name="connsiteX27" fmla="*/ 924679 w 929122"/>
                <a:gd name="connsiteY27" fmla="*/ 289072 h 1132922"/>
                <a:gd name="connsiteX28" fmla="*/ 924987 w 929122"/>
                <a:gd name="connsiteY28" fmla="*/ 304195 h 1132922"/>
                <a:gd name="connsiteX29" fmla="*/ 900605 w 929122"/>
                <a:gd name="connsiteY29" fmla="*/ 327652 h 1132922"/>
                <a:gd name="connsiteX30" fmla="*/ 837026 w 929122"/>
                <a:gd name="connsiteY30" fmla="*/ 398638 h 1132922"/>
                <a:gd name="connsiteX31" fmla="*/ 756163 w 929122"/>
                <a:gd name="connsiteY31" fmla="*/ 512834 h 1132922"/>
                <a:gd name="connsiteX32" fmla="*/ 663571 w 929122"/>
                <a:gd name="connsiteY32" fmla="*/ 682585 h 1132922"/>
                <a:gd name="connsiteX33" fmla="*/ 624374 w 929122"/>
                <a:gd name="connsiteY33" fmla="*/ 777337 h 1132922"/>
                <a:gd name="connsiteX34" fmla="*/ 593510 w 929122"/>
                <a:gd name="connsiteY34" fmla="*/ 889064 h 1132922"/>
                <a:gd name="connsiteX35" fmla="*/ 566968 w 929122"/>
                <a:gd name="connsiteY35" fmla="*/ 1059432 h 1132922"/>
                <a:gd name="connsiteX36" fmla="*/ 562338 w 929122"/>
                <a:gd name="connsiteY36" fmla="*/ 1120851 h 1132922"/>
                <a:gd name="connsiteX37" fmla="*/ 549067 w 929122"/>
                <a:gd name="connsiteY37" fmla="*/ 1132887 h 1132922"/>
                <a:gd name="connsiteX38" fmla="*/ 408636 w 929122"/>
                <a:gd name="connsiteY38" fmla="*/ 1128567 h 113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29122" h="1132922">
                  <a:moveTo>
                    <a:pt x="408636" y="1128567"/>
                  </a:moveTo>
                  <a:cubicBezTo>
                    <a:pt x="363575" y="1128567"/>
                    <a:pt x="318206" y="1129492"/>
                    <a:pt x="273144" y="1128258"/>
                  </a:cubicBezTo>
                  <a:cubicBezTo>
                    <a:pt x="187960" y="1126097"/>
                    <a:pt x="103085" y="1126406"/>
                    <a:pt x="17901" y="1126406"/>
                  </a:cubicBezTo>
                  <a:cubicBezTo>
                    <a:pt x="5864" y="1126406"/>
                    <a:pt x="0" y="1123320"/>
                    <a:pt x="0" y="1108505"/>
                  </a:cubicBezTo>
                  <a:cubicBezTo>
                    <a:pt x="309" y="1080728"/>
                    <a:pt x="-309" y="1052950"/>
                    <a:pt x="617" y="1025173"/>
                  </a:cubicBezTo>
                  <a:cubicBezTo>
                    <a:pt x="1543" y="985667"/>
                    <a:pt x="3086" y="946162"/>
                    <a:pt x="5247" y="906965"/>
                  </a:cubicBezTo>
                  <a:cubicBezTo>
                    <a:pt x="7407" y="869928"/>
                    <a:pt x="10494" y="833200"/>
                    <a:pt x="12963" y="796164"/>
                  </a:cubicBezTo>
                  <a:cubicBezTo>
                    <a:pt x="13889" y="779497"/>
                    <a:pt x="14506" y="762522"/>
                    <a:pt x="18518" y="745856"/>
                  </a:cubicBezTo>
                  <a:cubicBezTo>
                    <a:pt x="20987" y="735671"/>
                    <a:pt x="20370" y="725177"/>
                    <a:pt x="21296" y="714683"/>
                  </a:cubicBezTo>
                  <a:cubicBezTo>
                    <a:pt x="24074" y="686906"/>
                    <a:pt x="28395" y="659746"/>
                    <a:pt x="31790" y="632277"/>
                  </a:cubicBezTo>
                  <a:cubicBezTo>
                    <a:pt x="36419" y="593697"/>
                    <a:pt x="42592" y="555118"/>
                    <a:pt x="49382" y="516847"/>
                  </a:cubicBezTo>
                  <a:cubicBezTo>
                    <a:pt x="56481" y="476106"/>
                    <a:pt x="64814" y="435366"/>
                    <a:pt x="73456" y="394935"/>
                  </a:cubicBezTo>
                  <a:cubicBezTo>
                    <a:pt x="76542" y="381355"/>
                    <a:pt x="80863" y="367775"/>
                    <a:pt x="83641" y="353886"/>
                  </a:cubicBezTo>
                  <a:cubicBezTo>
                    <a:pt x="88270" y="332590"/>
                    <a:pt x="94752" y="311911"/>
                    <a:pt x="99690" y="290924"/>
                  </a:cubicBezTo>
                  <a:cubicBezTo>
                    <a:pt x="105245" y="268085"/>
                    <a:pt x="111418" y="245863"/>
                    <a:pt x="118517" y="223641"/>
                  </a:cubicBezTo>
                  <a:cubicBezTo>
                    <a:pt x="134566" y="173024"/>
                    <a:pt x="150307" y="122408"/>
                    <a:pt x="170985" y="73334"/>
                  </a:cubicBezTo>
                  <a:cubicBezTo>
                    <a:pt x="179319" y="53890"/>
                    <a:pt x="187960" y="34446"/>
                    <a:pt x="195985" y="14693"/>
                  </a:cubicBezTo>
                  <a:cubicBezTo>
                    <a:pt x="201541" y="1422"/>
                    <a:pt x="205244" y="-739"/>
                    <a:pt x="219441" y="187"/>
                  </a:cubicBezTo>
                  <a:cubicBezTo>
                    <a:pt x="239194" y="1730"/>
                    <a:pt x="258947" y="2965"/>
                    <a:pt x="278391" y="4199"/>
                  </a:cubicBezTo>
                  <a:cubicBezTo>
                    <a:pt x="311415" y="6360"/>
                    <a:pt x="344131" y="11607"/>
                    <a:pt x="376538" y="17779"/>
                  </a:cubicBezTo>
                  <a:cubicBezTo>
                    <a:pt x="416661" y="25495"/>
                    <a:pt x="455549" y="36606"/>
                    <a:pt x="494746" y="47100"/>
                  </a:cubicBezTo>
                  <a:cubicBezTo>
                    <a:pt x="535795" y="58211"/>
                    <a:pt x="574684" y="73643"/>
                    <a:pt x="614189" y="88766"/>
                  </a:cubicBezTo>
                  <a:cubicBezTo>
                    <a:pt x="620979" y="91235"/>
                    <a:pt x="627152" y="95247"/>
                    <a:pt x="633633" y="98334"/>
                  </a:cubicBezTo>
                  <a:cubicBezTo>
                    <a:pt x="654312" y="107284"/>
                    <a:pt x="674682" y="116543"/>
                    <a:pt x="694435" y="127654"/>
                  </a:cubicBezTo>
                  <a:cubicBezTo>
                    <a:pt x="723138" y="143395"/>
                    <a:pt x="751224" y="159444"/>
                    <a:pt x="778693" y="177036"/>
                  </a:cubicBezTo>
                  <a:cubicBezTo>
                    <a:pt x="804001" y="192777"/>
                    <a:pt x="826841" y="211604"/>
                    <a:pt x="851840" y="227962"/>
                  </a:cubicBezTo>
                  <a:cubicBezTo>
                    <a:pt x="860482" y="233517"/>
                    <a:pt x="869124" y="239999"/>
                    <a:pt x="876531" y="247406"/>
                  </a:cubicBezTo>
                  <a:cubicBezTo>
                    <a:pt x="891654" y="262220"/>
                    <a:pt x="909864" y="273949"/>
                    <a:pt x="924679" y="289072"/>
                  </a:cubicBezTo>
                  <a:cubicBezTo>
                    <a:pt x="930234" y="294627"/>
                    <a:pt x="930851" y="298640"/>
                    <a:pt x="924987" y="304195"/>
                  </a:cubicBezTo>
                  <a:cubicBezTo>
                    <a:pt x="916963" y="312220"/>
                    <a:pt x="908321" y="319627"/>
                    <a:pt x="900605" y="327652"/>
                  </a:cubicBezTo>
                  <a:cubicBezTo>
                    <a:pt x="878383" y="350491"/>
                    <a:pt x="857396" y="374256"/>
                    <a:pt x="837026" y="398638"/>
                  </a:cubicBezTo>
                  <a:cubicBezTo>
                    <a:pt x="806779" y="434132"/>
                    <a:pt x="779928" y="472403"/>
                    <a:pt x="756163" y="512834"/>
                  </a:cubicBezTo>
                  <a:cubicBezTo>
                    <a:pt x="723756" y="568698"/>
                    <a:pt x="692583" y="625178"/>
                    <a:pt x="663571" y="682585"/>
                  </a:cubicBezTo>
                  <a:cubicBezTo>
                    <a:pt x="648139" y="713140"/>
                    <a:pt x="635177" y="744930"/>
                    <a:pt x="624374" y="777337"/>
                  </a:cubicBezTo>
                  <a:cubicBezTo>
                    <a:pt x="612029" y="814065"/>
                    <a:pt x="601844" y="851410"/>
                    <a:pt x="593510" y="889064"/>
                  </a:cubicBezTo>
                  <a:cubicBezTo>
                    <a:pt x="581165" y="945236"/>
                    <a:pt x="571906" y="1002025"/>
                    <a:pt x="566968" y="1059432"/>
                  </a:cubicBezTo>
                  <a:cubicBezTo>
                    <a:pt x="565116" y="1079802"/>
                    <a:pt x="562647" y="1100172"/>
                    <a:pt x="562338" y="1120851"/>
                  </a:cubicBezTo>
                  <a:cubicBezTo>
                    <a:pt x="562338" y="1131653"/>
                    <a:pt x="560486" y="1133196"/>
                    <a:pt x="549067" y="1132887"/>
                  </a:cubicBezTo>
                  <a:cubicBezTo>
                    <a:pt x="502771" y="1130110"/>
                    <a:pt x="455549" y="1130110"/>
                    <a:pt x="408636" y="1128567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6" name="任意多边形: 形状 15"/>
            <p:cNvSpPr/>
            <p:nvPr>
              <p:custDataLst>
                <p:tags r:id="rId13"/>
              </p:custDataLst>
            </p:nvPr>
          </p:nvSpPr>
          <p:spPr>
            <a:xfrm>
              <a:off x="125095" y="5987415"/>
              <a:ext cx="772160" cy="774065"/>
            </a:xfrm>
            <a:custGeom>
              <a:avLst/>
              <a:gdLst>
                <a:gd name="connsiteX0" fmla="*/ 1164725 w 2330016"/>
                <a:gd name="connsiteY0" fmla="*/ 10 h 2373433"/>
                <a:gd name="connsiteX1" fmla="*/ 1382006 w 2330016"/>
                <a:gd name="connsiteY1" fmla="*/ 19762 h 2373433"/>
                <a:gd name="connsiteX2" fmla="*/ 1545276 w 2330016"/>
                <a:gd name="connsiteY2" fmla="*/ 63589 h 2373433"/>
                <a:gd name="connsiteX3" fmla="*/ 1759162 w 2330016"/>
                <a:gd name="connsiteY3" fmla="*/ 164514 h 2373433"/>
                <a:gd name="connsiteX4" fmla="*/ 1975825 w 2330016"/>
                <a:gd name="connsiteY4" fmla="*/ 333647 h 2373433"/>
                <a:gd name="connsiteX5" fmla="*/ 2073355 w 2330016"/>
                <a:gd name="connsiteY5" fmla="*/ 442596 h 2373433"/>
                <a:gd name="connsiteX6" fmla="*/ 2176131 w 2330016"/>
                <a:gd name="connsiteY6" fmla="*/ 596298 h 2373433"/>
                <a:gd name="connsiteX7" fmla="*/ 2239402 w 2330016"/>
                <a:gd name="connsiteY7" fmla="*/ 726543 h 2373433"/>
                <a:gd name="connsiteX8" fmla="*/ 2285080 w 2330016"/>
                <a:gd name="connsiteY8" fmla="*/ 858948 h 2373433"/>
                <a:gd name="connsiteX9" fmla="*/ 2322117 w 2330016"/>
                <a:gd name="connsiteY9" fmla="*/ 1046292 h 2373433"/>
                <a:gd name="connsiteX10" fmla="*/ 2329216 w 2330016"/>
                <a:gd name="connsiteY10" fmla="*/ 1233326 h 2373433"/>
                <a:gd name="connsiteX11" fmla="*/ 2303908 w 2330016"/>
                <a:gd name="connsiteY11" fmla="*/ 1438261 h 2373433"/>
                <a:gd name="connsiteX12" fmla="*/ 2272426 w 2330016"/>
                <a:gd name="connsiteY12" fmla="*/ 1556161 h 2373433"/>
                <a:gd name="connsiteX13" fmla="*/ 2232612 w 2330016"/>
                <a:gd name="connsiteY13" fmla="*/ 1662332 h 2373433"/>
                <a:gd name="connsiteX14" fmla="*/ 2153292 w 2330016"/>
                <a:gd name="connsiteY14" fmla="*/ 1812948 h 2373433"/>
                <a:gd name="connsiteX15" fmla="*/ 2043417 w 2330016"/>
                <a:gd name="connsiteY15" fmla="*/ 1966032 h 2373433"/>
                <a:gd name="connsiteX16" fmla="*/ 1990331 w 2330016"/>
                <a:gd name="connsiteY16" fmla="*/ 2024056 h 2373433"/>
                <a:gd name="connsiteX17" fmla="*/ 1776137 w 2330016"/>
                <a:gd name="connsiteY17" fmla="*/ 2196584 h 2373433"/>
                <a:gd name="connsiteX18" fmla="*/ 1591263 w 2330016"/>
                <a:gd name="connsiteY18" fmla="*/ 2291336 h 2373433"/>
                <a:gd name="connsiteX19" fmla="*/ 1439413 w 2330016"/>
                <a:gd name="connsiteY19" fmla="*/ 2339792 h 2373433"/>
                <a:gd name="connsiteX20" fmla="*/ 1260712 w 2330016"/>
                <a:gd name="connsiteY20" fmla="*/ 2368496 h 2373433"/>
                <a:gd name="connsiteX21" fmla="*/ 1152071 w 2330016"/>
                <a:gd name="connsiteY21" fmla="*/ 2373434 h 2373433"/>
                <a:gd name="connsiteX22" fmla="*/ 1033863 w 2330016"/>
                <a:gd name="connsiteY22" fmla="*/ 2366644 h 2373433"/>
                <a:gd name="connsiteX23" fmla="*/ 886334 w 2330016"/>
                <a:gd name="connsiteY23" fmla="*/ 2340410 h 2373433"/>
                <a:gd name="connsiteX24" fmla="*/ 811335 w 2330016"/>
                <a:gd name="connsiteY24" fmla="*/ 2317570 h 2373433"/>
                <a:gd name="connsiteX25" fmla="*/ 695287 w 2330016"/>
                <a:gd name="connsiteY25" fmla="*/ 2272818 h 2373433"/>
                <a:gd name="connsiteX26" fmla="*/ 511957 w 2330016"/>
                <a:gd name="connsiteY26" fmla="*/ 2170350 h 2373433"/>
                <a:gd name="connsiteX27" fmla="*/ 320601 w 2330016"/>
                <a:gd name="connsiteY27" fmla="*/ 2005846 h 2373433"/>
                <a:gd name="connsiteX28" fmla="*/ 214738 w 2330016"/>
                <a:gd name="connsiteY28" fmla="*/ 1875601 h 2373433"/>
                <a:gd name="connsiteX29" fmla="*/ 130480 w 2330016"/>
                <a:gd name="connsiteY29" fmla="*/ 1734554 h 2373433"/>
                <a:gd name="connsiteX30" fmla="*/ 83567 w 2330016"/>
                <a:gd name="connsiteY30" fmla="*/ 1632395 h 2373433"/>
                <a:gd name="connsiteX31" fmla="*/ 53629 w 2330016"/>
                <a:gd name="connsiteY31" fmla="*/ 1546902 h 2373433"/>
                <a:gd name="connsiteX32" fmla="*/ 29556 w 2330016"/>
                <a:gd name="connsiteY32" fmla="*/ 1457088 h 2373433"/>
                <a:gd name="connsiteX33" fmla="*/ 12889 w 2330016"/>
                <a:gd name="connsiteY33" fmla="*/ 1364188 h 2373433"/>
                <a:gd name="connsiteX34" fmla="*/ 5791 w 2330016"/>
                <a:gd name="connsiteY34" fmla="*/ 1062649 h 2373433"/>
                <a:gd name="connsiteX35" fmla="*/ 24000 w 2330016"/>
                <a:gd name="connsiteY35" fmla="*/ 943207 h 2373433"/>
                <a:gd name="connsiteX36" fmla="*/ 49309 w 2330016"/>
                <a:gd name="connsiteY36" fmla="*/ 841356 h 2373433"/>
                <a:gd name="connsiteX37" fmla="*/ 88814 w 2330016"/>
                <a:gd name="connsiteY37" fmla="*/ 729938 h 2373433"/>
                <a:gd name="connsiteX38" fmla="*/ 131715 w 2330016"/>
                <a:gd name="connsiteY38" fmla="*/ 636729 h 2373433"/>
                <a:gd name="connsiteX39" fmla="*/ 192825 w 2330016"/>
                <a:gd name="connsiteY39" fmla="*/ 532410 h 2373433"/>
                <a:gd name="connsiteX40" fmla="*/ 261034 w 2330016"/>
                <a:gd name="connsiteY40" fmla="*/ 437041 h 2373433"/>
                <a:gd name="connsiteX41" fmla="*/ 375847 w 2330016"/>
                <a:gd name="connsiteY41" fmla="*/ 312660 h 2373433"/>
                <a:gd name="connsiteX42" fmla="*/ 518747 w 2330016"/>
                <a:gd name="connsiteY42" fmla="*/ 199390 h 2373433"/>
                <a:gd name="connsiteX43" fmla="*/ 653004 w 2330016"/>
                <a:gd name="connsiteY43" fmla="*/ 120378 h 2373433"/>
                <a:gd name="connsiteX44" fmla="*/ 774916 w 2330016"/>
                <a:gd name="connsiteY44" fmla="*/ 67601 h 2373433"/>
                <a:gd name="connsiteX45" fmla="*/ 905778 w 2330016"/>
                <a:gd name="connsiteY45" fmla="*/ 29022 h 2373433"/>
                <a:gd name="connsiteX46" fmla="*/ 1047443 w 2330016"/>
                <a:gd name="connsiteY46" fmla="*/ 5257 h 2373433"/>
                <a:gd name="connsiteX47" fmla="*/ 1164725 w 2330016"/>
                <a:gd name="connsiteY47" fmla="*/ 10 h 2373433"/>
                <a:gd name="connsiteX48" fmla="*/ 1393117 w 2330016"/>
                <a:gd name="connsiteY48" fmla="*/ 1170055 h 2373433"/>
                <a:gd name="connsiteX49" fmla="*/ 1534473 w 2330016"/>
                <a:gd name="connsiteY49" fmla="*/ 1173450 h 2373433"/>
                <a:gd name="connsiteX50" fmla="*/ 1547745 w 2330016"/>
                <a:gd name="connsiteY50" fmla="*/ 1161413 h 2373433"/>
                <a:gd name="connsiteX51" fmla="*/ 1552374 w 2330016"/>
                <a:gd name="connsiteY51" fmla="*/ 1099995 h 2373433"/>
                <a:gd name="connsiteX52" fmla="*/ 1578917 w 2330016"/>
                <a:gd name="connsiteY52" fmla="*/ 929627 h 2373433"/>
                <a:gd name="connsiteX53" fmla="*/ 1609781 w 2330016"/>
                <a:gd name="connsiteY53" fmla="*/ 817900 h 2373433"/>
                <a:gd name="connsiteX54" fmla="*/ 1648978 w 2330016"/>
                <a:gd name="connsiteY54" fmla="*/ 723148 h 2373433"/>
                <a:gd name="connsiteX55" fmla="*/ 1741569 w 2330016"/>
                <a:gd name="connsiteY55" fmla="*/ 553397 h 2373433"/>
                <a:gd name="connsiteX56" fmla="*/ 1822433 w 2330016"/>
                <a:gd name="connsiteY56" fmla="*/ 439201 h 2373433"/>
                <a:gd name="connsiteX57" fmla="*/ 1886012 w 2330016"/>
                <a:gd name="connsiteY57" fmla="*/ 368214 h 2373433"/>
                <a:gd name="connsiteX58" fmla="*/ 1910394 w 2330016"/>
                <a:gd name="connsiteY58" fmla="*/ 344758 h 2373433"/>
                <a:gd name="connsiteX59" fmla="*/ 1910086 w 2330016"/>
                <a:gd name="connsiteY59" fmla="*/ 329635 h 2373433"/>
                <a:gd name="connsiteX60" fmla="*/ 1861938 w 2330016"/>
                <a:gd name="connsiteY60" fmla="*/ 287969 h 2373433"/>
                <a:gd name="connsiteX61" fmla="*/ 1837247 w 2330016"/>
                <a:gd name="connsiteY61" fmla="*/ 268524 h 2373433"/>
                <a:gd name="connsiteX62" fmla="*/ 1764100 w 2330016"/>
                <a:gd name="connsiteY62" fmla="*/ 217599 h 2373433"/>
                <a:gd name="connsiteX63" fmla="*/ 1679842 w 2330016"/>
                <a:gd name="connsiteY63" fmla="*/ 168217 h 2373433"/>
                <a:gd name="connsiteX64" fmla="*/ 1619040 w 2330016"/>
                <a:gd name="connsiteY64" fmla="*/ 138897 h 2373433"/>
                <a:gd name="connsiteX65" fmla="*/ 1599596 w 2330016"/>
                <a:gd name="connsiteY65" fmla="*/ 129329 h 2373433"/>
                <a:gd name="connsiteX66" fmla="*/ 1480153 w 2330016"/>
                <a:gd name="connsiteY66" fmla="*/ 87663 h 2373433"/>
                <a:gd name="connsiteX67" fmla="*/ 1361945 w 2330016"/>
                <a:gd name="connsiteY67" fmla="*/ 58342 h 2373433"/>
                <a:gd name="connsiteX68" fmla="*/ 1263798 w 2330016"/>
                <a:gd name="connsiteY68" fmla="*/ 44762 h 2373433"/>
                <a:gd name="connsiteX69" fmla="*/ 1204848 w 2330016"/>
                <a:gd name="connsiteY69" fmla="*/ 40750 h 2373433"/>
                <a:gd name="connsiteX70" fmla="*/ 1181392 w 2330016"/>
                <a:gd name="connsiteY70" fmla="*/ 55256 h 2373433"/>
                <a:gd name="connsiteX71" fmla="*/ 1156392 w 2330016"/>
                <a:gd name="connsiteY71" fmla="*/ 113897 h 2373433"/>
                <a:gd name="connsiteX72" fmla="*/ 1103924 w 2330016"/>
                <a:gd name="connsiteY72" fmla="*/ 264204 h 2373433"/>
                <a:gd name="connsiteX73" fmla="*/ 1085097 w 2330016"/>
                <a:gd name="connsiteY73" fmla="*/ 331487 h 2373433"/>
                <a:gd name="connsiteX74" fmla="*/ 1069048 w 2330016"/>
                <a:gd name="connsiteY74" fmla="*/ 394449 h 2373433"/>
                <a:gd name="connsiteX75" fmla="*/ 1058863 w 2330016"/>
                <a:gd name="connsiteY75" fmla="*/ 435498 h 2373433"/>
                <a:gd name="connsiteX76" fmla="*/ 1034789 w 2330016"/>
                <a:gd name="connsiteY76" fmla="*/ 557409 h 2373433"/>
                <a:gd name="connsiteX77" fmla="*/ 1017197 w 2330016"/>
                <a:gd name="connsiteY77" fmla="*/ 672840 h 2373433"/>
                <a:gd name="connsiteX78" fmla="*/ 1006703 w 2330016"/>
                <a:gd name="connsiteY78" fmla="*/ 755246 h 2373433"/>
                <a:gd name="connsiteX79" fmla="*/ 1003925 w 2330016"/>
                <a:gd name="connsiteY79" fmla="*/ 786419 h 2373433"/>
                <a:gd name="connsiteX80" fmla="*/ 998370 w 2330016"/>
                <a:gd name="connsiteY80" fmla="*/ 836727 h 2373433"/>
                <a:gd name="connsiteX81" fmla="*/ 990654 w 2330016"/>
                <a:gd name="connsiteY81" fmla="*/ 947527 h 2373433"/>
                <a:gd name="connsiteX82" fmla="*/ 986024 w 2330016"/>
                <a:gd name="connsiteY82" fmla="*/ 1065736 h 2373433"/>
                <a:gd name="connsiteX83" fmla="*/ 985407 w 2330016"/>
                <a:gd name="connsiteY83" fmla="*/ 1149068 h 2373433"/>
                <a:gd name="connsiteX84" fmla="*/ 1003308 w 2330016"/>
                <a:gd name="connsiteY84" fmla="*/ 1166969 h 2373433"/>
                <a:gd name="connsiteX85" fmla="*/ 1258551 w 2330016"/>
                <a:gd name="connsiteY85" fmla="*/ 1168821 h 2373433"/>
                <a:gd name="connsiteX86" fmla="*/ 1393117 w 2330016"/>
                <a:gd name="connsiteY86" fmla="*/ 1170055 h 2373433"/>
                <a:gd name="connsiteX87" fmla="*/ 1219663 w 2330016"/>
                <a:gd name="connsiteY87" fmla="*/ 2331768 h 2373433"/>
                <a:gd name="connsiteX88" fmla="*/ 1324600 w 2330016"/>
                <a:gd name="connsiteY88" fmla="*/ 2325286 h 2373433"/>
                <a:gd name="connsiteX89" fmla="*/ 1367500 w 2330016"/>
                <a:gd name="connsiteY89" fmla="*/ 2319422 h 2373433"/>
                <a:gd name="connsiteX90" fmla="*/ 1605152 w 2330016"/>
                <a:gd name="connsiteY90" fmla="*/ 2245349 h 2373433"/>
                <a:gd name="connsiteX91" fmla="*/ 1685397 w 2330016"/>
                <a:gd name="connsiteY91" fmla="*/ 2208930 h 2373433"/>
                <a:gd name="connsiteX92" fmla="*/ 1894962 w 2330016"/>
                <a:gd name="connsiteY92" fmla="*/ 2059241 h 2373433"/>
                <a:gd name="connsiteX93" fmla="*/ 1895888 w 2330016"/>
                <a:gd name="connsiteY93" fmla="*/ 2045352 h 2373433"/>
                <a:gd name="connsiteX94" fmla="*/ 1805457 w 2330016"/>
                <a:gd name="connsiteY94" fmla="*/ 1945970 h 2373433"/>
                <a:gd name="connsiteX95" fmla="*/ 1702372 w 2330016"/>
                <a:gd name="connsiteY95" fmla="*/ 1795973 h 2373433"/>
                <a:gd name="connsiteX96" fmla="*/ 1621818 w 2330016"/>
                <a:gd name="connsiteY96" fmla="*/ 1616345 h 2373433"/>
                <a:gd name="connsiteX97" fmla="*/ 1567189 w 2330016"/>
                <a:gd name="connsiteY97" fmla="*/ 1403694 h 2373433"/>
                <a:gd name="connsiteX98" fmla="*/ 1551140 w 2330016"/>
                <a:gd name="connsiteY98" fmla="*/ 1277770 h 2373433"/>
                <a:gd name="connsiteX99" fmla="*/ 1548671 w 2330016"/>
                <a:gd name="connsiteY99" fmla="*/ 1224684 h 2373433"/>
                <a:gd name="connsiteX100" fmla="*/ 1534473 w 2330016"/>
                <a:gd name="connsiteY100" fmla="*/ 1210178 h 2373433"/>
                <a:gd name="connsiteX101" fmla="*/ 1432932 w 2330016"/>
                <a:gd name="connsiteY101" fmla="*/ 1208944 h 2373433"/>
                <a:gd name="connsiteX102" fmla="*/ 1166886 w 2330016"/>
                <a:gd name="connsiteY102" fmla="*/ 1206166 h 2373433"/>
                <a:gd name="connsiteX103" fmla="*/ 1031394 w 2330016"/>
                <a:gd name="connsiteY103" fmla="*/ 1205240 h 2373433"/>
                <a:gd name="connsiteX104" fmla="*/ 998987 w 2330016"/>
                <a:gd name="connsiteY104" fmla="*/ 1205240 h 2373433"/>
                <a:gd name="connsiteX105" fmla="*/ 984481 w 2330016"/>
                <a:gd name="connsiteY105" fmla="*/ 1220981 h 2373433"/>
                <a:gd name="connsiteX106" fmla="*/ 986024 w 2330016"/>
                <a:gd name="connsiteY106" fmla="*/ 1270363 h 2373433"/>
                <a:gd name="connsiteX107" fmla="*/ 989419 w 2330016"/>
                <a:gd name="connsiteY107" fmla="*/ 1385176 h 2373433"/>
                <a:gd name="connsiteX108" fmla="*/ 990036 w 2330016"/>
                <a:gd name="connsiteY108" fmla="*/ 1391040 h 2373433"/>
                <a:gd name="connsiteX109" fmla="*/ 993123 w 2330016"/>
                <a:gd name="connsiteY109" fmla="*/ 1437953 h 2373433"/>
                <a:gd name="connsiteX110" fmla="*/ 996826 w 2330016"/>
                <a:gd name="connsiteY110" fmla="*/ 1501841 h 2373433"/>
                <a:gd name="connsiteX111" fmla="*/ 1005160 w 2330016"/>
                <a:gd name="connsiteY111" fmla="*/ 1590729 h 2373433"/>
                <a:gd name="connsiteX112" fmla="*/ 1017197 w 2330016"/>
                <a:gd name="connsiteY112" fmla="*/ 1695048 h 2373433"/>
                <a:gd name="connsiteX113" fmla="*/ 1033246 w 2330016"/>
                <a:gd name="connsiteY113" fmla="*/ 1804923 h 2373433"/>
                <a:gd name="connsiteX114" fmla="*/ 1059171 w 2330016"/>
                <a:gd name="connsiteY114" fmla="*/ 1953378 h 2373433"/>
                <a:gd name="connsiteX115" fmla="*/ 1081393 w 2330016"/>
                <a:gd name="connsiteY115" fmla="*/ 2057389 h 2373433"/>
                <a:gd name="connsiteX116" fmla="*/ 1132010 w 2330016"/>
                <a:gd name="connsiteY116" fmla="*/ 2241337 h 2373433"/>
                <a:gd name="connsiteX117" fmla="*/ 1157935 w 2330016"/>
                <a:gd name="connsiteY117" fmla="*/ 2321891 h 2373433"/>
                <a:gd name="connsiteX118" fmla="*/ 1170590 w 2330016"/>
                <a:gd name="connsiteY118" fmla="*/ 2331150 h 2373433"/>
                <a:gd name="connsiteX119" fmla="*/ 1219663 w 2330016"/>
                <a:gd name="connsiteY119" fmla="*/ 2331768 h 2373433"/>
                <a:gd name="connsiteX120" fmla="*/ 626461 w 2330016"/>
                <a:gd name="connsiteY120" fmla="*/ 1201845 h 2373433"/>
                <a:gd name="connsiteX121" fmla="*/ 577079 w 2330016"/>
                <a:gd name="connsiteY121" fmla="*/ 1201845 h 2373433"/>
                <a:gd name="connsiteX122" fmla="*/ 565968 w 2330016"/>
                <a:gd name="connsiteY122" fmla="*/ 1211104 h 2373433"/>
                <a:gd name="connsiteX123" fmla="*/ 564425 w 2330016"/>
                <a:gd name="connsiteY123" fmla="*/ 1230240 h 2373433"/>
                <a:gd name="connsiteX124" fmla="*/ 558252 w 2330016"/>
                <a:gd name="connsiteY124" fmla="*/ 1298757 h 2373433"/>
                <a:gd name="connsiteX125" fmla="*/ 537882 w 2330016"/>
                <a:gd name="connsiteY125" fmla="*/ 1416657 h 2373433"/>
                <a:gd name="connsiteX126" fmla="*/ 517512 w 2330016"/>
                <a:gd name="connsiteY126" fmla="*/ 1503693 h 2373433"/>
                <a:gd name="connsiteX127" fmla="*/ 472760 w 2330016"/>
                <a:gd name="connsiteY127" fmla="*/ 1613259 h 2373433"/>
                <a:gd name="connsiteX128" fmla="*/ 355786 w 2330016"/>
                <a:gd name="connsiteY128" fmla="*/ 1840108 h 2373433"/>
                <a:gd name="connsiteX129" fmla="*/ 322762 w 2330016"/>
                <a:gd name="connsiteY129" fmla="*/ 1890724 h 2373433"/>
                <a:gd name="connsiteX130" fmla="*/ 304552 w 2330016"/>
                <a:gd name="connsiteY130" fmla="*/ 1916033 h 2373433"/>
                <a:gd name="connsiteX131" fmla="*/ 306404 w 2330016"/>
                <a:gd name="connsiteY131" fmla="*/ 1929921 h 2373433"/>
                <a:gd name="connsiteX132" fmla="*/ 345909 w 2330016"/>
                <a:gd name="connsiteY132" fmla="*/ 1972513 h 2373433"/>
                <a:gd name="connsiteX133" fmla="*/ 427390 w 2330016"/>
                <a:gd name="connsiteY133" fmla="*/ 2055228 h 2373433"/>
                <a:gd name="connsiteX134" fmla="*/ 511957 w 2330016"/>
                <a:gd name="connsiteY134" fmla="*/ 2119734 h 2373433"/>
                <a:gd name="connsiteX135" fmla="*/ 639733 w 2330016"/>
                <a:gd name="connsiteY135" fmla="*/ 2202448 h 2373433"/>
                <a:gd name="connsiteX136" fmla="*/ 706707 w 2330016"/>
                <a:gd name="connsiteY136" fmla="*/ 2238559 h 2373433"/>
                <a:gd name="connsiteX137" fmla="*/ 794360 w 2330016"/>
                <a:gd name="connsiteY137" fmla="*/ 2269732 h 2373433"/>
                <a:gd name="connsiteX138" fmla="*/ 961333 w 2330016"/>
                <a:gd name="connsiteY138" fmla="*/ 2312324 h 2373433"/>
                <a:gd name="connsiteX139" fmla="*/ 1022135 w 2330016"/>
                <a:gd name="connsiteY139" fmla="*/ 2322200 h 2373433"/>
                <a:gd name="connsiteX140" fmla="*/ 1105776 w 2330016"/>
                <a:gd name="connsiteY140" fmla="*/ 2333619 h 2373433"/>
                <a:gd name="connsiteX141" fmla="*/ 1118430 w 2330016"/>
                <a:gd name="connsiteY141" fmla="*/ 2319731 h 2373433"/>
                <a:gd name="connsiteX142" fmla="*/ 1117195 w 2330016"/>
                <a:gd name="connsiteY142" fmla="*/ 2315101 h 2373433"/>
                <a:gd name="connsiteX143" fmla="*/ 1093430 w 2330016"/>
                <a:gd name="connsiteY143" fmla="*/ 2235164 h 2373433"/>
                <a:gd name="connsiteX144" fmla="*/ 1042813 w 2330016"/>
                <a:gd name="connsiteY144" fmla="*/ 2056154 h 2373433"/>
                <a:gd name="connsiteX145" fmla="*/ 1008246 w 2330016"/>
                <a:gd name="connsiteY145" fmla="*/ 1877144 h 2373433"/>
                <a:gd name="connsiteX146" fmla="*/ 984481 w 2330016"/>
                <a:gd name="connsiteY146" fmla="*/ 1735480 h 2373433"/>
                <a:gd name="connsiteX147" fmla="*/ 967506 w 2330016"/>
                <a:gd name="connsiteY147" fmla="*/ 1595049 h 2373433"/>
                <a:gd name="connsiteX148" fmla="*/ 953000 w 2330016"/>
                <a:gd name="connsiteY148" fmla="*/ 1403385 h 2373433"/>
                <a:gd name="connsiteX149" fmla="*/ 947444 w 2330016"/>
                <a:gd name="connsiteY149" fmla="*/ 1262029 h 2373433"/>
                <a:gd name="connsiteX150" fmla="*/ 946210 w 2330016"/>
                <a:gd name="connsiteY150" fmla="*/ 1217277 h 2373433"/>
                <a:gd name="connsiteX151" fmla="*/ 937568 w 2330016"/>
                <a:gd name="connsiteY151" fmla="*/ 1208326 h 2373433"/>
                <a:gd name="connsiteX152" fmla="*/ 915963 w 2330016"/>
                <a:gd name="connsiteY152" fmla="*/ 1206166 h 2373433"/>
                <a:gd name="connsiteX153" fmla="*/ 796212 w 2330016"/>
                <a:gd name="connsiteY153" fmla="*/ 1204623 h 2373433"/>
                <a:gd name="connsiteX154" fmla="*/ 626461 w 2330016"/>
                <a:gd name="connsiteY154" fmla="*/ 1201845 h 2373433"/>
                <a:gd name="connsiteX155" fmla="*/ 801767 w 2330016"/>
                <a:gd name="connsiteY155" fmla="*/ 1163883 h 2373433"/>
                <a:gd name="connsiteX156" fmla="*/ 801767 w 2330016"/>
                <a:gd name="connsiteY156" fmla="*/ 1165117 h 2373433"/>
                <a:gd name="connsiteX157" fmla="*/ 821212 w 2330016"/>
                <a:gd name="connsiteY157" fmla="*/ 1165117 h 2373433"/>
                <a:gd name="connsiteX158" fmla="*/ 938494 w 2330016"/>
                <a:gd name="connsiteY158" fmla="*/ 1166660 h 2373433"/>
                <a:gd name="connsiteX159" fmla="*/ 947753 w 2330016"/>
                <a:gd name="connsiteY159" fmla="*/ 1156784 h 2373433"/>
                <a:gd name="connsiteX160" fmla="*/ 947753 w 2330016"/>
                <a:gd name="connsiteY160" fmla="*/ 1096291 h 2373433"/>
                <a:gd name="connsiteX161" fmla="*/ 953926 w 2330016"/>
                <a:gd name="connsiteY161" fmla="*/ 910182 h 2373433"/>
                <a:gd name="connsiteX162" fmla="*/ 965345 w 2330016"/>
                <a:gd name="connsiteY162" fmla="*/ 770369 h 2373433"/>
                <a:gd name="connsiteX163" fmla="*/ 985407 w 2330016"/>
                <a:gd name="connsiteY163" fmla="*/ 635495 h 2373433"/>
                <a:gd name="connsiteX164" fmla="*/ 1051455 w 2330016"/>
                <a:gd name="connsiteY164" fmla="*/ 320993 h 2373433"/>
                <a:gd name="connsiteX165" fmla="*/ 1109788 w 2330016"/>
                <a:gd name="connsiteY165" fmla="*/ 134267 h 2373433"/>
                <a:gd name="connsiteX166" fmla="*/ 1138183 w 2330016"/>
                <a:gd name="connsiteY166" fmla="*/ 57108 h 2373433"/>
                <a:gd name="connsiteX167" fmla="*/ 1128924 w 2330016"/>
                <a:gd name="connsiteY167" fmla="*/ 44145 h 2373433"/>
                <a:gd name="connsiteX168" fmla="*/ 952074 w 2330016"/>
                <a:gd name="connsiteY168" fmla="*/ 57416 h 2373433"/>
                <a:gd name="connsiteX169" fmla="*/ 747139 w 2330016"/>
                <a:gd name="connsiteY169" fmla="*/ 117292 h 2373433"/>
                <a:gd name="connsiteX170" fmla="*/ 597758 w 2330016"/>
                <a:gd name="connsiteY170" fmla="*/ 194143 h 2373433"/>
                <a:gd name="connsiteX171" fmla="*/ 472760 w 2330016"/>
                <a:gd name="connsiteY171" fmla="*/ 283339 h 2373433"/>
                <a:gd name="connsiteX172" fmla="*/ 363810 w 2330016"/>
                <a:gd name="connsiteY172" fmla="*/ 384264 h 2373433"/>
                <a:gd name="connsiteX173" fmla="*/ 325848 w 2330016"/>
                <a:gd name="connsiteY173" fmla="*/ 425004 h 2373433"/>
                <a:gd name="connsiteX174" fmla="*/ 324922 w 2330016"/>
                <a:gd name="connsiteY174" fmla="*/ 444757 h 2373433"/>
                <a:gd name="connsiteX175" fmla="*/ 341897 w 2330016"/>
                <a:gd name="connsiteY175" fmla="*/ 469756 h 2373433"/>
                <a:gd name="connsiteX176" fmla="*/ 461957 w 2330016"/>
                <a:gd name="connsiteY176" fmla="*/ 684877 h 2373433"/>
                <a:gd name="connsiteX177" fmla="*/ 509796 w 2330016"/>
                <a:gd name="connsiteY177" fmla="*/ 810184 h 2373433"/>
                <a:gd name="connsiteX178" fmla="*/ 540969 w 2330016"/>
                <a:gd name="connsiteY178" fmla="*/ 939194 h 2373433"/>
                <a:gd name="connsiteX179" fmla="*/ 563499 w 2330016"/>
                <a:gd name="connsiteY179" fmla="*/ 1101538 h 2373433"/>
                <a:gd name="connsiteX180" fmla="*/ 565351 w 2330016"/>
                <a:gd name="connsiteY180" fmla="*/ 1149994 h 2373433"/>
                <a:gd name="connsiteX181" fmla="*/ 577388 w 2330016"/>
                <a:gd name="connsiteY181" fmla="*/ 1161413 h 2373433"/>
                <a:gd name="connsiteX182" fmla="*/ 699608 w 2330016"/>
                <a:gd name="connsiteY182" fmla="*/ 1163265 h 2373433"/>
                <a:gd name="connsiteX183" fmla="*/ 801767 w 2330016"/>
                <a:gd name="connsiteY183" fmla="*/ 1163883 h 2373433"/>
                <a:gd name="connsiteX184" fmla="*/ 1663484 w 2330016"/>
                <a:gd name="connsiteY184" fmla="*/ 1210795 h 2373433"/>
                <a:gd name="connsiteX185" fmla="*/ 1599905 w 2330016"/>
                <a:gd name="connsiteY185" fmla="*/ 1210795 h 2373433"/>
                <a:gd name="connsiteX186" fmla="*/ 1586633 w 2330016"/>
                <a:gd name="connsiteY186" fmla="*/ 1223758 h 2373433"/>
                <a:gd name="connsiteX187" fmla="*/ 1586633 w 2330016"/>
                <a:gd name="connsiteY187" fmla="*/ 1229931 h 2373433"/>
                <a:gd name="connsiteX188" fmla="*/ 1594041 w 2330016"/>
                <a:gd name="connsiteY188" fmla="*/ 1335794 h 2373433"/>
                <a:gd name="connsiteX189" fmla="*/ 1609781 w 2330016"/>
                <a:gd name="connsiteY189" fmla="*/ 1437027 h 2373433"/>
                <a:gd name="connsiteX190" fmla="*/ 1623361 w 2330016"/>
                <a:gd name="connsiteY190" fmla="*/ 1494434 h 2373433"/>
                <a:gd name="connsiteX191" fmla="*/ 1632003 w 2330016"/>
                <a:gd name="connsiteY191" fmla="*/ 1524371 h 2373433"/>
                <a:gd name="connsiteX192" fmla="*/ 1641262 w 2330016"/>
                <a:gd name="connsiteY192" fmla="*/ 1559247 h 2373433"/>
                <a:gd name="connsiteX193" fmla="*/ 1674286 w 2330016"/>
                <a:gd name="connsiteY193" fmla="*/ 1647209 h 2373433"/>
                <a:gd name="connsiteX194" fmla="*/ 1735705 w 2330016"/>
                <a:gd name="connsiteY194" fmla="*/ 1774368 h 2373433"/>
                <a:gd name="connsiteX195" fmla="*/ 1806383 w 2330016"/>
                <a:gd name="connsiteY195" fmla="*/ 1882391 h 2373433"/>
                <a:gd name="connsiteX196" fmla="*/ 1825828 w 2330016"/>
                <a:gd name="connsiteY196" fmla="*/ 1908317 h 2373433"/>
                <a:gd name="connsiteX197" fmla="*/ 1866568 w 2330016"/>
                <a:gd name="connsiteY197" fmla="*/ 1959242 h 2373433"/>
                <a:gd name="connsiteX198" fmla="*/ 1908234 w 2330016"/>
                <a:gd name="connsiteY198" fmla="*/ 2004612 h 2373433"/>
                <a:gd name="connsiteX199" fmla="*/ 1921505 w 2330016"/>
                <a:gd name="connsiteY199" fmla="*/ 2018500 h 2373433"/>
                <a:gd name="connsiteX200" fmla="*/ 1944036 w 2330016"/>
                <a:gd name="connsiteY200" fmla="*/ 2016649 h 2373433"/>
                <a:gd name="connsiteX201" fmla="*/ 1947431 w 2330016"/>
                <a:gd name="connsiteY201" fmla="*/ 2013253 h 2373433"/>
                <a:gd name="connsiteX202" fmla="*/ 2052985 w 2330016"/>
                <a:gd name="connsiteY202" fmla="*/ 1891959 h 2373433"/>
                <a:gd name="connsiteX203" fmla="*/ 2165638 w 2330016"/>
                <a:gd name="connsiteY203" fmla="*/ 1714801 h 2373433"/>
                <a:gd name="connsiteX204" fmla="*/ 2221810 w 2330016"/>
                <a:gd name="connsiteY204" fmla="*/ 1584864 h 2373433"/>
                <a:gd name="connsiteX205" fmla="*/ 2260389 w 2330016"/>
                <a:gd name="connsiteY205" fmla="*/ 1462952 h 2373433"/>
                <a:gd name="connsiteX206" fmla="*/ 2282303 w 2330016"/>
                <a:gd name="connsiteY206" fmla="*/ 1315115 h 2373433"/>
                <a:gd name="connsiteX207" fmla="*/ 2282920 w 2330016"/>
                <a:gd name="connsiteY207" fmla="*/ 1298140 h 2373433"/>
                <a:gd name="connsiteX208" fmla="*/ 2287550 w 2330016"/>
                <a:gd name="connsiteY208" fmla="*/ 1232092 h 2373433"/>
                <a:gd name="connsiteX209" fmla="*/ 2273661 w 2330016"/>
                <a:gd name="connsiteY209" fmla="*/ 1217277 h 2373433"/>
                <a:gd name="connsiteX210" fmla="*/ 2206069 w 2330016"/>
                <a:gd name="connsiteY210" fmla="*/ 1215734 h 2373433"/>
                <a:gd name="connsiteX211" fmla="*/ 1948665 w 2330016"/>
                <a:gd name="connsiteY211" fmla="*/ 1213573 h 2373433"/>
                <a:gd name="connsiteX212" fmla="*/ 1663484 w 2330016"/>
                <a:gd name="connsiteY212" fmla="*/ 1210795 h 2373433"/>
                <a:gd name="connsiteX213" fmla="*/ 2060084 w 2330016"/>
                <a:gd name="connsiteY213" fmla="*/ 1179006 h 2373433"/>
                <a:gd name="connsiteX214" fmla="*/ 2060084 w 2330016"/>
                <a:gd name="connsiteY214" fmla="*/ 1179314 h 2373433"/>
                <a:gd name="connsiteX215" fmla="*/ 2084157 w 2330016"/>
                <a:gd name="connsiteY215" fmla="*/ 1179314 h 2373433"/>
                <a:gd name="connsiteX216" fmla="*/ 2278908 w 2330016"/>
                <a:gd name="connsiteY216" fmla="*/ 1183327 h 2373433"/>
                <a:gd name="connsiteX217" fmla="*/ 2288167 w 2330016"/>
                <a:gd name="connsiteY217" fmla="*/ 1173759 h 2373433"/>
                <a:gd name="connsiteX218" fmla="*/ 2282611 w 2330016"/>
                <a:gd name="connsiteY218" fmla="*/ 1074995 h 2373433"/>
                <a:gd name="connsiteX219" fmla="*/ 2270883 w 2330016"/>
                <a:gd name="connsiteY219" fmla="*/ 979009 h 2373433"/>
                <a:gd name="connsiteX220" fmla="*/ 2255451 w 2330016"/>
                <a:gd name="connsiteY220" fmla="*/ 897220 h 2373433"/>
                <a:gd name="connsiteX221" fmla="*/ 2193724 w 2330016"/>
                <a:gd name="connsiteY221" fmla="*/ 729629 h 2373433"/>
                <a:gd name="connsiteX222" fmla="*/ 2128601 w 2330016"/>
                <a:gd name="connsiteY222" fmla="*/ 602779 h 2373433"/>
                <a:gd name="connsiteX223" fmla="*/ 2026133 w 2330016"/>
                <a:gd name="connsiteY223" fmla="*/ 446300 h 2373433"/>
                <a:gd name="connsiteX224" fmla="*/ 1955455 w 2330016"/>
                <a:gd name="connsiteY224" fmla="*/ 370066 h 2373433"/>
                <a:gd name="connsiteX225" fmla="*/ 1941567 w 2330016"/>
                <a:gd name="connsiteY225" fmla="*/ 370066 h 2373433"/>
                <a:gd name="connsiteX226" fmla="*/ 1890333 w 2330016"/>
                <a:gd name="connsiteY226" fmla="*/ 420991 h 2373433"/>
                <a:gd name="connsiteX227" fmla="*/ 1815334 w 2330016"/>
                <a:gd name="connsiteY227" fmla="*/ 510496 h 2373433"/>
                <a:gd name="connsiteX228" fmla="*/ 1747125 w 2330016"/>
                <a:gd name="connsiteY228" fmla="*/ 612964 h 2373433"/>
                <a:gd name="connsiteX229" fmla="*/ 1698360 w 2330016"/>
                <a:gd name="connsiteY229" fmla="*/ 704630 h 2373433"/>
                <a:gd name="connsiteX230" fmla="*/ 1684163 w 2330016"/>
                <a:gd name="connsiteY230" fmla="*/ 733950 h 2373433"/>
                <a:gd name="connsiteX231" fmla="*/ 1661324 w 2330016"/>
                <a:gd name="connsiteY231" fmla="*/ 791048 h 2373433"/>
                <a:gd name="connsiteX232" fmla="*/ 1640953 w 2330016"/>
                <a:gd name="connsiteY232" fmla="*/ 847838 h 2373433"/>
                <a:gd name="connsiteX233" fmla="*/ 1622435 w 2330016"/>
                <a:gd name="connsiteY233" fmla="*/ 912960 h 2373433"/>
                <a:gd name="connsiteX234" fmla="*/ 1596818 w 2330016"/>
                <a:gd name="connsiteY234" fmla="*/ 1041971 h 2373433"/>
                <a:gd name="connsiteX235" fmla="*/ 1590337 w 2330016"/>
                <a:gd name="connsiteY235" fmla="*/ 1105550 h 2373433"/>
                <a:gd name="connsiteX236" fmla="*/ 1587559 w 2330016"/>
                <a:gd name="connsiteY236" fmla="*/ 1161105 h 2373433"/>
                <a:gd name="connsiteX237" fmla="*/ 1596510 w 2330016"/>
                <a:gd name="connsiteY237" fmla="*/ 1171290 h 2373433"/>
                <a:gd name="connsiteX238" fmla="*/ 1603608 w 2330016"/>
                <a:gd name="connsiteY238" fmla="*/ 1171598 h 2373433"/>
                <a:gd name="connsiteX239" fmla="*/ 1717187 w 2330016"/>
                <a:gd name="connsiteY239" fmla="*/ 1173450 h 2373433"/>
                <a:gd name="connsiteX240" fmla="*/ 1847741 w 2330016"/>
                <a:gd name="connsiteY240" fmla="*/ 1175611 h 2373433"/>
                <a:gd name="connsiteX241" fmla="*/ 2060084 w 2330016"/>
                <a:gd name="connsiteY241" fmla="*/ 1179006 h 2373433"/>
                <a:gd name="connsiteX242" fmla="*/ 40049 w 2330016"/>
                <a:gd name="connsiteY242" fmla="*/ 1241042 h 2373433"/>
                <a:gd name="connsiteX243" fmla="*/ 42210 w 2330016"/>
                <a:gd name="connsiteY243" fmla="*/ 1301535 h 2373433"/>
                <a:gd name="connsiteX244" fmla="*/ 53629 w 2330016"/>
                <a:gd name="connsiteY244" fmla="*/ 1396287 h 2373433"/>
                <a:gd name="connsiteX245" fmla="*/ 103012 w 2330016"/>
                <a:gd name="connsiteY245" fmla="*/ 1569124 h 2373433"/>
                <a:gd name="connsiteX246" fmla="*/ 149307 w 2330016"/>
                <a:gd name="connsiteY246" fmla="*/ 1681777 h 2373433"/>
                <a:gd name="connsiteX247" fmla="*/ 190047 w 2330016"/>
                <a:gd name="connsiteY247" fmla="*/ 1761096 h 2373433"/>
                <a:gd name="connsiteX248" fmla="*/ 227393 w 2330016"/>
                <a:gd name="connsiteY248" fmla="*/ 1821898 h 2373433"/>
                <a:gd name="connsiteX249" fmla="*/ 270293 w 2330016"/>
                <a:gd name="connsiteY249" fmla="*/ 1881774 h 2373433"/>
                <a:gd name="connsiteX250" fmla="*/ 279552 w 2330016"/>
                <a:gd name="connsiteY250" fmla="*/ 1881465 h 2373433"/>
                <a:gd name="connsiteX251" fmla="*/ 295910 w 2330016"/>
                <a:gd name="connsiteY251" fmla="*/ 1859243 h 2373433"/>
                <a:gd name="connsiteX252" fmla="*/ 338502 w 2330016"/>
                <a:gd name="connsiteY252" fmla="*/ 1797824 h 2373433"/>
                <a:gd name="connsiteX253" fmla="*/ 386958 w 2330016"/>
                <a:gd name="connsiteY253" fmla="*/ 1718504 h 2373433"/>
                <a:gd name="connsiteX254" fmla="*/ 427390 w 2330016"/>
                <a:gd name="connsiteY254" fmla="*/ 1638876 h 2373433"/>
                <a:gd name="connsiteX255" fmla="*/ 476772 w 2330016"/>
                <a:gd name="connsiteY255" fmla="*/ 1501224 h 2373433"/>
                <a:gd name="connsiteX256" fmla="*/ 513500 w 2330016"/>
                <a:gd name="connsiteY256" fmla="*/ 1367275 h 2373433"/>
                <a:gd name="connsiteX257" fmla="*/ 525537 w 2330016"/>
                <a:gd name="connsiteY257" fmla="*/ 1215734 h 2373433"/>
                <a:gd name="connsiteX258" fmla="*/ 512574 w 2330016"/>
                <a:gd name="connsiteY258" fmla="*/ 1202462 h 2373433"/>
                <a:gd name="connsiteX259" fmla="*/ 441279 w 2330016"/>
                <a:gd name="connsiteY259" fmla="*/ 1200919 h 2373433"/>
                <a:gd name="connsiteX260" fmla="*/ 252701 w 2330016"/>
                <a:gd name="connsiteY260" fmla="*/ 1198450 h 2373433"/>
                <a:gd name="connsiteX261" fmla="*/ 148690 w 2330016"/>
                <a:gd name="connsiteY261" fmla="*/ 1197524 h 2373433"/>
                <a:gd name="connsiteX262" fmla="*/ 53012 w 2330016"/>
                <a:gd name="connsiteY262" fmla="*/ 1195672 h 2373433"/>
                <a:gd name="connsiteX263" fmla="*/ 39741 w 2330016"/>
                <a:gd name="connsiteY263" fmla="*/ 1207709 h 2373433"/>
                <a:gd name="connsiteX264" fmla="*/ 40049 w 2330016"/>
                <a:gd name="connsiteY264" fmla="*/ 1241042 h 2373433"/>
                <a:gd name="connsiteX265" fmla="*/ 528623 w 2330016"/>
                <a:gd name="connsiteY265" fmla="*/ 1137340 h 2373433"/>
                <a:gd name="connsiteX266" fmla="*/ 525537 w 2330016"/>
                <a:gd name="connsiteY266" fmla="*/ 1110180 h 2373433"/>
                <a:gd name="connsiteX267" fmla="*/ 515043 w 2330016"/>
                <a:gd name="connsiteY267" fmla="*/ 1026230 h 2373433"/>
                <a:gd name="connsiteX268" fmla="*/ 495290 w 2330016"/>
                <a:gd name="connsiteY268" fmla="*/ 910800 h 2373433"/>
                <a:gd name="connsiteX269" fmla="*/ 467821 w 2330016"/>
                <a:gd name="connsiteY269" fmla="*/ 808023 h 2373433"/>
                <a:gd name="connsiteX270" fmla="*/ 401773 w 2330016"/>
                <a:gd name="connsiteY270" fmla="*/ 642285 h 2373433"/>
                <a:gd name="connsiteX271" fmla="*/ 303009 w 2330016"/>
                <a:gd name="connsiteY271" fmla="*/ 483336 h 2373433"/>
                <a:gd name="connsiteX272" fmla="*/ 294676 w 2330016"/>
                <a:gd name="connsiteY272" fmla="*/ 472843 h 2373433"/>
                <a:gd name="connsiteX273" fmla="*/ 288503 w 2330016"/>
                <a:gd name="connsiteY273" fmla="*/ 472225 h 2373433"/>
                <a:gd name="connsiteX274" fmla="*/ 281713 w 2330016"/>
                <a:gd name="connsiteY274" fmla="*/ 479015 h 2373433"/>
                <a:gd name="connsiteX275" fmla="*/ 254553 w 2330016"/>
                <a:gd name="connsiteY275" fmla="*/ 514509 h 2373433"/>
                <a:gd name="connsiteX276" fmla="*/ 119987 w 2330016"/>
                <a:gd name="connsiteY276" fmla="*/ 765431 h 2373433"/>
                <a:gd name="connsiteX277" fmla="*/ 80172 w 2330016"/>
                <a:gd name="connsiteY277" fmla="*/ 880862 h 2373433"/>
                <a:gd name="connsiteX278" fmla="*/ 50543 w 2330016"/>
                <a:gd name="connsiteY278" fmla="*/ 1018823 h 2373433"/>
                <a:gd name="connsiteX279" fmla="*/ 40358 w 2330016"/>
                <a:gd name="connsiteY279" fmla="*/ 1140117 h 2373433"/>
                <a:gd name="connsiteX280" fmla="*/ 57642 w 2330016"/>
                <a:gd name="connsiteY280" fmla="*/ 1157710 h 2373433"/>
                <a:gd name="connsiteX281" fmla="*/ 310416 w 2330016"/>
                <a:gd name="connsiteY281" fmla="*/ 1159870 h 2373433"/>
                <a:gd name="connsiteX282" fmla="*/ 474920 w 2330016"/>
                <a:gd name="connsiteY282" fmla="*/ 1160796 h 2373433"/>
                <a:gd name="connsiteX283" fmla="*/ 512265 w 2330016"/>
                <a:gd name="connsiteY283" fmla="*/ 1162339 h 2373433"/>
                <a:gd name="connsiteX284" fmla="*/ 523993 w 2330016"/>
                <a:gd name="connsiteY284" fmla="*/ 1156475 h 2373433"/>
                <a:gd name="connsiteX285" fmla="*/ 528623 w 2330016"/>
                <a:gd name="connsiteY285" fmla="*/ 1137340 h 237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</a:cxnLst>
              <a:rect l="l" t="t" r="r" b="b"/>
              <a:pathLst>
                <a:path w="2330016" h="2373433">
                  <a:moveTo>
                    <a:pt x="1164725" y="10"/>
                  </a:moveTo>
                  <a:cubicBezTo>
                    <a:pt x="1243119" y="-299"/>
                    <a:pt x="1312872" y="6800"/>
                    <a:pt x="1382006" y="19762"/>
                  </a:cubicBezTo>
                  <a:cubicBezTo>
                    <a:pt x="1437561" y="30256"/>
                    <a:pt x="1491881" y="45071"/>
                    <a:pt x="1545276" y="63589"/>
                  </a:cubicBezTo>
                  <a:cubicBezTo>
                    <a:pt x="1619966" y="89823"/>
                    <a:pt x="1691262" y="123773"/>
                    <a:pt x="1759162" y="164514"/>
                  </a:cubicBezTo>
                  <a:cubicBezTo>
                    <a:pt x="1838173" y="212352"/>
                    <a:pt x="1910086" y="268833"/>
                    <a:pt x="1975825" y="333647"/>
                  </a:cubicBezTo>
                  <a:cubicBezTo>
                    <a:pt x="2010702" y="367906"/>
                    <a:pt x="2042800" y="404325"/>
                    <a:pt x="2073355" y="442596"/>
                  </a:cubicBezTo>
                  <a:cubicBezTo>
                    <a:pt x="2111626" y="491052"/>
                    <a:pt x="2145885" y="542286"/>
                    <a:pt x="2176131" y="596298"/>
                  </a:cubicBezTo>
                  <a:cubicBezTo>
                    <a:pt x="2199897" y="638581"/>
                    <a:pt x="2220884" y="682099"/>
                    <a:pt x="2239402" y="726543"/>
                  </a:cubicBezTo>
                  <a:cubicBezTo>
                    <a:pt x="2257303" y="769752"/>
                    <a:pt x="2272426" y="813887"/>
                    <a:pt x="2285080" y="858948"/>
                  </a:cubicBezTo>
                  <a:cubicBezTo>
                    <a:pt x="2302364" y="920367"/>
                    <a:pt x="2314710" y="982712"/>
                    <a:pt x="2322117" y="1046292"/>
                  </a:cubicBezTo>
                  <a:cubicBezTo>
                    <a:pt x="2329216" y="1108328"/>
                    <a:pt x="2331376" y="1170981"/>
                    <a:pt x="2329216" y="1233326"/>
                  </a:cubicBezTo>
                  <a:cubicBezTo>
                    <a:pt x="2326747" y="1302461"/>
                    <a:pt x="2317487" y="1370670"/>
                    <a:pt x="2303908" y="1438261"/>
                  </a:cubicBezTo>
                  <a:cubicBezTo>
                    <a:pt x="2295883" y="1478076"/>
                    <a:pt x="2284463" y="1517273"/>
                    <a:pt x="2272426" y="1556161"/>
                  </a:cubicBezTo>
                  <a:cubicBezTo>
                    <a:pt x="2261007" y="1592272"/>
                    <a:pt x="2247735" y="1627765"/>
                    <a:pt x="2232612" y="1662332"/>
                  </a:cubicBezTo>
                  <a:cubicBezTo>
                    <a:pt x="2210082" y="1714492"/>
                    <a:pt x="2182921" y="1764492"/>
                    <a:pt x="2153292" y="1812948"/>
                  </a:cubicBezTo>
                  <a:cubicBezTo>
                    <a:pt x="2120268" y="1866651"/>
                    <a:pt x="2083231" y="1917267"/>
                    <a:pt x="2043417" y="1966032"/>
                  </a:cubicBezTo>
                  <a:cubicBezTo>
                    <a:pt x="2026751" y="1986402"/>
                    <a:pt x="2008850" y="2005229"/>
                    <a:pt x="1990331" y="2024056"/>
                  </a:cubicBezTo>
                  <a:cubicBezTo>
                    <a:pt x="1925826" y="2090104"/>
                    <a:pt x="1854531" y="2147820"/>
                    <a:pt x="1776137" y="2196584"/>
                  </a:cubicBezTo>
                  <a:cubicBezTo>
                    <a:pt x="1717187" y="2233312"/>
                    <a:pt x="1655459" y="2264793"/>
                    <a:pt x="1591263" y="2291336"/>
                  </a:cubicBezTo>
                  <a:cubicBezTo>
                    <a:pt x="1541881" y="2311706"/>
                    <a:pt x="1490647" y="2325595"/>
                    <a:pt x="1439413" y="2339792"/>
                  </a:cubicBezTo>
                  <a:cubicBezTo>
                    <a:pt x="1381080" y="2356150"/>
                    <a:pt x="1320896" y="2363557"/>
                    <a:pt x="1260712" y="2368496"/>
                  </a:cubicBezTo>
                  <a:cubicBezTo>
                    <a:pt x="1224601" y="2371273"/>
                    <a:pt x="1188182" y="2373125"/>
                    <a:pt x="1152071" y="2373434"/>
                  </a:cubicBezTo>
                  <a:cubicBezTo>
                    <a:pt x="1112566" y="2373434"/>
                    <a:pt x="1073060" y="2370347"/>
                    <a:pt x="1033863" y="2366644"/>
                  </a:cubicBezTo>
                  <a:cubicBezTo>
                    <a:pt x="983864" y="2361706"/>
                    <a:pt x="935099" y="2351212"/>
                    <a:pt x="886334" y="2340410"/>
                  </a:cubicBezTo>
                  <a:cubicBezTo>
                    <a:pt x="860717" y="2334854"/>
                    <a:pt x="836026" y="2326521"/>
                    <a:pt x="811335" y="2317570"/>
                  </a:cubicBezTo>
                  <a:cubicBezTo>
                    <a:pt x="772138" y="2303682"/>
                    <a:pt x="733250" y="2289176"/>
                    <a:pt x="695287" y="2272818"/>
                  </a:cubicBezTo>
                  <a:cubicBezTo>
                    <a:pt x="630782" y="2244732"/>
                    <a:pt x="569980" y="2210164"/>
                    <a:pt x="511957" y="2170350"/>
                  </a:cubicBezTo>
                  <a:cubicBezTo>
                    <a:pt x="442513" y="2122511"/>
                    <a:pt x="378625" y="2067574"/>
                    <a:pt x="320601" y="2005846"/>
                  </a:cubicBezTo>
                  <a:cubicBezTo>
                    <a:pt x="282021" y="1964797"/>
                    <a:pt x="246837" y="1921588"/>
                    <a:pt x="214738" y="1875601"/>
                  </a:cubicBezTo>
                  <a:cubicBezTo>
                    <a:pt x="183257" y="1830849"/>
                    <a:pt x="154863" y="1783627"/>
                    <a:pt x="130480" y="1734554"/>
                  </a:cubicBezTo>
                  <a:cubicBezTo>
                    <a:pt x="113814" y="1700912"/>
                    <a:pt x="97456" y="1667271"/>
                    <a:pt x="83567" y="1632395"/>
                  </a:cubicBezTo>
                  <a:cubicBezTo>
                    <a:pt x="72456" y="1604309"/>
                    <a:pt x="62580" y="1575914"/>
                    <a:pt x="53629" y="1546902"/>
                  </a:cubicBezTo>
                  <a:cubicBezTo>
                    <a:pt x="44679" y="1517273"/>
                    <a:pt x="36654" y="1487335"/>
                    <a:pt x="29556" y="1457088"/>
                  </a:cubicBezTo>
                  <a:cubicBezTo>
                    <a:pt x="22148" y="1426533"/>
                    <a:pt x="17828" y="1395361"/>
                    <a:pt x="12889" y="1364188"/>
                  </a:cubicBezTo>
                  <a:cubicBezTo>
                    <a:pt x="-2851" y="1263881"/>
                    <a:pt x="-2851" y="1163265"/>
                    <a:pt x="5791" y="1062649"/>
                  </a:cubicBezTo>
                  <a:cubicBezTo>
                    <a:pt x="9186" y="1022526"/>
                    <a:pt x="15976" y="982712"/>
                    <a:pt x="24000" y="943207"/>
                  </a:cubicBezTo>
                  <a:cubicBezTo>
                    <a:pt x="31099" y="908948"/>
                    <a:pt x="39432" y="874689"/>
                    <a:pt x="49309" y="841356"/>
                  </a:cubicBezTo>
                  <a:cubicBezTo>
                    <a:pt x="60420" y="803394"/>
                    <a:pt x="73691" y="766357"/>
                    <a:pt x="88814" y="729938"/>
                  </a:cubicBezTo>
                  <a:cubicBezTo>
                    <a:pt x="101777" y="698148"/>
                    <a:pt x="116592" y="667284"/>
                    <a:pt x="131715" y="636729"/>
                  </a:cubicBezTo>
                  <a:cubicBezTo>
                    <a:pt x="149616" y="600619"/>
                    <a:pt x="170603" y="566051"/>
                    <a:pt x="192825" y="532410"/>
                  </a:cubicBezTo>
                  <a:cubicBezTo>
                    <a:pt x="214430" y="499694"/>
                    <a:pt x="236652" y="467596"/>
                    <a:pt x="261034" y="437041"/>
                  </a:cubicBezTo>
                  <a:cubicBezTo>
                    <a:pt x="296527" y="392905"/>
                    <a:pt x="334799" y="351548"/>
                    <a:pt x="375847" y="312660"/>
                  </a:cubicBezTo>
                  <a:cubicBezTo>
                    <a:pt x="419983" y="270685"/>
                    <a:pt x="468439" y="233340"/>
                    <a:pt x="518747" y="199390"/>
                  </a:cubicBezTo>
                  <a:cubicBezTo>
                    <a:pt x="561647" y="170378"/>
                    <a:pt x="605782" y="142292"/>
                    <a:pt x="653004" y="120378"/>
                  </a:cubicBezTo>
                  <a:cubicBezTo>
                    <a:pt x="693127" y="101551"/>
                    <a:pt x="733559" y="83650"/>
                    <a:pt x="774916" y="67601"/>
                  </a:cubicBezTo>
                  <a:cubicBezTo>
                    <a:pt x="817508" y="51244"/>
                    <a:pt x="861335" y="38898"/>
                    <a:pt x="905778" y="29022"/>
                  </a:cubicBezTo>
                  <a:cubicBezTo>
                    <a:pt x="952691" y="18528"/>
                    <a:pt x="999913" y="10503"/>
                    <a:pt x="1047443" y="5257"/>
                  </a:cubicBezTo>
                  <a:cubicBezTo>
                    <a:pt x="1088183" y="936"/>
                    <a:pt x="1130467" y="936"/>
                    <a:pt x="1164725" y="10"/>
                  </a:cubicBezTo>
                  <a:close/>
                  <a:moveTo>
                    <a:pt x="1393117" y="1170055"/>
                  </a:moveTo>
                  <a:cubicBezTo>
                    <a:pt x="1440339" y="1171907"/>
                    <a:pt x="1487561" y="1171907"/>
                    <a:pt x="1534473" y="1173450"/>
                  </a:cubicBezTo>
                  <a:cubicBezTo>
                    <a:pt x="1545893" y="1173759"/>
                    <a:pt x="1547436" y="1172524"/>
                    <a:pt x="1547745" y="1161413"/>
                  </a:cubicBezTo>
                  <a:cubicBezTo>
                    <a:pt x="1548054" y="1140735"/>
                    <a:pt x="1550523" y="1120365"/>
                    <a:pt x="1552374" y="1099995"/>
                  </a:cubicBezTo>
                  <a:cubicBezTo>
                    <a:pt x="1557313" y="1042588"/>
                    <a:pt x="1566572" y="985799"/>
                    <a:pt x="1578917" y="929627"/>
                  </a:cubicBezTo>
                  <a:cubicBezTo>
                    <a:pt x="1587251" y="891973"/>
                    <a:pt x="1597436" y="854627"/>
                    <a:pt x="1609781" y="817900"/>
                  </a:cubicBezTo>
                  <a:cubicBezTo>
                    <a:pt x="1620583" y="785493"/>
                    <a:pt x="1633546" y="753703"/>
                    <a:pt x="1648978" y="723148"/>
                  </a:cubicBezTo>
                  <a:cubicBezTo>
                    <a:pt x="1678299" y="665741"/>
                    <a:pt x="1709162" y="609261"/>
                    <a:pt x="1741569" y="553397"/>
                  </a:cubicBezTo>
                  <a:cubicBezTo>
                    <a:pt x="1765026" y="512966"/>
                    <a:pt x="1791877" y="474694"/>
                    <a:pt x="1822433" y="439201"/>
                  </a:cubicBezTo>
                  <a:cubicBezTo>
                    <a:pt x="1843111" y="415127"/>
                    <a:pt x="1864099" y="391054"/>
                    <a:pt x="1886012" y="368214"/>
                  </a:cubicBezTo>
                  <a:cubicBezTo>
                    <a:pt x="1894036" y="360190"/>
                    <a:pt x="1902370" y="352783"/>
                    <a:pt x="1910394" y="344758"/>
                  </a:cubicBezTo>
                  <a:cubicBezTo>
                    <a:pt x="1916258" y="339203"/>
                    <a:pt x="1915641" y="335190"/>
                    <a:pt x="1910086" y="329635"/>
                  </a:cubicBezTo>
                  <a:cubicBezTo>
                    <a:pt x="1894962" y="314512"/>
                    <a:pt x="1877061" y="303092"/>
                    <a:pt x="1861938" y="287969"/>
                  </a:cubicBezTo>
                  <a:cubicBezTo>
                    <a:pt x="1854531" y="280870"/>
                    <a:pt x="1845889" y="274080"/>
                    <a:pt x="1837247" y="268524"/>
                  </a:cubicBezTo>
                  <a:cubicBezTo>
                    <a:pt x="1812247" y="252167"/>
                    <a:pt x="1789408" y="233648"/>
                    <a:pt x="1764100" y="217599"/>
                  </a:cubicBezTo>
                  <a:cubicBezTo>
                    <a:pt x="1736631" y="200316"/>
                    <a:pt x="1708237" y="183958"/>
                    <a:pt x="1679842" y="168217"/>
                  </a:cubicBezTo>
                  <a:cubicBezTo>
                    <a:pt x="1660089" y="157415"/>
                    <a:pt x="1639719" y="148156"/>
                    <a:pt x="1619040" y="138897"/>
                  </a:cubicBezTo>
                  <a:cubicBezTo>
                    <a:pt x="1612250" y="136119"/>
                    <a:pt x="1606077" y="132107"/>
                    <a:pt x="1599596" y="129329"/>
                  </a:cubicBezTo>
                  <a:cubicBezTo>
                    <a:pt x="1560090" y="114206"/>
                    <a:pt x="1521202" y="98465"/>
                    <a:pt x="1480153" y="87663"/>
                  </a:cubicBezTo>
                  <a:cubicBezTo>
                    <a:pt x="1440956" y="77169"/>
                    <a:pt x="1401759" y="66058"/>
                    <a:pt x="1361945" y="58342"/>
                  </a:cubicBezTo>
                  <a:cubicBezTo>
                    <a:pt x="1329538" y="52169"/>
                    <a:pt x="1296822" y="46923"/>
                    <a:pt x="1263798" y="44762"/>
                  </a:cubicBezTo>
                  <a:cubicBezTo>
                    <a:pt x="1244045" y="43528"/>
                    <a:pt x="1224293" y="42293"/>
                    <a:pt x="1204848" y="40750"/>
                  </a:cubicBezTo>
                  <a:cubicBezTo>
                    <a:pt x="1190651" y="39824"/>
                    <a:pt x="1186947" y="41984"/>
                    <a:pt x="1181392" y="55256"/>
                  </a:cubicBezTo>
                  <a:cubicBezTo>
                    <a:pt x="1173367" y="75009"/>
                    <a:pt x="1164725" y="94453"/>
                    <a:pt x="1156392" y="113897"/>
                  </a:cubicBezTo>
                  <a:cubicBezTo>
                    <a:pt x="1135713" y="162970"/>
                    <a:pt x="1119664" y="213587"/>
                    <a:pt x="1103924" y="264204"/>
                  </a:cubicBezTo>
                  <a:cubicBezTo>
                    <a:pt x="1096825" y="286425"/>
                    <a:pt x="1090652" y="308956"/>
                    <a:pt x="1085097" y="331487"/>
                  </a:cubicBezTo>
                  <a:cubicBezTo>
                    <a:pt x="1080159" y="352474"/>
                    <a:pt x="1073677" y="373153"/>
                    <a:pt x="1069048" y="394449"/>
                  </a:cubicBezTo>
                  <a:cubicBezTo>
                    <a:pt x="1065961" y="408029"/>
                    <a:pt x="1061640" y="421609"/>
                    <a:pt x="1058863" y="435498"/>
                  </a:cubicBezTo>
                  <a:cubicBezTo>
                    <a:pt x="1049912" y="475929"/>
                    <a:pt x="1041888" y="516669"/>
                    <a:pt x="1034789" y="557409"/>
                  </a:cubicBezTo>
                  <a:cubicBezTo>
                    <a:pt x="1027999" y="595680"/>
                    <a:pt x="1021826" y="634260"/>
                    <a:pt x="1017197" y="672840"/>
                  </a:cubicBezTo>
                  <a:cubicBezTo>
                    <a:pt x="1013802" y="700309"/>
                    <a:pt x="1009172" y="727777"/>
                    <a:pt x="1006703" y="755246"/>
                  </a:cubicBezTo>
                  <a:cubicBezTo>
                    <a:pt x="1005777" y="765740"/>
                    <a:pt x="1006394" y="776234"/>
                    <a:pt x="1003925" y="786419"/>
                  </a:cubicBezTo>
                  <a:cubicBezTo>
                    <a:pt x="999913" y="803085"/>
                    <a:pt x="999296" y="820060"/>
                    <a:pt x="998370" y="836727"/>
                  </a:cubicBezTo>
                  <a:cubicBezTo>
                    <a:pt x="996209" y="873763"/>
                    <a:pt x="992814" y="910491"/>
                    <a:pt x="990654" y="947527"/>
                  </a:cubicBezTo>
                  <a:cubicBezTo>
                    <a:pt x="988493" y="987033"/>
                    <a:pt x="986950" y="1026230"/>
                    <a:pt x="986024" y="1065736"/>
                  </a:cubicBezTo>
                  <a:cubicBezTo>
                    <a:pt x="985407" y="1093513"/>
                    <a:pt x="985715" y="1121290"/>
                    <a:pt x="985407" y="1149068"/>
                  </a:cubicBezTo>
                  <a:cubicBezTo>
                    <a:pt x="985407" y="1163883"/>
                    <a:pt x="991271" y="1166969"/>
                    <a:pt x="1003308" y="1166969"/>
                  </a:cubicBezTo>
                  <a:cubicBezTo>
                    <a:pt x="1088492" y="1166969"/>
                    <a:pt x="1173367" y="1166660"/>
                    <a:pt x="1258551" y="1168821"/>
                  </a:cubicBezTo>
                  <a:cubicBezTo>
                    <a:pt x="1302687" y="1170981"/>
                    <a:pt x="1347748" y="1170055"/>
                    <a:pt x="1393117" y="1170055"/>
                  </a:cubicBezTo>
                  <a:close/>
                  <a:moveTo>
                    <a:pt x="1219663" y="2331768"/>
                  </a:moveTo>
                  <a:cubicBezTo>
                    <a:pt x="1254848" y="2331459"/>
                    <a:pt x="1289724" y="2328373"/>
                    <a:pt x="1324600" y="2325286"/>
                  </a:cubicBezTo>
                  <a:cubicBezTo>
                    <a:pt x="1339106" y="2324052"/>
                    <a:pt x="1353303" y="2323126"/>
                    <a:pt x="1367500" y="2319422"/>
                  </a:cubicBezTo>
                  <a:cubicBezTo>
                    <a:pt x="1448055" y="2299052"/>
                    <a:pt x="1527066" y="2274052"/>
                    <a:pt x="1605152" y="2245349"/>
                  </a:cubicBezTo>
                  <a:cubicBezTo>
                    <a:pt x="1632929" y="2235164"/>
                    <a:pt x="1660089" y="2224362"/>
                    <a:pt x="1685397" y="2208930"/>
                  </a:cubicBezTo>
                  <a:cubicBezTo>
                    <a:pt x="1759162" y="2164486"/>
                    <a:pt x="1827988" y="2113252"/>
                    <a:pt x="1894962" y="2059241"/>
                  </a:cubicBezTo>
                  <a:cubicBezTo>
                    <a:pt x="1902678" y="2053068"/>
                    <a:pt x="1902678" y="2052451"/>
                    <a:pt x="1895888" y="2045352"/>
                  </a:cubicBezTo>
                  <a:cubicBezTo>
                    <a:pt x="1864716" y="2013253"/>
                    <a:pt x="1835087" y="1979612"/>
                    <a:pt x="1805457" y="1945970"/>
                  </a:cubicBezTo>
                  <a:cubicBezTo>
                    <a:pt x="1765026" y="1899983"/>
                    <a:pt x="1731693" y="1849367"/>
                    <a:pt x="1702372" y="1795973"/>
                  </a:cubicBezTo>
                  <a:cubicBezTo>
                    <a:pt x="1670891" y="1738257"/>
                    <a:pt x="1646200" y="1677456"/>
                    <a:pt x="1621818" y="1616345"/>
                  </a:cubicBezTo>
                  <a:cubicBezTo>
                    <a:pt x="1594658" y="1547828"/>
                    <a:pt x="1578917" y="1476224"/>
                    <a:pt x="1567189" y="1403694"/>
                  </a:cubicBezTo>
                  <a:cubicBezTo>
                    <a:pt x="1560399" y="1362028"/>
                    <a:pt x="1554844" y="1320053"/>
                    <a:pt x="1551140" y="1277770"/>
                  </a:cubicBezTo>
                  <a:cubicBezTo>
                    <a:pt x="1549597" y="1260177"/>
                    <a:pt x="1546510" y="1242585"/>
                    <a:pt x="1548671" y="1224684"/>
                  </a:cubicBezTo>
                  <a:cubicBezTo>
                    <a:pt x="1549905" y="1214190"/>
                    <a:pt x="1545584" y="1210178"/>
                    <a:pt x="1534473" y="1210178"/>
                  </a:cubicBezTo>
                  <a:cubicBezTo>
                    <a:pt x="1500523" y="1209870"/>
                    <a:pt x="1466882" y="1209561"/>
                    <a:pt x="1432932" y="1208944"/>
                  </a:cubicBezTo>
                  <a:cubicBezTo>
                    <a:pt x="1344353" y="1207400"/>
                    <a:pt x="1255465" y="1208326"/>
                    <a:pt x="1166886" y="1206166"/>
                  </a:cubicBezTo>
                  <a:cubicBezTo>
                    <a:pt x="1121825" y="1204931"/>
                    <a:pt x="1076455" y="1205549"/>
                    <a:pt x="1031394" y="1205240"/>
                  </a:cubicBezTo>
                  <a:cubicBezTo>
                    <a:pt x="1020592" y="1205240"/>
                    <a:pt x="1010098" y="1203697"/>
                    <a:pt x="998987" y="1205240"/>
                  </a:cubicBezTo>
                  <a:cubicBezTo>
                    <a:pt x="986950" y="1207092"/>
                    <a:pt x="985098" y="1208326"/>
                    <a:pt x="984481" y="1220981"/>
                  </a:cubicBezTo>
                  <a:cubicBezTo>
                    <a:pt x="983864" y="1237647"/>
                    <a:pt x="986333" y="1254005"/>
                    <a:pt x="986024" y="1270363"/>
                  </a:cubicBezTo>
                  <a:cubicBezTo>
                    <a:pt x="986024" y="1308634"/>
                    <a:pt x="989419" y="1346905"/>
                    <a:pt x="989419" y="1385176"/>
                  </a:cubicBezTo>
                  <a:cubicBezTo>
                    <a:pt x="989419" y="1387028"/>
                    <a:pt x="990036" y="1389188"/>
                    <a:pt x="990036" y="1391040"/>
                  </a:cubicBezTo>
                  <a:cubicBezTo>
                    <a:pt x="991271" y="1406780"/>
                    <a:pt x="992814" y="1422212"/>
                    <a:pt x="993123" y="1437953"/>
                  </a:cubicBezTo>
                  <a:cubicBezTo>
                    <a:pt x="993740" y="1459249"/>
                    <a:pt x="995901" y="1480545"/>
                    <a:pt x="996826" y="1501841"/>
                  </a:cubicBezTo>
                  <a:cubicBezTo>
                    <a:pt x="998370" y="1531470"/>
                    <a:pt x="1003308" y="1561099"/>
                    <a:pt x="1005160" y="1590729"/>
                  </a:cubicBezTo>
                  <a:cubicBezTo>
                    <a:pt x="1007320" y="1625605"/>
                    <a:pt x="1012876" y="1660172"/>
                    <a:pt x="1017197" y="1695048"/>
                  </a:cubicBezTo>
                  <a:cubicBezTo>
                    <a:pt x="1021826" y="1731776"/>
                    <a:pt x="1027999" y="1768195"/>
                    <a:pt x="1033246" y="1804923"/>
                  </a:cubicBezTo>
                  <a:cubicBezTo>
                    <a:pt x="1040653" y="1854614"/>
                    <a:pt x="1049295" y="1904304"/>
                    <a:pt x="1059171" y="1953378"/>
                  </a:cubicBezTo>
                  <a:cubicBezTo>
                    <a:pt x="1065961" y="1988254"/>
                    <a:pt x="1073369" y="2022821"/>
                    <a:pt x="1081393" y="2057389"/>
                  </a:cubicBezTo>
                  <a:cubicBezTo>
                    <a:pt x="1095591" y="2119425"/>
                    <a:pt x="1112874" y="2180535"/>
                    <a:pt x="1132010" y="2241337"/>
                  </a:cubicBezTo>
                  <a:cubicBezTo>
                    <a:pt x="1140652" y="2268188"/>
                    <a:pt x="1149294" y="2295040"/>
                    <a:pt x="1157935" y="2321891"/>
                  </a:cubicBezTo>
                  <a:cubicBezTo>
                    <a:pt x="1160713" y="2330533"/>
                    <a:pt x="1161330" y="2331150"/>
                    <a:pt x="1170590" y="2331150"/>
                  </a:cubicBezTo>
                  <a:cubicBezTo>
                    <a:pt x="1187256" y="2331768"/>
                    <a:pt x="1203305" y="2331768"/>
                    <a:pt x="1219663" y="2331768"/>
                  </a:cubicBezTo>
                  <a:close/>
                  <a:moveTo>
                    <a:pt x="626461" y="1201845"/>
                  </a:moveTo>
                  <a:cubicBezTo>
                    <a:pt x="607634" y="1201845"/>
                    <a:pt x="592511" y="1201845"/>
                    <a:pt x="577079" y="1201845"/>
                  </a:cubicBezTo>
                  <a:cubicBezTo>
                    <a:pt x="568746" y="1201845"/>
                    <a:pt x="567203" y="1203388"/>
                    <a:pt x="565968" y="1211104"/>
                  </a:cubicBezTo>
                  <a:cubicBezTo>
                    <a:pt x="565042" y="1217585"/>
                    <a:pt x="564116" y="1224067"/>
                    <a:pt x="564425" y="1230240"/>
                  </a:cubicBezTo>
                  <a:cubicBezTo>
                    <a:pt x="565351" y="1253387"/>
                    <a:pt x="561030" y="1275918"/>
                    <a:pt x="558252" y="1298757"/>
                  </a:cubicBezTo>
                  <a:cubicBezTo>
                    <a:pt x="553314" y="1338263"/>
                    <a:pt x="545907" y="1377460"/>
                    <a:pt x="537882" y="1416657"/>
                  </a:cubicBezTo>
                  <a:cubicBezTo>
                    <a:pt x="532018" y="1445977"/>
                    <a:pt x="526154" y="1474989"/>
                    <a:pt x="517512" y="1503693"/>
                  </a:cubicBezTo>
                  <a:cubicBezTo>
                    <a:pt x="506092" y="1541655"/>
                    <a:pt x="489735" y="1577457"/>
                    <a:pt x="472760" y="1613259"/>
                  </a:cubicBezTo>
                  <a:cubicBezTo>
                    <a:pt x="436340" y="1690110"/>
                    <a:pt x="396835" y="1765417"/>
                    <a:pt x="355786" y="1840108"/>
                  </a:cubicBezTo>
                  <a:cubicBezTo>
                    <a:pt x="346218" y="1857700"/>
                    <a:pt x="336650" y="1875292"/>
                    <a:pt x="322762" y="1890724"/>
                  </a:cubicBezTo>
                  <a:cubicBezTo>
                    <a:pt x="315972" y="1898440"/>
                    <a:pt x="309182" y="1906773"/>
                    <a:pt x="304552" y="1916033"/>
                  </a:cubicBezTo>
                  <a:cubicBezTo>
                    <a:pt x="301774" y="1921588"/>
                    <a:pt x="302392" y="1924983"/>
                    <a:pt x="306404" y="1929921"/>
                  </a:cubicBezTo>
                  <a:cubicBezTo>
                    <a:pt x="318749" y="1944736"/>
                    <a:pt x="332638" y="1958316"/>
                    <a:pt x="345909" y="1972513"/>
                  </a:cubicBezTo>
                  <a:cubicBezTo>
                    <a:pt x="372144" y="2000908"/>
                    <a:pt x="397761" y="2029920"/>
                    <a:pt x="427390" y="2055228"/>
                  </a:cubicBezTo>
                  <a:cubicBezTo>
                    <a:pt x="454241" y="2078376"/>
                    <a:pt x="482945" y="2099055"/>
                    <a:pt x="511957" y="2119734"/>
                  </a:cubicBezTo>
                  <a:cubicBezTo>
                    <a:pt x="553314" y="2149363"/>
                    <a:pt x="596215" y="2176214"/>
                    <a:pt x="639733" y="2202448"/>
                  </a:cubicBezTo>
                  <a:cubicBezTo>
                    <a:pt x="661337" y="2215411"/>
                    <a:pt x="683251" y="2228683"/>
                    <a:pt x="706707" y="2238559"/>
                  </a:cubicBezTo>
                  <a:cubicBezTo>
                    <a:pt x="735410" y="2250596"/>
                    <a:pt x="764731" y="2260781"/>
                    <a:pt x="794360" y="2269732"/>
                  </a:cubicBezTo>
                  <a:cubicBezTo>
                    <a:pt x="849298" y="2286707"/>
                    <a:pt x="904852" y="2301521"/>
                    <a:pt x="961333" y="2312324"/>
                  </a:cubicBezTo>
                  <a:cubicBezTo>
                    <a:pt x="981395" y="2316027"/>
                    <a:pt x="1001456" y="2320039"/>
                    <a:pt x="1022135" y="2322200"/>
                  </a:cubicBezTo>
                  <a:cubicBezTo>
                    <a:pt x="1050221" y="2324978"/>
                    <a:pt x="1077998" y="2329916"/>
                    <a:pt x="1105776" y="2333619"/>
                  </a:cubicBezTo>
                  <a:cubicBezTo>
                    <a:pt x="1120590" y="2335780"/>
                    <a:pt x="1121825" y="2334237"/>
                    <a:pt x="1118430" y="2319731"/>
                  </a:cubicBezTo>
                  <a:cubicBezTo>
                    <a:pt x="1118121" y="2318188"/>
                    <a:pt x="1117504" y="2316644"/>
                    <a:pt x="1117195" y="2315101"/>
                  </a:cubicBezTo>
                  <a:cubicBezTo>
                    <a:pt x="1110097" y="2288250"/>
                    <a:pt x="1102689" y="2261398"/>
                    <a:pt x="1093430" y="2235164"/>
                  </a:cubicBezTo>
                  <a:cubicBezTo>
                    <a:pt x="1072751" y="2176523"/>
                    <a:pt x="1056085" y="2116956"/>
                    <a:pt x="1042813" y="2056154"/>
                  </a:cubicBezTo>
                  <a:cubicBezTo>
                    <a:pt x="1029851" y="1996896"/>
                    <a:pt x="1018740" y="1937020"/>
                    <a:pt x="1008246" y="1877144"/>
                  </a:cubicBezTo>
                  <a:cubicBezTo>
                    <a:pt x="999913" y="1829923"/>
                    <a:pt x="991580" y="1782701"/>
                    <a:pt x="984481" y="1735480"/>
                  </a:cubicBezTo>
                  <a:cubicBezTo>
                    <a:pt x="977382" y="1688875"/>
                    <a:pt x="972135" y="1641962"/>
                    <a:pt x="967506" y="1595049"/>
                  </a:cubicBezTo>
                  <a:cubicBezTo>
                    <a:pt x="961333" y="1531161"/>
                    <a:pt x="957012" y="1467273"/>
                    <a:pt x="953000" y="1403385"/>
                  </a:cubicBezTo>
                  <a:cubicBezTo>
                    <a:pt x="950222" y="1356472"/>
                    <a:pt x="948988" y="1309251"/>
                    <a:pt x="947444" y="1262029"/>
                  </a:cubicBezTo>
                  <a:cubicBezTo>
                    <a:pt x="946827" y="1247215"/>
                    <a:pt x="947444" y="1232092"/>
                    <a:pt x="946210" y="1217277"/>
                  </a:cubicBezTo>
                  <a:cubicBezTo>
                    <a:pt x="945593" y="1211104"/>
                    <a:pt x="943432" y="1208326"/>
                    <a:pt x="937568" y="1208326"/>
                  </a:cubicBezTo>
                  <a:cubicBezTo>
                    <a:pt x="930161" y="1208326"/>
                    <a:pt x="923371" y="1206475"/>
                    <a:pt x="915963" y="1206166"/>
                  </a:cubicBezTo>
                  <a:cubicBezTo>
                    <a:pt x="876149" y="1205549"/>
                    <a:pt x="836335" y="1205857"/>
                    <a:pt x="796212" y="1204623"/>
                  </a:cubicBezTo>
                  <a:cubicBezTo>
                    <a:pt x="738497" y="1203079"/>
                    <a:pt x="680781" y="1204314"/>
                    <a:pt x="626461" y="1201845"/>
                  </a:cubicBezTo>
                  <a:close/>
                  <a:moveTo>
                    <a:pt x="801767" y="1163883"/>
                  </a:moveTo>
                  <a:cubicBezTo>
                    <a:pt x="801767" y="1164191"/>
                    <a:pt x="801767" y="1164808"/>
                    <a:pt x="801767" y="1165117"/>
                  </a:cubicBezTo>
                  <a:cubicBezTo>
                    <a:pt x="808249" y="1165117"/>
                    <a:pt x="814730" y="1164808"/>
                    <a:pt x="821212" y="1165117"/>
                  </a:cubicBezTo>
                  <a:cubicBezTo>
                    <a:pt x="860409" y="1166969"/>
                    <a:pt x="899297" y="1166352"/>
                    <a:pt x="938494" y="1166660"/>
                  </a:cubicBezTo>
                  <a:cubicBezTo>
                    <a:pt x="947444" y="1166660"/>
                    <a:pt x="947753" y="1166352"/>
                    <a:pt x="947753" y="1156784"/>
                  </a:cubicBezTo>
                  <a:cubicBezTo>
                    <a:pt x="947753" y="1136722"/>
                    <a:pt x="947444" y="1116352"/>
                    <a:pt x="947753" y="1096291"/>
                  </a:cubicBezTo>
                  <a:cubicBezTo>
                    <a:pt x="948988" y="1034255"/>
                    <a:pt x="950839" y="972218"/>
                    <a:pt x="953926" y="910182"/>
                  </a:cubicBezTo>
                  <a:cubicBezTo>
                    <a:pt x="956395" y="863578"/>
                    <a:pt x="960407" y="816974"/>
                    <a:pt x="965345" y="770369"/>
                  </a:cubicBezTo>
                  <a:cubicBezTo>
                    <a:pt x="969975" y="725000"/>
                    <a:pt x="977074" y="680247"/>
                    <a:pt x="985407" y="635495"/>
                  </a:cubicBezTo>
                  <a:cubicBezTo>
                    <a:pt x="1005468" y="530249"/>
                    <a:pt x="1025838" y="425004"/>
                    <a:pt x="1051455" y="320993"/>
                  </a:cubicBezTo>
                  <a:cubicBezTo>
                    <a:pt x="1066887" y="257722"/>
                    <a:pt x="1085097" y="194760"/>
                    <a:pt x="1109788" y="134267"/>
                  </a:cubicBezTo>
                  <a:cubicBezTo>
                    <a:pt x="1120282" y="108959"/>
                    <a:pt x="1129232" y="83033"/>
                    <a:pt x="1138183" y="57108"/>
                  </a:cubicBezTo>
                  <a:cubicBezTo>
                    <a:pt x="1141886" y="46614"/>
                    <a:pt x="1140034" y="44145"/>
                    <a:pt x="1128924" y="44145"/>
                  </a:cubicBezTo>
                  <a:cubicBezTo>
                    <a:pt x="1069665" y="43528"/>
                    <a:pt x="1010715" y="46923"/>
                    <a:pt x="952074" y="57416"/>
                  </a:cubicBezTo>
                  <a:cubicBezTo>
                    <a:pt x="881396" y="69762"/>
                    <a:pt x="813187" y="90132"/>
                    <a:pt x="747139" y="117292"/>
                  </a:cubicBezTo>
                  <a:cubicBezTo>
                    <a:pt x="695287" y="138897"/>
                    <a:pt x="645597" y="164822"/>
                    <a:pt x="597758" y="194143"/>
                  </a:cubicBezTo>
                  <a:cubicBezTo>
                    <a:pt x="554240" y="220994"/>
                    <a:pt x="512574" y="250932"/>
                    <a:pt x="472760" y="283339"/>
                  </a:cubicBezTo>
                  <a:cubicBezTo>
                    <a:pt x="434180" y="314512"/>
                    <a:pt x="398069" y="348462"/>
                    <a:pt x="363810" y="384264"/>
                  </a:cubicBezTo>
                  <a:cubicBezTo>
                    <a:pt x="351156" y="397535"/>
                    <a:pt x="338194" y="411115"/>
                    <a:pt x="325848" y="425004"/>
                  </a:cubicBezTo>
                  <a:cubicBezTo>
                    <a:pt x="317823" y="433954"/>
                    <a:pt x="318132" y="434880"/>
                    <a:pt x="324922" y="444757"/>
                  </a:cubicBezTo>
                  <a:cubicBezTo>
                    <a:pt x="330478" y="453090"/>
                    <a:pt x="336342" y="461423"/>
                    <a:pt x="341897" y="469756"/>
                  </a:cubicBezTo>
                  <a:cubicBezTo>
                    <a:pt x="386650" y="538891"/>
                    <a:pt x="427081" y="610495"/>
                    <a:pt x="461957" y="684877"/>
                  </a:cubicBezTo>
                  <a:cubicBezTo>
                    <a:pt x="480784" y="725308"/>
                    <a:pt x="498376" y="766666"/>
                    <a:pt x="509796" y="810184"/>
                  </a:cubicBezTo>
                  <a:cubicBezTo>
                    <a:pt x="521216" y="853084"/>
                    <a:pt x="531092" y="896294"/>
                    <a:pt x="540969" y="939194"/>
                  </a:cubicBezTo>
                  <a:cubicBezTo>
                    <a:pt x="553314" y="992589"/>
                    <a:pt x="561647" y="1046600"/>
                    <a:pt x="563499" y="1101538"/>
                  </a:cubicBezTo>
                  <a:cubicBezTo>
                    <a:pt x="564116" y="1117587"/>
                    <a:pt x="563190" y="1133945"/>
                    <a:pt x="565351" y="1149994"/>
                  </a:cubicBezTo>
                  <a:cubicBezTo>
                    <a:pt x="566894" y="1161105"/>
                    <a:pt x="566585" y="1161413"/>
                    <a:pt x="577388" y="1161413"/>
                  </a:cubicBezTo>
                  <a:cubicBezTo>
                    <a:pt x="618128" y="1162031"/>
                    <a:pt x="658868" y="1162957"/>
                    <a:pt x="699608" y="1163265"/>
                  </a:cubicBezTo>
                  <a:cubicBezTo>
                    <a:pt x="733867" y="1164191"/>
                    <a:pt x="767817" y="1163883"/>
                    <a:pt x="801767" y="1163883"/>
                  </a:cubicBezTo>
                  <a:close/>
                  <a:moveTo>
                    <a:pt x="1663484" y="1210795"/>
                  </a:moveTo>
                  <a:cubicBezTo>
                    <a:pt x="1639410" y="1210795"/>
                    <a:pt x="1619658" y="1210795"/>
                    <a:pt x="1599905" y="1210795"/>
                  </a:cubicBezTo>
                  <a:cubicBezTo>
                    <a:pt x="1589720" y="1210795"/>
                    <a:pt x="1587251" y="1213573"/>
                    <a:pt x="1586633" y="1223758"/>
                  </a:cubicBezTo>
                  <a:cubicBezTo>
                    <a:pt x="1586633" y="1225919"/>
                    <a:pt x="1586633" y="1227770"/>
                    <a:pt x="1586633" y="1229931"/>
                  </a:cubicBezTo>
                  <a:cubicBezTo>
                    <a:pt x="1586942" y="1265424"/>
                    <a:pt x="1590337" y="1300609"/>
                    <a:pt x="1594041" y="1335794"/>
                  </a:cubicBezTo>
                  <a:cubicBezTo>
                    <a:pt x="1597436" y="1369744"/>
                    <a:pt x="1602682" y="1403694"/>
                    <a:pt x="1609781" y="1437027"/>
                  </a:cubicBezTo>
                  <a:cubicBezTo>
                    <a:pt x="1613793" y="1456162"/>
                    <a:pt x="1619349" y="1475298"/>
                    <a:pt x="1623361" y="1494434"/>
                  </a:cubicBezTo>
                  <a:cubicBezTo>
                    <a:pt x="1625522" y="1504619"/>
                    <a:pt x="1630151" y="1514186"/>
                    <a:pt x="1632003" y="1524371"/>
                  </a:cubicBezTo>
                  <a:cubicBezTo>
                    <a:pt x="1634472" y="1536100"/>
                    <a:pt x="1637250" y="1548137"/>
                    <a:pt x="1641262" y="1559247"/>
                  </a:cubicBezTo>
                  <a:cubicBezTo>
                    <a:pt x="1651447" y="1588877"/>
                    <a:pt x="1662558" y="1618197"/>
                    <a:pt x="1674286" y="1647209"/>
                  </a:cubicBezTo>
                  <a:cubicBezTo>
                    <a:pt x="1691879" y="1690727"/>
                    <a:pt x="1713483" y="1733010"/>
                    <a:pt x="1735705" y="1774368"/>
                  </a:cubicBezTo>
                  <a:cubicBezTo>
                    <a:pt x="1756075" y="1812330"/>
                    <a:pt x="1781692" y="1846898"/>
                    <a:pt x="1806383" y="1882391"/>
                  </a:cubicBezTo>
                  <a:cubicBezTo>
                    <a:pt x="1812556" y="1891342"/>
                    <a:pt x="1819963" y="1899366"/>
                    <a:pt x="1825828" y="1908317"/>
                  </a:cubicBezTo>
                  <a:cubicBezTo>
                    <a:pt x="1837864" y="1926526"/>
                    <a:pt x="1852370" y="1942576"/>
                    <a:pt x="1866568" y="1959242"/>
                  </a:cubicBezTo>
                  <a:cubicBezTo>
                    <a:pt x="1879839" y="1974983"/>
                    <a:pt x="1894345" y="1989180"/>
                    <a:pt x="1908234" y="2004612"/>
                  </a:cubicBezTo>
                  <a:cubicBezTo>
                    <a:pt x="1912555" y="2009241"/>
                    <a:pt x="1916258" y="2014797"/>
                    <a:pt x="1921505" y="2018500"/>
                  </a:cubicBezTo>
                  <a:cubicBezTo>
                    <a:pt x="1930764" y="2025290"/>
                    <a:pt x="1936011" y="2024982"/>
                    <a:pt x="1944036" y="2016649"/>
                  </a:cubicBezTo>
                  <a:cubicBezTo>
                    <a:pt x="1945270" y="2015414"/>
                    <a:pt x="1946196" y="2014488"/>
                    <a:pt x="1947431" y="2013253"/>
                  </a:cubicBezTo>
                  <a:cubicBezTo>
                    <a:pt x="1983541" y="1973748"/>
                    <a:pt x="2019035" y="1933316"/>
                    <a:pt x="2052985" y="1891959"/>
                  </a:cubicBezTo>
                  <a:cubicBezTo>
                    <a:pt x="2098046" y="1837639"/>
                    <a:pt x="2135391" y="1778689"/>
                    <a:pt x="2165638" y="1714801"/>
                  </a:cubicBezTo>
                  <a:cubicBezTo>
                    <a:pt x="2185699" y="1672209"/>
                    <a:pt x="2203600" y="1628691"/>
                    <a:pt x="2221810" y="1584864"/>
                  </a:cubicBezTo>
                  <a:cubicBezTo>
                    <a:pt x="2238168" y="1545359"/>
                    <a:pt x="2252674" y="1505236"/>
                    <a:pt x="2260389" y="1462952"/>
                  </a:cubicBezTo>
                  <a:cubicBezTo>
                    <a:pt x="2269340" y="1413879"/>
                    <a:pt x="2275513" y="1364497"/>
                    <a:pt x="2282303" y="1315115"/>
                  </a:cubicBezTo>
                  <a:cubicBezTo>
                    <a:pt x="2283229" y="1309559"/>
                    <a:pt x="2281994" y="1303695"/>
                    <a:pt x="2282920" y="1298140"/>
                  </a:cubicBezTo>
                  <a:cubicBezTo>
                    <a:pt x="2286932" y="1276227"/>
                    <a:pt x="2287550" y="1254005"/>
                    <a:pt x="2287550" y="1232092"/>
                  </a:cubicBezTo>
                  <a:cubicBezTo>
                    <a:pt x="2287550" y="1220363"/>
                    <a:pt x="2285389" y="1217894"/>
                    <a:pt x="2273661" y="1217277"/>
                  </a:cubicBezTo>
                  <a:cubicBezTo>
                    <a:pt x="2251130" y="1216351"/>
                    <a:pt x="2228600" y="1216042"/>
                    <a:pt x="2206069" y="1215734"/>
                  </a:cubicBezTo>
                  <a:cubicBezTo>
                    <a:pt x="2120268" y="1214190"/>
                    <a:pt x="2034467" y="1215116"/>
                    <a:pt x="1948665" y="1213573"/>
                  </a:cubicBezTo>
                  <a:cubicBezTo>
                    <a:pt x="1852062" y="1212339"/>
                    <a:pt x="1755458" y="1213882"/>
                    <a:pt x="1663484" y="1210795"/>
                  </a:cubicBezTo>
                  <a:close/>
                  <a:moveTo>
                    <a:pt x="2060084" y="1179006"/>
                  </a:moveTo>
                  <a:cubicBezTo>
                    <a:pt x="2060084" y="1179006"/>
                    <a:pt x="2060084" y="1179314"/>
                    <a:pt x="2060084" y="1179314"/>
                  </a:cubicBezTo>
                  <a:cubicBezTo>
                    <a:pt x="2068108" y="1179314"/>
                    <a:pt x="2076133" y="1179314"/>
                    <a:pt x="2084157" y="1179314"/>
                  </a:cubicBezTo>
                  <a:cubicBezTo>
                    <a:pt x="2148971" y="1180549"/>
                    <a:pt x="2213785" y="1182092"/>
                    <a:pt x="2278908" y="1183327"/>
                  </a:cubicBezTo>
                  <a:cubicBezTo>
                    <a:pt x="2287858" y="1183635"/>
                    <a:pt x="2287858" y="1183327"/>
                    <a:pt x="2288167" y="1173759"/>
                  </a:cubicBezTo>
                  <a:cubicBezTo>
                    <a:pt x="2289093" y="1140735"/>
                    <a:pt x="2285389" y="1107710"/>
                    <a:pt x="2282611" y="1074995"/>
                  </a:cubicBezTo>
                  <a:cubicBezTo>
                    <a:pt x="2279834" y="1042896"/>
                    <a:pt x="2275821" y="1011107"/>
                    <a:pt x="2270883" y="979009"/>
                  </a:cubicBezTo>
                  <a:cubicBezTo>
                    <a:pt x="2266562" y="951540"/>
                    <a:pt x="2261315" y="924380"/>
                    <a:pt x="2255451" y="897220"/>
                  </a:cubicBezTo>
                  <a:cubicBezTo>
                    <a:pt x="2242489" y="838578"/>
                    <a:pt x="2218415" y="783949"/>
                    <a:pt x="2193724" y="729629"/>
                  </a:cubicBezTo>
                  <a:cubicBezTo>
                    <a:pt x="2173971" y="686420"/>
                    <a:pt x="2152366" y="644137"/>
                    <a:pt x="2128601" y="602779"/>
                  </a:cubicBezTo>
                  <a:cubicBezTo>
                    <a:pt x="2097429" y="548768"/>
                    <a:pt x="2064096" y="495682"/>
                    <a:pt x="2026133" y="446300"/>
                  </a:cubicBezTo>
                  <a:cubicBezTo>
                    <a:pt x="2004837" y="418831"/>
                    <a:pt x="1982615" y="392288"/>
                    <a:pt x="1955455" y="370066"/>
                  </a:cubicBezTo>
                  <a:cubicBezTo>
                    <a:pt x="1948048" y="364202"/>
                    <a:pt x="1948048" y="364202"/>
                    <a:pt x="1941567" y="370066"/>
                  </a:cubicBezTo>
                  <a:cubicBezTo>
                    <a:pt x="1923666" y="386115"/>
                    <a:pt x="1906999" y="403708"/>
                    <a:pt x="1890333" y="420991"/>
                  </a:cubicBezTo>
                  <a:cubicBezTo>
                    <a:pt x="1863173" y="449078"/>
                    <a:pt x="1838482" y="479324"/>
                    <a:pt x="1815334" y="510496"/>
                  </a:cubicBezTo>
                  <a:cubicBezTo>
                    <a:pt x="1790951" y="543521"/>
                    <a:pt x="1768112" y="577471"/>
                    <a:pt x="1747125" y="612964"/>
                  </a:cubicBezTo>
                  <a:cubicBezTo>
                    <a:pt x="1729532" y="642593"/>
                    <a:pt x="1713483" y="673457"/>
                    <a:pt x="1698360" y="704630"/>
                  </a:cubicBezTo>
                  <a:cubicBezTo>
                    <a:pt x="1693731" y="714506"/>
                    <a:pt x="1688175" y="723765"/>
                    <a:pt x="1684163" y="733950"/>
                  </a:cubicBezTo>
                  <a:cubicBezTo>
                    <a:pt x="1676756" y="753086"/>
                    <a:pt x="1668731" y="771913"/>
                    <a:pt x="1661324" y="791048"/>
                  </a:cubicBezTo>
                  <a:cubicBezTo>
                    <a:pt x="1654225" y="809875"/>
                    <a:pt x="1646200" y="828393"/>
                    <a:pt x="1640953" y="847838"/>
                  </a:cubicBezTo>
                  <a:cubicBezTo>
                    <a:pt x="1635089" y="869751"/>
                    <a:pt x="1628608" y="891047"/>
                    <a:pt x="1622435" y="912960"/>
                  </a:cubicBezTo>
                  <a:cubicBezTo>
                    <a:pt x="1610398" y="955243"/>
                    <a:pt x="1600522" y="997835"/>
                    <a:pt x="1596818" y="1041971"/>
                  </a:cubicBezTo>
                  <a:cubicBezTo>
                    <a:pt x="1594967" y="1063267"/>
                    <a:pt x="1592189" y="1084254"/>
                    <a:pt x="1590337" y="1105550"/>
                  </a:cubicBezTo>
                  <a:cubicBezTo>
                    <a:pt x="1588794" y="1124068"/>
                    <a:pt x="1588176" y="1142587"/>
                    <a:pt x="1587559" y="1161105"/>
                  </a:cubicBezTo>
                  <a:cubicBezTo>
                    <a:pt x="1587251" y="1168821"/>
                    <a:pt x="1589102" y="1170364"/>
                    <a:pt x="1596510" y="1171290"/>
                  </a:cubicBezTo>
                  <a:cubicBezTo>
                    <a:pt x="1598979" y="1171598"/>
                    <a:pt x="1601448" y="1171598"/>
                    <a:pt x="1603608" y="1171598"/>
                  </a:cubicBezTo>
                  <a:cubicBezTo>
                    <a:pt x="1641571" y="1172524"/>
                    <a:pt x="1679225" y="1171598"/>
                    <a:pt x="1717187" y="1173450"/>
                  </a:cubicBezTo>
                  <a:cubicBezTo>
                    <a:pt x="1760705" y="1175302"/>
                    <a:pt x="1804223" y="1174376"/>
                    <a:pt x="1847741" y="1175611"/>
                  </a:cubicBezTo>
                  <a:cubicBezTo>
                    <a:pt x="1919036" y="1177463"/>
                    <a:pt x="1989714" y="1178080"/>
                    <a:pt x="2060084" y="1179006"/>
                  </a:cubicBezTo>
                  <a:close/>
                  <a:moveTo>
                    <a:pt x="40049" y="1241042"/>
                  </a:moveTo>
                  <a:cubicBezTo>
                    <a:pt x="39124" y="1262029"/>
                    <a:pt x="41284" y="1281782"/>
                    <a:pt x="42210" y="1301535"/>
                  </a:cubicBezTo>
                  <a:cubicBezTo>
                    <a:pt x="43753" y="1333325"/>
                    <a:pt x="47457" y="1365114"/>
                    <a:pt x="53629" y="1396287"/>
                  </a:cubicBezTo>
                  <a:cubicBezTo>
                    <a:pt x="65358" y="1455237"/>
                    <a:pt x="84493" y="1512026"/>
                    <a:pt x="103012" y="1569124"/>
                  </a:cubicBezTo>
                  <a:cubicBezTo>
                    <a:pt x="115666" y="1607704"/>
                    <a:pt x="131406" y="1645357"/>
                    <a:pt x="149307" y="1681777"/>
                  </a:cubicBezTo>
                  <a:cubicBezTo>
                    <a:pt x="162270" y="1708628"/>
                    <a:pt x="174924" y="1735480"/>
                    <a:pt x="190047" y="1761096"/>
                  </a:cubicBezTo>
                  <a:cubicBezTo>
                    <a:pt x="202084" y="1781467"/>
                    <a:pt x="215047" y="1801528"/>
                    <a:pt x="227393" y="1821898"/>
                  </a:cubicBezTo>
                  <a:cubicBezTo>
                    <a:pt x="240355" y="1842885"/>
                    <a:pt x="255170" y="1862330"/>
                    <a:pt x="270293" y="1881774"/>
                  </a:cubicBezTo>
                  <a:cubicBezTo>
                    <a:pt x="273997" y="1886403"/>
                    <a:pt x="276466" y="1885786"/>
                    <a:pt x="279552" y="1881465"/>
                  </a:cubicBezTo>
                  <a:cubicBezTo>
                    <a:pt x="285108" y="1874058"/>
                    <a:pt x="290046" y="1866342"/>
                    <a:pt x="295910" y="1859243"/>
                  </a:cubicBezTo>
                  <a:cubicBezTo>
                    <a:pt x="311651" y="1839799"/>
                    <a:pt x="325231" y="1818812"/>
                    <a:pt x="338502" y="1797824"/>
                  </a:cubicBezTo>
                  <a:cubicBezTo>
                    <a:pt x="355169" y="1771590"/>
                    <a:pt x="372144" y="1745665"/>
                    <a:pt x="386958" y="1718504"/>
                  </a:cubicBezTo>
                  <a:cubicBezTo>
                    <a:pt x="401156" y="1692270"/>
                    <a:pt x="416896" y="1666962"/>
                    <a:pt x="427390" y="1638876"/>
                  </a:cubicBezTo>
                  <a:cubicBezTo>
                    <a:pt x="444674" y="1593198"/>
                    <a:pt x="461957" y="1547519"/>
                    <a:pt x="476772" y="1501224"/>
                  </a:cubicBezTo>
                  <a:cubicBezTo>
                    <a:pt x="490661" y="1457088"/>
                    <a:pt x="504549" y="1412645"/>
                    <a:pt x="513500" y="1367275"/>
                  </a:cubicBezTo>
                  <a:cubicBezTo>
                    <a:pt x="523376" y="1317275"/>
                    <a:pt x="523376" y="1266350"/>
                    <a:pt x="525537" y="1215734"/>
                  </a:cubicBezTo>
                  <a:cubicBezTo>
                    <a:pt x="526154" y="1203388"/>
                    <a:pt x="524919" y="1202771"/>
                    <a:pt x="512574" y="1202462"/>
                  </a:cubicBezTo>
                  <a:cubicBezTo>
                    <a:pt x="488809" y="1201845"/>
                    <a:pt x="465044" y="1201536"/>
                    <a:pt x="441279" y="1200919"/>
                  </a:cubicBezTo>
                  <a:cubicBezTo>
                    <a:pt x="378316" y="1199376"/>
                    <a:pt x="315354" y="1200610"/>
                    <a:pt x="252701" y="1198450"/>
                  </a:cubicBezTo>
                  <a:cubicBezTo>
                    <a:pt x="218133" y="1197215"/>
                    <a:pt x="183257" y="1197833"/>
                    <a:pt x="148690" y="1197524"/>
                  </a:cubicBezTo>
                  <a:cubicBezTo>
                    <a:pt x="116900" y="1197215"/>
                    <a:pt x="85111" y="1196290"/>
                    <a:pt x="53012" y="1195672"/>
                  </a:cubicBezTo>
                  <a:cubicBezTo>
                    <a:pt x="41593" y="1195364"/>
                    <a:pt x="40358" y="1195981"/>
                    <a:pt x="39741" y="1207709"/>
                  </a:cubicBezTo>
                  <a:cubicBezTo>
                    <a:pt x="39432" y="1218820"/>
                    <a:pt x="40049" y="1230548"/>
                    <a:pt x="40049" y="1241042"/>
                  </a:cubicBezTo>
                  <a:close/>
                  <a:moveTo>
                    <a:pt x="528623" y="1137340"/>
                  </a:moveTo>
                  <a:cubicBezTo>
                    <a:pt x="526463" y="1128698"/>
                    <a:pt x="527080" y="1119130"/>
                    <a:pt x="525537" y="1110180"/>
                  </a:cubicBezTo>
                  <a:cubicBezTo>
                    <a:pt x="521216" y="1082402"/>
                    <a:pt x="519055" y="1054316"/>
                    <a:pt x="515043" y="1026230"/>
                  </a:cubicBezTo>
                  <a:cubicBezTo>
                    <a:pt x="509487" y="987650"/>
                    <a:pt x="503932" y="949071"/>
                    <a:pt x="495290" y="910800"/>
                  </a:cubicBezTo>
                  <a:cubicBezTo>
                    <a:pt x="487574" y="876232"/>
                    <a:pt x="476772" y="842282"/>
                    <a:pt x="467821" y="808023"/>
                  </a:cubicBezTo>
                  <a:cubicBezTo>
                    <a:pt x="452698" y="749999"/>
                    <a:pt x="429550" y="695062"/>
                    <a:pt x="401773" y="642285"/>
                  </a:cubicBezTo>
                  <a:cubicBezTo>
                    <a:pt x="372452" y="587039"/>
                    <a:pt x="339119" y="534262"/>
                    <a:pt x="303009" y="483336"/>
                  </a:cubicBezTo>
                  <a:cubicBezTo>
                    <a:pt x="300540" y="479633"/>
                    <a:pt x="297453" y="476546"/>
                    <a:pt x="294676" y="472843"/>
                  </a:cubicBezTo>
                  <a:cubicBezTo>
                    <a:pt x="292824" y="470682"/>
                    <a:pt x="290663" y="470374"/>
                    <a:pt x="288503" y="472225"/>
                  </a:cubicBezTo>
                  <a:cubicBezTo>
                    <a:pt x="286034" y="474386"/>
                    <a:pt x="283565" y="476546"/>
                    <a:pt x="281713" y="479015"/>
                  </a:cubicBezTo>
                  <a:cubicBezTo>
                    <a:pt x="272454" y="490744"/>
                    <a:pt x="263195" y="502472"/>
                    <a:pt x="254553" y="514509"/>
                  </a:cubicBezTo>
                  <a:cubicBezTo>
                    <a:pt x="199307" y="592594"/>
                    <a:pt x="155480" y="676852"/>
                    <a:pt x="119987" y="765431"/>
                  </a:cubicBezTo>
                  <a:cubicBezTo>
                    <a:pt x="104863" y="803085"/>
                    <a:pt x="91901" y="841665"/>
                    <a:pt x="80172" y="880862"/>
                  </a:cubicBezTo>
                  <a:cubicBezTo>
                    <a:pt x="66592" y="925923"/>
                    <a:pt x="57333" y="971910"/>
                    <a:pt x="50543" y="1018823"/>
                  </a:cubicBezTo>
                  <a:cubicBezTo>
                    <a:pt x="44679" y="1059254"/>
                    <a:pt x="41901" y="1099686"/>
                    <a:pt x="40358" y="1140117"/>
                  </a:cubicBezTo>
                  <a:cubicBezTo>
                    <a:pt x="39741" y="1154932"/>
                    <a:pt x="42519" y="1157710"/>
                    <a:pt x="57642" y="1157710"/>
                  </a:cubicBezTo>
                  <a:cubicBezTo>
                    <a:pt x="141900" y="1158327"/>
                    <a:pt x="226158" y="1157710"/>
                    <a:pt x="310416" y="1159870"/>
                  </a:cubicBezTo>
                  <a:cubicBezTo>
                    <a:pt x="365354" y="1161105"/>
                    <a:pt x="419983" y="1160488"/>
                    <a:pt x="474920" y="1160796"/>
                  </a:cubicBezTo>
                  <a:cubicBezTo>
                    <a:pt x="487266" y="1160796"/>
                    <a:pt x="499920" y="1160179"/>
                    <a:pt x="512265" y="1162339"/>
                  </a:cubicBezTo>
                  <a:cubicBezTo>
                    <a:pt x="517203" y="1163265"/>
                    <a:pt x="522142" y="1162339"/>
                    <a:pt x="523993" y="1156475"/>
                  </a:cubicBezTo>
                  <a:cubicBezTo>
                    <a:pt x="525845" y="1150611"/>
                    <a:pt x="527080" y="1144130"/>
                    <a:pt x="528623" y="1137340"/>
                  </a:cubicBezTo>
                  <a:close/>
                </a:path>
              </a:pathLst>
            </a:custGeom>
            <a:solidFill>
              <a:schemeClr val="tx1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" name="任意多边形: 形状 17"/>
            <p:cNvSpPr/>
            <p:nvPr>
              <p:custDataLst>
                <p:tags r:id="rId14"/>
              </p:custDataLst>
            </p:nvPr>
          </p:nvSpPr>
          <p:spPr>
            <a:xfrm>
              <a:off x="451484" y="6380466"/>
              <a:ext cx="303757" cy="367425"/>
            </a:xfrm>
            <a:custGeom>
              <a:avLst/>
              <a:gdLst>
                <a:gd name="connsiteX0" fmla="*/ 234772 w 916597"/>
                <a:gd name="connsiteY0" fmla="*/ 1126596 h 1126596"/>
                <a:gd name="connsiteX1" fmla="*/ 186316 w 916597"/>
                <a:gd name="connsiteY1" fmla="*/ 1126596 h 1126596"/>
                <a:gd name="connsiteX2" fmla="*/ 173662 w 916597"/>
                <a:gd name="connsiteY2" fmla="*/ 1117337 h 1126596"/>
                <a:gd name="connsiteX3" fmla="*/ 147737 w 916597"/>
                <a:gd name="connsiteY3" fmla="*/ 1036783 h 1126596"/>
                <a:gd name="connsiteX4" fmla="*/ 97120 w 916597"/>
                <a:gd name="connsiteY4" fmla="*/ 852835 h 1126596"/>
                <a:gd name="connsiteX5" fmla="*/ 74898 w 916597"/>
                <a:gd name="connsiteY5" fmla="*/ 748824 h 1126596"/>
                <a:gd name="connsiteX6" fmla="*/ 48973 w 916597"/>
                <a:gd name="connsiteY6" fmla="*/ 600369 h 1126596"/>
                <a:gd name="connsiteX7" fmla="*/ 32923 w 916597"/>
                <a:gd name="connsiteY7" fmla="*/ 490494 h 1126596"/>
                <a:gd name="connsiteX8" fmla="*/ 20886 w 916597"/>
                <a:gd name="connsiteY8" fmla="*/ 386174 h 1126596"/>
                <a:gd name="connsiteX9" fmla="*/ 12553 w 916597"/>
                <a:gd name="connsiteY9" fmla="*/ 297287 h 1126596"/>
                <a:gd name="connsiteX10" fmla="*/ 8850 w 916597"/>
                <a:gd name="connsiteY10" fmla="*/ 233399 h 1126596"/>
                <a:gd name="connsiteX11" fmla="*/ 5763 w 916597"/>
                <a:gd name="connsiteY11" fmla="*/ 186486 h 1126596"/>
                <a:gd name="connsiteX12" fmla="*/ 5146 w 916597"/>
                <a:gd name="connsiteY12" fmla="*/ 180622 h 1126596"/>
                <a:gd name="connsiteX13" fmla="*/ 1751 w 916597"/>
                <a:gd name="connsiteY13" fmla="*/ 65808 h 1126596"/>
                <a:gd name="connsiteX14" fmla="*/ 208 w 916597"/>
                <a:gd name="connsiteY14" fmla="*/ 16426 h 1126596"/>
                <a:gd name="connsiteX15" fmla="*/ 14714 w 916597"/>
                <a:gd name="connsiteY15" fmla="*/ 686 h 1126596"/>
                <a:gd name="connsiteX16" fmla="*/ 47121 w 916597"/>
                <a:gd name="connsiteY16" fmla="*/ 686 h 1126596"/>
                <a:gd name="connsiteX17" fmla="*/ 182613 w 916597"/>
                <a:gd name="connsiteY17" fmla="*/ 1612 h 1126596"/>
                <a:gd name="connsiteX18" fmla="*/ 448658 w 916597"/>
                <a:gd name="connsiteY18" fmla="*/ 4389 h 1126596"/>
                <a:gd name="connsiteX19" fmla="*/ 550200 w 916597"/>
                <a:gd name="connsiteY19" fmla="*/ 5624 h 1126596"/>
                <a:gd name="connsiteX20" fmla="*/ 564398 w 916597"/>
                <a:gd name="connsiteY20" fmla="*/ 20130 h 1126596"/>
                <a:gd name="connsiteX21" fmla="*/ 566867 w 916597"/>
                <a:gd name="connsiteY21" fmla="*/ 73216 h 1126596"/>
                <a:gd name="connsiteX22" fmla="*/ 582916 w 916597"/>
                <a:gd name="connsiteY22" fmla="*/ 199140 h 1126596"/>
                <a:gd name="connsiteX23" fmla="*/ 637545 w 916597"/>
                <a:gd name="connsiteY23" fmla="*/ 411791 h 1126596"/>
                <a:gd name="connsiteX24" fmla="*/ 718099 w 916597"/>
                <a:gd name="connsiteY24" fmla="*/ 591418 h 1126596"/>
                <a:gd name="connsiteX25" fmla="*/ 821184 w 916597"/>
                <a:gd name="connsiteY25" fmla="*/ 741416 h 1126596"/>
                <a:gd name="connsiteX26" fmla="*/ 911615 w 916597"/>
                <a:gd name="connsiteY26" fmla="*/ 840798 h 1126596"/>
                <a:gd name="connsiteX27" fmla="*/ 910689 w 916597"/>
                <a:gd name="connsiteY27" fmla="*/ 854686 h 1126596"/>
                <a:gd name="connsiteX28" fmla="*/ 701124 w 916597"/>
                <a:gd name="connsiteY28" fmla="*/ 1004376 h 1126596"/>
                <a:gd name="connsiteX29" fmla="*/ 620878 w 916597"/>
                <a:gd name="connsiteY29" fmla="*/ 1040795 h 1126596"/>
                <a:gd name="connsiteX30" fmla="*/ 383227 w 916597"/>
                <a:gd name="connsiteY30" fmla="*/ 1114868 h 1126596"/>
                <a:gd name="connsiteX31" fmla="*/ 340327 w 916597"/>
                <a:gd name="connsiteY31" fmla="*/ 1120732 h 1126596"/>
                <a:gd name="connsiteX32" fmla="*/ 234772 w 916597"/>
                <a:gd name="connsiteY32" fmla="*/ 1126596 h 112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16597" h="1126596">
                  <a:moveTo>
                    <a:pt x="234772" y="1126596"/>
                  </a:moveTo>
                  <a:cubicBezTo>
                    <a:pt x="218723" y="1126596"/>
                    <a:pt x="202366" y="1126596"/>
                    <a:pt x="186316" y="1126596"/>
                  </a:cubicBezTo>
                  <a:cubicBezTo>
                    <a:pt x="176749" y="1126596"/>
                    <a:pt x="176440" y="1125979"/>
                    <a:pt x="173662" y="1117337"/>
                  </a:cubicBezTo>
                  <a:cubicBezTo>
                    <a:pt x="165020" y="1090486"/>
                    <a:pt x="156070" y="1063634"/>
                    <a:pt x="147737" y="1036783"/>
                  </a:cubicBezTo>
                  <a:cubicBezTo>
                    <a:pt x="128601" y="975981"/>
                    <a:pt x="111009" y="914871"/>
                    <a:pt x="97120" y="852835"/>
                  </a:cubicBezTo>
                  <a:cubicBezTo>
                    <a:pt x="89404" y="818267"/>
                    <a:pt x="81688" y="783700"/>
                    <a:pt x="74898" y="748824"/>
                  </a:cubicBezTo>
                  <a:cubicBezTo>
                    <a:pt x="65022" y="699442"/>
                    <a:pt x="56380" y="650060"/>
                    <a:pt x="48973" y="600369"/>
                  </a:cubicBezTo>
                  <a:cubicBezTo>
                    <a:pt x="43726" y="563641"/>
                    <a:pt x="37553" y="527222"/>
                    <a:pt x="32923" y="490494"/>
                  </a:cubicBezTo>
                  <a:cubicBezTo>
                    <a:pt x="28602" y="455927"/>
                    <a:pt x="23047" y="421359"/>
                    <a:pt x="20886" y="386174"/>
                  </a:cubicBezTo>
                  <a:cubicBezTo>
                    <a:pt x="19035" y="356545"/>
                    <a:pt x="13788" y="326916"/>
                    <a:pt x="12553" y="297287"/>
                  </a:cubicBezTo>
                  <a:cubicBezTo>
                    <a:pt x="11627" y="275991"/>
                    <a:pt x="9467" y="254695"/>
                    <a:pt x="8850" y="233399"/>
                  </a:cubicBezTo>
                  <a:cubicBezTo>
                    <a:pt x="8541" y="217658"/>
                    <a:pt x="6689" y="202226"/>
                    <a:pt x="5763" y="186486"/>
                  </a:cubicBezTo>
                  <a:cubicBezTo>
                    <a:pt x="5763" y="184634"/>
                    <a:pt x="5146" y="182473"/>
                    <a:pt x="5146" y="180622"/>
                  </a:cubicBezTo>
                  <a:cubicBezTo>
                    <a:pt x="5146" y="142351"/>
                    <a:pt x="1442" y="104079"/>
                    <a:pt x="1751" y="65808"/>
                  </a:cubicBezTo>
                  <a:cubicBezTo>
                    <a:pt x="1751" y="49451"/>
                    <a:pt x="-718" y="32784"/>
                    <a:pt x="208" y="16426"/>
                  </a:cubicBezTo>
                  <a:cubicBezTo>
                    <a:pt x="825" y="3772"/>
                    <a:pt x="2677" y="2229"/>
                    <a:pt x="14714" y="686"/>
                  </a:cubicBezTo>
                  <a:cubicBezTo>
                    <a:pt x="25516" y="-857"/>
                    <a:pt x="36318" y="686"/>
                    <a:pt x="47121" y="686"/>
                  </a:cubicBezTo>
                  <a:cubicBezTo>
                    <a:pt x="92182" y="994"/>
                    <a:pt x="137552" y="377"/>
                    <a:pt x="182613" y="1612"/>
                  </a:cubicBezTo>
                  <a:cubicBezTo>
                    <a:pt x="271192" y="3772"/>
                    <a:pt x="360079" y="2846"/>
                    <a:pt x="448658" y="4389"/>
                  </a:cubicBezTo>
                  <a:cubicBezTo>
                    <a:pt x="482609" y="5007"/>
                    <a:pt x="516250" y="5315"/>
                    <a:pt x="550200" y="5624"/>
                  </a:cubicBezTo>
                  <a:cubicBezTo>
                    <a:pt x="561003" y="5624"/>
                    <a:pt x="565632" y="9945"/>
                    <a:pt x="564398" y="20130"/>
                  </a:cubicBezTo>
                  <a:cubicBezTo>
                    <a:pt x="562237" y="38031"/>
                    <a:pt x="565324" y="55623"/>
                    <a:pt x="566867" y="73216"/>
                  </a:cubicBezTo>
                  <a:cubicBezTo>
                    <a:pt x="570879" y="115190"/>
                    <a:pt x="576126" y="157165"/>
                    <a:pt x="582916" y="199140"/>
                  </a:cubicBezTo>
                  <a:cubicBezTo>
                    <a:pt x="594953" y="271670"/>
                    <a:pt x="610385" y="343274"/>
                    <a:pt x="637545" y="411791"/>
                  </a:cubicBezTo>
                  <a:cubicBezTo>
                    <a:pt x="661927" y="472902"/>
                    <a:pt x="686618" y="533703"/>
                    <a:pt x="718099" y="591418"/>
                  </a:cubicBezTo>
                  <a:cubicBezTo>
                    <a:pt x="747420" y="644813"/>
                    <a:pt x="780753" y="695738"/>
                    <a:pt x="821184" y="741416"/>
                  </a:cubicBezTo>
                  <a:cubicBezTo>
                    <a:pt x="850813" y="775058"/>
                    <a:pt x="880443" y="808391"/>
                    <a:pt x="911615" y="840798"/>
                  </a:cubicBezTo>
                  <a:cubicBezTo>
                    <a:pt x="918405" y="847896"/>
                    <a:pt x="918405" y="848514"/>
                    <a:pt x="910689" y="854686"/>
                  </a:cubicBezTo>
                  <a:cubicBezTo>
                    <a:pt x="843715" y="908389"/>
                    <a:pt x="774888" y="959623"/>
                    <a:pt x="701124" y="1004376"/>
                  </a:cubicBezTo>
                  <a:cubicBezTo>
                    <a:pt x="675816" y="1019808"/>
                    <a:pt x="648656" y="1030610"/>
                    <a:pt x="620878" y="1040795"/>
                  </a:cubicBezTo>
                  <a:cubicBezTo>
                    <a:pt x="542793" y="1069498"/>
                    <a:pt x="463782" y="1094498"/>
                    <a:pt x="383227" y="1114868"/>
                  </a:cubicBezTo>
                  <a:cubicBezTo>
                    <a:pt x="369030" y="1118572"/>
                    <a:pt x="354524" y="1119498"/>
                    <a:pt x="340327" y="1120732"/>
                  </a:cubicBezTo>
                  <a:cubicBezTo>
                    <a:pt x="304833" y="1123201"/>
                    <a:pt x="269649" y="1126288"/>
                    <a:pt x="234772" y="1126596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" name="任意多边形: 形状 18"/>
            <p:cNvSpPr/>
            <p:nvPr>
              <p:custDataLst>
                <p:tags r:id="rId15"/>
              </p:custDataLst>
            </p:nvPr>
          </p:nvSpPr>
          <p:spPr>
            <a:xfrm>
              <a:off x="225355" y="6379365"/>
              <a:ext cx="270739" cy="369589"/>
            </a:xfrm>
            <a:custGeom>
              <a:avLst/>
              <a:gdLst>
                <a:gd name="connsiteX0" fmla="*/ 323922 w 816962"/>
                <a:gd name="connsiteY0" fmla="*/ 49 h 1133231"/>
                <a:gd name="connsiteX1" fmla="*/ 493364 w 816962"/>
                <a:gd name="connsiteY1" fmla="*/ 3444 h 1133231"/>
                <a:gd name="connsiteX2" fmla="*/ 613116 w 816962"/>
                <a:gd name="connsiteY2" fmla="*/ 4988 h 1133231"/>
                <a:gd name="connsiteX3" fmla="*/ 634721 w 816962"/>
                <a:gd name="connsiteY3" fmla="*/ 7148 h 1133231"/>
                <a:gd name="connsiteX4" fmla="*/ 643362 w 816962"/>
                <a:gd name="connsiteY4" fmla="*/ 16099 h 1133231"/>
                <a:gd name="connsiteX5" fmla="*/ 644597 w 816962"/>
                <a:gd name="connsiteY5" fmla="*/ 60851 h 1133231"/>
                <a:gd name="connsiteX6" fmla="*/ 650152 w 816962"/>
                <a:gd name="connsiteY6" fmla="*/ 202207 h 1133231"/>
                <a:gd name="connsiteX7" fmla="*/ 664658 w 816962"/>
                <a:gd name="connsiteY7" fmla="*/ 393871 h 1133231"/>
                <a:gd name="connsiteX8" fmla="*/ 681633 w 816962"/>
                <a:gd name="connsiteY8" fmla="*/ 534301 h 1133231"/>
                <a:gd name="connsiteX9" fmla="*/ 705399 w 816962"/>
                <a:gd name="connsiteY9" fmla="*/ 675966 h 1133231"/>
                <a:gd name="connsiteX10" fmla="*/ 739966 w 816962"/>
                <a:gd name="connsiteY10" fmla="*/ 854976 h 1133231"/>
                <a:gd name="connsiteX11" fmla="*/ 790583 w 816962"/>
                <a:gd name="connsiteY11" fmla="*/ 1033986 h 1133231"/>
                <a:gd name="connsiteX12" fmla="*/ 814348 w 816962"/>
                <a:gd name="connsiteY12" fmla="*/ 1113923 h 1133231"/>
                <a:gd name="connsiteX13" fmla="*/ 815582 w 816962"/>
                <a:gd name="connsiteY13" fmla="*/ 1118552 h 1133231"/>
                <a:gd name="connsiteX14" fmla="*/ 802928 w 816962"/>
                <a:gd name="connsiteY14" fmla="*/ 1132441 h 1133231"/>
                <a:gd name="connsiteX15" fmla="*/ 719287 w 816962"/>
                <a:gd name="connsiteY15" fmla="*/ 1121022 h 1133231"/>
                <a:gd name="connsiteX16" fmla="*/ 658486 w 816962"/>
                <a:gd name="connsiteY16" fmla="*/ 1111145 h 1133231"/>
                <a:gd name="connsiteX17" fmla="*/ 491513 w 816962"/>
                <a:gd name="connsiteY17" fmla="*/ 1068553 h 1133231"/>
                <a:gd name="connsiteX18" fmla="*/ 403860 w 816962"/>
                <a:gd name="connsiteY18" fmla="*/ 1037381 h 1133231"/>
                <a:gd name="connsiteX19" fmla="*/ 336885 w 816962"/>
                <a:gd name="connsiteY19" fmla="*/ 1001270 h 1133231"/>
                <a:gd name="connsiteX20" fmla="*/ 209109 w 816962"/>
                <a:gd name="connsiteY20" fmla="*/ 918555 h 1133231"/>
                <a:gd name="connsiteX21" fmla="*/ 124542 w 816962"/>
                <a:gd name="connsiteY21" fmla="*/ 854050 h 1133231"/>
                <a:gd name="connsiteX22" fmla="*/ 43062 w 816962"/>
                <a:gd name="connsiteY22" fmla="*/ 771335 h 1133231"/>
                <a:gd name="connsiteX23" fmla="*/ 3556 w 816962"/>
                <a:gd name="connsiteY23" fmla="*/ 728743 h 1133231"/>
                <a:gd name="connsiteX24" fmla="*/ 1705 w 816962"/>
                <a:gd name="connsiteY24" fmla="*/ 714854 h 1133231"/>
                <a:gd name="connsiteX25" fmla="*/ 19914 w 816962"/>
                <a:gd name="connsiteY25" fmla="*/ 689546 h 1133231"/>
                <a:gd name="connsiteX26" fmla="*/ 52938 w 816962"/>
                <a:gd name="connsiteY26" fmla="*/ 638930 h 1133231"/>
                <a:gd name="connsiteX27" fmla="*/ 169912 w 816962"/>
                <a:gd name="connsiteY27" fmla="*/ 412081 h 1133231"/>
                <a:gd name="connsiteX28" fmla="*/ 214665 w 816962"/>
                <a:gd name="connsiteY28" fmla="*/ 302514 h 1133231"/>
                <a:gd name="connsiteX29" fmla="*/ 235035 w 816962"/>
                <a:gd name="connsiteY29" fmla="*/ 215479 h 1133231"/>
                <a:gd name="connsiteX30" fmla="*/ 255405 w 816962"/>
                <a:gd name="connsiteY30" fmla="*/ 97579 h 1133231"/>
                <a:gd name="connsiteX31" fmla="*/ 261578 w 816962"/>
                <a:gd name="connsiteY31" fmla="*/ 29061 h 1133231"/>
                <a:gd name="connsiteX32" fmla="*/ 263121 w 816962"/>
                <a:gd name="connsiteY32" fmla="*/ 9926 h 1133231"/>
                <a:gd name="connsiteX33" fmla="*/ 274232 w 816962"/>
                <a:gd name="connsiteY33" fmla="*/ 667 h 1133231"/>
                <a:gd name="connsiteX34" fmla="*/ 323922 w 816962"/>
                <a:gd name="connsiteY34" fmla="*/ 49 h 113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16962" h="1133231">
                  <a:moveTo>
                    <a:pt x="323922" y="49"/>
                  </a:moveTo>
                  <a:cubicBezTo>
                    <a:pt x="378243" y="2827"/>
                    <a:pt x="435958" y="1593"/>
                    <a:pt x="493364" y="3444"/>
                  </a:cubicBezTo>
                  <a:cubicBezTo>
                    <a:pt x="533179" y="4679"/>
                    <a:pt x="573302" y="4370"/>
                    <a:pt x="613116" y="4988"/>
                  </a:cubicBezTo>
                  <a:cubicBezTo>
                    <a:pt x="620523" y="4988"/>
                    <a:pt x="627313" y="7148"/>
                    <a:pt x="634721" y="7148"/>
                  </a:cubicBezTo>
                  <a:cubicBezTo>
                    <a:pt x="640585" y="7148"/>
                    <a:pt x="643054" y="9926"/>
                    <a:pt x="643362" y="16099"/>
                  </a:cubicBezTo>
                  <a:cubicBezTo>
                    <a:pt x="644597" y="30913"/>
                    <a:pt x="643980" y="46036"/>
                    <a:pt x="644597" y="60851"/>
                  </a:cubicBezTo>
                  <a:cubicBezTo>
                    <a:pt x="646449" y="108073"/>
                    <a:pt x="647375" y="155294"/>
                    <a:pt x="650152" y="202207"/>
                  </a:cubicBezTo>
                  <a:cubicBezTo>
                    <a:pt x="653856" y="266095"/>
                    <a:pt x="658177" y="329983"/>
                    <a:pt x="664658" y="393871"/>
                  </a:cubicBezTo>
                  <a:cubicBezTo>
                    <a:pt x="669288" y="440784"/>
                    <a:pt x="674535" y="487697"/>
                    <a:pt x="681633" y="534301"/>
                  </a:cubicBezTo>
                  <a:cubicBezTo>
                    <a:pt x="688732" y="581523"/>
                    <a:pt x="697374" y="628744"/>
                    <a:pt x="705399" y="675966"/>
                  </a:cubicBezTo>
                  <a:cubicBezTo>
                    <a:pt x="715892" y="735842"/>
                    <a:pt x="727003" y="795717"/>
                    <a:pt x="739966" y="854976"/>
                  </a:cubicBezTo>
                  <a:cubicBezTo>
                    <a:pt x="753237" y="915777"/>
                    <a:pt x="769904" y="975345"/>
                    <a:pt x="790583" y="1033986"/>
                  </a:cubicBezTo>
                  <a:cubicBezTo>
                    <a:pt x="799842" y="1060220"/>
                    <a:pt x="807558" y="1087071"/>
                    <a:pt x="814348" y="1113923"/>
                  </a:cubicBezTo>
                  <a:cubicBezTo>
                    <a:pt x="814656" y="1115466"/>
                    <a:pt x="815274" y="1117009"/>
                    <a:pt x="815582" y="1118552"/>
                  </a:cubicBezTo>
                  <a:cubicBezTo>
                    <a:pt x="818669" y="1133059"/>
                    <a:pt x="817434" y="1134602"/>
                    <a:pt x="802928" y="1132441"/>
                  </a:cubicBezTo>
                  <a:cubicBezTo>
                    <a:pt x="775151" y="1128429"/>
                    <a:pt x="747373" y="1123799"/>
                    <a:pt x="719287" y="1121022"/>
                  </a:cubicBezTo>
                  <a:cubicBezTo>
                    <a:pt x="698917" y="1118861"/>
                    <a:pt x="678856" y="1115158"/>
                    <a:pt x="658486" y="1111145"/>
                  </a:cubicBezTo>
                  <a:cubicBezTo>
                    <a:pt x="602005" y="1100343"/>
                    <a:pt x="546450" y="1085528"/>
                    <a:pt x="491513" y="1068553"/>
                  </a:cubicBezTo>
                  <a:cubicBezTo>
                    <a:pt x="461883" y="1059294"/>
                    <a:pt x="432563" y="1049418"/>
                    <a:pt x="403860" y="1037381"/>
                  </a:cubicBezTo>
                  <a:cubicBezTo>
                    <a:pt x="380403" y="1027504"/>
                    <a:pt x="358798" y="1014233"/>
                    <a:pt x="336885" y="1001270"/>
                  </a:cubicBezTo>
                  <a:cubicBezTo>
                    <a:pt x="293367" y="975036"/>
                    <a:pt x="250467" y="947876"/>
                    <a:pt x="209109" y="918555"/>
                  </a:cubicBezTo>
                  <a:cubicBezTo>
                    <a:pt x="180097" y="897876"/>
                    <a:pt x="151702" y="877198"/>
                    <a:pt x="124542" y="854050"/>
                  </a:cubicBezTo>
                  <a:cubicBezTo>
                    <a:pt x="94913" y="828742"/>
                    <a:pt x="69296" y="799730"/>
                    <a:pt x="43062" y="771335"/>
                  </a:cubicBezTo>
                  <a:cubicBezTo>
                    <a:pt x="30099" y="757138"/>
                    <a:pt x="16210" y="743558"/>
                    <a:pt x="3556" y="728743"/>
                  </a:cubicBezTo>
                  <a:cubicBezTo>
                    <a:pt x="-456" y="723805"/>
                    <a:pt x="-1073" y="720410"/>
                    <a:pt x="1705" y="714854"/>
                  </a:cubicBezTo>
                  <a:cubicBezTo>
                    <a:pt x="6334" y="705287"/>
                    <a:pt x="13124" y="696953"/>
                    <a:pt x="19914" y="689546"/>
                  </a:cubicBezTo>
                  <a:cubicBezTo>
                    <a:pt x="33803" y="674423"/>
                    <a:pt x="43062" y="656522"/>
                    <a:pt x="52938" y="638930"/>
                  </a:cubicBezTo>
                  <a:cubicBezTo>
                    <a:pt x="93987" y="564239"/>
                    <a:pt x="133493" y="488932"/>
                    <a:pt x="169912" y="412081"/>
                  </a:cubicBezTo>
                  <a:cubicBezTo>
                    <a:pt x="186887" y="376279"/>
                    <a:pt x="203245" y="340477"/>
                    <a:pt x="214665" y="302514"/>
                  </a:cubicBezTo>
                  <a:cubicBezTo>
                    <a:pt x="223306" y="273811"/>
                    <a:pt x="228862" y="244799"/>
                    <a:pt x="235035" y="215479"/>
                  </a:cubicBezTo>
                  <a:cubicBezTo>
                    <a:pt x="243059" y="176282"/>
                    <a:pt x="250467" y="137085"/>
                    <a:pt x="255405" y="97579"/>
                  </a:cubicBezTo>
                  <a:cubicBezTo>
                    <a:pt x="258183" y="74740"/>
                    <a:pt x="262503" y="52209"/>
                    <a:pt x="261578" y="29061"/>
                  </a:cubicBezTo>
                  <a:cubicBezTo>
                    <a:pt x="261269" y="22580"/>
                    <a:pt x="262195" y="16099"/>
                    <a:pt x="263121" y="9926"/>
                  </a:cubicBezTo>
                  <a:cubicBezTo>
                    <a:pt x="264355" y="1901"/>
                    <a:pt x="265898" y="667"/>
                    <a:pt x="274232" y="667"/>
                  </a:cubicBezTo>
                  <a:cubicBezTo>
                    <a:pt x="289972" y="-259"/>
                    <a:pt x="305404" y="49"/>
                    <a:pt x="323922" y="49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" name="任意多边形: 形状 19"/>
            <p:cNvSpPr/>
            <p:nvPr>
              <p:custDataLst>
                <p:tags r:id="rId16"/>
              </p:custDataLst>
            </p:nvPr>
          </p:nvSpPr>
          <p:spPr>
            <a:xfrm>
              <a:off x="231289" y="6001991"/>
              <a:ext cx="271775" cy="366117"/>
            </a:xfrm>
            <a:custGeom>
              <a:avLst/>
              <a:gdLst>
                <a:gd name="connsiteX0" fmla="*/ 481323 w 820088"/>
                <a:gd name="connsiteY0" fmla="*/ 1119190 h 1122585"/>
                <a:gd name="connsiteX1" fmla="*/ 379781 w 820088"/>
                <a:gd name="connsiteY1" fmla="*/ 1119190 h 1122585"/>
                <a:gd name="connsiteX2" fmla="*/ 257561 w 820088"/>
                <a:gd name="connsiteY2" fmla="*/ 1117338 h 1122585"/>
                <a:gd name="connsiteX3" fmla="*/ 245524 w 820088"/>
                <a:gd name="connsiteY3" fmla="*/ 1105919 h 1122585"/>
                <a:gd name="connsiteX4" fmla="*/ 243672 w 820088"/>
                <a:gd name="connsiteY4" fmla="*/ 1057463 h 1122585"/>
                <a:gd name="connsiteX5" fmla="*/ 221141 w 820088"/>
                <a:gd name="connsiteY5" fmla="*/ 895119 h 1122585"/>
                <a:gd name="connsiteX6" fmla="*/ 189969 w 820088"/>
                <a:gd name="connsiteY6" fmla="*/ 766109 h 1122585"/>
                <a:gd name="connsiteX7" fmla="*/ 142130 w 820088"/>
                <a:gd name="connsiteY7" fmla="*/ 640802 h 1122585"/>
                <a:gd name="connsiteX8" fmla="*/ 22070 w 820088"/>
                <a:gd name="connsiteY8" fmla="*/ 425681 h 1122585"/>
                <a:gd name="connsiteX9" fmla="*/ 5095 w 820088"/>
                <a:gd name="connsiteY9" fmla="*/ 400682 h 1122585"/>
                <a:gd name="connsiteX10" fmla="*/ 6021 w 820088"/>
                <a:gd name="connsiteY10" fmla="*/ 380929 h 1122585"/>
                <a:gd name="connsiteX11" fmla="*/ 43983 w 820088"/>
                <a:gd name="connsiteY11" fmla="*/ 340189 h 1122585"/>
                <a:gd name="connsiteX12" fmla="*/ 152932 w 820088"/>
                <a:gd name="connsiteY12" fmla="*/ 239264 h 1122585"/>
                <a:gd name="connsiteX13" fmla="*/ 277931 w 820088"/>
                <a:gd name="connsiteY13" fmla="*/ 150068 h 1122585"/>
                <a:gd name="connsiteX14" fmla="*/ 427311 w 820088"/>
                <a:gd name="connsiteY14" fmla="*/ 73217 h 1122585"/>
                <a:gd name="connsiteX15" fmla="*/ 632247 w 820088"/>
                <a:gd name="connsiteY15" fmla="*/ 13341 h 1122585"/>
                <a:gd name="connsiteX16" fmla="*/ 809096 w 820088"/>
                <a:gd name="connsiteY16" fmla="*/ 70 h 1122585"/>
                <a:gd name="connsiteX17" fmla="*/ 818355 w 820088"/>
                <a:gd name="connsiteY17" fmla="*/ 13033 h 1122585"/>
                <a:gd name="connsiteX18" fmla="*/ 789961 w 820088"/>
                <a:gd name="connsiteY18" fmla="*/ 90192 h 1122585"/>
                <a:gd name="connsiteX19" fmla="*/ 731628 w 820088"/>
                <a:gd name="connsiteY19" fmla="*/ 276918 h 1122585"/>
                <a:gd name="connsiteX20" fmla="*/ 665580 w 820088"/>
                <a:gd name="connsiteY20" fmla="*/ 591420 h 1122585"/>
                <a:gd name="connsiteX21" fmla="*/ 645518 w 820088"/>
                <a:gd name="connsiteY21" fmla="*/ 726294 h 1122585"/>
                <a:gd name="connsiteX22" fmla="*/ 634099 w 820088"/>
                <a:gd name="connsiteY22" fmla="*/ 866107 h 1122585"/>
                <a:gd name="connsiteX23" fmla="*/ 627926 w 820088"/>
                <a:gd name="connsiteY23" fmla="*/ 1052216 h 1122585"/>
                <a:gd name="connsiteX24" fmla="*/ 627926 w 820088"/>
                <a:gd name="connsiteY24" fmla="*/ 1112709 h 1122585"/>
                <a:gd name="connsiteX25" fmla="*/ 618667 w 820088"/>
                <a:gd name="connsiteY25" fmla="*/ 1122585 h 1122585"/>
                <a:gd name="connsiteX26" fmla="*/ 501384 w 820088"/>
                <a:gd name="connsiteY26" fmla="*/ 1121042 h 1122585"/>
                <a:gd name="connsiteX27" fmla="*/ 481940 w 820088"/>
                <a:gd name="connsiteY27" fmla="*/ 1121042 h 1122585"/>
                <a:gd name="connsiteX28" fmla="*/ 481323 w 820088"/>
                <a:gd name="connsiteY28" fmla="*/ 1119190 h 112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20088" h="1122585">
                  <a:moveTo>
                    <a:pt x="481323" y="1119190"/>
                  </a:moveTo>
                  <a:cubicBezTo>
                    <a:pt x="447373" y="1119190"/>
                    <a:pt x="413423" y="1119499"/>
                    <a:pt x="379781" y="1119190"/>
                  </a:cubicBezTo>
                  <a:cubicBezTo>
                    <a:pt x="339041" y="1118882"/>
                    <a:pt x="298301" y="1117956"/>
                    <a:pt x="257561" y="1117338"/>
                  </a:cubicBezTo>
                  <a:cubicBezTo>
                    <a:pt x="246758" y="1117030"/>
                    <a:pt x="247067" y="1117030"/>
                    <a:pt x="245524" y="1105919"/>
                  </a:cubicBezTo>
                  <a:cubicBezTo>
                    <a:pt x="243363" y="1089870"/>
                    <a:pt x="244289" y="1073821"/>
                    <a:pt x="243672" y="1057463"/>
                  </a:cubicBezTo>
                  <a:cubicBezTo>
                    <a:pt x="241820" y="1002525"/>
                    <a:pt x="233487" y="948514"/>
                    <a:pt x="221141" y="895119"/>
                  </a:cubicBezTo>
                  <a:cubicBezTo>
                    <a:pt x="210956" y="851910"/>
                    <a:pt x="201080" y="808701"/>
                    <a:pt x="189969" y="766109"/>
                  </a:cubicBezTo>
                  <a:cubicBezTo>
                    <a:pt x="178549" y="722591"/>
                    <a:pt x="160957" y="681542"/>
                    <a:pt x="142130" y="640802"/>
                  </a:cubicBezTo>
                  <a:cubicBezTo>
                    <a:pt x="107254" y="566111"/>
                    <a:pt x="66823" y="494816"/>
                    <a:pt x="22070" y="425681"/>
                  </a:cubicBezTo>
                  <a:cubicBezTo>
                    <a:pt x="16515" y="417348"/>
                    <a:pt x="10959" y="409015"/>
                    <a:pt x="5095" y="400682"/>
                  </a:cubicBezTo>
                  <a:cubicBezTo>
                    <a:pt x="-1695" y="390805"/>
                    <a:pt x="-2004" y="390188"/>
                    <a:pt x="6021" y="380929"/>
                  </a:cubicBezTo>
                  <a:cubicBezTo>
                    <a:pt x="18366" y="367040"/>
                    <a:pt x="31021" y="353460"/>
                    <a:pt x="43983" y="340189"/>
                  </a:cubicBezTo>
                  <a:cubicBezTo>
                    <a:pt x="78242" y="304387"/>
                    <a:pt x="114353" y="270437"/>
                    <a:pt x="152932" y="239264"/>
                  </a:cubicBezTo>
                  <a:cubicBezTo>
                    <a:pt x="192747" y="206857"/>
                    <a:pt x="234104" y="176919"/>
                    <a:pt x="277931" y="150068"/>
                  </a:cubicBezTo>
                  <a:cubicBezTo>
                    <a:pt x="325770" y="120747"/>
                    <a:pt x="375152" y="94513"/>
                    <a:pt x="427311" y="73217"/>
                  </a:cubicBezTo>
                  <a:cubicBezTo>
                    <a:pt x="493360" y="45748"/>
                    <a:pt x="561569" y="25687"/>
                    <a:pt x="632247" y="13341"/>
                  </a:cubicBezTo>
                  <a:cubicBezTo>
                    <a:pt x="690888" y="2848"/>
                    <a:pt x="749838" y="-547"/>
                    <a:pt x="809096" y="70"/>
                  </a:cubicBezTo>
                  <a:cubicBezTo>
                    <a:pt x="820207" y="70"/>
                    <a:pt x="822059" y="2539"/>
                    <a:pt x="818355" y="13033"/>
                  </a:cubicBezTo>
                  <a:cubicBezTo>
                    <a:pt x="809096" y="38958"/>
                    <a:pt x="800146" y="64884"/>
                    <a:pt x="789961" y="90192"/>
                  </a:cubicBezTo>
                  <a:cubicBezTo>
                    <a:pt x="765270" y="150685"/>
                    <a:pt x="747369" y="213339"/>
                    <a:pt x="731628" y="276918"/>
                  </a:cubicBezTo>
                  <a:cubicBezTo>
                    <a:pt x="706011" y="380929"/>
                    <a:pt x="685641" y="486174"/>
                    <a:pt x="665580" y="591420"/>
                  </a:cubicBezTo>
                  <a:cubicBezTo>
                    <a:pt x="656938" y="636172"/>
                    <a:pt x="649839" y="681233"/>
                    <a:pt x="645518" y="726294"/>
                  </a:cubicBezTo>
                  <a:cubicBezTo>
                    <a:pt x="640889" y="772899"/>
                    <a:pt x="636568" y="819194"/>
                    <a:pt x="634099" y="866107"/>
                  </a:cubicBezTo>
                  <a:cubicBezTo>
                    <a:pt x="630704" y="928144"/>
                    <a:pt x="629161" y="990180"/>
                    <a:pt x="627926" y="1052216"/>
                  </a:cubicBezTo>
                  <a:cubicBezTo>
                    <a:pt x="627617" y="1072277"/>
                    <a:pt x="627926" y="1092647"/>
                    <a:pt x="627926" y="1112709"/>
                  </a:cubicBezTo>
                  <a:cubicBezTo>
                    <a:pt x="627926" y="1121968"/>
                    <a:pt x="627617" y="1122585"/>
                    <a:pt x="618667" y="1122585"/>
                  </a:cubicBezTo>
                  <a:cubicBezTo>
                    <a:pt x="579470" y="1121968"/>
                    <a:pt x="540581" y="1122894"/>
                    <a:pt x="501384" y="1121042"/>
                  </a:cubicBezTo>
                  <a:cubicBezTo>
                    <a:pt x="494903" y="1120733"/>
                    <a:pt x="488422" y="1121042"/>
                    <a:pt x="481940" y="1121042"/>
                  </a:cubicBezTo>
                  <a:cubicBezTo>
                    <a:pt x="481323" y="1120116"/>
                    <a:pt x="481323" y="1119808"/>
                    <a:pt x="481323" y="1119190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" name="任意多边形: 形状 20"/>
            <p:cNvSpPr/>
            <p:nvPr>
              <p:custDataLst>
                <p:tags r:id="rId17"/>
              </p:custDataLst>
            </p:nvPr>
          </p:nvSpPr>
          <p:spPr>
            <a:xfrm>
              <a:off x="650798" y="6382300"/>
              <a:ext cx="232281" cy="265181"/>
            </a:xfrm>
            <a:custGeom>
              <a:avLst/>
              <a:gdLst>
                <a:gd name="connsiteX0" fmla="*/ 77159 w 700916"/>
                <a:gd name="connsiteY0" fmla="*/ 0 h 813096"/>
                <a:gd name="connsiteX1" fmla="*/ 362032 w 700916"/>
                <a:gd name="connsiteY1" fmla="*/ 3395 h 813096"/>
                <a:gd name="connsiteX2" fmla="*/ 619436 w 700916"/>
                <a:gd name="connsiteY2" fmla="*/ 5556 h 813096"/>
                <a:gd name="connsiteX3" fmla="*/ 687028 w 700916"/>
                <a:gd name="connsiteY3" fmla="*/ 7099 h 813096"/>
                <a:gd name="connsiteX4" fmla="*/ 700916 w 700916"/>
                <a:gd name="connsiteY4" fmla="*/ 21913 h 813096"/>
                <a:gd name="connsiteX5" fmla="*/ 696287 w 700916"/>
                <a:gd name="connsiteY5" fmla="*/ 87962 h 813096"/>
                <a:gd name="connsiteX6" fmla="*/ 695669 w 700916"/>
                <a:gd name="connsiteY6" fmla="*/ 104937 h 813096"/>
                <a:gd name="connsiteX7" fmla="*/ 673756 w 700916"/>
                <a:gd name="connsiteY7" fmla="*/ 252774 h 813096"/>
                <a:gd name="connsiteX8" fmla="*/ 635176 w 700916"/>
                <a:gd name="connsiteY8" fmla="*/ 374686 h 813096"/>
                <a:gd name="connsiteX9" fmla="*/ 579004 w 700916"/>
                <a:gd name="connsiteY9" fmla="*/ 504623 h 813096"/>
                <a:gd name="connsiteX10" fmla="*/ 466352 w 700916"/>
                <a:gd name="connsiteY10" fmla="*/ 681781 h 813096"/>
                <a:gd name="connsiteX11" fmla="*/ 360797 w 700916"/>
                <a:gd name="connsiteY11" fmla="*/ 803075 h 813096"/>
                <a:gd name="connsiteX12" fmla="*/ 357402 w 700916"/>
                <a:gd name="connsiteY12" fmla="*/ 806470 h 813096"/>
                <a:gd name="connsiteX13" fmla="*/ 334872 w 700916"/>
                <a:gd name="connsiteY13" fmla="*/ 808322 h 813096"/>
                <a:gd name="connsiteX14" fmla="*/ 321600 w 700916"/>
                <a:gd name="connsiteY14" fmla="*/ 794434 h 813096"/>
                <a:gd name="connsiteX15" fmla="*/ 279934 w 700916"/>
                <a:gd name="connsiteY15" fmla="*/ 749064 h 813096"/>
                <a:gd name="connsiteX16" fmla="*/ 239194 w 700916"/>
                <a:gd name="connsiteY16" fmla="*/ 698139 h 813096"/>
                <a:gd name="connsiteX17" fmla="*/ 219750 w 700916"/>
                <a:gd name="connsiteY17" fmla="*/ 672213 h 813096"/>
                <a:gd name="connsiteX18" fmla="*/ 149072 w 700916"/>
                <a:gd name="connsiteY18" fmla="*/ 564190 h 813096"/>
                <a:gd name="connsiteX19" fmla="*/ 87653 w 700916"/>
                <a:gd name="connsiteY19" fmla="*/ 437031 h 813096"/>
                <a:gd name="connsiteX20" fmla="*/ 54629 w 700916"/>
                <a:gd name="connsiteY20" fmla="*/ 349069 h 813096"/>
                <a:gd name="connsiteX21" fmla="*/ 45370 w 700916"/>
                <a:gd name="connsiteY21" fmla="*/ 314193 h 813096"/>
                <a:gd name="connsiteX22" fmla="*/ 36728 w 700916"/>
                <a:gd name="connsiteY22" fmla="*/ 284255 h 813096"/>
                <a:gd name="connsiteX23" fmla="*/ 23148 w 700916"/>
                <a:gd name="connsiteY23" fmla="*/ 226849 h 813096"/>
                <a:gd name="connsiteX24" fmla="*/ 7407 w 700916"/>
                <a:gd name="connsiteY24" fmla="*/ 125616 h 813096"/>
                <a:gd name="connsiteX25" fmla="*/ 0 w 700916"/>
                <a:gd name="connsiteY25" fmla="*/ 19753 h 813096"/>
                <a:gd name="connsiteX26" fmla="*/ 0 w 700916"/>
                <a:gd name="connsiteY26" fmla="*/ 13580 h 813096"/>
                <a:gd name="connsiteX27" fmla="*/ 13271 w 700916"/>
                <a:gd name="connsiteY27" fmla="*/ 617 h 813096"/>
                <a:gd name="connsiteX28" fmla="*/ 77159 w 700916"/>
                <a:gd name="connsiteY28" fmla="*/ 0 h 81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00916" h="813096">
                  <a:moveTo>
                    <a:pt x="77159" y="0"/>
                  </a:moveTo>
                  <a:cubicBezTo>
                    <a:pt x="169442" y="3086"/>
                    <a:pt x="265737" y="1543"/>
                    <a:pt x="362032" y="3395"/>
                  </a:cubicBezTo>
                  <a:cubicBezTo>
                    <a:pt x="447833" y="5247"/>
                    <a:pt x="533635" y="4321"/>
                    <a:pt x="619436" y="5556"/>
                  </a:cubicBezTo>
                  <a:cubicBezTo>
                    <a:pt x="641967" y="5864"/>
                    <a:pt x="664497" y="6173"/>
                    <a:pt x="687028" y="7099"/>
                  </a:cubicBezTo>
                  <a:cubicBezTo>
                    <a:pt x="698756" y="7716"/>
                    <a:pt x="700916" y="10185"/>
                    <a:pt x="700916" y="21913"/>
                  </a:cubicBezTo>
                  <a:cubicBezTo>
                    <a:pt x="700916" y="44135"/>
                    <a:pt x="700608" y="66049"/>
                    <a:pt x="696287" y="87962"/>
                  </a:cubicBezTo>
                  <a:cubicBezTo>
                    <a:pt x="695361" y="93517"/>
                    <a:pt x="696287" y="99381"/>
                    <a:pt x="695669" y="104937"/>
                  </a:cubicBezTo>
                  <a:cubicBezTo>
                    <a:pt x="688571" y="154319"/>
                    <a:pt x="682398" y="203701"/>
                    <a:pt x="673756" y="252774"/>
                  </a:cubicBezTo>
                  <a:cubicBezTo>
                    <a:pt x="666040" y="295058"/>
                    <a:pt x="651534" y="335181"/>
                    <a:pt x="635176" y="374686"/>
                  </a:cubicBezTo>
                  <a:cubicBezTo>
                    <a:pt x="617276" y="418204"/>
                    <a:pt x="599374" y="461722"/>
                    <a:pt x="579004" y="504623"/>
                  </a:cubicBezTo>
                  <a:cubicBezTo>
                    <a:pt x="548758" y="568511"/>
                    <a:pt x="511413" y="627152"/>
                    <a:pt x="466352" y="681781"/>
                  </a:cubicBezTo>
                  <a:cubicBezTo>
                    <a:pt x="432093" y="723138"/>
                    <a:pt x="396908" y="763570"/>
                    <a:pt x="360797" y="803075"/>
                  </a:cubicBezTo>
                  <a:cubicBezTo>
                    <a:pt x="359563" y="804310"/>
                    <a:pt x="358637" y="805544"/>
                    <a:pt x="357402" y="806470"/>
                  </a:cubicBezTo>
                  <a:cubicBezTo>
                    <a:pt x="349378" y="814804"/>
                    <a:pt x="344131" y="815112"/>
                    <a:pt x="334872" y="808322"/>
                  </a:cubicBezTo>
                  <a:cubicBezTo>
                    <a:pt x="329625" y="804310"/>
                    <a:pt x="325921" y="799063"/>
                    <a:pt x="321600" y="794434"/>
                  </a:cubicBezTo>
                  <a:cubicBezTo>
                    <a:pt x="308020" y="779310"/>
                    <a:pt x="293206" y="764804"/>
                    <a:pt x="279934" y="749064"/>
                  </a:cubicBezTo>
                  <a:cubicBezTo>
                    <a:pt x="266046" y="732397"/>
                    <a:pt x="251540" y="716348"/>
                    <a:pt x="239194" y="698139"/>
                  </a:cubicBezTo>
                  <a:cubicBezTo>
                    <a:pt x="233022" y="689188"/>
                    <a:pt x="225923" y="681163"/>
                    <a:pt x="219750" y="672213"/>
                  </a:cubicBezTo>
                  <a:cubicBezTo>
                    <a:pt x="195059" y="636720"/>
                    <a:pt x="169442" y="602152"/>
                    <a:pt x="149072" y="564190"/>
                  </a:cubicBezTo>
                  <a:cubicBezTo>
                    <a:pt x="126850" y="522832"/>
                    <a:pt x="105554" y="480549"/>
                    <a:pt x="87653" y="437031"/>
                  </a:cubicBezTo>
                  <a:cubicBezTo>
                    <a:pt x="75925" y="408019"/>
                    <a:pt x="64814" y="378699"/>
                    <a:pt x="54629" y="349069"/>
                  </a:cubicBezTo>
                  <a:cubicBezTo>
                    <a:pt x="50616" y="337650"/>
                    <a:pt x="47839" y="325921"/>
                    <a:pt x="45370" y="314193"/>
                  </a:cubicBezTo>
                  <a:cubicBezTo>
                    <a:pt x="43209" y="304008"/>
                    <a:pt x="38888" y="294440"/>
                    <a:pt x="36728" y="284255"/>
                  </a:cubicBezTo>
                  <a:cubicBezTo>
                    <a:pt x="32716" y="265120"/>
                    <a:pt x="27469" y="245984"/>
                    <a:pt x="23148" y="226849"/>
                  </a:cubicBezTo>
                  <a:cubicBezTo>
                    <a:pt x="16049" y="193516"/>
                    <a:pt x="10802" y="159566"/>
                    <a:pt x="7407" y="125616"/>
                  </a:cubicBezTo>
                  <a:cubicBezTo>
                    <a:pt x="4012" y="90431"/>
                    <a:pt x="309" y="55246"/>
                    <a:pt x="0" y="19753"/>
                  </a:cubicBezTo>
                  <a:cubicBezTo>
                    <a:pt x="0" y="17592"/>
                    <a:pt x="0" y="15741"/>
                    <a:pt x="0" y="13580"/>
                  </a:cubicBezTo>
                  <a:cubicBezTo>
                    <a:pt x="617" y="3395"/>
                    <a:pt x="3086" y="617"/>
                    <a:pt x="13271" y="617"/>
                  </a:cubicBezTo>
                  <a:cubicBezTo>
                    <a:pt x="33333" y="0"/>
                    <a:pt x="53086" y="0"/>
                    <a:pt x="77159" y="0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" name="任意多边形: 形状 21"/>
            <p:cNvSpPr/>
            <p:nvPr>
              <p:custDataLst>
                <p:tags r:id="rId18"/>
              </p:custDataLst>
            </p:nvPr>
          </p:nvSpPr>
          <p:spPr>
            <a:xfrm>
              <a:off x="651412" y="6106673"/>
              <a:ext cx="232227" cy="266669"/>
            </a:xfrm>
            <a:custGeom>
              <a:avLst/>
              <a:gdLst>
                <a:gd name="connsiteX0" fmla="*/ 471907 w 700752"/>
                <a:gd name="connsiteY0" fmla="*/ 813338 h 817658"/>
                <a:gd name="connsiteX1" fmla="*/ 260182 w 700752"/>
                <a:gd name="connsiteY1" fmla="*/ 809943 h 817658"/>
                <a:gd name="connsiteX2" fmla="*/ 129628 w 700752"/>
                <a:gd name="connsiteY2" fmla="*/ 807782 h 817658"/>
                <a:gd name="connsiteX3" fmla="*/ 16049 w 700752"/>
                <a:gd name="connsiteY3" fmla="*/ 805930 h 817658"/>
                <a:gd name="connsiteX4" fmla="*/ 8951 w 700752"/>
                <a:gd name="connsiteY4" fmla="*/ 805622 h 817658"/>
                <a:gd name="connsiteX5" fmla="*/ 0 w 700752"/>
                <a:gd name="connsiteY5" fmla="*/ 795437 h 817658"/>
                <a:gd name="connsiteX6" fmla="*/ 2778 w 700752"/>
                <a:gd name="connsiteY6" fmla="*/ 739882 h 817658"/>
                <a:gd name="connsiteX7" fmla="*/ 9259 w 700752"/>
                <a:gd name="connsiteY7" fmla="*/ 676302 h 817658"/>
                <a:gd name="connsiteX8" fmla="*/ 34876 w 700752"/>
                <a:gd name="connsiteY8" fmla="*/ 547292 h 817658"/>
                <a:gd name="connsiteX9" fmla="*/ 53394 w 700752"/>
                <a:gd name="connsiteY9" fmla="*/ 482169 h 817658"/>
                <a:gd name="connsiteX10" fmla="*/ 73765 w 700752"/>
                <a:gd name="connsiteY10" fmla="*/ 425380 h 817658"/>
                <a:gd name="connsiteX11" fmla="*/ 96604 w 700752"/>
                <a:gd name="connsiteY11" fmla="*/ 368282 h 817658"/>
                <a:gd name="connsiteX12" fmla="*/ 110801 w 700752"/>
                <a:gd name="connsiteY12" fmla="*/ 338961 h 817658"/>
                <a:gd name="connsiteX13" fmla="*/ 159566 w 700752"/>
                <a:gd name="connsiteY13" fmla="*/ 247296 h 817658"/>
                <a:gd name="connsiteX14" fmla="*/ 227775 w 700752"/>
                <a:gd name="connsiteY14" fmla="*/ 144828 h 817658"/>
                <a:gd name="connsiteX15" fmla="*/ 302774 w 700752"/>
                <a:gd name="connsiteY15" fmla="*/ 55323 h 817658"/>
                <a:gd name="connsiteX16" fmla="*/ 354008 w 700752"/>
                <a:gd name="connsiteY16" fmla="*/ 4398 h 817658"/>
                <a:gd name="connsiteX17" fmla="*/ 367896 w 700752"/>
                <a:gd name="connsiteY17" fmla="*/ 4398 h 817658"/>
                <a:gd name="connsiteX18" fmla="*/ 438574 w 700752"/>
                <a:gd name="connsiteY18" fmla="*/ 80632 h 817658"/>
                <a:gd name="connsiteX19" fmla="*/ 541042 w 700752"/>
                <a:gd name="connsiteY19" fmla="*/ 237111 h 817658"/>
                <a:gd name="connsiteX20" fmla="*/ 606165 w 700752"/>
                <a:gd name="connsiteY20" fmla="*/ 363961 h 817658"/>
                <a:gd name="connsiteX21" fmla="*/ 667892 w 700752"/>
                <a:gd name="connsiteY21" fmla="*/ 531551 h 817658"/>
                <a:gd name="connsiteX22" fmla="*/ 683324 w 700752"/>
                <a:gd name="connsiteY22" fmla="*/ 613340 h 817658"/>
                <a:gd name="connsiteX23" fmla="*/ 695052 w 700752"/>
                <a:gd name="connsiteY23" fmla="*/ 709327 h 817658"/>
                <a:gd name="connsiteX24" fmla="*/ 700608 w 700752"/>
                <a:gd name="connsiteY24" fmla="*/ 808091 h 817658"/>
                <a:gd name="connsiteX25" fmla="*/ 691349 w 700752"/>
                <a:gd name="connsiteY25" fmla="*/ 817658 h 817658"/>
                <a:gd name="connsiteX26" fmla="*/ 496598 w 700752"/>
                <a:gd name="connsiteY26" fmla="*/ 813646 h 817658"/>
                <a:gd name="connsiteX27" fmla="*/ 472524 w 700752"/>
                <a:gd name="connsiteY27" fmla="*/ 813646 h 817658"/>
                <a:gd name="connsiteX28" fmla="*/ 471907 w 700752"/>
                <a:gd name="connsiteY28" fmla="*/ 813338 h 81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00752" h="817658">
                  <a:moveTo>
                    <a:pt x="471907" y="813338"/>
                  </a:moveTo>
                  <a:cubicBezTo>
                    <a:pt x="401229" y="812412"/>
                    <a:pt x="330860" y="811794"/>
                    <a:pt x="260182" y="809943"/>
                  </a:cubicBezTo>
                  <a:cubicBezTo>
                    <a:pt x="216664" y="808708"/>
                    <a:pt x="173146" y="809634"/>
                    <a:pt x="129628" y="807782"/>
                  </a:cubicBezTo>
                  <a:cubicBezTo>
                    <a:pt x="91665" y="806239"/>
                    <a:pt x="54012" y="806856"/>
                    <a:pt x="16049" y="805930"/>
                  </a:cubicBezTo>
                  <a:cubicBezTo>
                    <a:pt x="13580" y="805930"/>
                    <a:pt x="11111" y="805930"/>
                    <a:pt x="8951" y="805622"/>
                  </a:cubicBezTo>
                  <a:cubicBezTo>
                    <a:pt x="1852" y="804696"/>
                    <a:pt x="0" y="802844"/>
                    <a:pt x="0" y="795437"/>
                  </a:cubicBezTo>
                  <a:cubicBezTo>
                    <a:pt x="617" y="776918"/>
                    <a:pt x="1235" y="758400"/>
                    <a:pt x="2778" y="739882"/>
                  </a:cubicBezTo>
                  <a:cubicBezTo>
                    <a:pt x="4630" y="718586"/>
                    <a:pt x="7407" y="697598"/>
                    <a:pt x="9259" y="676302"/>
                  </a:cubicBezTo>
                  <a:cubicBezTo>
                    <a:pt x="12963" y="632476"/>
                    <a:pt x="22839" y="589575"/>
                    <a:pt x="34876" y="547292"/>
                  </a:cubicBezTo>
                  <a:cubicBezTo>
                    <a:pt x="41049" y="525687"/>
                    <a:pt x="47530" y="504083"/>
                    <a:pt x="53394" y="482169"/>
                  </a:cubicBezTo>
                  <a:cubicBezTo>
                    <a:pt x="58641" y="462725"/>
                    <a:pt x="66666" y="444207"/>
                    <a:pt x="73765" y="425380"/>
                  </a:cubicBezTo>
                  <a:cubicBezTo>
                    <a:pt x="81172" y="406244"/>
                    <a:pt x="88888" y="387109"/>
                    <a:pt x="96604" y="368282"/>
                  </a:cubicBezTo>
                  <a:cubicBezTo>
                    <a:pt x="100616" y="358097"/>
                    <a:pt x="106171" y="348838"/>
                    <a:pt x="110801" y="338961"/>
                  </a:cubicBezTo>
                  <a:cubicBezTo>
                    <a:pt x="125616" y="307789"/>
                    <a:pt x="141665" y="276925"/>
                    <a:pt x="159566" y="247296"/>
                  </a:cubicBezTo>
                  <a:cubicBezTo>
                    <a:pt x="180553" y="212111"/>
                    <a:pt x="203392" y="177853"/>
                    <a:pt x="227775" y="144828"/>
                  </a:cubicBezTo>
                  <a:cubicBezTo>
                    <a:pt x="250922" y="113347"/>
                    <a:pt x="275613" y="83409"/>
                    <a:pt x="302774" y="55323"/>
                  </a:cubicBezTo>
                  <a:cubicBezTo>
                    <a:pt x="319440" y="38040"/>
                    <a:pt x="336107" y="20447"/>
                    <a:pt x="354008" y="4398"/>
                  </a:cubicBezTo>
                  <a:cubicBezTo>
                    <a:pt x="360798" y="-1466"/>
                    <a:pt x="360489" y="-1466"/>
                    <a:pt x="367896" y="4398"/>
                  </a:cubicBezTo>
                  <a:cubicBezTo>
                    <a:pt x="395056" y="26620"/>
                    <a:pt x="417278" y="52854"/>
                    <a:pt x="438574" y="80632"/>
                  </a:cubicBezTo>
                  <a:cubicBezTo>
                    <a:pt x="476845" y="130322"/>
                    <a:pt x="509870" y="183099"/>
                    <a:pt x="541042" y="237111"/>
                  </a:cubicBezTo>
                  <a:cubicBezTo>
                    <a:pt x="564807" y="278160"/>
                    <a:pt x="586412" y="320752"/>
                    <a:pt x="606165" y="363961"/>
                  </a:cubicBezTo>
                  <a:cubicBezTo>
                    <a:pt x="630856" y="418281"/>
                    <a:pt x="654929" y="472910"/>
                    <a:pt x="667892" y="531551"/>
                  </a:cubicBezTo>
                  <a:cubicBezTo>
                    <a:pt x="673756" y="558711"/>
                    <a:pt x="679003" y="585872"/>
                    <a:pt x="683324" y="613340"/>
                  </a:cubicBezTo>
                  <a:cubicBezTo>
                    <a:pt x="688262" y="645130"/>
                    <a:pt x="692274" y="677228"/>
                    <a:pt x="695052" y="709327"/>
                  </a:cubicBezTo>
                  <a:cubicBezTo>
                    <a:pt x="697830" y="742351"/>
                    <a:pt x="701534" y="775067"/>
                    <a:pt x="700608" y="808091"/>
                  </a:cubicBezTo>
                  <a:cubicBezTo>
                    <a:pt x="700299" y="817350"/>
                    <a:pt x="700299" y="817658"/>
                    <a:pt x="691349" y="817658"/>
                  </a:cubicBezTo>
                  <a:cubicBezTo>
                    <a:pt x="626535" y="816424"/>
                    <a:pt x="561721" y="814881"/>
                    <a:pt x="496598" y="813646"/>
                  </a:cubicBezTo>
                  <a:cubicBezTo>
                    <a:pt x="488574" y="813338"/>
                    <a:pt x="480549" y="813646"/>
                    <a:pt x="472524" y="813646"/>
                  </a:cubicBezTo>
                  <a:cubicBezTo>
                    <a:pt x="471907" y="813646"/>
                    <a:pt x="471907" y="813646"/>
                    <a:pt x="471907" y="813338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" name="任意多边形: 形状 22"/>
            <p:cNvSpPr/>
            <p:nvPr>
              <p:custDataLst>
                <p:tags r:id="rId19"/>
              </p:custDataLst>
            </p:nvPr>
          </p:nvSpPr>
          <p:spPr>
            <a:xfrm>
              <a:off x="138293" y="6377167"/>
              <a:ext cx="161182" cy="224810"/>
            </a:xfrm>
            <a:custGeom>
              <a:avLst/>
              <a:gdLst>
                <a:gd name="connsiteX0" fmla="*/ 223 w 486373"/>
                <a:gd name="connsiteY0" fmla="*/ 45987 h 689312"/>
                <a:gd name="connsiteX1" fmla="*/ 532 w 486373"/>
                <a:gd name="connsiteY1" fmla="*/ 12037 h 689312"/>
                <a:gd name="connsiteX2" fmla="*/ 13803 w 486373"/>
                <a:gd name="connsiteY2" fmla="*/ 0 h 689312"/>
                <a:gd name="connsiteX3" fmla="*/ 109481 w 486373"/>
                <a:gd name="connsiteY3" fmla="*/ 1852 h 689312"/>
                <a:gd name="connsiteX4" fmla="*/ 213492 w 486373"/>
                <a:gd name="connsiteY4" fmla="*/ 2778 h 689312"/>
                <a:gd name="connsiteX5" fmla="*/ 402069 w 486373"/>
                <a:gd name="connsiteY5" fmla="*/ 5247 h 689312"/>
                <a:gd name="connsiteX6" fmla="*/ 473365 w 486373"/>
                <a:gd name="connsiteY6" fmla="*/ 6790 h 689312"/>
                <a:gd name="connsiteX7" fmla="*/ 486327 w 486373"/>
                <a:gd name="connsiteY7" fmla="*/ 20061 h 689312"/>
                <a:gd name="connsiteX8" fmla="*/ 474291 w 486373"/>
                <a:gd name="connsiteY8" fmla="*/ 171602 h 689312"/>
                <a:gd name="connsiteX9" fmla="*/ 437563 w 486373"/>
                <a:gd name="connsiteY9" fmla="*/ 305551 h 689312"/>
                <a:gd name="connsiteX10" fmla="*/ 388181 w 486373"/>
                <a:gd name="connsiteY10" fmla="*/ 443204 h 689312"/>
                <a:gd name="connsiteX11" fmla="*/ 347749 w 486373"/>
                <a:gd name="connsiteY11" fmla="*/ 522832 h 689312"/>
                <a:gd name="connsiteX12" fmla="*/ 299293 w 486373"/>
                <a:gd name="connsiteY12" fmla="*/ 602152 h 689312"/>
                <a:gd name="connsiteX13" fmla="*/ 256701 w 486373"/>
                <a:gd name="connsiteY13" fmla="*/ 663571 h 689312"/>
                <a:gd name="connsiteX14" fmla="*/ 240343 w 486373"/>
                <a:gd name="connsiteY14" fmla="*/ 685793 h 689312"/>
                <a:gd name="connsiteX15" fmla="*/ 231084 w 486373"/>
                <a:gd name="connsiteY15" fmla="*/ 686102 h 689312"/>
                <a:gd name="connsiteX16" fmla="*/ 188183 w 486373"/>
                <a:gd name="connsiteY16" fmla="*/ 626226 h 689312"/>
                <a:gd name="connsiteX17" fmla="*/ 150838 w 486373"/>
                <a:gd name="connsiteY17" fmla="*/ 565424 h 689312"/>
                <a:gd name="connsiteX18" fmla="*/ 110098 w 486373"/>
                <a:gd name="connsiteY18" fmla="*/ 486104 h 689312"/>
                <a:gd name="connsiteX19" fmla="*/ 63802 w 486373"/>
                <a:gd name="connsiteY19" fmla="*/ 373452 h 689312"/>
                <a:gd name="connsiteX20" fmla="*/ 14420 w 486373"/>
                <a:gd name="connsiteY20" fmla="*/ 200615 h 689312"/>
                <a:gd name="connsiteX21" fmla="*/ 3001 w 486373"/>
                <a:gd name="connsiteY21" fmla="*/ 105863 h 689312"/>
                <a:gd name="connsiteX22" fmla="*/ 223 w 486373"/>
                <a:gd name="connsiteY22" fmla="*/ 45987 h 68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86373" h="689312">
                  <a:moveTo>
                    <a:pt x="223" y="45987"/>
                  </a:moveTo>
                  <a:cubicBezTo>
                    <a:pt x="223" y="35493"/>
                    <a:pt x="-394" y="23765"/>
                    <a:pt x="532" y="12037"/>
                  </a:cubicBezTo>
                  <a:cubicBezTo>
                    <a:pt x="1149" y="617"/>
                    <a:pt x="2383" y="0"/>
                    <a:pt x="13803" y="0"/>
                  </a:cubicBezTo>
                  <a:cubicBezTo>
                    <a:pt x="45593" y="617"/>
                    <a:pt x="77382" y="1543"/>
                    <a:pt x="109481" y="1852"/>
                  </a:cubicBezTo>
                  <a:cubicBezTo>
                    <a:pt x="144048" y="2160"/>
                    <a:pt x="178924" y="1543"/>
                    <a:pt x="213492" y="2778"/>
                  </a:cubicBezTo>
                  <a:cubicBezTo>
                    <a:pt x="276454" y="4938"/>
                    <a:pt x="339416" y="3704"/>
                    <a:pt x="402069" y="5247"/>
                  </a:cubicBezTo>
                  <a:cubicBezTo>
                    <a:pt x="425834" y="5864"/>
                    <a:pt x="449599" y="6173"/>
                    <a:pt x="473365" y="6790"/>
                  </a:cubicBezTo>
                  <a:cubicBezTo>
                    <a:pt x="485710" y="7099"/>
                    <a:pt x="486636" y="7716"/>
                    <a:pt x="486327" y="20061"/>
                  </a:cubicBezTo>
                  <a:cubicBezTo>
                    <a:pt x="484167" y="70678"/>
                    <a:pt x="484167" y="121603"/>
                    <a:pt x="474291" y="171602"/>
                  </a:cubicBezTo>
                  <a:cubicBezTo>
                    <a:pt x="465340" y="216972"/>
                    <a:pt x="451451" y="261416"/>
                    <a:pt x="437563" y="305551"/>
                  </a:cubicBezTo>
                  <a:cubicBezTo>
                    <a:pt x="422748" y="352156"/>
                    <a:pt x="405773" y="397525"/>
                    <a:pt x="388181" y="443204"/>
                  </a:cubicBezTo>
                  <a:cubicBezTo>
                    <a:pt x="377378" y="471290"/>
                    <a:pt x="361946" y="496598"/>
                    <a:pt x="347749" y="522832"/>
                  </a:cubicBezTo>
                  <a:cubicBezTo>
                    <a:pt x="332934" y="549992"/>
                    <a:pt x="315651" y="575918"/>
                    <a:pt x="299293" y="602152"/>
                  </a:cubicBezTo>
                  <a:cubicBezTo>
                    <a:pt x="286021" y="623139"/>
                    <a:pt x="272441" y="644127"/>
                    <a:pt x="256701" y="663571"/>
                  </a:cubicBezTo>
                  <a:cubicBezTo>
                    <a:pt x="250837" y="670670"/>
                    <a:pt x="245590" y="678386"/>
                    <a:pt x="240343" y="685793"/>
                  </a:cubicBezTo>
                  <a:cubicBezTo>
                    <a:pt x="237257" y="690114"/>
                    <a:pt x="234479" y="690731"/>
                    <a:pt x="231084" y="686102"/>
                  </a:cubicBezTo>
                  <a:cubicBezTo>
                    <a:pt x="215961" y="666657"/>
                    <a:pt x="201146" y="647213"/>
                    <a:pt x="188183" y="626226"/>
                  </a:cubicBezTo>
                  <a:cubicBezTo>
                    <a:pt x="175838" y="605856"/>
                    <a:pt x="162875" y="586103"/>
                    <a:pt x="150838" y="565424"/>
                  </a:cubicBezTo>
                  <a:cubicBezTo>
                    <a:pt x="135715" y="539807"/>
                    <a:pt x="123061" y="512956"/>
                    <a:pt x="110098" y="486104"/>
                  </a:cubicBezTo>
                  <a:cubicBezTo>
                    <a:pt x="92197" y="449685"/>
                    <a:pt x="76456" y="412031"/>
                    <a:pt x="63802" y="373452"/>
                  </a:cubicBezTo>
                  <a:cubicBezTo>
                    <a:pt x="45284" y="316662"/>
                    <a:pt x="26148" y="259564"/>
                    <a:pt x="14420" y="200615"/>
                  </a:cubicBezTo>
                  <a:cubicBezTo>
                    <a:pt x="8247" y="169442"/>
                    <a:pt x="4544" y="137652"/>
                    <a:pt x="3001" y="105863"/>
                  </a:cubicBezTo>
                  <a:cubicBezTo>
                    <a:pt x="1457" y="86727"/>
                    <a:pt x="-703" y="66974"/>
                    <a:pt x="223" y="45987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" name="任意多边形: 形状 23"/>
            <p:cNvSpPr/>
            <p:nvPr>
              <p:custDataLst>
                <p:tags r:id="rId20"/>
              </p:custDataLst>
            </p:nvPr>
          </p:nvSpPr>
          <p:spPr>
            <a:xfrm>
              <a:off x="138443" y="6141129"/>
              <a:ext cx="161835" cy="225469"/>
            </a:xfrm>
            <a:custGeom>
              <a:avLst/>
              <a:gdLst>
                <a:gd name="connsiteX0" fmla="*/ 488343 w 488343"/>
                <a:gd name="connsiteY0" fmla="*/ 666022 h 691331"/>
                <a:gd name="connsiteX1" fmla="*/ 483714 w 488343"/>
                <a:gd name="connsiteY1" fmla="*/ 685157 h 691331"/>
                <a:gd name="connsiteX2" fmla="*/ 471986 w 488343"/>
                <a:gd name="connsiteY2" fmla="*/ 691021 h 691331"/>
                <a:gd name="connsiteX3" fmla="*/ 434640 w 488343"/>
                <a:gd name="connsiteY3" fmla="*/ 689478 h 691331"/>
                <a:gd name="connsiteX4" fmla="*/ 270136 w 488343"/>
                <a:gd name="connsiteY4" fmla="*/ 688552 h 691331"/>
                <a:gd name="connsiteX5" fmla="*/ 17362 w 488343"/>
                <a:gd name="connsiteY5" fmla="*/ 686392 h 691331"/>
                <a:gd name="connsiteX6" fmla="*/ 78 w 488343"/>
                <a:gd name="connsiteY6" fmla="*/ 668799 h 691331"/>
                <a:gd name="connsiteX7" fmla="*/ 10263 w 488343"/>
                <a:gd name="connsiteY7" fmla="*/ 547505 h 691331"/>
                <a:gd name="connsiteX8" fmla="*/ 39893 w 488343"/>
                <a:gd name="connsiteY8" fmla="*/ 409544 h 691331"/>
                <a:gd name="connsiteX9" fmla="*/ 79707 w 488343"/>
                <a:gd name="connsiteY9" fmla="*/ 294113 h 691331"/>
                <a:gd name="connsiteX10" fmla="*/ 214582 w 488343"/>
                <a:gd name="connsiteY10" fmla="*/ 43499 h 691331"/>
                <a:gd name="connsiteX11" fmla="*/ 241742 w 488343"/>
                <a:gd name="connsiteY11" fmla="*/ 8006 h 691331"/>
                <a:gd name="connsiteX12" fmla="*/ 248532 w 488343"/>
                <a:gd name="connsiteY12" fmla="*/ 1216 h 691331"/>
                <a:gd name="connsiteX13" fmla="*/ 254705 w 488343"/>
                <a:gd name="connsiteY13" fmla="*/ 1833 h 691331"/>
                <a:gd name="connsiteX14" fmla="*/ 263038 w 488343"/>
                <a:gd name="connsiteY14" fmla="*/ 12327 h 691331"/>
                <a:gd name="connsiteX15" fmla="*/ 361802 w 488343"/>
                <a:gd name="connsiteY15" fmla="*/ 171275 h 691331"/>
                <a:gd name="connsiteX16" fmla="*/ 427850 w 488343"/>
                <a:gd name="connsiteY16" fmla="*/ 337014 h 691331"/>
                <a:gd name="connsiteX17" fmla="*/ 455319 w 488343"/>
                <a:gd name="connsiteY17" fmla="*/ 439790 h 691331"/>
                <a:gd name="connsiteX18" fmla="*/ 475072 w 488343"/>
                <a:gd name="connsiteY18" fmla="*/ 555221 h 691331"/>
                <a:gd name="connsiteX19" fmla="*/ 485566 w 488343"/>
                <a:gd name="connsiteY19" fmla="*/ 639170 h 691331"/>
                <a:gd name="connsiteX20" fmla="*/ 488343 w 488343"/>
                <a:gd name="connsiteY20" fmla="*/ 666022 h 69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8343" h="691331">
                  <a:moveTo>
                    <a:pt x="488343" y="666022"/>
                  </a:moveTo>
                  <a:cubicBezTo>
                    <a:pt x="486800" y="672812"/>
                    <a:pt x="485566" y="678984"/>
                    <a:pt x="483714" y="685157"/>
                  </a:cubicBezTo>
                  <a:cubicBezTo>
                    <a:pt x="482171" y="691021"/>
                    <a:pt x="477232" y="691947"/>
                    <a:pt x="471986" y="691021"/>
                  </a:cubicBezTo>
                  <a:cubicBezTo>
                    <a:pt x="459640" y="688861"/>
                    <a:pt x="446986" y="689787"/>
                    <a:pt x="434640" y="689478"/>
                  </a:cubicBezTo>
                  <a:cubicBezTo>
                    <a:pt x="379703" y="689169"/>
                    <a:pt x="325074" y="689787"/>
                    <a:pt x="270136" y="688552"/>
                  </a:cubicBezTo>
                  <a:cubicBezTo>
                    <a:pt x="185878" y="686392"/>
                    <a:pt x="101620" y="687009"/>
                    <a:pt x="17362" y="686392"/>
                  </a:cubicBezTo>
                  <a:cubicBezTo>
                    <a:pt x="2239" y="686392"/>
                    <a:pt x="-539" y="683614"/>
                    <a:pt x="78" y="668799"/>
                  </a:cubicBezTo>
                  <a:cubicBezTo>
                    <a:pt x="1622" y="628059"/>
                    <a:pt x="4708" y="587628"/>
                    <a:pt x="10263" y="547505"/>
                  </a:cubicBezTo>
                  <a:cubicBezTo>
                    <a:pt x="17054" y="500592"/>
                    <a:pt x="26004" y="454605"/>
                    <a:pt x="39893" y="409544"/>
                  </a:cubicBezTo>
                  <a:cubicBezTo>
                    <a:pt x="51621" y="370655"/>
                    <a:pt x="64584" y="332076"/>
                    <a:pt x="79707" y="294113"/>
                  </a:cubicBezTo>
                  <a:cubicBezTo>
                    <a:pt x="115200" y="205534"/>
                    <a:pt x="159027" y="121276"/>
                    <a:pt x="214582" y="43499"/>
                  </a:cubicBezTo>
                  <a:cubicBezTo>
                    <a:pt x="223224" y="31462"/>
                    <a:pt x="232483" y="19734"/>
                    <a:pt x="241742" y="8006"/>
                  </a:cubicBezTo>
                  <a:cubicBezTo>
                    <a:pt x="243594" y="5537"/>
                    <a:pt x="246063" y="3376"/>
                    <a:pt x="248532" y="1216"/>
                  </a:cubicBezTo>
                  <a:cubicBezTo>
                    <a:pt x="250692" y="-636"/>
                    <a:pt x="252853" y="-327"/>
                    <a:pt x="254705" y="1833"/>
                  </a:cubicBezTo>
                  <a:cubicBezTo>
                    <a:pt x="257482" y="5228"/>
                    <a:pt x="260569" y="8623"/>
                    <a:pt x="263038" y="12327"/>
                  </a:cubicBezTo>
                  <a:cubicBezTo>
                    <a:pt x="299148" y="63561"/>
                    <a:pt x="332790" y="116029"/>
                    <a:pt x="361802" y="171275"/>
                  </a:cubicBezTo>
                  <a:cubicBezTo>
                    <a:pt x="389579" y="224052"/>
                    <a:pt x="412727" y="278990"/>
                    <a:pt x="427850" y="337014"/>
                  </a:cubicBezTo>
                  <a:cubicBezTo>
                    <a:pt x="436801" y="371273"/>
                    <a:pt x="447603" y="404914"/>
                    <a:pt x="455319" y="439790"/>
                  </a:cubicBezTo>
                  <a:cubicBezTo>
                    <a:pt x="463652" y="478061"/>
                    <a:pt x="469516" y="516641"/>
                    <a:pt x="475072" y="555221"/>
                  </a:cubicBezTo>
                  <a:cubicBezTo>
                    <a:pt x="479084" y="582998"/>
                    <a:pt x="481245" y="611084"/>
                    <a:pt x="485566" y="639170"/>
                  </a:cubicBezTo>
                  <a:cubicBezTo>
                    <a:pt x="486800" y="648121"/>
                    <a:pt x="485874" y="657380"/>
                    <a:pt x="488343" y="666022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600" y="1085400"/>
            <a:ext cx="8704800" cy="468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84" name="组合 83"/>
          <p:cNvGrpSpPr/>
          <p:nvPr userDrawn="1">
            <p:custDataLst>
              <p:tags r:id="rId3"/>
            </p:custDataLst>
          </p:nvPr>
        </p:nvGrpSpPr>
        <p:grpSpPr>
          <a:xfrm>
            <a:off x="8036553" y="5020623"/>
            <a:ext cx="892794" cy="875602"/>
            <a:chOff x="11201307" y="85186"/>
            <a:chExt cx="787505" cy="772340"/>
          </a:xfrm>
        </p:grpSpPr>
        <p:sp>
          <p:nvSpPr>
            <p:cNvPr id="85" name="任意多边形: 形状 84"/>
            <p:cNvSpPr/>
            <p:nvPr>
              <p:custDataLst>
                <p:tags r:id="rId4"/>
              </p:custDataLst>
            </p:nvPr>
          </p:nvSpPr>
          <p:spPr>
            <a:xfrm>
              <a:off x="11201307" y="85186"/>
              <a:ext cx="787505" cy="772340"/>
            </a:xfrm>
            <a:custGeom>
              <a:avLst/>
              <a:gdLst>
                <a:gd name="connsiteX0" fmla="*/ 553772 w 2466191"/>
                <a:gd name="connsiteY0" fmla="*/ 2260478 h 2481282"/>
                <a:gd name="connsiteX1" fmla="*/ 537167 w 2466191"/>
                <a:gd name="connsiteY1" fmla="*/ 2248113 h 2481282"/>
                <a:gd name="connsiteX2" fmla="*/ 532574 w 2466191"/>
                <a:gd name="connsiteY2" fmla="*/ 2244580 h 2481282"/>
                <a:gd name="connsiteX3" fmla="*/ 527393 w 2466191"/>
                <a:gd name="connsiteY3" fmla="*/ 2240341 h 2481282"/>
                <a:gd name="connsiteX4" fmla="*/ 520563 w 2466191"/>
                <a:gd name="connsiteY4" fmla="*/ 2234806 h 2481282"/>
                <a:gd name="connsiteX5" fmla="*/ 515499 w 2466191"/>
                <a:gd name="connsiteY5" fmla="*/ 2229506 h 2481282"/>
                <a:gd name="connsiteX6" fmla="*/ 515617 w 2466191"/>
                <a:gd name="connsiteY6" fmla="*/ 2227151 h 2481282"/>
                <a:gd name="connsiteX7" fmla="*/ 513968 w 2466191"/>
                <a:gd name="connsiteY7" fmla="*/ 2227269 h 2481282"/>
                <a:gd name="connsiteX8" fmla="*/ 506196 w 2466191"/>
                <a:gd name="connsiteY8" fmla="*/ 2219615 h 2481282"/>
                <a:gd name="connsiteX9" fmla="*/ 506785 w 2466191"/>
                <a:gd name="connsiteY9" fmla="*/ 2218672 h 2481282"/>
                <a:gd name="connsiteX10" fmla="*/ 506196 w 2466191"/>
                <a:gd name="connsiteY10" fmla="*/ 2217848 h 2481282"/>
                <a:gd name="connsiteX11" fmla="*/ 478522 w 2466191"/>
                <a:gd name="connsiteY11" fmla="*/ 2209251 h 2481282"/>
                <a:gd name="connsiteX12" fmla="*/ 463919 w 2466191"/>
                <a:gd name="connsiteY12" fmla="*/ 2201008 h 2481282"/>
                <a:gd name="connsiteX13" fmla="*/ 464155 w 2466191"/>
                <a:gd name="connsiteY13" fmla="*/ 2199242 h 2481282"/>
                <a:gd name="connsiteX14" fmla="*/ 461682 w 2466191"/>
                <a:gd name="connsiteY14" fmla="*/ 2199595 h 2481282"/>
                <a:gd name="connsiteX15" fmla="*/ 440484 w 2466191"/>
                <a:gd name="connsiteY15" fmla="*/ 2186641 h 2481282"/>
                <a:gd name="connsiteX16" fmla="*/ 440720 w 2466191"/>
                <a:gd name="connsiteY16" fmla="*/ 2184992 h 2481282"/>
                <a:gd name="connsiteX17" fmla="*/ 438365 w 2466191"/>
                <a:gd name="connsiteY17" fmla="*/ 2185110 h 2481282"/>
                <a:gd name="connsiteX18" fmla="*/ 416932 w 2466191"/>
                <a:gd name="connsiteY18" fmla="*/ 2170508 h 2481282"/>
                <a:gd name="connsiteX19" fmla="*/ 416108 w 2466191"/>
                <a:gd name="connsiteY19" fmla="*/ 2168035 h 2481282"/>
                <a:gd name="connsiteX20" fmla="*/ 414459 w 2466191"/>
                <a:gd name="connsiteY20" fmla="*/ 2168859 h 2481282"/>
                <a:gd name="connsiteX21" fmla="*/ 407393 w 2466191"/>
                <a:gd name="connsiteY21" fmla="*/ 2163206 h 2481282"/>
                <a:gd name="connsiteX22" fmla="*/ 406687 w 2466191"/>
                <a:gd name="connsiteY22" fmla="*/ 2160969 h 2481282"/>
                <a:gd name="connsiteX23" fmla="*/ 405156 w 2466191"/>
                <a:gd name="connsiteY23" fmla="*/ 2161675 h 2481282"/>
                <a:gd name="connsiteX24" fmla="*/ 332261 w 2466191"/>
                <a:gd name="connsiteY24" fmla="*/ 2096788 h 2481282"/>
                <a:gd name="connsiteX25" fmla="*/ 254538 w 2466191"/>
                <a:gd name="connsiteY25" fmla="*/ 2008584 h 2481282"/>
                <a:gd name="connsiteX26" fmla="*/ 177050 w 2466191"/>
                <a:gd name="connsiteY26" fmla="*/ 1896239 h 2481282"/>
                <a:gd name="connsiteX27" fmla="*/ 90613 w 2466191"/>
                <a:gd name="connsiteY27" fmla="*/ 1729488 h 2481282"/>
                <a:gd name="connsiteX28" fmla="*/ 39857 w 2466191"/>
                <a:gd name="connsiteY28" fmla="*/ 1584169 h 2481282"/>
                <a:gd name="connsiteX29" fmla="*/ 22428 w 2466191"/>
                <a:gd name="connsiteY29" fmla="*/ 1468056 h 2481282"/>
                <a:gd name="connsiteX30" fmla="*/ 31967 w 2466191"/>
                <a:gd name="connsiteY30" fmla="*/ 1394926 h 2481282"/>
                <a:gd name="connsiteX31" fmla="*/ 29612 w 2466191"/>
                <a:gd name="connsiteY31" fmla="*/ 1377261 h 2481282"/>
                <a:gd name="connsiteX32" fmla="*/ 12183 w 2466191"/>
                <a:gd name="connsiteY32" fmla="*/ 1331452 h 2481282"/>
                <a:gd name="connsiteX33" fmla="*/ 54 w 2466191"/>
                <a:gd name="connsiteY33" fmla="*/ 1200382 h 2481282"/>
                <a:gd name="connsiteX34" fmla="*/ 5000 w 2466191"/>
                <a:gd name="connsiteY34" fmla="*/ 1085329 h 2481282"/>
                <a:gd name="connsiteX35" fmla="*/ 16776 w 2466191"/>
                <a:gd name="connsiteY35" fmla="*/ 997831 h 2481282"/>
                <a:gd name="connsiteX36" fmla="*/ 46687 w 2466191"/>
                <a:gd name="connsiteY36" fmla="*/ 868411 h 2481282"/>
                <a:gd name="connsiteX37" fmla="*/ 84489 w 2466191"/>
                <a:gd name="connsiteY37" fmla="*/ 758303 h 2481282"/>
                <a:gd name="connsiteX38" fmla="*/ 143017 w 2466191"/>
                <a:gd name="connsiteY38" fmla="*/ 632533 h 2481282"/>
                <a:gd name="connsiteX39" fmla="*/ 194244 w 2466191"/>
                <a:gd name="connsiteY39" fmla="*/ 548097 h 2481282"/>
                <a:gd name="connsiteX40" fmla="*/ 259013 w 2466191"/>
                <a:gd name="connsiteY40" fmla="*/ 464486 h 2481282"/>
                <a:gd name="connsiteX41" fmla="*/ 336854 w 2466191"/>
                <a:gd name="connsiteY41" fmla="*/ 389472 h 2481282"/>
                <a:gd name="connsiteX42" fmla="*/ 432712 w 2466191"/>
                <a:gd name="connsiteY42" fmla="*/ 330590 h 2481282"/>
                <a:gd name="connsiteX43" fmla="*/ 446726 w 2466191"/>
                <a:gd name="connsiteY43" fmla="*/ 324585 h 2481282"/>
                <a:gd name="connsiteX44" fmla="*/ 455440 w 2466191"/>
                <a:gd name="connsiteY44" fmla="*/ 315752 h 2481282"/>
                <a:gd name="connsiteX45" fmla="*/ 495715 w 2466191"/>
                <a:gd name="connsiteY45" fmla="*/ 261229 h 2481282"/>
                <a:gd name="connsiteX46" fmla="*/ 677540 w 2466191"/>
                <a:gd name="connsiteY46" fmla="*/ 144526 h 2481282"/>
                <a:gd name="connsiteX47" fmla="*/ 804605 w 2466191"/>
                <a:gd name="connsiteY47" fmla="*/ 86116 h 2481282"/>
                <a:gd name="connsiteX48" fmla="*/ 902466 w 2466191"/>
                <a:gd name="connsiteY48" fmla="*/ 52436 h 2481282"/>
                <a:gd name="connsiteX49" fmla="*/ 999148 w 2466191"/>
                <a:gd name="connsiteY49" fmla="*/ 27235 h 2481282"/>
                <a:gd name="connsiteX50" fmla="*/ 1096420 w 2466191"/>
                <a:gd name="connsiteY50" fmla="*/ 10513 h 2481282"/>
                <a:gd name="connsiteX51" fmla="*/ 1213593 w 2466191"/>
                <a:gd name="connsiteY51" fmla="*/ 856 h 2481282"/>
                <a:gd name="connsiteX52" fmla="*/ 1271297 w 2466191"/>
                <a:gd name="connsiteY52" fmla="*/ 738 h 2481282"/>
                <a:gd name="connsiteX53" fmla="*/ 1361503 w 2466191"/>
                <a:gd name="connsiteY53" fmla="*/ 7804 h 2481282"/>
                <a:gd name="connsiteX54" fmla="*/ 1475261 w 2466191"/>
                <a:gd name="connsiteY54" fmla="*/ 31357 h 2481282"/>
                <a:gd name="connsiteX55" fmla="*/ 1516124 w 2466191"/>
                <a:gd name="connsiteY55" fmla="*/ 36067 h 2481282"/>
                <a:gd name="connsiteX56" fmla="*/ 1547449 w 2466191"/>
                <a:gd name="connsiteY56" fmla="*/ 39836 h 2481282"/>
                <a:gd name="connsiteX57" fmla="*/ 1624466 w 2466191"/>
                <a:gd name="connsiteY57" fmla="*/ 65272 h 2481282"/>
                <a:gd name="connsiteX58" fmla="*/ 1703720 w 2466191"/>
                <a:gd name="connsiteY58" fmla="*/ 94830 h 2481282"/>
                <a:gd name="connsiteX59" fmla="*/ 1859990 w 2466191"/>
                <a:gd name="connsiteY59" fmla="*/ 168432 h 2481282"/>
                <a:gd name="connsiteX60" fmla="*/ 1962443 w 2466191"/>
                <a:gd name="connsiteY60" fmla="*/ 232848 h 2481282"/>
                <a:gd name="connsiteX61" fmla="*/ 2063601 w 2466191"/>
                <a:gd name="connsiteY61" fmla="*/ 316930 h 2481282"/>
                <a:gd name="connsiteX62" fmla="*/ 2118478 w 2466191"/>
                <a:gd name="connsiteY62" fmla="*/ 381228 h 2481282"/>
                <a:gd name="connsiteX63" fmla="*/ 2132139 w 2466191"/>
                <a:gd name="connsiteY63" fmla="*/ 401719 h 2481282"/>
                <a:gd name="connsiteX64" fmla="*/ 2149214 w 2466191"/>
                <a:gd name="connsiteY64" fmla="*/ 423152 h 2481282"/>
                <a:gd name="connsiteX65" fmla="*/ 2183719 w 2466191"/>
                <a:gd name="connsiteY65" fmla="*/ 458363 h 2481282"/>
                <a:gd name="connsiteX66" fmla="*/ 2194199 w 2466191"/>
                <a:gd name="connsiteY66" fmla="*/ 470963 h 2481282"/>
                <a:gd name="connsiteX67" fmla="*/ 2197732 w 2466191"/>
                <a:gd name="connsiteY67" fmla="*/ 475438 h 2481282"/>
                <a:gd name="connsiteX68" fmla="*/ 2217516 w 2466191"/>
                <a:gd name="connsiteY68" fmla="*/ 498990 h 2481282"/>
                <a:gd name="connsiteX69" fmla="*/ 2217399 w 2466191"/>
                <a:gd name="connsiteY69" fmla="*/ 501463 h 2481282"/>
                <a:gd name="connsiteX70" fmla="*/ 2219047 w 2466191"/>
                <a:gd name="connsiteY70" fmla="*/ 501346 h 2481282"/>
                <a:gd name="connsiteX71" fmla="*/ 2224464 w 2466191"/>
                <a:gd name="connsiteY71" fmla="*/ 508411 h 2481282"/>
                <a:gd name="connsiteX72" fmla="*/ 2224464 w 2466191"/>
                <a:gd name="connsiteY72" fmla="*/ 511002 h 2481282"/>
                <a:gd name="connsiteX73" fmla="*/ 2226231 w 2466191"/>
                <a:gd name="connsiteY73" fmla="*/ 510767 h 2481282"/>
                <a:gd name="connsiteX74" fmla="*/ 2233768 w 2466191"/>
                <a:gd name="connsiteY74" fmla="*/ 520188 h 2481282"/>
                <a:gd name="connsiteX75" fmla="*/ 2233650 w 2466191"/>
                <a:gd name="connsiteY75" fmla="*/ 522778 h 2481282"/>
                <a:gd name="connsiteX76" fmla="*/ 2235416 w 2466191"/>
                <a:gd name="connsiteY76" fmla="*/ 522661 h 2481282"/>
                <a:gd name="connsiteX77" fmla="*/ 2238714 w 2466191"/>
                <a:gd name="connsiteY77" fmla="*/ 527253 h 2481282"/>
                <a:gd name="connsiteX78" fmla="*/ 2238596 w 2466191"/>
                <a:gd name="connsiteY78" fmla="*/ 529844 h 2481282"/>
                <a:gd name="connsiteX79" fmla="*/ 2240362 w 2466191"/>
                <a:gd name="connsiteY79" fmla="*/ 529609 h 2481282"/>
                <a:gd name="connsiteX80" fmla="*/ 2245544 w 2466191"/>
                <a:gd name="connsiteY80" fmla="*/ 536439 h 2481282"/>
                <a:gd name="connsiteX81" fmla="*/ 2245426 w 2466191"/>
                <a:gd name="connsiteY81" fmla="*/ 539147 h 2481282"/>
                <a:gd name="connsiteX82" fmla="*/ 2247310 w 2466191"/>
                <a:gd name="connsiteY82" fmla="*/ 539147 h 2481282"/>
                <a:gd name="connsiteX83" fmla="*/ 2250372 w 2466191"/>
                <a:gd name="connsiteY83" fmla="*/ 543622 h 2481282"/>
                <a:gd name="connsiteX84" fmla="*/ 2249665 w 2466191"/>
                <a:gd name="connsiteY84" fmla="*/ 545389 h 2481282"/>
                <a:gd name="connsiteX85" fmla="*/ 2252256 w 2466191"/>
                <a:gd name="connsiteY85" fmla="*/ 546095 h 2481282"/>
                <a:gd name="connsiteX86" fmla="*/ 2266741 w 2466191"/>
                <a:gd name="connsiteY86" fmla="*/ 567175 h 2481282"/>
                <a:gd name="connsiteX87" fmla="*/ 2266505 w 2466191"/>
                <a:gd name="connsiteY87" fmla="*/ 569883 h 2481282"/>
                <a:gd name="connsiteX88" fmla="*/ 2268390 w 2466191"/>
                <a:gd name="connsiteY88" fmla="*/ 569766 h 2481282"/>
                <a:gd name="connsiteX89" fmla="*/ 2271451 w 2466191"/>
                <a:gd name="connsiteY89" fmla="*/ 574241 h 2481282"/>
                <a:gd name="connsiteX90" fmla="*/ 2271451 w 2466191"/>
                <a:gd name="connsiteY90" fmla="*/ 576831 h 2481282"/>
                <a:gd name="connsiteX91" fmla="*/ 2273336 w 2466191"/>
                <a:gd name="connsiteY91" fmla="*/ 576596 h 2481282"/>
                <a:gd name="connsiteX92" fmla="*/ 2283463 w 2466191"/>
                <a:gd name="connsiteY92" fmla="*/ 593083 h 2481282"/>
                <a:gd name="connsiteX93" fmla="*/ 2283228 w 2466191"/>
                <a:gd name="connsiteY93" fmla="*/ 595556 h 2481282"/>
                <a:gd name="connsiteX94" fmla="*/ 2284994 w 2466191"/>
                <a:gd name="connsiteY94" fmla="*/ 595438 h 2481282"/>
                <a:gd name="connsiteX95" fmla="*/ 2288292 w 2466191"/>
                <a:gd name="connsiteY95" fmla="*/ 600502 h 2481282"/>
                <a:gd name="connsiteX96" fmla="*/ 2292178 w 2466191"/>
                <a:gd name="connsiteY96" fmla="*/ 606861 h 2481282"/>
                <a:gd name="connsiteX97" fmla="*/ 2295475 w 2466191"/>
                <a:gd name="connsiteY97" fmla="*/ 611924 h 2481282"/>
                <a:gd name="connsiteX98" fmla="*/ 2295004 w 2466191"/>
                <a:gd name="connsiteY98" fmla="*/ 614162 h 2481282"/>
                <a:gd name="connsiteX99" fmla="*/ 2296653 w 2466191"/>
                <a:gd name="connsiteY99" fmla="*/ 614162 h 2481282"/>
                <a:gd name="connsiteX100" fmla="*/ 2300185 w 2466191"/>
                <a:gd name="connsiteY100" fmla="*/ 619344 h 2481282"/>
                <a:gd name="connsiteX101" fmla="*/ 2306191 w 2466191"/>
                <a:gd name="connsiteY101" fmla="*/ 630295 h 2481282"/>
                <a:gd name="connsiteX102" fmla="*/ 2309489 w 2466191"/>
                <a:gd name="connsiteY102" fmla="*/ 635712 h 2481282"/>
                <a:gd name="connsiteX103" fmla="*/ 2313257 w 2466191"/>
                <a:gd name="connsiteY103" fmla="*/ 642189 h 2481282"/>
                <a:gd name="connsiteX104" fmla="*/ 2326446 w 2466191"/>
                <a:gd name="connsiteY104" fmla="*/ 665860 h 2481282"/>
                <a:gd name="connsiteX105" fmla="*/ 2325858 w 2466191"/>
                <a:gd name="connsiteY105" fmla="*/ 668333 h 2481282"/>
                <a:gd name="connsiteX106" fmla="*/ 2327624 w 2466191"/>
                <a:gd name="connsiteY106" fmla="*/ 668215 h 2481282"/>
                <a:gd name="connsiteX107" fmla="*/ 2335514 w 2466191"/>
                <a:gd name="connsiteY107" fmla="*/ 682935 h 2481282"/>
                <a:gd name="connsiteX108" fmla="*/ 2350588 w 2466191"/>
                <a:gd name="connsiteY108" fmla="*/ 712964 h 2481282"/>
                <a:gd name="connsiteX109" fmla="*/ 2354709 w 2466191"/>
                <a:gd name="connsiteY109" fmla="*/ 722385 h 2481282"/>
                <a:gd name="connsiteX110" fmla="*/ 2354003 w 2466191"/>
                <a:gd name="connsiteY110" fmla="*/ 724858 h 2481282"/>
                <a:gd name="connsiteX111" fmla="*/ 2355769 w 2466191"/>
                <a:gd name="connsiteY111" fmla="*/ 724741 h 2481282"/>
                <a:gd name="connsiteX112" fmla="*/ 2359538 w 2466191"/>
                <a:gd name="connsiteY112" fmla="*/ 732513 h 2481282"/>
                <a:gd name="connsiteX113" fmla="*/ 2362128 w 2466191"/>
                <a:gd name="connsiteY113" fmla="*/ 738872 h 2481282"/>
                <a:gd name="connsiteX114" fmla="*/ 2368488 w 2466191"/>
                <a:gd name="connsiteY114" fmla="*/ 753475 h 2481282"/>
                <a:gd name="connsiteX115" fmla="*/ 2368016 w 2466191"/>
                <a:gd name="connsiteY115" fmla="*/ 755594 h 2481282"/>
                <a:gd name="connsiteX116" fmla="*/ 2369547 w 2466191"/>
                <a:gd name="connsiteY116" fmla="*/ 755359 h 2481282"/>
                <a:gd name="connsiteX117" fmla="*/ 2373198 w 2466191"/>
                <a:gd name="connsiteY117" fmla="*/ 764898 h 2481282"/>
                <a:gd name="connsiteX118" fmla="*/ 2372491 w 2466191"/>
                <a:gd name="connsiteY118" fmla="*/ 767135 h 2481282"/>
                <a:gd name="connsiteX119" fmla="*/ 2374022 w 2466191"/>
                <a:gd name="connsiteY119" fmla="*/ 767371 h 2481282"/>
                <a:gd name="connsiteX120" fmla="*/ 2380735 w 2466191"/>
                <a:gd name="connsiteY120" fmla="*/ 783857 h 2481282"/>
                <a:gd name="connsiteX121" fmla="*/ 2380146 w 2466191"/>
                <a:gd name="connsiteY121" fmla="*/ 787861 h 2481282"/>
                <a:gd name="connsiteX122" fmla="*/ 2397457 w 2466191"/>
                <a:gd name="connsiteY122" fmla="*/ 842150 h 2481282"/>
                <a:gd name="connsiteX123" fmla="*/ 2399812 w 2466191"/>
                <a:gd name="connsiteY123" fmla="*/ 844505 h 2481282"/>
                <a:gd name="connsiteX124" fmla="*/ 2401696 w 2466191"/>
                <a:gd name="connsiteY124" fmla="*/ 853455 h 2481282"/>
                <a:gd name="connsiteX125" fmla="*/ 2407231 w 2466191"/>
                <a:gd name="connsiteY125" fmla="*/ 877832 h 2481282"/>
                <a:gd name="connsiteX126" fmla="*/ 2407467 w 2466191"/>
                <a:gd name="connsiteY126" fmla="*/ 913985 h 2481282"/>
                <a:gd name="connsiteX127" fmla="*/ 2405700 w 2466191"/>
                <a:gd name="connsiteY127" fmla="*/ 915516 h 2481282"/>
                <a:gd name="connsiteX128" fmla="*/ 2407231 w 2466191"/>
                <a:gd name="connsiteY128" fmla="*/ 915869 h 2481282"/>
                <a:gd name="connsiteX129" fmla="*/ 2414768 w 2466191"/>
                <a:gd name="connsiteY129" fmla="*/ 930825 h 2481282"/>
                <a:gd name="connsiteX130" fmla="*/ 2416299 w 2466191"/>
                <a:gd name="connsiteY130" fmla="*/ 938126 h 2481282"/>
                <a:gd name="connsiteX131" fmla="*/ 2429959 w 2466191"/>
                <a:gd name="connsiteY131" fmla="*/ 969215 h 2481282"/>
                <a:gd name="connsiteX132" fmla="*/ 2455043 w 2466191"/>
                <a:gd name="connsiteY132" fmla="*/ 1069313 h 2481282"/>
                <a:gd name="connsiteX133" fmla="*/ 2464935 w 2466191"/>
                <a:gd name="connsiteY133" fmla="*/ 1167409 h 2481282"/>
                <a:gd name="connsiteX134" fmla="*/ 2460695 w 2466191"/>
                <a:gd name="connsiteY134" fmla="*/ 1337693 h 2481282"/>
                <a:gd name="connsiteX135" fmla="*/ 2452805 w 2466191"/>
                <a:gd name="connsiteY135" fmla="*/ 1407762 h 2481282"/>
                <a:gd name="connsiteX136" fmla="*/ 2436201 w 2466191"/>
                <a:gd name="connsiteY136" fmla="*/ 1495495 h 2481282"/>
                <a:gd name="connsiteX137" fmla="*/ 2386858 w 2466191"/>
                <a:gd name="connsiteY137" fmla="*/ 1659537 h 2481282"/>
                <a:gd name="connsiteX138" fmla="*/ 2374258 w 2466191"/>
                <a:gd name="connsiteY138" fmla="*/ 1689920 h 2481282"/>
                <a:gd name="connsiteX139" fmla="*/ 2351530 w 2466191"/>
                <a:gd name="connsiteY139" fmla="*/ 1757869 h 2481282"/>
                <a:gd name="connsiteX140" fmla="*/ 2296770 w 2466191"/>
                <a:gd name="connsiteY140" fmla="*/ 1878811 h 2481282"/>
                <a:gd name="connsiteX141" fmla="*/ 2206800 w 2466191"/>
                <a:gd name="connsiteY141" fmla="*/ 2019183 h 2481282"/>
                <a:gd name="connsiteX142" fmla="*/ 2124013 w 2466191"/>
                <a:gd name="connsiteY142" fmla="*/ 2116926 h 2481282"/>
                <a:gd name="connsiteX143" fmla="*/ 2056300 w 2466191"/>
                <a:gd name="connsiteY143" fmla="*/ 2182284 h 2481282"/>
                <a:gd name="connsiteX144" fmla="*/ 2034043 w 2466191"/>
                <a:gd name="connsiteY144" fmla="*/ 2201361 h 2481282"/>
                <a:gd name="connsiteX145" fmla="*/ 1939009 w 2466191"/>
                <a:gd name="connsiteY145" fmla="*/ 2272372 h 2481282"/>
                <a:gd name="connsiteX146" fmla="*/ 1871060 w 2466191"/>
                <a:gd name="connsiteY146" fmla="*/ 2314413 h 2481282"/>
                <a:gd name="connsiteX147" fmla="*/ 1784740 w 2466191"/>
                <a:gd name="connsiteY147" fmla="*/ 2356808 h 2481282"/>
                <a:gd name="connsiteX148" fmla="*/ 1680638 w 2466191"/>
                <a:gd name="connsiteY148" fmla="*/ 2393078 h 2481282"/>
                <a:gd name="connsiteX149" fmla="*/ 1615163 w 2466191"/>
                <a:gd name="connsiteY149" fmla="*/ 2406739 h 2481282"/>
                <a:gd name="connsiteX150" fmla="*/ 1578303 w 2466191"/>
                <a:gd name="connsiteY150" fmla="*/ 2404854 h 2481282"/>
                <a:gd name="connsiteX151" fmla="*/ 1567116 w 2466191"/>
                <a:gd name="connsiteY151" fmla="*/ 2402381 h 2481282"/>
                <a:gd name="connsiteX152" fmla="*/ 1558401 w 2466191"/>
                <a:gd name="connsiteY152" fmla="*/ 2400733 h 2481282"/>
                <a:gd name="connsiteX153" fmla="*/ 1556870 w 2466191"/>
                <a:gd name="connsiteY153" fmla="*/ 2401675 h 2481282"/>
                <a:gd name="connsiteX154" fmla="*/ 1551335 w 2466191"/>
                <a:gd name="connsiteY154" fmla="*/ 2404854 h 2481282"/>
                <a:gd name="connsiteX155" fmla="*/ 1549569 w 2466191"/>
                <a:gd name="connsiteY155" fmla="*/ 2405679 h 2481282"/>
                <a:gd name="connsiteX156" fmla="*/ 1529667 w 2466191"/>
                <a:gd name="connsiteY156" fmla="*/ 2416866 h 2481282"/>
                <a:gd name="connsiteX157" fmla="*/ 1519304 w 2466191"/>
                <a:gd name="connsiteY157" fmla="*/ 2422283 h 2481282"/>
                <a:gd name="connsiteX158" fmla="*/ 1495398 w 2466191"/>
                <a:gd name="connsiteY158" fmla="*/ 2434059 h 2481282"/>
                <a:gd name="connsiteX159" fmla="*/ 1490335 w 2466191"/>
                <a:gd name="connsiteY159" fmla="*/ 2434531 h 2481282"/>
                <a:gd name="connsiteX160" fmla="*/ 1446292 w 2466191"/>
                <a:gd name="connsiteY160" fmla="*/ 2450899 h 2481282"/>
                <a:gd name="connsiteX161" fmla="*/ 1373279 w 2466191"/>
                <a:gd name="connsiteY161" fmla="*/ 2468328 h 2481282"/>
                <a:gd name="connsiteX162" fmla="*/ 1363858 w 2466191"/>
                <a:gd name="connsiteY162" fmla="*/ 2472568 h 2481282"/>
                <a:gd name="connsiteX163" fmla="*/ 1353024 w 2466191"/>
                <a:gd name="connsiteY163" fmla="*/ 2474334 h 2481282"/>
                <a:gd name="connsiteX164" fmla="*/ 1325703 w 2466191"/>
                <a:gd name="connsiteY164" fmla="*/ 2476925 h 2481282"/>
                <a:gd name="connsiteX165" fmla="*/ 1326174 w 2466191"/>
                <a:gd name="connsiteY165" fmla="*/ 2477985 h 2481282"/>
                <a:gd name="connsiteX166" fmla="*/ 1317931 w 2466191"/>
                <a:gd name="connsiteY166" fmla="*/ 2479162 h 2481282"/>
                <a:gd name="connsiteX167" fmla="*/ 1297911 w 2466191"/>
                <a:gd name="connsiteY167" fmla="*/ 2480105 h 2481282"/>
                <a:gd name="connsiteX168" fmla="*/ 1273652 w 2466191"/>
                <a:gd name="connsiteY168" fmla="*/ 2481164 h 2481282"/>
                <a:gd name="connsiteX169" fmla="*/ 1269648 w 2466191"/>
                <a:gd name="connsiteY169" fmla="*/ 2479634 h 2481282"/>
                <a:gd name="connsiteX170" fmla="*/ 1210532 w 2466191"/>
                <a:gd name="connsiteY170" fmla="*/ 2479751 h 2481282"/>
                <a:gd name="connsiteX171" fmla="*/ 1205350 w 2466191"/>
                <a:gd name="connsiteY171" fmla="*/ 2481282 h 2481282"/>
                <a:gd name="connsiteX172" fmla="*/ 1178618 w 2466191"/>
                <a:gd name="connsiteY172" fmla="*/ 2480222 h 2481282"/>
                <a:gd name="connsiteX173" fmla="*/ 1174379 w 2466191"/>
                <a:gd name="connsiteY173" fmla="*/ 2477867 h 2481282"/>
                <a:gd name="connsiteX174" fmla="*/ 1143996 w 2466191"/>
                <a:gd name="connsiteY174" fmla="*/ 2475394 h 2481282"/>
                <a:gd name="connsiteX175" fmla="*/ 1114555 w 2466191"/>
                <a:gd name="connsiteY175" fmla="*/ 2474099 h 2481282"/>
                <a:gd name="connsiteX176" fmla="*/ 1103132 w 2466191"/>
                <a:gd name="connsiteY176" fmla="*/ 2472803 h 2481282"/>
                <a:gd name="connsiteX177" fmla="*/ 1102426 w 2466191"/>
                <a:gd name="connsiteY177" fmla="*/ 2470919 h 2481282"/>
                <a:gd name="connsiteX178" fmla="*/ 1099835 w 2466191"/>
                <a:gd name="connsiteY178" fmla="*/ 2472215 h 2481282"/>
                <a:gd name="connsiteX179" fmla="*/ 1091238 w 2466191"/>
                <a:gd name="connsiteY179" fmla="*/ 2470566 h 2481282"/>
                <a:gd name="connsiteX180" fmla="*/ 1092181 w 2466191"/>
                <a:gd name="connsiteY180" fmla="*/ 2469859 h 2481282"/>
                <a:gd name="connsiteX181" fmla="*/ 1091709 w 2466191"/>
                <a:gd name="connsiteY181" fmla="*/ 2468917 h 2481282"/>
                <a:gd name="connsiteX182" fmla="*/ 1085939 w 2466191"/>
                <a:gd name="connsiteY182" fmla="*/ 2469506 h 2481282"/>
                <a:gd name="connsiteX183" fmla="*/ 1075458 w 2466191"/>
                <a:gd name="connsiteY183" fmla="*/ 2467975 h 2481282"/>
                <a:gd name="connsiteX184" fmla="*/ 1075341 w 2466191"/>
                <a:gd name="connsiteY184" fmla="*/ 2466562 h 2481282"/>
                <a:gd name="connsiteX185" fmla="*/ 1073692 w 2466191"/>
                <a:gd name="connsiteY185" fmla="*/ 2467622 h 2481282"/>
                <a:gd name="connsiteX186" fmla="*/ 1063682 w 2466191"/>
                <a:gd name="connsiteY186" fmla="*/ 2465738 h 2481282"/>
                <a:gd name="connsiteX187" fmla="*/ 1063682 w 2466191"/>
                <a:gd name="connsiteY187" fmla="*/ 2464207 h 2481282"/>
                <a:gd name="connsiteX188" fmla="*/ 1061916 w 2466191"/>
                <a:gd name="connsiteY188" fmla="*/ 2465149 h 2481282"/>
                <a:gd name="connsiteX189" fmla="*/ 1049668 w 2466191"/>
                <a:gd name="connsiteY189" fmla="*/ 2463147 h 2481282"/>
                <a:gd name="connsiteX190" fmla="*/ 1049551 w 2466191"/>
                <a:gd name="connsiteY190" fmla="*/ 2461734 h 2481282"/>
                <a:gd name="connsiteX191" fmla="*/ 1047902 w 2466191"/>
                <a:gd name="connsiteY191" fmla="*/ 2462794 h 2481282"/>
                <a:gd name="connsiteX192" fmla="*/ 1014340 w 2466191"/>
                <a:gd name="connsiteY192" fmla="*/ 2456081 h 2481282"/>
                <a:gd name="connsiteX193" fmla="*/ 1014340 w 2466191"/>
                <a:gd name="connsiteY193" fmla="*/ 2454668 h 2481282"/>
                <a:gd name="connsiteX194" fmla="*/ 1012455 w 2466191"/>
                <a:gd name="connsiteY194" fmla="*/ 2455492 h 2481282"/>
                <a:gd name="connsiteX195" fmla="*/ 1004919 w 2466191"/>
                <a:gd name="connsiteY195" fmla="*/ 2453961 h 2481282"/>
                <a:gd name="connsiteX196" fmla="*/ 1004919 w 2466191"/>
                <a:gd name="connsiteY196" fmla="*/ 2452548 h 2481282"/>
                <a:gd name="connsiteX197" fmla="*/ 1003152 w 2466191"/>
                <a:gd name="connsiteY197" fmla="*/ 2453608 h 2481282"/>
                <a:gd name="connsiteX198" fmla="*/ 992554 w 2466191"/>
                <a:gd name="connsiteY198" fmla="*/ 2451606 h 2481282"/>
                <a:gd name="connsiteX199" fmla="*/ 993025 w 2466191"/>
                <a:gd name="connsiteY199" fmla="*/ 2450546 h 2481282"/>
                <a:gd name="connsiteX200" fmla="*/ 992318 w 2466191"/>
                <a:gd name="connsiteY200" fmla="*/ 2449840 h 2481282"/>
                <a:gd name="connsiteX201" fmla="*/ 947686 w 2466191"/>
                <a:gd name="connsiteY201" fmla="*/ 2438063 h 2481282"/>
                <a:gd name="connsiteX202" fmla="*/ 946038 w 2466191"/>
                <a:gd name="connsiteY202" fmla="*/ 2439359 h 2481282"/>
                <a:gd name="connsiteX203" fmla="*/ 938736 w 2466191"/>
                <a:gd name="connsiteY203" fmla="*/ 2437710 h 2481282"/>
                <a:gd name="connsiteX204" fmla="*/ 920248 w 2466191"/>
                <a:gd name="connsiteY204" fmla="*/ 2432057 h 2481282"/>
                <a:gd name="connsiteX205" fmla="*/ 908118 w 2466191"/>
                <a:gd name="connsiteY205" fmla="*/ 2427936 h 2481282"/>
                <a:gd name="connsiteX206" fmla="*/ 904585 w 2466191"/>
                <a:gd name="connsiteY206" fmla="*/ 2425110 h 2481282"/>
                <a:gd name="connsiteX207" fmla="*/ 863722 w 2466191"/>
                <a:gd name="connsiteY207" fmla="*/ 2411802 h 2481282"/>
                <a:gd name="connsiteX208" fmla="*/ 835577 w 2466191"/>
                <a:gd name="connsiteY208" fmla="*/ 2403677 h 2481282"/>
                <a:gd name="connsiteX209" fmla="*/ 825685 w 2466191"/>
                <a:gd name="connsiteY209" fmla="*/ 2399555 h 2481282"/>
                <a:gd name="connsiteX210" fmla="*/ 804605 w 2466191"/>
                <a:gd name="connsiteY210" fmla="*/ 2392018 h 2481282"/>
                <a:gd name="connsiteX211" fmla="*/ 794949 w 2466191"/>
                <a:gd name="connsiteY211" fmla="*/ 2388250 h 2481282"/>
                <a:gd name="connsiteX212" fmla="*/ 771396 w 2466191"/>
                <a:gd name="connsiteY212" fmla="*/ 2378240 h 2481282"/>
                <a:gd name="connsiteX213" fmla="*/ 762329 w 2466191"/>
                <a:gd name="connsiteY213" fmla="*/ 2374236 h 2481282"/>
                <a:gd name="connsiteX214" fmla="*/ 748197 w 2466191"/>
                <a:gd name="connsiteY214" fmla="*/ 2368584 h 2481282"/>
                <a:gd name="connsiteX215" fmla="*/ 740896 w 2466191"/>
                <a:gd name="connsiteY215" fmla="*/ 2364815 h 2481282"/>
                <a:gd name="connsiteX216" fmla="*/ 740896 w 2466191"/>
                <a:gd name="connsiteY216" fmla="*/ 2363049 h 2481282"/>
                <a:gd name="connsiteX217" fmla="*/ 738423 w 2466191"/>
                <a:gd name="connsiteY217" fmla="*/ 2363638 h 2481282"/>
                <a:gd name="connsiteX218" fmla="*/ 719699 w 2466191"/>
                <a:gd name="connsiteY218" fmla="*/ 2354805 h 2481282"/>
                <a:gd name="connsiteX219" fmla="*/ 708158 w 2466191"/>
                <a:gd name="connsiteY219" fmla="*/ 2349506 h 2481282"/>
                <a:gd name="connsiteX220" fmla="*/ 700621 w 2466191"/>
                <a:gd name="connsiteY220" fmla="*/ 2345973 h 2481282"/>
                <a:gd name="connsiteX221" fmla="*/ 694026 w 2466191"/>
                <a:gd name="connsiteY221" fmla="*/ 2342440 h 2481282"/>
                <a:gd name="connsiteX222" fmla="*/ 686490 w 2466191"/>
                <a:gd name="connsiteY222" fmla="*/ 2338554 h 2481282"/>
                <a:gd name="connsiteX223" fmla="*/ 656460 w 2466191"/>
                <a:gd name="connsiteY223" fmla="*/ 2323245 h 2481282"/>
                <a:gd name="connsiteX224" fmla="*/ 646333 w 2466191"/>
                <a:gd name="connsiteY224" fmla="*/ 2317710 h 2481282"/>
                <a:gd name="connsiteX225" fmla="*/ 639738 w 2466191"/>
                <a:gd name="connsiteY225" fmla="*/ 2314178 h 2481282"/>
                <a:gd name="connsiteX226" fmla="*/ 629964 w 2466191"/>
                <a:gd name="connsiteY226" fmla="*/ 2308525 h 2481282"/>
                <a:gd name="connsiteX227" fmla="*/ 630082 w 2466191"/>
                <a:gd name="connsiteY227" fmla="*/ 2306759 h 2481282"/>
                <a:gd name="connsiteX228" fmla="*/ 627609 w 2466191"/>
                <a:gd name="connsiteY228" fmla="*/ 2307347 h 2481282"/>
                <a:gd name="connsiteX229" fmla="*/ 620661 w 2466191"/>
                <a:gd name="connsiteY229" fmla="*/ 2303579 h 2481282"/>
                <a:gd name="connsiteX230" fmla="*/ 620896 w 2466191"/>
                <a:gd name="connsiteY230" fmla="*/ 2301930 h 2481282"/>
                <a:gd name="connsiteX231" fmla="*/ 618423 w 2466191"/>
                <a:gd name="connsiteY231" fmla="*/ 2302166 h 2481282"/>
                <a:gd name="connsiteX232" fmla="*/ 608884 w 2466191"/>
                <a:gd name="connsiteY232" fmla="*/ 2296631 h 2481282"/>
                <a:gd name="connsiteX233" fmla="*/ 609120 w 2466191"/>
                <a:gd name="connsiteY233" fmla="*/ 2294982 h 2481282"/>
                <a:gd name="connsiteX234" fmla="*/ 606765 w 2466191"/>
                <a:gd name="connsiteY234" fmla="*/ 2295100 h 2481282"/>
                <a:gd name="connsiteX235" fmla="*/ 590042 w 2466191"/>
                <a:gd name="connsiteY235" fmla="*/ 2284855 h 2481282"/>
                <a:gd name="connsiteX236" fmla="*/ 590160 w 2466191"/>
                <a:gd name="connsiteY236" fmla="*/ 2283206 h 2481282"/>
                <a:gd name="connsiteX237" fmla="*/ 587805 w 2466191"/>
                <a:gd name="connsiteY237" fmla="*/ 2283559 h 2481282"/>
                <a:gd name="connsiteX238" fmla="*/ 583094 w 2466191"/>
                <a:gd name="connsiteY238" fmla="*/ 2280262 h 2481282"/>
                <a:gd name="connsiteX239" fmla="*/ 583212 w 2466191"/>
                <a:gd name="connsiteY239" fmla="*/ 2278496 h 2481282"/>
                <a:gd name="connsiteX240" fmla="*/ 580739 w 2466191"/>
                <a:gd name="connsiteY240" fmla="*/ 2278849 h 2481282"/>
                <a:gd name="connsiteX241" fmla="*/ 575911 w 2466191"/>
                <a:gd name="connsiteY241" fmla="*/ 2275669 h 2481282"/>
                <a:gd name="connsiteX242" fmla="*/ 576264 w 2466191"/>
                <a:gd name="connsiteY242" fmla="*/ 2273903 h 2481282"/>
                <a:gd name="connsiteX243" fmla="*/ 573791 w 2466191"/>
                <a:gd name="connsiteY243" fmla="*/ 2274021 h 2481282"/>
                <a:gd name="connsiteX244" fmla="*/ 568845 w 2466191"/>
                <a:gd name="connsiteY244" fmla="*/ 2270605 h 2481282"/>
                <a:gd name="connsiteX245" fmla="*/ 569199 w 2466191"/>
                <a:gd name="connsiteY245" fmla="*/ 2268957 h 2481282"/>
                <a:gd name="connsiteX246" fmla="*/ 566961 w 2466191"/>
                <a:gd name="connsiteY246" fmla="*/ 2269192 h 2481282"/>
                <a:gd name="connsiteX247" fmla="*/ 554831 w 2466191"/>
                <a:gd name="connsiteY247" fmla="*/ 2261067 h 2481282"/>
                <a:gd name="connsiteX248" fmla="*/ 554949 w 2466191"/>
                <a:gd name="connsiteY248" fmla="*/ 2259418 h 2481282"/>
                <a:gd name="connsiteX249" fmla="*/ 553772 w 2466191"/>
                <a:gd name="connsiteY249" fmla="*/ 2260478 h 2481282"/>
                <a:gd name="connsiteX250" fmla="*/ 94852 w 2466191"/>
                <a:gd name="connsiteY250" fmla="*/ 1462403 h 2481282"/>
                <a:gd name="connsiteX251" fmla="*/ 96148 w 2466191"/>
                <a:gd name="connsiteY251" fmla="*/ 1494906 h 2481282"/>
                <a:gd name="connsiteX252" fmla="*/ 101565 w 2466191"/>
                <a:gd name="connsiteY252" fmla="*/ 1526113 h 2481282"/>
                <a:gd name="connsiteX253" fmla="*/ 107924 w 2466191"/>
                <a:gd name="connsiteY253" fmla="*/ 1559439 h 2481282"/>
                <a:gd name="connsiteX254" fmla="*/ 128061 w 2466191"/>
                <a:gd name="connsiteY254" fmla="*/ 1626446 h 2481282"/>
                <a:gd name="connsiteX255" fmla="*/ 142664 w 2466191"/>
                <a:gd name="connsiteY255" fmla="*/ 1666014 h 2481282"/>
                <a:gd name="connsiteX256" fmla="*/ 182114 w 2466191"/>
                <a:gd name="connsiteY256" fmla="*/ 1756338 h 2481282"/>
                <a:gd name="connsiteX257" fmla="*/ 250181 w 2466191"/>
                <a:gd name="connsiteY257" fmla="*/ 1876926 h 2481282"/>
                <a:gd name="connsiteX258" fmla="*/ 289749 w 2466191"/>
                <a:gd name="connsiteY258" fmla="*/ 1935219 h 2481282"/>
                <a:gd name="connsiteX259" fmla="*/ 330141 w 2466191"/>
                <a:gd name="connsiteY259" fmla="*/ 1987034 h 2481282"/>
                <a:gd name="connsiteX260" fmla="*/ 388787 w 2466191"/>
                <a:gd name="connsiteY260" fmla="*/ 2051214 h 2481282"/>
                <a:gd name="connsiteX261" fmla="*/ 426000 w 2466191"/>
                <a:gd name="connsiteY261" fmla="*/ 2085012 h 2481282"/>
                <a:gd name="connsiteX262" fmla="*/ 473576 w 2466191"/>
                <a:gd name="connsiteY262" fmla="*/ 2121047 h 2481282"/>
                <a:gd name="connsiteX263" fmla="*/ 506431 w 2466191"/>
                <a:gd name="connsiteY263" fmla="*/ 2141656 h 2481282"/>
                <a:gd name="connsiteX264" fmla="*/ 531868 w 2466191"/>
                <a:gd name="connsiteY264" fmla="*/ 2144953 h 2481282"/>
                <a:gd name="connsiteX265" fmla="*/ 577206 w 2466191"/>
                <a:gd name="connsiteY265" fmla="*/ 2132588 h 2481282"/>
                <a:gd name="connsiteX266" fmla="*/ 589454 w 2466191"/>
                <a:gd name="connsiteY266" fmla="*/ 2128584 h 2481282"/>
                <a:gd name="connsiteX267" fmla="*/ 643271 w 2466191"/>
                <a:gd name="connsiteY267" fmla="*/ 2108800 h 2481282"/>
                <a:gd name="connsiteX268" fmla="*/ 719699 w 2466191"/>
                <a:gd name="connsiteY268" fmla="*/ 2075945 h 2481282"/>
                <a:gd name="connsiteX269" fmla="*/ 799424 w 2466191"/>
                <a:gd name="connsiteY269" fmla="*/ 2033550 h 2481282"/>
                <a:gd name="connsiteX270" fmla="*/ 879266 w 2466191"/>
                <a:gd name="connsiteY270" fmla="*/ 1984208 h 2481282"/>
                <a:gd name="connsiteX271" fmla="*/ 901288 w 2466191"/>
                <a:gd name="connsiteY271" fmla="*/ 1968545 h 2481282"/>
                <a:gd name="connsiteX272" fmla="*/ 954163 w 2466191"/>
                <a:gd name="connsiteY272" fmla="*/ 1932039 h 2481282"/>
                <a:gd name="connsiteX273" fmla="*/ 1013398 w 2466191"/>
                <a:gd name="connsiteY273" fmla="*/ 1885876 h 2481282"/>
                <a:gd name="connsiteX274" fmla="*/ 1084055 w 2466191"/>
                <a:gd name="connsiteY274" fmla="*/ 1828173 h 2481282"/>
                <a:gd name="connsiteX275" fmla="*/ 1161778 w 2466191"/>
                <a:gd name="connsiteY275" fmla="*/ 1758340 h 2481282"/>
                <a:gd name="connsiteX276" fmla="*/ 1240325 w 2466191"/>
                <a:gd name="connsiteY276" fmla="*/ 1684385 h 2481282"/>
                <a:gd name="connsiteX277" fmla="*/ 1322877 w 2466191"/>
                <a:gd name="connsiteY277" fmla="*/ 1599125 h 2481282"/>
                <a:gd name="connsiteX278" fmla="*/ 1377165 w 2466191"/>
                <a:gd name="connsiteY278" fmla="*/ 1540597 h 2481282"/>
                <a:gd name="connsiteX279" fmla="*/ 1425801 w 2466191"/>
                <a:gd name="connsiteY279" fmla="*/ 1487133 h 2481282"/>
                <a:gd name="connsiteX280" fmla="*/ 1501169 w 2466191"/>
                <a:gd name="connsiteY280" fmla="*/ 1400107 h 2481282"/>
                <a:gd name="connsiteX281" fmla="*/ 1554986 w 2466191"/>
                <a:gd name="connsiteY281" fmla="*/ 1334985 h 2481282"/>
                <a:gd name="connsiteX282" fmla="*/ 1609863 w 2466191"/>
                <a:gd name="connsiteY282" fmla="*/ 1267625 h 2481282"/>
                <a:gd name="connsiteX283" fmla="*/ 1644956 w 2466191"/>
                <a:gd name="connsiteY283" fmla="*/ 1223581 h 2481282"/>
                <a:gd name="connsiteX284" fmla="*/ 1683700 w 2466191"/>
                <a:gd name="connsiteY284" fmla="*/ 1173533 h 2481282"/>
                <a:gd name="connsiteX285" fmla="*/ 1771786 w 2466191"/>
                <a:gd name="connsiteY285" fmla="*/ 1056241 h 2481282"/>
                <a:gd name="connsiteX286" fmla="*/ 1830079 w 2466191"/>
                <a:gd name="connsiteY286" fmla="*/ 976752 h 2481282"/>
                <a:gd name="connsiteX287" fmla="*/ 1854573 w 2466191"/>
                <a:gd name="connsiteY287" fmla="*/ 943896 h 2481282"/>
                <a:gd name="connsiteX288" fmla="*/ 1881423 w 2466191"/>
                <a:gd name="connsiteY288" fmla="*/ 903975 h 2481282"/>
                <a:gd name="connsiteX289" fmla="*/ 1938655 w 2466191"/>
                <a:gd name="connsiteY289" fmla="*/ 823543 h 2481282"/>
                <a:gd name="connsiteX290" fmla="*/ 1939126 w 2466191"/>
                <a:gd name="connsiteY290" fmla="*/ 807410 h 2481282"/>
                <a:gd name="connsiteX291" fmla="*/ 1932885 w 2466191"/>
                <a:gd name="connsiteY291" fmla="*/ 800344 h 2481282"/>
                <a:gd name="connsiteX292" fmla="*/ 1895201 w 2466191"/>
                <a:gd name="connsiteY292" fmla="*/ 764898 h 2481282"/>
                <a:gd name="connsiteX293" fmla="*/ 1838440 w 2466191"/>
                <a:gd name="connsiteY293" fmla="*/ 720030 h 2481282"/>
                <a:gd name="connsiteX294" fmla="*/ 1760481 w 2466191"/>
                <a:gd name="connsiteY294" fmla="*/ 669746 h 2481282"/>
                <a:gd name="connsiteX295" fmla="*/ 1745996 w 2466191"/>
                <a:gd name="connsiteY295" fmla="*/ 670923 h 2481282"/>
                <a:gd name="connsiteX296" fmla="*/ 1718322 w 2466191"/>
                <a:gd name="connsiteY296" fmla="*/ 696242 h 2481282"/>
                <a:gd name="connsiteX297" fmla="*/ 1645899 w 2466191"/>
                <a:gd name="connsiteY297" fmla="*/ 750060 h 2481282"/>
                <a:gd name="connsiteX298" fmla="*/ 1557695 w 2466191"/>
                <a:gd name="connsiteY298" fmla="*/ 796340 h 2481282"/>
                <a:gd name="connsiteX299" fmla="*/ 1466900 w 2466191"/>
                <a:gd name="connsiteY299" fmla="*/ 828371 h 2481282"/>
                <a:gd name="connsiteX300" fmla="*/ 1399069 w 2466191"/>
                <a:gd name="connsiteY300" fmla="*/ 846860 h 2481282"/>
                <a:gd name="connsiteX301" fmla="*/ 1350786 w 2466191"/>
                <a:gd name="connsiteY301" fmla="*/ 856752 h 2481282"/>
                <a:gd name="connsiteX302" fmla="*/ 1261169 w 2466191"/>
                <a:gd name="connsiteY302" fmla="*/ 874534 h 2481282"/>
                <a:gd name="connsiteX303" fmla="*/ 1218657 w 2466191"/>
                <a:gd name="connsiteY303" fmla="*/ 883013 h 2481282"/>
                <a:gd name="connsiteX304" fmla="*/ 1175085 w 2466191"/>
                <a:gd name="connsiteY304" fmla="*/ 891492 h 2481282"/>
                <a:gd name="connsiteX305" fmla="*/ 1125507 w 2466191"/>
                <a:gd name="connsiteY305" fmla="*/ 900913 h 2481282"/>
                <a:gd name="connsiteX306" fmla="*/ 1092652 w 2466191"/>
                <a:gd name="connsiteY306" fmla="*/ 909274 h 2481282"/>
                <a:gd name="connsiteX307" fmla="*/ 1060267 w 2466191"/>
                <a:gd name="connsiteY307" fmla="*/ 915044 h 2481282"/>
                <a:gd name="connsiteX308" fmla="*/ 1004565 w 2466191"/>
                <a:gd name="connsiteY308" fmla="*/ 929176 h 2481282"/>
                <a:gd name="connsiteX309" fmla="*/ 958991 w 2466191"/>
                <a:gd name="connsiteY309" fmla="*/ 940128 h 2481282"/>
                <a:gd name="connsiteX310" fmla="*/ 912946 w 2466191"/>
                <a:gd name="connsiteY310" fmla="*/ 953788 h 2481282"/>
                <a:gd name="connsiteX311" fmla="*/ 851592 w 2466191"/>
                <a:gd name="connsiteY311" fmla="*/ 973572 h 2481282"/>
                <a:gd name="connsiteX312" fmla="*/ 786116 w 2466191"/>
                <a:gd name="connsiteY312" fmla="*/ 995947 h 2481282"/>
                <a:gd name="connsiteX313" fmla="*/ 729591 w 2466191"/>
                <a:gd name="connsiteY313" fmla="*/ 1018440 h 2481282"/>
                <a:gd name="connsiteX314" fmla="*/ 681897 w 2466191"/>
                <a:gd name="connsiteY314" fmla="*/ 1038341 h 2481282"/>
                <a:gd name="connsiteX315" fmla="*/ 632908 w 2466191"/>
                <a:gd name="connsiteY315" fmla="*/ 1061070 h 2481282"/>
                <a:gd name="connsiteX316" fmla="*/ 532574 w 2466191"/>
                <a:gd name="connsiteY316" fmla="*/ 1112649 h 2481282"/>
                <a:gd name="connsiteX317" fmla="*/ 510671 w 2466191"/>
                <a:gd name="connsiteY317" fmla="*/ 1123837 h 2481282"/>
                <a:gd name="connsiteX318" fmla="*/ 475224 w 2466191"/>
                <a:gd name="connsiteY318" fmla="*/ 1144445 h 2481282"/>
                <a:gd name="connsiteX319" fmla="*/ 453556 w 2466191"/>
                <a:gd name="connsiteY319" fmla="*/ 1158341 h 2481282"/>
                <a:gd name="connsiteX320" fmla="*/ 398797 w 2466191"/>
                <a:gd name="connsiteY320" fmla="*/ 1191432 h 2481282"/>
                <a:gd name="connsiteX321" fmla="*/ 343331 w 2466191"/>
                <a:gd name="connsiteY321" fmla="*/ 1228410 h 2481282"/>
                <a:gd name="connsiteX322" fmla="*/ 325195 w 2466191"/>
                <a:gd name="connsiteY322" fmla="*/ 1241364 h 2481282"/>
                <a:gd name="connsiteX323" fmla="*/ 274204 w 2466191"/>
                <a:gd name="connsiteY323" fmla="*/ 1277163 h 2481282"/>
                <a:gd name="connsiteX324" fmla="*/ 230279 w 2466191"/>
                <a:gd name="connsiteY324" fmla="*/ 1310372 h 2481282"/>
                <a:gd name="connsiteX325" fmla="*/ 185058 w 2466191"/>
                <a:gd name="connsiteY325" fmla="*/ 1345819 h 2481282"/>
                <a:gd name="connsiteX326" fmla="*/ 115343 w 2466191"/>
                <a:gd name="connsiteY326" fmla="*/ 1401285 h 2481282"/>
                <a:gd name="connsiteX327" fmla="*/ 96383 w 2466191"/>
                <a:gd name="connsiteY327" fmla="*/ 1433787 h 2481282"/>
                <a:gd name="connsiteX328" fmla="*/ 94852 w 2466191"/>
                <a:gd name="connsiteY328" fmla="*/ 1462403 h 2481282"/>
                <a:gd name="connsiteX329" fmla="*/ 1241621 w 2466191"/>
                <a:gd name="connsiteY329" fmla="*/ 2410978 h 2481282"/>
                <a:gd name="connsiteX330" fmla="*/ 1348667 w 2466191"/>
                <a:gd name="connsiteY330" fmla="*/ 2402381 h 2481282"/>
                <a:gd name="connsiteX331" fmla="*/ 1430394 w 2466191"/>
                <a:gd name="connsiteY331" fmla="*/ 2383186 h 2481282"/>
                <a:gd name="connsiteX332" fmla="*/ 1499285 w 2466191"/>
                <a:gd name="connsiteY332" fmla="*/ 2353746 h 2481282"/>
                <a:gd name="connsiteX333" fmla="*/ 1568293 w 2466191"/>
                <a:gd name="connsiteY333" fmla="*/ 2311587 h 2481282"/>
                <a:gd name="connsiteX334" fmla="*/ 1644956 w 2466191"/>
                <a:gd name="connsiteY334" fmla="*/ 2253412 h 2481282"/>
                <a:gd name="connsiteX335" fmla="*/ 1676163 w 2466191"/>
                <a:gd name="connsiteY335" fmla="*/ 2226916 h 2481282"/>
                <a:gd name="connsiteX336" fmla="*/ 1711492 w 2466191"/>
                <a:gd name="connsiteY336" fmla="*/ 2191352 h 2481282"/>
                <a:gd name="connsiteX337" fmla="*/ 1756006 w 2466191"/>
                <a:gd name="connsiteY337" fmla="*/ 2143187 h 2481282"/>
                <a:gd name="connsiteX338" fmla="*/ 1824897 w 2466191"/>
                <a:gd name="connsiteY338" fmla="*/ 2049684 h 2481282"/>
                <a:gd name="connsiteX339" fmla="*/ 1873180 w 2466191"/>
                <a:gd name="connsiteY339" fmla="*/ 1966543 h 2481282"/>
                <a:gd name="connsiteX340" fmla="*/ 1884249 w 2466191"/>
                <a:gd name="connsiteY340" fmla="*/ 1945817 h 2481282"/>
                <a:gd name="connsiteX341" fmla="*/ 1916516 w 2466191"/>
                <a:gd name="connsiteY341" fmla="*/ 1871627 h 2481282"/>
                <a:gd name="connsiteX342" fmla="*/ 1958557 w 2466191"/>
                <a:gd name="connsiteY342" fmla="*/ 1752098 h 2481282"/>
                <a:gd name="connsiteX343" fmla="*/ 1973042 w 2466191"/>
                <a:gd name="connsiteY343" fmla="*/ 1705229 h 2481282"/>
                <a:gd name="connsiteX344" fmla="*/ 1996830 w 2466191"/>
                <a:gd name="connsiteY344" fmla="*/ 1614670 h 2481282"/>
                <a:gd name="connsiteX345" fmla="*/ 2007311 w 2466191"/>
                <a:gd name="connsiteY345" fmla="*/ 1565327 h 2481282"/>
                <a:gd name="connsiteX346" fmla="*/ 2027448 w 2466191"/>
                <a:gd name="connsiteY346" fmla="*/ 1468998 h 2481282"/>
                <a:gd name="connsiteX347" fmla="*/ 2033101 w 2466191"/>
                <a:gd name="connsiteY347" fmla="*/ 1440264 h 2481282"/>
                <a:gd name="connsiteX348" fmla="*/ 2046526 w 2466191"/>
                <a:gd name="connsiteY348" fmla="*/ 1367605 h 2481282"/>
                <a:gd name="connsiteX349" fmla="*/ 2059126 w 2466191"/>
                <a:gd name="connsiteY349" fmla="*/ 1298361 h 2481282"/>
                <a:gd name="connsiteX350" fmla="*/ 2065956 w 2466191"/>
                <a:gd name="connsiteY350" fmla="*/ 1271040 h 2481282"/>
                <a:gd name="connsiteX351" fmla="*/ 2087271 w 2466191"/>
                <a:gd name="connsiteY351" fmla="*/ 1171413 h 2481282"/>
                <a:gd name="connsiteX352" fmla="*/ 2101403 w 2466191"/>
                <a:gd name="connsiteY352" fmla="*/ 1113356 h 2481282"/>
                <a:gd name="connsiteX353" fmla="*/ 2121422 w 2466191"/>
                <a:gd name="connsiteY353" fmla="*/ 1045761 h 2481282"/>
                <a:gd name="connsiteX354" fmla="*/ 2115652 w 2466191"/>
                <a:gd name="connsiteY354" fmla="*/ 1007135 h 2481282"/>
                <a:gd name="connsiteX355" fmla="*/ 2110117 w 2466191"/>
                <a:gd name="connsiteY355" fmla="*/ 999480 h 2481282"/>
                <a:gd name="connsiteX356" fmla="*/ 2050176 w 2466191"/>
                <a:gd name="connsiteY356" fmla="*/ 924819 h 2481282"/>
                <a:gd name="connsiteX357" fmla="*/ 2012139 w 2466191"/>
                <a:gd name="connsiteY357" fmla="*/ 885251 h 2481282"/>
                <a:gd name="connsiteX358" fmla="*/ 1990471 w 2466191"/>
                <a:gd name="connsiteY358" fmla="*/ 865702 h 2481282"/>
                <a:gd name="connsiteX359" fmla="*/ 1977870 w 2466191"/>
                <a:gd name="connsiteY359" fmla="*/ 867704 h 2481282"/>
                <a:gd name="connsiteX360" fmla="*/ 1963268 w 2466191"/>
                <a:gd name="connsiteY360" fmla="*/ 886075 h 2481282"/>
                <a:gd name="connsiteX361" fmla="*/ 1899323 w 2466191"/>
                <a:gd name="connsiteY361" fmla="*/ 968391 h 2481282"/>
                <a:gd name="connsiteX362" fmla="*/ 1863876 w 2466191"/>
                <a:gd name="connsiteY362" fmla="*/ 1015142 h 2481282"/>
                <a:gd name="connsiteX363" fmla="*/ 1829254 w 2466191"/>
                <a:gd name="connsiteY363" fmla="*/ 1060952 h 2481282"/>
                <a:gd name="connsiteX364" fmla="*/ 1792395 w 2466191"/>
                <a:gd name="connsiteY364" fmla="*/ 1109588 h 2481282"/>
                <a:gd name="connsiteX365" fmla="*/ 1743759 w 2466191"/>
                <a:gd name="connsiteY365" fmla="*/ 1174357 h 2481282"/>
                <a:gd name="connsiteX366" fmla="*/ 1677812 w 2466191"/>
                <a:gd name="connsiteY366" fmla="*/ 1261383 h 2481282"/>
                <a:gd name="connsiteX367" fmla="*/ 1617518 w 2466191"/>
                <a:gd name="connsiteY367" fmla="*/ 1340873 h 2481282"/>
                <a:gd name="connsiteX368" fmla="*/ 1525428 w 2466191"/>
                <a:gd name="connsiteY368" fmla="*/ 1456633 h 2481282"/>
                <a:gd name="connsiteX369" fmla="*/ 1460305 w 2466191"/>
                <a:gd name="connsiteY369" fmla="*/ 1535180 h 2481282"/>
                <a:gd name="connsiteX370" fmla="*/ 1431924 w 2466191"/>
                <a:gd name="connsiteY370" fmla="*/ 1568154 h 2481282"/>
                <a:gd name="connsiteX371" fmla="*/ 1360914 w 2466191"/>
                <a:gd name="connsiteY371" fmla="*/ 1647879 h 2481282"/>
                <a:gd name="connsiteX372" fmla="*/ 1317577 w 2466191"/>
                <a:gd name="connsiteY372" fmla="*/ 1694159 h 2481282"/>
                <a:gd name="connsiteX373" fmla="*/ 1270237 w 2466191"/>
                <a:gd name="connsiteY373" fmla="*/ 1742795 h 2481282"/>
                <a:gd name="connsiteX374" fmla="*/ 1213005 w 2466191"/>
                <a:gd name="connsiteY374" fmla="*/ 1796612 h 2481282"/>
                <a:gd name="connsiteX375" fmla="*/ 1168137 w 2466191"/>
                <a:gd name="connsiteY375" fmla="*/ 1837947 h 2481282"/>
                <a:gd name="connsiteX376" fmla="*/ 1123976 w 2466191"/>
                <a:gd name="connsiteY376" fmla="*/ 1874689 h 2481282"/>
                <a:gd name="connsiteX377" fmla="*/ 1076871 w 2466191"/>
                <a:gd name="connsiteY377" fmla="*/ 1911431 h 2481282"/>
                <a:gd name="connsiteX378" fmla="*/ 1050846 w 2466191"/>
                <a:gd name="connsiteY378" fmla="*/ 1931215 h 2481282"/>
                <a:gd name="connsiteX379" fmla="*/ 1004448 w 2466191"/>
                <a:gd name="connsiteY379" fmla="*/ 1965012 h 2481282"/>
                <a:gd name="connsiteX380" fmla="*/ 928962 w 2466191"/>
                <a:gd name="connsiteY380" fmla="*/ 2014826 h 2481282"/>
                <a:gd name="connsiteX381" fmla="*/ 838050 w 2466191"/>
                <a:gd name="connsiteY381" fmla="*/ 2066052 h 2481282"/>
                <a:gd name="connsiteX382" fmla="*/ 805430 w 2466191"/>
                <a:gd name="connsiteY382" fmla="*/ 2082304 h 2481282"/>
                <a:gd name="connsiteX383" fmla="*/ 731122 w 2466191"/>
                <a:gd name="connsiteY383" fmla="*/ 2117397 h 2481282"/>
                <a:gd name="connsiteX384" fmla="*/ 674360 w 2466191"/>
                <a:gd name="connsiteY384" fmla="*/ 2139889 h 2481282"/>
                <a:gd name="connsiteX385" fmla="*/ 628080 w 2466191"/>
                <a:gd name="connsiteY385" fmla="*/ 2156847 h 2481282"/>
                <a:gd name="connsiteX386" fmla="*/ 578031 w 2466191"/>
                <a:gd name="connsiteY386" fmla="*/ 2173805 h 2481282"/>
                <a:gd name="connsiteX387" fmla="*/ 575322 w 2466191"/>
                <a:gd name="connsiteY387" fmla="*/ 2186759 h 2481282"/>
                <a:gd name="connsiteX388" fmla="*/ 620896 w 2466191"/>
                <a:gd name="connsiteY388" fmla="*/ 2219615 h 2481282"/>
                <a:gd name="connsiteX389" fmla="*/ 699090 w 2466191"/>
                <a:gd name="connsiteY389" fmla="*/ 2264953 h 2481282"/>
                <a:gd name="connsiteX390" fmla="*/ 767746 w 2466191"/>
                <a:gd name="connsiteY390" fmla="*/ 2298280 h 2481282"/>
                <a:gd name="connsiteX391" fmla="*/ 816381 w 2466191"/>
                <a:gd name="connsiteY391" fmla="*/ 2318770 h 2481282"/>
                <a:gd name="connsiteX392" fmla="*/ 872083 w 2466191"/>
                <a:gd name="connsiteY392" fmla="*/ 2340556 h 2481282"/>
                <a:gd name="connsiteX393" fmla="*/ 935557 w 2466191"/>
                <a:gd name="connsiteY393" fmla="*/ 2361636 h 2481282"/>
                <a:gd name="connsiteX394" fmla="*/ 993142 w 2466191"/>
                <a:gd name="connsiteY394" fmla="*/ 2377651 h 2481282"/>
                <a:gd name="connsiteX395" fmla="*/ 1035419 w 2466191"/>
                <a:gd name="connsiteY395" fmla="*/ 2387543 h 2481282"/>
                <a:gd name="connsiteX396" fmla="*/ 1086999 w 2466191"/>
                <a:gd name="connsiteY396" fmla="*/ 2398260 h 2481282"/>
                <a:gd name="connsiteX397" fmla="*/ 1141405 w 2466191"/>
                <a:gd name="connsiteY397" fmla="*/ 2405208 h 2481282"/>
                <a:gd name="connsiteX398" fmla="*/ 1205468 w 2466191"/>
                <a:gd name="connsiteY398" fmla="*/ 2410978 h 2481282"/>
                <a:gd name="connsiteX399" fmla="*/ 1241621 w 2466191"/>
                <a:gd name="connsiteY399" fmla="*/ 2410978 h 2481282"/>
                <a:gd name="connsiteX400" fmla="*/ 74008 w 2466191"/>
                <a:gd name="connsiteY400" fmla="*/ 1191550 h 2481282"/>
                <a:gd name="connsiteX401" fmla="*/ 79190 w 2466191"/>
                <a:gd name="connsiteY401" fmla="*/ 1295888 h 2481282"/>
                <a:gd name="connsiteX402" fmla="*/ 83076 w 2466191"/>
                <a:gd name="connsiteY402" fmla="*/ 1324975 h 2481282"/>
                <a:gd name="connsiteX403" fmla="*/ 96501 w 2466191"/>
                <a:gd name="connsiteY403" fmla="*/ 1329567 h 2481282"/>
                <a:gd name="connsiteX404" fmla="*/ 123822 w 2466191"/>
                <a:gd name="connsiteY404" fmla="*/ 1307193 h 2481282"/>
                <a:gd name="connsiteX405" fmla="*/ 175166 w 2466191"/>
                <a:gd name="connsiteY405" fmla="*/ 1266094 h 2481282"/>
                <a:gd name="connsiteX406" fmla="*/ 210377 w 2466191"/>
                <a:gd name="connsiteY406" fmla="*/ 1238773 h 2481282"/>
                <a:gd name="connsiteX407" fmla="*/ 259602 w 2466191"/>
                <a:gd name="connsiteY407" fmla="*/ 1202855 h 2481282"/>
                <a:gd name="connsiteX408" fmla="*/ 310593 w 2466191"/>
                <a:gd name="connsiteY408" fmla="*/ 1169293 h 2481282"/>
                <a:gd name="connsiteX409" fmla="*/ 377011 w 2466191"/>
                <a:gd name="connsiteY409" fmla="*/ 1129372 h 2481282"/>
                <a:gd name="connsiteX410" fmla="*/ 405156 w 2466191"/>
                <a:gd name="connsiteY410" fmla="*/ 1112767 h 2481282"/>
                <a:gd name="connsiteX411" fmla="*/ 438718 w 2466191"/>
                <a:gd name="connsiteY411" fmla="*/ 1093690 h 2481282"/>
                <a:gd name="connsiteX412" fmla="*/ 482879 w 2466191"/>
                <a:gd name="connsiteY412" fmla="*/ 1071904 h 2481282"/>
                <a:gd name="connsiteX413" fmla="*/ 540111 w 2466191"/>
                <a:gd name="connsiteY413" fmla="*/ 1045525 h 2481282"/>
                <a:gd name="connsiteX414" fmla="*/ 584154 w 2466191"/>
                <a:gd name="connsiteY414" fmla="*/ 1026094 h 2481282"/>
                <a:gd name="connsiteX415" fmla="*/ 623016 w 2466191"/>
                <a:gd name="connsiteY415" fmla="*/ 1009372 h 2481282"/>
                <a:gd name="connsiteX416" fmla="*/ 689080 w 2466191"/>
                <a:gd name="connsiteY416" fmla="*/ 985113 h 2481282"/>
                <a:gd name="connsiteX417" fmla="*/ 756911 w 2466191"/>
                <a:gd name="connsiteY417" fmla="*/ 962385 h 2481282"/>
                <a:gd name="connsiteX418" fmla="*/ 869139 w 2466191"/>
                <a:gd name="connsiteY418" fmla="*/ 928705 h 2481282"/>
                <a:gd name="connsiteX419" fmla="*/ 922367 w 2466191"/>
                <a:gd name="connsiteY419" fmla="*/ 914691 h 2481282"/>
                <a:gd name="connsiteX420" fmla="*/ 961229 w 2466191"/>
                <a:gd name="connsiteY420" fmla="*/ 905859 h 2481282"/>
                <a:gd name="connsiteX421" fmla="*/ 998677 w 2466191"/>
                <a:gd name="connsiteY421" fmla="*/ 896556 h 2481282"/>
                <a:gd name="connsiteX422" fmla="*/ 1011396 w 2466191"/>
                <a:gd name="connsiteY422" fmla="*/ 894318 h 2481282"/>
                <a:gd name="connsiteX423" fmla="*/ 1069452 w 2466191"/>
                <a:gd name="connsiteY423" fmla="*/ 880069 h 2481282"/>
                <a:gd name="connsiteX424" fmla="*/ 1100071 w 2466191"/>
                <a:gd name="connsiteY424" fmla="*/ 872061 h 2481282"/>
                <a:gd name="connsiteX425" fmla="*/ 1147882 w 2466191"/>
                <a:gd name="connsiteY425" fmla="*/ 861227 h 2481282"/>
                <a:gd name="connsiteX426" fmla="*/ 1208176 w 2466191"/>
                <a:gd name="connsiteY426" fmla="*/ 846507 h 2481282"/>
                <a:gd name="connsiteX427" fmla="*/ 1249158 w 2466191"/>
                <a:gd name="connsiteY427" fmla="*/ 836261 h 2481282"/>
                <a:gd name="connsiteX428" fmla="*/ 1318755 w 2466191"/>
                <a:gd name="connsiteY428" fmla="*/ 815771 h 2481282"/>
                <a:gd name="connsiteX429" fmla="*/ 1344780 w 2466191"/>
                <a:gd name="connsiteY429" fmla="*/ 808470 h 2481282"/>
                <a:gd name="connsiteX430" fmla="*/ 1417086 w 2466191"/>
                <a:gd name="connsiteY430" fmla="*/ 783975 h 2481282"/>
                <a:gd name="connsiteX431" fmla="*/ 1463838 w 2466191"/>
                <a:gd name="connsiteY431" fmla="*/ 765251 h 2481282"/>
                <a:gd name="connsiteX432" fmla="*/ 1509530 w 2466191"/>
                <a:gd name="connsiteY432" fmla="*/ 743700 h 2481282"/>
                <a:gd name="connsiteX433" fmla="*/ 1548156 w 2466191"/>
                <a:gd name="connsiteY433" fmla="*/ 724623 h 2481282"/>
                <a:gd name="connsiteX434" fmla="*/ 1603740 w 2466191"/>
                <a:gd name="connsiteY434" fmla="*/ 689647 h 2481282"/>
                <a:gd name="connsiteX435" fmla="*/ 1679814 w 2466191"/>
                <a:gd name="connsiteY435" fmla="*/ 630766 h 2481282"/>
                <a:gd name="connsiteX436" fmla="*/ 1679579 w 2466191"/>
                <a:gd name="connsiteY436" fmla="*/ 616399 h 2481282"/>
                <a:gd name="connsiteX437" fmla="*/ 1622935 w 2466191"/>
                <a:gd name="connsiteY437" fmla="*/ 576714 h 2481282"/>
                <a:gd name="connsiteX438" fmla="*/ 1570413 w 2466191"/>
                <a:gd name="connsiteY438" fmla="*/ 543505 h 2481282"/>
                <a:gd name="connsiteX439" fmla="*/ 1502582 w 2466191"/>
                <a:gd name="connsiteY439" fmla="*/ 504996 h 2481282"/>
                <a:gd name="connsiteX440" fmla="*/ 1496694 w 2466191"/>
                <a:gd name="connsiteY440" fmla="*/ 501228 h 2481282"/>
                <a:gd name="connsiteX441" fmla="*/ 1482445 w 2466191"/>
                <a:gd name="connsiteY441" fmla="*/ 493102 h 2481282"/>
                <a:gd name="connsiteX442" fmla="*/ 1443465 w 2466191"/>
                <a:gd name="connsiteY442" fmla="*/ 474378 h 2481282"/>
                <a:gd name="connsiteX443" fmla="*/ 1387293 w 2466191"/>
                <a:gd name="connsiteY443" fmla="*/ 447882 h 2481282"/>
                <a:gd name="connsiteX444" fmla="*/ 1350669 w 2466191"/>
                <a:gd name="connsiteY444" fmla="*/ 432455 h 2481282"/>
                <a:gd name="connsiteX445" fmla="*/ 1292730 w 2466191"/>
                <a:gd name="connsiteY445" fmla="*/ 410080 h 2481282"/>
                <a:gd name="connsiteX446" fmla="*/ 1241856 w 2466191"/>
                <a:gd name="connsiteY446" fmla="*/ 392180 h 2481282"/>
                <a:gd name="connsiteX447" fmla="*/ 1175792 w 2466191"/>
                <a:gd name="connsiteY447" fmla="*/ 372161 h 2481282"/>
                <a:gd name="connsiteX448" fmla="*/ 1145998 w 2466191"/>
                <a:gd name="connsiteY448" fmla="*/ 365566 h 2481282"/>
                <a:gd name="connsiteX449" fmla="*/ 1093711 w 2466191"/>
                <a:gd name="connsiteY449" fmla="*/ 352730 h 2481282"/>
                <a:gd name="connsiteX450" fmla="*/ 1059325 w 2466191"/>
                <a:gd name="connsiteY450" fmla="*/ 345075 h 2481282"/>
                <a:gd name="connsiteX451" fmla="*/ 1007156 w 2466191"/>
                <a:gd name="connsiteY451" fmla="*/ 337656 h 2481282"/>
                <a:gd name="connsiteX452" fmla="*/ 953692 w 2466191"/>
                <a:gd name="connsiteY452" fmla="*/ 331062 h 2481282"/>
                <a:gd name="connsiteX453" fmla="*/ 874085 w 2466191"/>
                <a:gd name="connsiteY453" fmla="*/ 325880 h 2481282"/>
                <a:gd name="connsiteX454" fmla="*/ 754203 w 2466191"/>
                <a:gd name="connsiteY454" fmla="*/ 328235 h 2481282"/>
                <a:gd name="connsiteX455" fmla="*/ 748433 w 2466191"/>
                <a:gd name="connsiteY455" fmla="*/ 329177 h 2481282"/>
                <a:gd name="connsiteX456" fmla="*/ 703094 w 2466191"/>
                <a:gd name="connsiteY456" fmla="*/ 335065 h 2481282"/>
                <a:gd name="connsiteX457" fmla="*/ 691553 w 2466191"/>
                <a:gd name="connsiteY457" fmla="*/ 337067 h 2481282"/>
                <a:gd name="connsiteX458" fmla="*/ 674125 w 2466191"/>
                <a:gd name="connsiteY458" fmla="*/ 339540 h 2481282"/>
                <a:gd name="connsiteX459" fmla="*/ 649748 w 2466191"/>
                <a:gd name="connsiteY459" fmla="*/ 342838 h 2481282"/>
                <a:gd name="connsiteX460" fmla="*/ 619130 w 2466191"/>
                <a:gd name="connsiteY460" fmla="*/ 350846 h 2481282"/>
                <a:gd name="connsiteX461" fmla="*/ 567903 w 2466191"/>
                <a:gd name="connsiteY461" fmla="*/ 361915 h 2481282"/>
                <a:gd name="connsiteX462" fmla="*/ 509258 w 2466191"/>
                <a:gd name="connsiteY462" fmla="*/ 378520 h 2481282"/>
                <a:gd name="connsiteX463" fmla="*/ 435538 w 2466191"/>
                <a:gd name="connsiteY463" fmla="*/ 408667 h 2481282"/>
                <a:gd name="connsiteX464" fmla="*/ 350279 w 2466191"/>
                <a:gd name="connsiteY464" fmla="*/ 472847 h 2481282"/>
                <a:gd name="connsiteX465" fmla="*/ 292222 w 2466191"/>
                <a:gd name="connsiteY465" fmla="*/ 535850 h 2481282"/>
                <a:gd name="connsiteX466" fmla="*/ 266079 w 2466191"/>
                <a:gd name="connsiteY466" fmla="*/ 570590 h 2481282"/>
                <a:gd name="connsiteX467" fmla="*/ 227335 w 2466191"/>
                <a:gd name="connsiteY467" fmla="*/ 630649 h 2481282"/>
                <a:gd name="connsiteX468" fmla="*/ 174695 w 2466191"/>
                <a:gd name="connsiteY468" fmla="*/ 731806 h 2481282"/>
                <a:gd name="connsiteX469" fmla="*/ 143841 w 2466191"/>
                <a:gd name="connsiteY469" fmla="*/ 806468 h 2481282"/>
                <a:gd name="connsiteX470" fmla="*/ 121113 w 2466191"/>
                <a:gd name="connsiteY470" fmla="*/ 874299 h 2481282"/>
                <a:gd name="connsiteX471" fmla="*/ 97796 w 2466191"/>
                <a:gd name="connsiteY471" fmla="*/ 956614 h 2481282"/>
                <a:gd name="connsiteX472" fmla="*/ 94852 w 2466191"/>
                <a:gd name="connsiteY472" fmla="*/ 970393 h 2481282"/>
                <a:gd name="connsiteX473" fmla="*/ 83312 w 2466191"/>
                <a:gd name="connsiteY473" fmla="*/ 1037399 h 2481282"/>
                <a:gd name="connsiteX474" fmla="*/ 76010 w 2466191"/>
                <a:gd name="connsiteY474" fmla="*/ 1103817 h 2481282"/>
                <a:gd name="connsiteX475" fmla="*/ 74008 w 2466191"/>
                <a:gd name="connsiteY475" fmla="*/ 1191550 h 2481282"/>
                <a:gd name="connsiteX476" fmla="*/ 2309253 w 2466191"/>
                <a:gd name="connsiteY476" fmla="*/ 1369724 h 2481282"/>
                <a:gd name="connsiteX477" fmla="*/ 2302776 w 2466191"/>
                <a:gd name="connsiteY477" fmla="*/ 1351236 h 2481282"/>
                <a:gd name="connsiteX478" fmla="*/ 2253905 w 2466191"/>
                <a:gd name="connsiteY478" fmla="*/ 1222757 h 2481282"/>
                <a:gd name="connsiteX479" fmla="*/ 2231766 w 2466191"/>
                <a:gd name="connsiteY479" fmla="*/ 1177654 h 2481282"/>
                <a:gd name="connsiteX480" fmla="*/ 2197261 w 2466191"/>
                <a:gd name="connsiteY480" fmla="*/ 1121246 h 2481282"/>
                <a:gd name="connsiteX481" fmla="*/ 2178773 w 2466191"/>
                <a:gd name="connsiteY481" fmla="*/ 1092983 h 2481282"/>
                <a:gd name="connsiteX482" fmla="*/ 2167232 w 2466191"/>
                <a:gd name="connsiteY482" fmla="*/ 1093690 h 2481282"/>
                <a:gd name="connsiteX483" fmla="*/ 2165230 w 2466191"/>
                <a:gd name="connsiteY483" fmla="*/ 1099225 h 2481282"/>
                <a:gd name="connsiteX484" fmla="*/ 2146388 w 2466191"/>
                <a:gd name="connsiteY484" fmla="*/ 1145976 h 2481282"/>
                <a:gd name="connsiteX485" fmla="*/ 2113768 w 2466191"/>
                <a:gd name="connsiteY485" fmla="*/ 1232649 h 2481282"/>
                <a:gd name="connsiteX486" fmla="*/ 2089391 w 2466191"/>
                <a:gd name="connsiteY486" fmla="*/ 1310961 h 2481282"/>
                <a:gd name="connsiteX487" fmla="*/ 2061246 w 2466191"/>
                <a:gd name="connsiteY487" fmla="*/ 1423542 h 2481282"/>
                <a:gd name="connsiteX488" fmla="*/ 2055005 w 2466191"/>
                <a:gd name="connsiteY488" fmla="*/ 1447330 h 2481282"/>
                <a:gd name="connsiteX489" fmla="*/ 2044524 w 2466191"/>
                <a:gd name="connsiteY489" fmla="*/ 1504915 h 2481282"/>
                <a:gd name="connsiteX490" fmla="*/ 2028272 w 2466191"/>
                <a:gd name="connsiteY490" fmla="*/ 1596063 h 2481282"/>
                <a:gd name="connsiteX491" fmla="*/ 2019911 w 2466191"/>
                <a:gd name="connsiteY491" fmla="*/ 1636338 h 2481282"/>
                <a:gd name="connsiteX492" fmla="*/ 2008371 w 2466191"/>
                <a:gd name="connsiteY492" fmla="*/ 1681794 h 2481282"/>
                <a:gd name="connsiteX493" fmla="*/ 1984347 w 2466191"/>
                <a:gd name="connsiteY493" fmla="*/ 1766230 h 2481282"/>
                <a:gd name="connsiteX494" fmla="*/ 1937595 w 2466191"/>
                <a:gd name="connsiteY494" fmla="*/ 1883639 h 2481282"/>
                <a:gd name="connsiteX495" fmla="*/ 1881187 w 2466191"/>
                <a:gd name="connsiteY495" fmla="*/ 1995631 h 2481282"/>
                <a:gd name="connsiteX496" fmla="*/ 1851629 w 2466191"/>
                <a:gd name="connsiteY496" fmla="*/ 2043324 h 2481282"/>
                <a:gd name="connsiteX497" fmla="*/ 1810648 w 2466191"/>
                <a:gd name="connsiteY497" fmla="*/ 2104796 h 2481282"/>
                <a:gd name="connsiteX498" fmla="*/ 1750942 w 2466191"/>
                <a:gd name="connsiteY498" fmla="*/ 2181577 h 2481282"/>
                <a:gd name="connsiteX499" fmla="*/ 1687469 w 2466191"/>
                <a:gd name="connsiteY499" fmla="*/ 2252470 h 2481282"/>
                <a:gd name="connsiteX500" fmla="*/ 1652140 w 2466191"/>
                <a:gd name="connsiteY500" fmla="*/ 2286974 h 2481282"/>
                <a:gd name="connsiteX501" fmla="*/ 1610217 w 2466191"/>
                <a:gd name="connsiteY501" fmla="*/ 2322892 h 2481282"/>
                <a:gd name="connsiteX502" fmla="*/ 1601738 w 2466191"/>
                <a:gd name="connsiteY502" fmla="*/ 2335022 h 2481282"/>
                <a:gd name="connsiteX503" fmla="*/ 1618107 w 2466191"/>
                <a:gd name="connsiteY503" fmla="*/ 2336670 h 2481282"/>
                <a:gd name="connsiteX504" fmla="*/ 1680638 w 2466191"/>
                <a:gd name="connsiteY504" fmla="*/ 2321361 h 2481282"/>
                <a:gd name="connsiteX505" fmla="*/ 1700776 w 2466191"/>
                <a:gd name="connsiteY505" fmla="*/ 2315120 h 2481282"/>
                <a:gd name="connsiteX506" fmla="*/ 1745879 w 2466191"/>
                <a:gd name="connsiteY506" fmla="*/ 2298397 h 2481282"/>
                <a:gd name="connsiteX507" fmla="*/ 1798165 w 2466191"/>
                <a:gd name="connsiteY507" fmla="*/ 2274727 h 2481282"/>
                <a:gd name="connsiteX508" fmla="*/ 1854926 w 2466191"/>
                <a:gd name="connsiteY508" fmla="*/ 2243991 h 2481282"/>
                <a:gd name="connsiteX509" fmla="*/ 1974573 w 2466191"/>
                <a:gd name="connsiteY509" fmla="*/ 2160027 h 2481282"/>
                <a:gd name="connsiteX510" fmla="*/ 1996359 w 2466191"/>
                <a:gd name="connsiteY510" fmla="*/ 2142245 h 2481282"/>
                <a:gd name="connsiteX511" fmla="*/ 2031216 w 2466191"/>
                <a:gd name="connsiteY511" fmla="*/ 2109389 h 2481282"/>
                <a:gd name="connsiteX512" fmla="*/ 2080323 w 2466191"/>
                <a:gd name="connsiteY512" fmla="*/ 2060635 h 2481282"/>
                <a:gd name="connsiteX513" fmla="*/ 2126840 w 2466191"/>
                <a:gd name="connsiteY513" fmla="*/ 2007760 h 2481282"/>
                <a:gd name="connsiteX514" fmla="*/ 2149332 w 2466191"/>
                <a:gd name="connsiteY514" fmla="*/ 1976318 h 2481282"/>
                <a:gd name="connsiteX515" fmla="*/ 2180892 w 2466191"/>
                <a:gd name="connsiteY515" fmla="*/ 1930155 h 2481282"/>
                <a:gd name="connsiteX516" fmla="*/ 2196084 w 2466191"/>
                <a:gd name="connsiteY516" fmla="*/ 1908133 h 2481282"/>
                <a:gd name="connsiteX517" fmla="*/ 2207624 w 2466191"/>
                <a:gd name="connsiteY517" fmla="*/ 1887878 h 2481282"/>
                <a:gd name="connsiteX518" fmla="*/ 2236476 w 2466191"/>
                <a:gd name="connsiteY518" fmla="*/ 1838771 h 2481282"/>
                <a:gd name="connsiteX519" fmla="*/ 2261442 w 2466191"/>
                <a:gd name="connsiteY519" fmla="*/ 1786249 h 2481282"/>
                <a:gd name="connsiteX520" fmla="*/ 2275926 w 2466191"/>
                <a:gd name="connsiteY520" fmla="*/ 1753629 h 2481282"/>
                <a:gd name="connsiteX521" fmla="*/ 2288998 w 2466191"/>
                <a:gd name="connsiteY521" fmla="*/ 1716534 h 2481282"/>
                <a:gd name="connsiteX522" fmla="*/ 2304660 w 2466191"/>
                <a:gd name="connsiteY522" fmla="*/ 1671549 h 2481282"/>
                <a:gd name="connsiteX523" fmla="*/ 2316319 w 2466191"/>
                <a:gd name="connsiteY523" fmla="*/ 1641166 h 2481282"/>
                <a:gd name="connsiteX524" fmla="*/ 2329508 w 2466191"/>
                <a:gd name="connsiteY524" fmla="*/ 1610430 h 2481282"/>
                <a:gd name="connsiteX525" fmla="*/ 2355298 w 2466191"/>
                <a:gd name="connsiteY525" fmla="*/ 1528703 h 2481282"/>
                <a:gd name="connsiteX526" fmla="*/ 2362482 w 2466191"/>
                <a:gd name="connsiteY526" fmla="*/ 1501383 h 2481282"/>
                <a:gd name="connsiteX527" fmla="*/ 2384150 w 2466191"/>
                <a:gd name="connsiteY527" fmla="*/ 1388566 h 2481282"/>
                <a:gd name="connsiteX528" fmla="*/ 2389802 w 2466191"/>
                <a:gd name="connsiteY528" fmla="*/ 1337222 h 2481282"/>
                <a:gd name="connsiteX529" fmla="*/ 2394984 w 2466191"/>
                <a:gd name="connsiteY529" fmla="*/ 1237477 h 2481282"/>
                <a:gd name="connsiteX530" fmla="*/ 2393689 w 2466191"/>
                <a:gd name="connsiteY530" fmla="*/ 1189313 h 2481282"/>
                <a:gd name="connsiteX531" fmla="*/ 2389802 w 2466191"/>
                <a:gd name="connsiteY531" fmla="*/ 1123601 h 2481282"/>
                <a:gd name="connsiteX532" fmla="*/ 2384268 w 2466191"/>
                <a:gd name="connsiteY532" fmla="*/ 1079440 h 2481282"/>
                <a:gd name="connsiteX533" fmla="*/ 2363659 w 2466191"/>
                <a:gd name="connsiteY533" fmla="*/ 997949 h 2481282"/>
                <a:gd name="connsiteX534" fmla="*/ 2353061 w 2466191"/>
                <a:gd name="connsiteY534" fmla="*/ 977341 h 2481282"/>
                <a:gd name="connsiteX535" fmla="*/ 2350588 w 2466191"/>
                <a:gd name="connsiteY535" fmla="*/ 970981 h 2481282"/>
                <a:gd name="connsiteX536" fmla="*/ 2339047 w 2466191"/>
                <a:gd name="connsiteY536" fmla="*/ 951551 h 2481282"/>
                <a:gd name="connsiteX537" fmla="*/ 2301599 w 2466191"/>
                <a:gd name="connsiteY537" fmla="*/ 934004 h 2481282"/>
                <a:gd name="connsiteX538" fmla="*/ 2230941 w 2466191"/>
                <a:gd name="connsiteY538" fmla="*/ 957792 h 2481282"/>
                <a:gd name="connsiteX539" fmla="*/ 2219401 w 2466191"/>
                <a:gd name="connsiteY539" fmla="*/ 975103 h 2481282"/>
                <a:gd name="connsiteX540" fmla="*/ 2202443 w 2466191"/>
                <a:gd name="connsiteY540" fmla="*/ 1010903 h 2481282"/>
                <a:gd name="connsiteX541" fmla="*/ 2204092 w 2466191"/>
                <a:gd name="connsiteY541" fmla="*/ 1025388 h 2481282"/>
                <a:gd name="connsiteX542" fmla="*/ 2235770 w 2466191"/>
                <a:gd name="connsiteY542" fmla="*/ 1088037 h 2481282"/>
                <a:gd name="connsiteX543" fmla="*/ 2278164 w 2466191"/>
                <a:gd name="connsiteY543" fmla="*/ 1201324 h 2481282"/>
                <a:gd name="connsiteX544" fmla="*/ 2301010 w 2466191"/>
                <a:gd name="connsiteY544" fmla="*/ 1292355 h 2481282"/>
                <a:gd name="connsiteX545" fmla="*/ 2311137 w 2466191"/>
                <a:gd name="connsiteY545" fmla="*/ 1356064 h 2481282"/>
                <a:gd name="connsiteX546" fmla="*/ 2309253 w 2466191"/>
                <a:gd name="connsiteY546" fmla="*/ 1369724 h 2481282"/>
                <a:gd name="connsiteX547" fmla="*/ 1243505 w 2466191"/>
                <a:gd name="connsiteY547" fmla="*/ 74340 h 2481282"/>
                <a:gd name="connsiteX548" fmla="*/ 1155890 w 2466191"/>
                <a:gd name="connsiteY548" fmla="*/ 76813 h 2481282"/>
                <a:gd name="connsiteX549" fmla="*/ 1120914 w 2466191"/>
                <a:gd name="connsiteY549" fmla="*/ 80463 h 2481282"/>
                <a:gd name="connsiteX550" fmla="*/ 1062976 w 2466191"/>
                <a:gd name="connsiteY550" fmla="*/ 89531 h 2481282"/>
                <a:gd name="connsiteX551" fmla="*/ 1039894 w 2466191"/>
                <a:gd name="connsiteY551" fmla="*/ 93417 h 2481282"/>
                <a:gd name="connsiteX552" fmla="*/ 966881 w 2466191"/>
                <a:gd name="connsiteY552" fmla="*/ 110611 h 2481282"/>
                <a:gd name="connsiteX553" fmla="*/ 842525 w 2466191"/>
                <a:gd name="connsiteY553" fmla="*/ 149708 h 2481282"/>
                <a:gd name="connsiteX554" fmla="*/ 780699 w 2466191"/>
                <a:gd name="connsiteY554" fmla="*/ 175498 h 2481282"/>
                <a:gd name="connsiteX555" fmla="*/ 740425 w 2466191"/>
                <a:gd name="connsiteY555" fmla="*/ 194340 h 2481282"/>
                <a:gd name="connsiteX556" fmla="*/ 707334 w 2466191"/>
                <a:gd name="connsiteY556" fmla="*/ 212122 h 2481282"/>
                <a:gd name="connsiteX557" fmla="*/ 661171 w 2466191"/>
                <a:gd name="connsiteY557" fmla="*/ 237558 h 2481282"/>
                <a:gd name="connsiteX558" fmla="*/ 633850 w 2466191"/>
                <a:gd name="connsiteY558" fmla="*/ 253692 h 2481282"/>
                <a:gd name="connsiteX559" fmla="*/ 580975 w 2466191"/>
                <a:gd name="connsiteY559" fmla="*/ 288667 h 2481282"/>
                <a:gd name="connsiteX560" fmla="*/ 546117 w 2466191"/>
                <a:gd name="connsiteY560" fmla="*/ 314339 h 2481282"/>
                <a:gd name="connsiteX561" fmla="*/ 533045 w 2466191"/>
                <a:gd name="connsiteY561" fmla="*/ 326116 h 2481282"/>
                <a:gd name="connsiteX562" fmla="*/ 531279 w 2466191"/>
                <a:gd name="connsiteY562" fmla="*/ 332239 h 2481282"/>
                <a:gd name="connsiteX563" fmla="*/ 536696 w 2466191"/>
                <a:gd name="connsiteY563" fmla="*/ 333535 h 2481282"/>
                <a:gd name="connsiteX564" fmla="*/ 543526 w 2466191"/>
                <a:gd name="connsiteY564" fmla="*/ 332004 h 2481282"/>
                <a:gd name="connsiteX565" fmla="*/ 574498 w 2466191"/>
                <a:gd name="connsiteY565" fmla="*/ 325762 h 2481282"/>
                <a:gd name="connsiteX566" fmla="*/ 604409 w 2466191"/>
                <a:gd name="connsiteY566" fmla="*/ 320110 h 2481282"/>
                <a:gd name="connsiteX567" fmla="*/ 649159 w 2466191"/>
                <a:gd name="connsiteY567" fmla="*/ 311984 h 2481282"/>
                <a:gd name="connsiteX568" fmla="*/ 671298 w 2466191"/>
                <a:gd name="connsiteY568" fmla="*/ 309276 h 2481282"/>
                <a:gd name="connsiteX569" fmla="*/ 732888 w 2466191"/>
                <a:gd name="connsiteY569" fmla="*/ 301150 h 2481282"/>
                <a:gd name="connsiteX570" fmla="*/ 818501 w 2466191"/>
                <a:gd name="connsiteY570" fmla="*/ 296204 h 2481282"/>
                <a:gd name="connsiteX571" fmla="*/ 963231 w 2466191"/>
                <a:gd name="connsiteY571" fmla="*/ 297735 h 2481282"/>
                <a:gd name="connsiteX572" fmla="*/ 1067215 w 2466191"/>
                <a:gd name="connsiteY572" fmla="*/ 306920 h 2481282"/>
                <a:gd name="connsiteX573" fmla="*/ 1110198 w 2466191"/>
                <a:gd name="connsiteY573" fmla="*/ 312573 h 2481282"/>
                <a:gd name="connsiteX574" fmla="*/ 1143643 w 2466191"/>
                <a:gd name="connsiteY574" fmla="*/ 318108 h 2481282"/>
                <a:gd name="connsiteX575" fmla="*/ 1171199 w 2466191"/>
                <a:gd name="connsiteY575" fmla="*/ 323878 h 2481282"/>
                <a:gd name="connsiteX576" fmla="*/ 1222897 w 2466191"/>
                <a:gd name="connsiteY576" fmla="*/ 334241 h 2481282"/>
                <a:gd name="connsiteX577" fmla="*/ 1287313 w 2466191"/>
                <a:gd name="connsiteY577" fmla="*/ 351905 h 2481282"/>
                <a:gd name="connsiteX578" fmla="*/ 1290845 w 2466191"/>
                <a:gd name="connsiteY578" fmla="*/ 352494 h 2481282"/>
                <a:gd name="connsiteX579" fmla="*/ 1371748 w 2466191"/>
                <a:gd name="connsiteY579" fmla="*/ 376753 h 2481282"/>
                <a:gd name="connsiteX580" fmla="*/ 1384702 w 2466191"/>
                <a:gd name="connsiteY580" fmla="*/ 382288 h 2481282"/>
                <a:gd name="connsiteX581" fmla="*/ 1446174 w 2466191"/>
                <a:gd name="connsiteY581" fmla="*/ 405487 h 2481282"/>
                <a:gd name="connsiteX582" fmla="*/ 1457126 w 2466191"/>
                <a:gd name="connsiteY582" fmla="*/ 409727 h 2481282"/>
                <a:gd name="connsiteX583" fmla="*/ 1499991 w 2466191"/>
                <a:gd name="connsiteY583" fmla="*/ 428333 h 2481282"/>
                <a:gd name="connsiteX584" fmla="*/ 1545565 w 2466191"/>
                <a:gd name="connsiteY584" fmla="*/ 449766 h 2481282"/>
                <a:gd name="connsiteX585" fmla="*/ 1590315 w 2466191"/>
                <a:gd name="connsiteY585" fmla="*/ 473083 h 2481282"/>
                <a:gd name="connsiteX586" fmla="*/ 1609981 w 2466191"/>
                <a:gd name="connsiteY586" fmla="*/ 483328 h 2481282"/>
                <a:gd name="connsiteX587" fmla="*/ 1643190 w 2466191"/>
                <a:gd name="connsiteY587" fmla="*/ 505114 h 2481282"/>
                <a:gd name="connsiteX588" fmla="*/ 1646370 w 2466191"/>
                <a:gd name="connsiteY588" fmla="*/ 506645 h 2481282"/>
                <a:gd name="connsiteX589" fmla="*/ 1667096 w 2466191"/>
                <a:gd name="connsiteY589" fmla="*/ 517597 h 2481282"/>
                <a:gd name="connsiteX590" fmla="*/ 1702542 w 2466191"/>
                <a:gd name="connsiteY590" fmla="*/ 540561 h 2481282"/>
                <a:gd name="connsiteX591" fmla="*/ 1720324 w 2466191"/>
                <a:gd name="connsiteY591" fmla="*/ 535968 h 2481282"/>
                <a:gd name="connsiteX592" fmla="*/ 1729863 w 2466191"/>
                <a:gd name="connsiteY592" fmla="*/ 514653 h 2481282"/>
                <a:gd name="connsiteX593" fmla="*/ 1737047 w 2466191"/>
                <a:gd name="connsiteY593" fmla="*/ 482739 h 2481282"/>
                <a:gd name="connsiteX594" fmla="*/ 1740933 w 2466191"/>
                <a:gd name="connsiteY594" fmla="*/ 451297 h 2481282"/>
                <a:gd name="connsiteX595" fmla="*/ 1735516 w 2466191"/>
                <a:gd name="connsiteY595" fmla="*/ 401248 h 2481282"/>
                <a:gd name="connsiteX596" fmla="*/ 1715025 w 2466191"/>
                <a:gd name="connsiteY596" fmla="*/ 341542 h 2481282"/>
                <a:gd name="connsiteX597" fmla="*/ 1655084 w 2466191"/>
                <a:gd name="connsiteY597" fmla="*/ 253574 h 2481282"/>
                <a:gd name="connsiteX598" fmla="*/ 1639657 w 2466191"/>
                <a:gd name="connsiteY598" fmla="*/ 237676 h 2481282"/>
                <a:gd name="connsiteX599" fmla="*/ 1604093 w 2466191"/>
                <a:gd name="connsiteY599" fmla="*/ 202465 h 2481282"/>
                <a:gd name="connsiteX600" fmla="*/ 1548862 w 2466191"/>
                <a:gd name="connsiteY600" fmla="*/ 159011 h 2481282"/>
                <a:gd name="connsiteX601" fmla="*/ 1484093 w 2466191"/>
                <a:gd name="connsiteY601" fmla="*/ 116616 h 2481282"/>
                <a:gd name="connsiteX602" fmla="*/ 1430158 w 2466191"/>
                <a:gd name="connsiteY602" fmla="*/ 94242 h 2481282"/>
                <a:gd name="connsiteX603" fmla="*/ 1379520 w 2466191"/>
                <a:gd name="connsiteY603" fmla="*/ 84467 h 2481282"/>
                <a:gd name="connsiteX604" fmla="*/ 1354319 w 2466191"/>
                <a:gd name="connsiteY604" fmla="*/ 79050 h 2481282"/>
                <a:gd name="connsiteX605" fmla="*/ 1243505 w 2466191"/>
                <a:gd name="connsiteY605" fmla="*/ 74340 h 2481282"/>
                <a:gd name="connsiteX606" fmla="*/ 2082796 w 2466191"/>
                <a:gd name="connsiteY606" fmla="*/ 528196 h 2481282"/>
                <a:gd name="connsiteX607" fmla="*/ 2080323 w 2466191"/>
                <a:gd name="connsiteY607" fmla="*/ 479913 h 2481282"/>
                <a:gd name="connsiteX608" fmla="*/ 2070196 w 2466191"/>
                <a:gd name="connsiteY608" fmla="*/ 441287 h 2481282"/>
                <a:gd name="connsiteX609" fmla="*/ 2060775 w 2466191"/>
                <a:gd name="connsiteY609" fmla="*/ 423858 h 2481282"/>
                <a:gd name="connsiteX610" fmla="*/ 2032394 w 2466191"/>
                <a:gd name="connsiteY610" fmla="*/ 389707 h 2481282"/>
                <a:gd name="connsiteX611" fmla="*/ 1967272 w 2466191"/>
                <a:gd name="connsiteY611" fmla="*/ 327058 h 2481282"/>
                <a:gd name="connsiteX612" fmla="*/ 1919460 w 2466191"/>
                <a:gd name="connsiteY612" fmla="*/ 291022 h 2481282"/>
                <a:gd name="connsiteX613" fmla="*/ 1870942 w 2466191"/>
                <a:gd name="connsiteY613" fmla="*/ 258049 h 2481282"/>
                <a:gd name="connsiteX614" fmla="*/ 1822895 w 2466191"/>
                <a:gd name="connsiteY614" fmla="*/ 230964 h 2481282"/>
                <a:gd name="connsiteX615" fmla="*/ 1765427 w 2466191"/>
                <a:gd name="connsiteY615" fmla="*/ 201523 h 2481282"/>
                <a:gd name="connsiteX616" fmla="*/ 1722679 w 2466191"/>
                <a:gd name="connsiteY616" fmla="*/ 182446 h 2481282"/>
                <a:gd name="connsiteX617" fmla="*/ 1703955 w 2466191"/>
                <a:gd name="connsiteY617" fmla="*/ 172789 h 2481282"/>
                <a:gd name="connsiteX618" fmla="*/ 1657204 w 2466191"/>
                <a:gd name="connsiteY618" fmla="*/ 153829 h 2481282"/>
                <a:gd name="connsiteX619" fmla="*/ 1597734 w 2466191"/>
                <a:gd name="connsiteY619" fmla="*/ 131926 h 2481282"/>
                <a:gd name="connsiteX620" fmla="*/ 1592081 w 2466191"/>
                <a:gd name="connsiteY620" fmla="*/ 130277 h 2481282"/>
                <a:gd name="connsiteX621" fmla="*/ 1576537 w 2466191"/>
                <a:gd name="connsiteY621" fmla="*/ 125213 h 2481282"/>
                <a:gd name="connsiteX622" fmla="*/ 1552160 w 2466191"/>
                <a:gd name="connsiteY622" fmla="*/ 116970 h 2481282"/>
                <a:gd name="connsiteX623" fmla="*/ 1534378 w 2466191"/>
                <a:gd name="connsiteY623" fmla="*/ 111199 h 2481282"/>
                <a:gd name="connsiteX624" fmla="*/ 1524132 w 2466191"/>
                <a:gd name="connsiteY624" fmla="*/ 109433 h 2481282"/>
                <a:gd name="connsiteX625" fmla="*/ 1520953 w 2466191"/>
                <a:gd name="connsiteY625" fmla="*/ 112377 h 2481282"/>
                <a:gd name="connsiteX626" fmla="*/ 1522484 w 2466191"/>
                <a:gd name="connsiteY626" fmla="*/ 115203 h 2481282"/>
                <a:gd name="connsiteX627" fmla="*/ 1542268 w 2466191"/>
                <a:gd name="connsiteY627" fmla="*/ 127804 h 2481282"/>
                <a:gd name="connsiteX628" fmla="*/ 1589137 w 2466191"/>
                <a:gd name="connsiteY628" fmla="*/ 158893 h 2481282"/>
                <a:gd name="connsiteX629" fmla="*/ 1602915 w 2466191"/>
                <a:gd name="connsiteY629" fmla="*/ 169845 h 2481282"/>
                <a:gd name="connsiteX630" fmla="*/ 1647429 w 2466191"/>
                <a:gd name="connsiteY630" fmla="*/ 205763 h 2481282"/>
                <a:gd name="connsiteX631" fmla="*/ 1668627 w 2466191"/>
                <a:gd name="connsiteY631" fmla="*/ 225782 h 2481282"/>
                <a:gd name="connsiteX632" fmla="*/ 1702542 w 2466191"/>
                <a:gd name="connsiteY632" fmla="*/ 259815 h 2481282"/>
                <a:gd name="connsiteX633" fmla="*/ 1740579 w 2466191"/>
                <a:gd name="connsiteY633" fmla="*/ 307509 h 2481282"/>
                <a:gd name="connsiteX634" fmla="*/ 1778852 w 2466191"/>
                <a:gd name="connsiteY634" fmla="*/ 376047 h 2481282"/>
                <a:gd name="connsiteX635" fmla="*/ 1803347 w 2466191"/>
                <a:gd name="connsiteY635" fmla="*/ 466135 h 2481282"/>
                <a:gd name="connsiteX636" fmla="*/ 1804995 w 2466191"/>
                <a:gd name="connsiteY636" fmla="*/ 524545 h 2481282"/>
                <a:gd name="connsiteX637" fmla="*/ 1794043 w 2466191"/>
                <a:gd name="connsiteY637" fmla="*/ 586723 h 2481282"/>
                <a:gd name="connsiteX638" fmla="*/ 1802405 w 2466191"/>
                <a:gd name="connsiteY638" fmla="*/ 611453 h 2481282"/>
                <a:gd name="connsiteX639" fmla="*/ 1823484 w 2466191"/>
                <a:gd name="connsiteY639" fmla="*/ 624289 h 2481282"/>
                <a:gd name="connsiteX640" fmla="*/ 1891904 w 2466191"/>
                <a:gd name="connsiteY640" fmla="*/ 673632 h 2481282"/>
                <a:gd name="connsiteX641" fmla="*/ 1942895 w 2466191"/>
                <a:gd name="connsiteY641" fmla="*/ 713082 h 2481282"/>
                <a:gd name="connsiteX642" fmla="*/ 1976693 w 2466191"/>
                <a:gd name="connsiteY642" fmla="*/ 742052 h 2481282"/>
                <a:gd name="connsiteX643" fmla="*/ 1998832 w 2466191"/>
                <a:gd name="connsiteY643" fmla="*/ 739579 h 2481282"/>
                <a:gd name="connsiteX644" fmla="*/ 2002718 w 2466191"/>
                <a:gd name="connsiteY644" fmla="*/ 733691 h 2481282"/>
                <a:gd name="connsiteX645" fmla="*/ 2035809 w 2466191"/>
                <a:gd name="connsiteY645" fmla="*/ 686939 h 2481282"/>
                <a:gd name="connsiteX646" fmla="*/ 2065485 w 2466191"/>
                <a:gd name="connsiteY646" fmla="*/ 625820 h 2481282"/>
                <a:gd name="connsiteX647" fmla="*/ 2082796 w 2466191"/>
                <a:gd name="connsiteY647" fmla="*/ 528196 h 2481282"/>
                <a:gd name="connsiteX648" fmla="*/ 2107762 w 2466191"/>
                <a:gd name="connsiteY648" fmla="*/ 567881 h 2481282"/>
                <a:gd name="connsiteX649" fmla="*/ 2105407 w 2466191"/>
                <a:gd name="connsiteY649" fmla="*/ 606507 h 2481282"/>
                <a:gd name="connsiteX650" fmla="*/ 2097399 w 2466191"/>
                <a:gd name="connsiteY650" fmla="*/ 647960 h 2481282"/>
                <a:gd name="connsiteX651" fmla="*/ 2077026 w 2466191"/>
                <a:gd name="connsiteY651" fmla="*/ 712847 h 2481282"/>
                <a:gd name="connsiteX652" fmla="*/ 2033336 w 2466191"/>
                <a:gd name="connsiteY652" fmla="*/ 797047 h 2481282"/>
                <a:gd name="connsiteX653" fmla="*/ 2034632 w 2466191"/>
                <a:gd name="connsiteY653" fmla="*/ 815300 h 2481282"/>
                <a:gd name="connsiteX654" fmla="*/ 2047114 w 2466191"/>
                <a:gd name="connsiteY654" fmla="*/ 829314 h 2481282"/>
                <a:gd name="connsiteX655" fmla="*/ 2126368 w 2466191"/>
                <a:gd name="connsiteY655" fmla="*/ 920579 h 2481282"/>
                <a:gd name="connsiteX656" fmla="*/ 2152041 w 2466191"/>
                <a:gd name="connsiteY656" fmla="*/ 954142 h 2481282"/>
                <a:gd name="connsiteX657" fmla="*/ 2166761 w 2466191"/>
                <a:gd name="connsiteY657" fmla="*/ 953082 h 2481282"/>
                <a:gd name="connsiteX658" fmla="*/ 2228822 w 2466191"/>
                <a:gd name="connsiteY658" fmla="*/ 888312 h 2481282"/>
                <a:gd name="connsiteX659" fmla="*/ 2309606 w 2466191"/>
                <a:gd name="connsiteY659" fmla="*/ 886310 h 2481282"/>
                <a:gd name="connsiteX660" fmla="*/ 2329508 w 2466191"/>
                <a:gd name="connsiteY660" fmla="*/ 898675 h 2481282"/>
                <a:gd name="connsiteX661" fmla="*/ 2336809 w 2466191"/>
                <a:gd name="connsiteY661" fmla="*/ 894200 h 2481282"/>
                <a:gd name="connsiteX662" fmla="*/ 2333277 w 2466191"/>
                <a:gd name="connsiteY662" fmla="*/ 872297 h 2481282"/>
                <a:gd name="connsiteX663" fmla="*/ 2311608 w 2466191"/>
                <a:gd name="connsiteY663" fmla="*/ 804230 h 2481282"/>
                <a:gd name="connsiteX664" fmla="*/ 2281344 w 2466191"/>
                <a:gd name="connsiteY664" fmla="*/ 735457 h 2481282"/>
                <a:gd name="connsiteX665" fmla="*/ 2215868 w 2466191"/>
                <a:gd name="connsiteY665" fmla="*/ 621581 h 2481282"/>
                <a:gd name="connsiteX666" fmla="*/ 2169823 w 2466191"/>
                <a:gd name="connsiteY666" fmla="*/ 556458 h 2481282"/>
                <a:gd name="connsiteX667" fmla="*/ 2132845 w 2466191"/>
                <a:gd name="connsiteY667" fmla="*/ 510884 h 2481282"/>
                <a:gd name="connsiteX668" fmla="*/ 2101638 w 2466191"/>
                <a:gd name="connsiteY668" fmla="*/ 477322 h 2481282"/>
                <a:gd name="connsiteX669" fmla="*/ 2093277 w 2466191"/>
                <a:gd name="connsiteY669" fmla="*/ 475674 h 2481282"/>
                <a:gd name="connsiteX670" fmla="*/ 2092688 w 2466191"/>
                <a:gd name="connsiteY670" fmla="*/ 483328 h 2481282"/>
                <a:gd name="connsiteX671" fmla="*/ 2100461 w 2466191"/>
                <a:gd name="connsiteY671" fmla="*/ 510060 h 2481282"/>
                <a:gd name="connsiteX672" fmla="*/ 2107762 w 2466191"/>
                <a:gd name="connsiteY672" fmla="*/ 567881 h 248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</a:cxnLst>
              <a:rect l="l" t="t" r="r" b="b"/>
              <a:pathLst>
                <a:path w="2466191" h="2481282">
                  <a:moveTo>
                    <a:pt x="553772" y="2260478"/>
                  </a:moveTo>
                  <a:cubicBezTo>
                    <a:pt x="548237" y="2256356"/>
                    <a:pt x="542702" y="2252235"/>
                    <a:pt x="537167" y="2248113"/>
                  </a:cubicBezTo>
                  <a:cubicBezTo>
                    <a:pt x="537285" y="2244816"/>
                    <a:pt x="536107" y="2243167"/>
                    <a:pt x="532574" y="2244580"/>
                  </a:cubicBezTo>
                  <a:cubicBezTo>
                    <a:pt x="530808" y="2243167"/>
                    <a:pt x="529159" y="2241754"/>
                    <a:pt x="527393" y="2240341"/>
                  </a:cubicBezTo>
                  <a:cubicBezTo>
                    <a:pt x="526333" y="2237043"/>
                    <a:pt x="525273" y="2233746"/>
                    <a:pt x="520563" y="2234806"/>
                  </a:cubicBezTo>
                  <a:cubicBezTo>
                    <a:pt x="518914" y="2233039"/>
                    <a:pt x="517148" y="2231273"/>
                    <a:pt x="515499" y="2229506"/>
                  </a:cubicBezTo>
                  <a:cubicBezTo>
                    <a:pt x="516912" y="2228800"/>
                    <a:pt x="516205" y="2227858"/>
                    <a:pt x="515617" y="2227151"/>
                  </a:cubicBezTo>
                  <a:cubicBezTo>
                    <a:pt x="515028" y="2226445"/>
                    <a:pt x="514439" y="2226562"/>
                    <a:pt x="513968" y="2227269"/>
                  </a:cubicBezTo>
                  <a:cubicBezTo>
                    <a:pt x="511377" y="2224678"/>
                    <a:pt x="508786" y="2222205"/>
                    <a:pt x="506196" y="2219615"/>
                  </a:cubicBezTo>
                  <a:cubicBezTo>
                    <a:pt x="506431" y="2219261"/>
                    <a:pt x="506785" y="2218908"/>
                    <a:pt x="506785" y="2218672"/>
                  </a:cubicBezTo>
                  <a:cubicBezTo>
                    <a:pt x="506785" y="2218437"/>
                    <a:pt x="506431" y="2217848"/>
                    <a:pt x="506196" y="2217848"/>
                  </a:cubicBezTo>
                  <a:cubicBezTo>
                    <a:pt x="496657" y="2216082"/>
                    <a:pt x="488767" y="2209016"/>
                    <a:pt x="478522" y="2209251"/>
                  </a:cubicBezTo>
                  <a:cubicBezTo>
                    <a:pt x="473693" y="2206543"/>
                    <a:pt x="468747" y="2203717"/>
                    <a:pt x="463919" y="2201008"/>
                  </a:cubicBezTo>
                  <a:cubicBezTo>
                    <a:pt x="464743" y="2200537"/>
                    <a:pt x="464979" y="2199830"/>
                    <a:pt x="464155" y="2199242"/>
                  </a:cubicBezTo>
                  <a:cubicBezTo>
                    <a:pt x="463330" y="2198653"/>
                    <a:pt x="462270" y="2197829"/>
                    <a:pt x="461682" y="2199595"/>
                  </a:cubicBezTo>
                  <a:cubicBezTo>
                    <a:pt x="453909" y="2196415"/>
                    <a:pt x="447550" y="2190998"/>
                    <a:pt x="440484" y="2186641"/>
                  </a:cubicBezTo>
                  <a:cubicBezTo>
                    <a:pt x="441309" y="2186170"/>
                    <a:pt x="441426" y="2185581"/>
                    <a:pt x="440720" y="2184992"/>
                  </a:cubicBezTo>
                  <a:cubicBezTo>
                    <a:pt x="440013" y="2184404"/>
                    <a:pt x="439071" y="2183579"/>
                    <a:pt x="438365" y="2185110"/>
                  </a:cubicBezTo>
                  <a:cubicBezTo>
                    <a:pt x="430828" y="2180871"/>
                    <a:pt x="423762" y="2175925"/>
                    <a:pt x="416932" y="2170508"/>
                  </a:cubicBezTo>
                  <a:cubicBezTo>
                    <a:pt x="418227" y="2169212"/>
                    <a:pt x="417050" y="2168506"/>
                    <a:pt x="416108" y="2168035"/>
                  </a:cubicBezTo>
                  <a:cubicBezTo>
                    <a:pt x="415283" y="2167564"/>
                    <a:pt x="414577" y="2167917"/>
                    <a:pt x="414459" y="2168859"/>
                  </a:cubicBezTo>
                  <a:cubicBezTo>
                    <a:pt x="411750" y="2167446"/>
                    <a:pt x="409395" y="2165562"/>
                    <a:pt x="407393" y="2163206"/>
                  </a:cubicBezTo>
                  <a:cubicBezTo>
                    <a:pt x="408689" y="2162029"/>
                    <a:pt x="407511" y="2161558"/>
                    <a:pt x="406687" y="2160969"/>
                  </a:cubicBezTo>
                  <a:cubicBezTo>
                    <a:pt x="405862" y="2160498"/>
                    <a:pt x="405391" y="2160851"/>
                    <a:pt x="405156" y="2161675"/>
                  </a:cubicBezTo>
                  <a:cubicBezTo>
                    <a:pt x="379130" y="2142009"/>
                    <a:pt x="355460" y="2119634"/>
                    <a:pt x="332261" y="2096788"/>
                  </a:cubicBezTo>
                  <a:cubicBezTo>
                    <a:pt x="304233" y="2069232"/>
                    <a:pt x="278208" y="2039791"/>
                    <a:pt x="254538" y="2008584"/>
                  </a:cubicBezTo>
                  <a:cubicBezTo>
                    <a:pt x="227099" y="1972314"/>
                    <a:pt x="201074" y="1934865"/>
                    <a:pt x="177050" y="1896239"/>
                  </a:cubicBezTo>
                  <a:cubicBezTo>
                    <a:pt x="143841" y="1843011"/>
                    <a:pt x="114872" y="1787427"/>
                    <a:pt x="90613" y="1729488"/>
                  </a:cubicBezTo>
                  <a:cubicBezTo>
                    <a:pt x="70829" y="1682148"/>
                    <a:pt x="52222" y="1634101"/>
                    <a:pt x="39857" y="1584169"/>
                  </a:cubicBezTo>
                  <a:cubicBezTo>
                    <a:pt x="30436" y="1546015"/>
                    <a:pt x="23724" y="1507388"/>
                    <a:pt x="22428" y="1468056"/>
                  </a:cubicBezTo>
                  <a:cubicBezTo>
                    <a:pt x="21604" y="1443208"/>
                    <a:pt x="24313" y="1418713"/>
                    <a:pt x="31967" y="1394926"/>
                  </a:cubicBezTo>
                  <a:cubicBezTo>
                    <a:pt x="34087" y="1388331"/>
                    <a:pt x="33380" y="1382914"/>
                    <a:pt x="29612" y="1377261"/>
                  </a:cubicBezTo>
                  <a:cubicBezTo>
                    <a:pt x="20309" y="1363365"/>
                    <a:pt x="15363" y="1347821"/>
                    <a:pt x="12183" y="1331452"/>
                  </a:cubicBezTo>
                  <a:cubicBezTo>
                    <a:pt x="4058" y="1288115"/>
                    <a:pt x="407" y="1244308"/>
                    <a:pt x="54" y="1200382"/>
                  </a:cubicBezTo>
                  <a:cubicBezTo>
                    <a:pt x="-182" y="1161992"/>
                    <a:pt x="171" y="1123601"/>
                    <a:pt x="5000" y="1085329"/>
                  </a:cubicBezTo>
                  <a:cubicBezTo>
                    <a:pt x="8768" y="1056124"/>
                    <a:pt x="12065" y="1026919"/>
                    <a:pt x="16776" y="997831"/>
                  </a:cubicBezTo>
                  <a:cubicBezTo>
                    <a:pt x="24077" y="954142"/>
                    <a:pt x="34322" y="911040"/>
                    <a:pt x="46687" y="868411"/>
                  </a:cubicBezTo>
                  <a:cubicBezTo>
                    <a:pt x="57522" y="831080"/>
                    <a:pt x="70122" y="794456"/>
                    <a:pt x="84489" y="758303"/>
                  </a:cubicBezTo>
                  <a:cubicBezTo>
                    <a:pt x="101565" y="715320"/>
                    <a:pt x="120760" y="673161"/>
                    <a:pt x="143017" y="632533"/>
                  </a:cubicBezTo>
                  <a:cubicBezTo>
                    <a:pt x="158915" y="603681"/>
                    <a:pt x="175755" y="575300"/>
                    <a:pt x="194244" y="548097"/>
                  </a:cubicBezTo>
                  <a:cubicBezTo>
                    <a:pt x="214028" y="518892"/>
                    <a:pt x="235696" y="491100"/>
                    <a:pt x="259013" y="464486"/>
                  </a:cubicBezTo>
                  <a:cubicBezTo>
                    <a:pt x="282919" y="437283"/>
                    <a:pt x="308708" y="412082"/>
                    <a:pt x="336854" y="389472"/>
                  </a:cubicBezTo>
                  <a:cubicBezTo>
                    <a:pt x="366294" y="365919"/>
                    <a:pt x="397737" y="345193"/>
                    <a:pt x="432712" y="330590"/>
                  </a:cubicBezTo>
                  <a:cubicBezTo>
                    <a:pt x="437423" y="328589"/>
                    <a:pt x="441426" y="325527"/>
                    <a:pt x="446726" y="324585"/>
                  </a:cubicBezTo>
                  <a:cubicBezTo>
                    <a:pt x="451318" y="323760"/>
                    <a:pt x="454498" y="319992"/>
                    <a:pt x="455440" y="315752"/>
                  </a:cubicBezTo>
                  <a:cubicBezTo>
                    <a:pt x="460857" y="291611"/>
                    <a:pt x="476873" y="275596"/>
                    <a:pt x="495715" y="261229"/>
                  </a:cubicBezTo>
                  <a:cubicBezTo>
                    <a:pt x="553183" y="217421"/>
                    <a:pt x="613477" y="178088"/>
                    <a:pt x="677540" y="144526"/>
                  </a:cubicBezTo>
                  <a:cubicBezTo>
                    <a:pt x="718874" y="122858"/>
                    <a:pt x="761269" y="103427"/>
                    <a:pt x="804605" y="86116"/>
                  </a:cubicBezTo>
                  <a:cubicBezTo>
                    <a:pt x="836637" y="73398"/>
                    <a:pt x="869492" y="62917"/>
                    <a:pt x="902466" y="52436"/>
                  </a:cubicBezTo>
                  <a:cubicBezTo>
                    <a:pt x="934261" y="42309"/>
                    <a:pt x="966764" y="34654"/>
                    <a:pt x="999148" y="27235"/>
                  </a:cubicBezTo>
                  <a:cubicBezTo>
                    <a:pt x="1031180" y="19934"/>
                    <a:pt x="1063800" y="15223"/>
                    <a:pt x="1096420" y="10513"/>
                  </a:cubicBezTo>
                  <a:cubicBezTo>
                    <a:pt x="1135282" y="4978"/>
                    <a:pt x="1174496" y="2976"/>
                    <a:pt x="1213593" y="856"/>
                  </a:cubicBezTo>
                  <a:cubicBezTo>
                    <a:pt x="1232789" y="-204"/>
                    <a:pt x="1252102" y="-321"/>
                    <a:pt x="1271297" y="738"/>
                  </a:cubicBezTo>
                  <a:cubicBezTo>
                    <a:pt x="1301444" y="2505"/>
                    <a:pt x="1331591" y="3565"/>
                    <a:pt x="1361503" y="7804"/>
                  </a:cubicBezTo>
                  <a:cubicBezTo>
                    <a:pt x="1400011" y="13221"/>
                    <a:pt x="1438401" y="19109"/>
                    <a:pt x="1475261" y="31357"/>
                  </a:cubicBezTo>
                  <a:cubicBezTo>
                    <a:pt x="1488804" y="35832"/>
                    <a:pt x="1501522" y="39364"/>
                    <a:pt x="1516124" y="36067"/>
                  </a:cubicBezTo>
                  <a:cubicBezTo>
                    <a:pt x="1526488" y="33712"/>
                    <a:pt x="1537322" y="36774"/>
                    <a:pt x="1547449" y="39836"/>
                  </a:cubicBezTo>
                  <a:cubicBezTo>
                    <a:pt x="1573239" y="47843"/>
                    <a:pt x="1598911" y="56204"/>
                    <a:pt x="1624466" y="65272"/>
                  </a:cubicBezTo>
                  <a:cubicBezTo>
                    <a:pt x="1651080" y="74693"/>
                    <a:pt x="1677577" y="84350"/>
                    <a:pt x="1703720" y="94830"/>
                  </a:cubicBezTo>
                  <a:cubicBezTo>
                    <a:pt x="1757184" y="116381"/>
                    <a:pt x="1809588" y="140287"/>
                    <a:pt x="1859990" y="168432"/>
                  </a:cubicBezTo>
                  <a:cubicBezTo>
                    <a:pt x="1895201" y="188098"/>
                    <a:pt x="1929470" y="209531"/>
                    <a:pt x="1962443" y="232848"/>
                  </a:cubicBezTo>
                  <a:cubicBezTo>
                    <a:pt x="1998479" y="258284"/>
                    <a:pt x="2032630" y="285841"/>
                    <a:pt x="2063601" y="316930"/>
                  </a:cubicBezTo>
                  <a:cubicBezTo>
                    <a:pt x="2083503" y="336832"/>
                    <a:pt x="2102816" y="357558"/>
                    <a:pt x="2118478" y="381228"/>
                  </a:cubicBezTo>
                  <a:cubicBezTo>
                    <a:pt x="2122953" y="388058"/>
                    <a:pt x="2128724" y="394064"/>
                    <a:pt x="2132139" y="401719"/>
                  </a:cubicBezTo>
                  <a:cubicBezTo>
                    <a:pt x="2135907" y="410198"/>
                    <a:pt x="2140971" y="417263"/>
                    <a:pt x="2149214" y="423152"/>
                  </a:cubicBezTo>
                  <a:cubicBezTo>
                    <a:pt x="2162639" y="432690"/>
                    <a:pt x="2172296" y="446469"/>
                    <a:pt x="2183719" y="458363"/>
                  </a:cubicBezTo>
                  <a:cubicBezTo>
                    <a:pt x="2187487" y="462366"/>
                    <a:pt x="2190667" y="466841"/>
                    <a:pt x="2194199" y="470963"/>
                  </a:cubicBezTo>
                  <a:cubicBezTo>
                    <a:pt x="2193140" y="474260"/>
                    <a:pt x="2194317" y="475674"/>
                    <a:pt x="2197732" y="475438"/>
                  </a:cubicBezTo>
                  <a:cubicBezTo>
                    <a:pt x="2204327" y="483328"/>
                    <a:pt x="2210922" y="491218"/>
                    <a:pt x="2217516" y="498990"/>
                  </a:cubicBezTo>
                  <a:cubicBezTo>
                    <a:pt x="2215985" y="499815"/>
                    <a:pt x="2216810" y="500639"/>
                    <a:pt x="2217399" y="501463"/>
                  </a:cubicBezTo>
                  <a:cubicBezTo>
                    <a:pt x="2217987" y="502288"/>
                    <a:pt x="2218576" y="502170"/>
                    <a:pt x="2219047" y="501346"/>
                  </a:cubicBezTo>
                  <a:cubicBezTo>
                    <a:pt x="2220814" y="503701"/>
                    <a:pt x="2222698" y="506056"/>
                    <a:pt x="2224464" y="508411"/>
                  </a:cubicBezTo>
                  <a:cubicBezTo>
                    <a:pt x="2222933" y="509236"/>
                    <a:pt x="2223758" y="510178"/>
                    <a:pt x="2224464" y="511002"/>
                  </a:cubicBezTo>
                  <a:cubicBezTo>
                    <a:pt x="2225171" y="511827"/>
                    <a:pt x="2225760" y="511591"/>
                    <a:pt x="2226231" y="510767"/>
                  </a:cubicBezTo>
                  <a:cubicBezTo>
                    <a:pt x="2228704" y="513946"/>
                    <a:pt x="2231177" y="517126"/>
                    <a:pt x="2233768" y="520188"/>
                  </a:cubicBezTo>
                  <a:cubicBezTo>
                    <a:pt x="2232237" y="521012"/>
                    <a:pt x="2233061" y="521954"/>
                    <a:pt x="2233650" y="522778"/>
                  </a:cubicBezTo>
                  <a:cubicBezTo>
                    <a:pt x="2234239" y="523603"/>
                    <a:pt x="2234827" y="523485"/>
                    <a:pt x="2235416" y="522661"/>
                  </a:cubicBezTo>
                  <a:cubicBezTo>
                    <a:pt x="2236476" y="524192"/>
                    <a:pt x="2237654" y="525722"/>
                    <a:pt x="2238714" y="527253"/>
                  </a:cubicBezTo>
                  <a:cubicBezTo>
                    <a:pt x="2237065" y="527960"/>
                    <a:pt x="2237889" y="529020"/>
                    <a:pt x="2238596" y="529844"/>
                  </a:cubicBezTo>
                  <a:cubicBezTo>
                    <a:pt x="2239185" y="530669"/>
                    <a:pt x="2239891" y="530551"/>
                    <a:pt x="2240362" y="529609"/>
                  </a:cubicBezTo>
                  <a:cubicBezTo>
                    <a:pt x="2242129" y="531846"/>
                    <a:pt x="2243777" y="534201"/>
                    <a:pt x="2245544" y="536439"/>
                  </a:cubicBezTo>
                  <a:cubicBezTo>
                    <a:pt x="2244013" y="537263"/>
                    <a:pt x="2244837" y="538323"/>
                    <a:pt x="2245426" y="539147"/>
                  </a:cubicBezTo>
                  <a:cubicBezTo>
                    <a:pt x="2246015" y="539972"/>
                    <a:pt x="2246721" y="539972"/>
                    <a:pt x="2247310" y="539147"/>
                  </a:cubicBezTo>
                  <a:cubicBezTo>
                    <a:pt x="2248370" y="540678"/>
                    <a:pt x="2249312" y="542209"/>
                    <a:pt x="2250372" y="543622"/>
                  </a:cubicBezTo>
                  <a:cubicBezTo>
                    <a:pt x="2249430" y="543858"/>
                    <a:pt x="2249077" y="544564"/>
                    <a:pt x="2249665" y="545389"/>
                  </a:cubicBezTo>
                  <a:cubicBezTo>
                    <a:pt x="2250254" y="546331"/>
                    <a:pt x="2250961" y="547391"/>
                    <a:pt x="2252256" y="546095"/>
                  </a:cubicBezTo>
                  <a:cubicBezTo>
                    <a:pt x="2257791" y="552690"/>
                    <a:pt x="2262502" y="559756"/>
                    <a:pt x="2266741" y="567175"/>
                  </a:cubicBezTo>
                  <a:cubicBezTo>
                    <a:pt x="2265092" y="567999"/>
                    <a:pt x="2265917" y="568941"/>
                    <a:pt x="2266505" y="569883"/>
                  </a:cubicBezTo>
                  <a:cubicBezTo>
                    <a:pt x="2267094" y="570708"/>
                    <a:pt x="2267801" y="570590"/>
                    <a:pt x="2268390" y="569766"/>
                  </a:cubicBezTo>
                  <a:cubicBezTo>
                    <a:pt x="2269450" y="571296"/>
                    <a:pt x="2270509" y="572710"/>
                    <a:pt x="2271451" y="574241"/>
                  </a:cubicBezTo>
                  <a:cubicBezTo>
                    <a:pt x="2269803" y="575065"/>
                    <a:pt x="2270745" y="576007"/>
                    <a:pt x="2271451" y="576831"/>
                  </a:cubicBezTo>
                  <a:cubicBezTo>
                    <a:pt x="2272040" y="577656"/>
                    <a:pt x="2272747" y="577538"/>
                    <a:pt x="2273336" y="576596"/>
                  </a:cubicBezTo>
                  <a:cubicBezTo>
                    <a:pt x="2276751" y="582131"/>
                    <a:pt x="2280048" y="587548"/>
                    <a:pt x="2283463" y="593083"/>
                  </a:cubicBezTo>
                  <a:cubicBezTo>
                    <a:pt x="2281815" y="593671"/>
                    <a:pt x="2282639" y="594731"/>
                    <a:pt x="2283228" y="595556"/>
                  </a:cubicBezTo>
                  <a:cubicBezTo>
                    <a:pt x="2283816" y="596380"/>
                    <a:pt x="2284405" y="596262"/>
                    <a:pt x="2284994" y="595438"/>
                  </a:cubicBezTo>
                  <a:cubicBezTo>
                    <a:pt x="2286054" y="597086"/>
                    <a:pt x="2287232" y="598735"/>
                    <a:pt x="2288292" y="600502"/>
                  </a:cubicBezTo>
                  <a:cubicBezTo>
                    <a:pt x="2287585" y="603917"/>
                    <a:pt x="2287820" y="606625"/>
                    <a:pt x="2292178" y="606861"/>
                  </a:cubicBezTo>
                  <a:cubicBezTo>
                    <a:pt x="2293237" y="608509"/>
                    <a:pt x="2294415" y="610276"/>
                    <a:pt x="2295475" y="611924"/>
                  </a:cubicBezTo>
                  <a:cubicBezTo>
                    <a:pt x="2293826" y="612396"/>
                    <a:pt x="2294533" y="613338"/>
                    <a:pt x="2295004" y="614162"/>
                  </a:cubicBezTo>
                  <a:cubicBezTo>
                    <a:pt x="2295475" y="614986"/>
                    <a:pt x="2296064" y="614986"/>
                    <a:pt x="2296653" y="614162"/>
                  </a:cubicBezTo>
                  <a:cubicBezTo>
                    <a:pt x="2297830" y="615928"/>
                    <a:pt x="2299008" y="617695"/>
                    <a:pt x="2300185" y="619344"/>
                  </a:cubicBezTo>
                  <a:cubicBezTo>
                    <a:pt x="2300185" y="624172"/>
                    <a:pt x="2301245" y="628293"/>
                    <a:pt x="2306191" y="630295"/>
                  </a:cubicBezTo>
                  <a:cubicBezTo>
                    <a:pt x="2307251" y="632062"/>
                    <a:pt x="2308311" y="633946"/>
                    <a:pt x="2309489" y="635712"/>
                  </a:cubicBezTo>
                  <a:cubicBezTo>
                    <a:pt x="2308664" y="639010"/>
                    <a:pt x="2309135" y="641601"/>
                    <a:pt x="2313257" y="642189"/>
                  </a:cubicBezTo>
                  <a:cubicBezTo>
                    <a:pt x="2317614" y="650079"/>
                    <a:pt x="2322089" y="657969"/>
                    <a:pt x="2326446" y="665860"/>
                  </a:cubicBezTo>
                  <a:cubicBezTo>
                    <a:pt x="2324798" y="666331"/>
                    <a:pt x="2325269" y="667390"/>
                    <a:pt x="2325858" y="668333"/>
                  </a:cubicBezTo>
                  <a:cubicBezTo>
                    <a:pt x="2326446" y="669157"/>
                    <a:pt x="2327035" y="669039"/>
                    <a:pt x="2327624" y="668215"/>
                  </a:cubicBezTo>
                  <a:cubicBezTo>
                    <a:pt x="2330215" y="673161"/>
                    <a:pt x="2332923" y="678107"/>
                    <a:pt x="2335514" y="682935"/>
                  </a:cubicBezTo>
                  <a:cubicBezTo>
                    <a:pt x="2338223" y="694005"/>
                    <a:pt x="2342933" y="704250"/>
                    <a:pt x="2350588" y="712964"/>
                  </a:cubicBezTo>
                  <a:cubicBezTo>
                    <a:pt x="2352001" y="716144"/>
                    <a:pt x="2353414" y="719206"/>
                    <a:pt x="2354709" y="722385"/>
                  </a:cubicBezTo>
                  <a:cubicBezTo>
                    <a:pt x="2353061" y="722856"/>
                    <a:pt x="2353414" y="723916"/>
                    <a:pt x="2354003" y="724858"/>
                  </a:cubicBezTo>
                  <a:cubicBezTo>
                    <a:pt x="2354474" y="725683"/>
                    <a:pt x="2355180" y="725565"/>
                    <a:pt x="2355769" y="724741"/>
                  </a:cubicBezTo>
                  <a:cubicBezTo>
                    <a:pt x="2357065" y="727331"/>
                    <a:pt x="2358360" y="729922"/>
                    <a:pt x="2359538" y="732513"/>
                  </a:cubicBezTo>
                  <a:cubicBezTo>
                    <a:pt x="2358124" y="735457"/>
                    <a:pt x="2358242" y="737930"/>
                    <a:pt x="2362128" y="738872"/>
                  </a:cubicBezTo>
                  <a:cubicBezTo>
                    <a:pt x="2364955" y="743465"/>
                    <a:pt x="2366957" y="748411"/>
                    <a:pt x="2368488" y="753475"/>
                  </a:cubicBezTo>
                  <a:cubicBezTo>
                    <a:pt x="2366839" y="753946"/>
                    <a:pt x="2367545" y="754888"/>
                    <a:pt x="2368016" y="755594"/>
                  </a:cubicBezTo>
                  <a:cubicBezTo>
                    <a:pt x="2368488" y="756301"/>
                    <a:pt x="2369076" y="756183"/>
                    <a:pt x="2369547" y="755359"/>
                  </a:cubicBezTo>
                  <a:cubicBezTo>
                    <a:pt x="2370843" y="758538"/>
                    <a:pt x="2372020" y="761718"/>
                    <a:pt x="2373198" y="764898"/>
                  </a:cubicBezTo>
                  <a:cubicBezTo>
                    <a:pt x="2371667" y="765251"/>
                    <a:pt x="2372138" y="766311"/>
                    <a:pt x="2372491" y="767135"/>
                  </a:cubicBezTo>
                  <a:cubicBezTo>
                    <a:pt x="2372845" y="767959"/>
                    <a:pt x="2373434" y="768077"/>
                    <a:pt x="2374022" y="767371"/>
                  </a:cubicBezTo>
                  <a:cubicBezTo>
                    <a:pt x="2376613" y="772670"/>
                    <a:pt x="2379322" y="778087"/>
                    <a:pt x="2380735" y="783857"/>
                  </a:cubicBezTo>
                  <a:cubicBezTo>
                    <a:pt x="2378851" y="784917"/>
                    <a:pt x="2379675" y="786448"/>
                    <a:pt x="2380146" y="787861"/>
                  </a:cubicBezTo>
                  <a:cubicBezTo>
                    <a:pt x="2386505" y="805761"/>
                    <a:pt x="2392747" y="823661"/>
                    <a:pt x="2397457" y="842150"/>
                  </a:cubicBezTo>
                  <a:cubicBezTo>
                    <a:pt x="2397693" y="843092"/>
                    <a:pt x="2397104" y="845800"/>
                    <a:pt x="2399812" y="844505"/>
                  </a:cubicBezTo>
                  <a:cubicBezTo>
                    <a:pt x="2400401" y="847449"/>
                    <a:pt x="2401108" y="850511"/>
                    <a:pt x="2401696" y="853455"/>
                  </a:cubicBezTo>
                  <a:cubicBezTo>
                    <a:pt x="2401226" y="863700"/>
                    <a:pt x="2402403" y="868882"/>
                    <a:pt x="2407231" y="877832"/>
                  </a:cubicBezTo>
                  <a:cubicBezTo>
                    <a:pt x="2408880" y="889843"/>
                    <a:pt x="2408409" y="901973"/>
                    <a:pt x="2407467" y="913985"/>
                  </a:cubicBezTo>
                  <a:cubicBezTo>
                    <a:pt x="2405936" y="913278"/>
                    <a:pt x="2405583" y="914338"/>
                    <a:pt x="2405700" y="915516"/>
                  </a:cubicBezTo>
                  <a:cubicBezTo>
                    <a:pt x="2405818" y="916458"/>
                    <a:pt x="2406643" y="916575"/>
                    <a:pt x="2407231" y="915869"/>
                  </a:cubicBezTo>
                  <a:cubicBezTo>
                    <a:pt x="2407702" y="921875"/>
                    <a:pt x="2412177" y="925879"/>
                    <a:pt x="2414768" y="930825"/>
                  </a:cubicBezTo>
                  <a:cubicBezTo>
                    <a:pt x="2412648" y="933769"/>
                    <a:pt x="2415122" y="936006"/>
                    <a:pt x="2416299" y="938126"/>
                  </a:cubicBezTo>
                  <a:cubicBezTo>
                    <a:pt x="2421951" y="948018"/>
                    <a:pt x="2426309" y="958499"/>
                    <a:pt x="2429959" y="969215"/>
                  </a:cubicBezTo>
                  <a:cubicBezTo>
                    <a:pt x="2441382" y="1001835"/>
                    <a:pt x="2449626" y="1035162"/>
                    <a:pt x="2455043" y="1069313"/>
                  </a:cubicBezTo>
                  <a:cubicBezTo>
                    <a:pt x="2460107" y="1101933"/>
                    <a:pt x="2463522" y="1134553"/>
                    <a:pt x="2464935" y="1167409"/>
                  </a:cubicBezTo>
                  <a:cubicBezTo>
                    <a:pt x="2467526" y="1224288"/>
                    <a:pt x="2466112" y="1281050"/>
                    <a:pt x="2460695" y="1337693"/>
                  </a:cubicBezTo>
                  <a:cubicBezTo>
                    <a:pt x="2458458" y="1361128"/>
                    <a:pt x="2456456" y="1384562"/>
                    <a:pt x="2452805" y="1407762"/>
                  </a:cubicBezTo>
                  <a:cubicBezTo>
                    <a:pt x="2448095" y="1437084"/>
                    <a:pt x="2442442" y="1466289"/>
                    <a:pt x="2436201" y="1495495"/>
                  </a:cubicBezTo>
                  <a:cubicBezTo>
                    <a:pt x="2424307" y="1551549"/>
                    <a:pt x="2407702" y="1606191"/>
                    <a:pt x="2386858" y="1659537"/>
                  </a:cubicBezTo>
                  <a:cubicBezTo>
                    <a:pt x="2382854" y="1669783"/>
                    <a:pt x="2377437" y="1679439"/>
                    <a:pt x="2374258" y="1689920"/>
                  </a:cubicBezTo>
                  <a:cubicBezTo>
                    <a:pt x="2367192" y="1712766"/>
                    <a:pt x="2359773" y="1735376"/>
                    <a:pt x="2351530" y="1757869"/>
                  </a:cubicBezTo>
                  <a:cubicBezTo>
                    <a:pt x="2336338" y="1799557"/>
                    <a:pt x="2317732" y="1839713"/>
                    <a:pt x="2296770" y="1878811"/>
                  </a:cubicBezTo>
                  <a:cubicBezTo>
                    <a:pt x="2270509" y="1927917"/>
                    <a:pt x="2240598" y="1974787"/>
                    <a:pt x="2206800" y="2019183"/>
                  </a:cubicBezTo>
                  <a:cubicBezTo>
                    <a:pt x="2180892" y="2053334"/>
                    <a:pt x="2153218" y="2085719"/>
                    <a:pt x="2124013" y="2116926"/>
                  </a:cubicBezTo>
                  <a:cubicBezTo>
                    <a:pt x="2102580" y="2139772"/>
                    <a:pt x="2079381" y="2160969"/>
                    <a:pt x="2056300" y="2182284"/>
                  </a:cubicBezTo>
                  <a:cubicBezTo>
                    <a:pt x="2049116" y="2188996"/>
                    <a:pt x="2041580" y="2195238"/>
                    <a:pt x="2034043" y="2201361"/>
                  </a:cubicBezTo>
                  <a:cubicBezTo>
                    <a:pt x="2003307" y="2226327"/>
                    <a:pt x="1971982" y="2250350"/>
                    <a:pt x="1939009" y="2272372"/>
                  </a:cubicBezTo>
                  <a:cubicBezTo>
                    <a:pt x="1916869" y="2287210"/>
                    <a:pt x="1894377" y="2301577"/>
                    <a:pt x="1871060" y="2314413"/>
                  </a:cubicBezTo>
                  <a:cubicBezTo>
                    <a:pt x="1842915" y="2329958"/>
                    <a:pt x="1814181" y="2344089"/>
                    <a:pt x="1784740" y="2356808"/>
                  </a:cubicBezTo>
                  <a:cubicBezTo>
                    <a:pt x="1750825" y="2371410"/>
                    <a:pt x="1716438" y="2384011"/>
                    <a:pt x="1680638" y="2393078"/>
                  </a:cubicBezTo>
                  <a:cubicBezTo>
                    <a:pt x="1658970" y="2398495"/>
                    <a:pt x="1637066" y="2402735"/>
                    <a:pt x="1615163" y="2406739"/>
                  </a:cubicBezTo>
                  <a:cubicBezTo>
                    <a:pt x="1602562" y="2409094"/>
                    <a:pt x="1590433" y="2410271"/>
                    <a:pt x="1578303" y="2404854"/>
                  </a:cubicBezTo>
                  <a:cubicBezTo>
                    <a:pt x="1575006" y="2403324"/>
                    <a:pt x="1571237" y="2401675"/>
                    <a:pt x="1567116" y="2402381"/>
                  </a:cubicBezTo>
                  <a:cubicBezTo>
                    <a:pt x="1564407" y="2400615"/>
                    <a:pt x="1561581" y="2399791"/>
                    <a:pt x="1558401" y="2400733"/>
                  </a:cubicBezTo>
                  <a:cubicBezTo>
                    <a:pt x="1557106" y="2399673"/>
                    <a:pt x="1556517" y="2399908"/>
                    <a:pt x="1556870" y="2401675"/>
                  </a:cubicBezTo>
                  <a:cubicBezTo>
                    <a:pt x="1554986" y="2402735"/>
                    <a:pt x="1553220" y="2403795"/>
                    <a:pt x="1551335" y="2404854"/>
                  </a:cubicBezTo>
                  <a:cubicBezTo>
                    <a:pt x="1550158" y="2404030"/>
                    <a:pt x="1549687" y="2404383"/>
                    <a:pt x="1549569" y="2405679"/>
                  </a:cubicBezTo>
                  <a:cubicBezTo>
                    <a:pt x="1542974" y="2409447"/>
                    <a:pt x="1536262" y="2413098"/>
                    <a:pt x="1529667" y="2416866"/>
                  </a:cubicBezTo>
                  <a:cubicBezTo>
                    <a:pt x="1525545" y="2417455"/>
                    <a:pt x="1521895" y="2418750"/>
                    <a:pt x="1519304" y="2422283"/>
                  </a:cubicBezTo>
                  <a:cubicBezTo>
                    <a:pt x="1511532" y="2426641"/>
                    <a:pt x="1503995" y="2431587"/>
                    <a:pt x="1495398" y="2434059"/>
                  </a:cubicBezTo>
                  <a:cubicBezTo>
                    <a:pt x="1493514" y="2431822"/>
                    <a:pt x="1491983" y="2433942"/>
                    <a:pt x="1490335" y="2434531"/>
                  </a:cubicBezTo>
                  <a:cubicBezTo>
                    <a:pt x="1475732" y="2439947"/>
                    <a:pt x="1461365" y="2446424"/>
                    <a:pt x="1446292" y="2450899"/>
                  </a:cubicBezTo>
                  <a:cubicBezTo>
                    <a:pt x="1422268" y="2457965"/>
                    <a:pt x="1398127" y="2464678"/>
                    <a:pt x="1373279" y="2468328"/>
                  </a:cubicBezTo>
                  <a:cubicBezTo>
                    <a:pt x="1369982" y="2468799"/>
                    <a:pt x="1365860" y="2468564"/>
                    <a:pt x="1363858" y="2472568"/>
                  </a:cubicBezTo>
                  <a:cubicBezTo>
                    <a:pt x="1360207" y="2473157"/>
                    <a:pt x="1356675" y="2473745"/>
                    <a:pt x="1353024" y="2474334"/>
                  </a:cubicBezTo>
                  <a:cubicBezTo>
                    <a:pt x="1343485" y="2470801"/>
                    <a:pt x="1334653" y="2474099"/>
                    <a:pt x="1325703" y="2476925"/>
                  </a:cubicBezTo>
                  <a:cubicBezTo>
                    <a:pt x="1325821" y="2477278"/>
                    <a:pt x="1326056" y="2477631"/>
                    <a:pt x="1326174" y="2477985"/>
                  </a:cubicBezTo>
                  <a:cubicBezTo>
                    <a:pt x="1323348" y="2478338"/>
                    <a:pt x="1320639" y="2478809"/>
                    <a:pt x="1317931" y="2479162"/>
                  </a:cubicBezTo>
                  <a:cubicBezTo>
                    <a:pt x="1309687" y="2476807"/>
                    <a:pt x="1304977" y="2476925"/>
                    <a:pt x="1297911" y="2480105"/>
                  </a:cubicBezTo>
                  <a:cubicBezTo>
                    <a:pt x="1289903" y="2481518"/>
                    <a:pt x="1281778" y="2480929"/>
                    <a:pt x="1273652" y="2481164"/>
                  </a:cubicBezTo>
                  <a:cubicBezTo>
                    <a:pt x="1272710" y="2479751"/>
                    <a:pt x="1271297" y="2479516"/>
                    <a:pt x="1269648" y="2479634"/>
                  </a:cubicBezTo>
                  <a:cubicBezTo>
                    <a:pt x="1249982" y="2480575"/>
                    <a:pt x="1230198" y="2480222"/>
                    <a:pt x="1210532" y="2479751"/>
                  </a:cubicBezTo>
                  <a:cubicBezTo>
                    <a:pt x="1208647" y="2479751"/>
                    <a:pt x="1206645" y="2479280"/>
                    <a:pt x="1205350" y="2481282"/>
                  </a:cubicBezTo>
                  <a:cubicBezTo>
                    <a:pt x="1196400" y="2480929"/>
                    <a:pt x="1187450" y="2480575"/>
                    <a:pt x="1178618" y="2480222"/>
                  </a:cubicBezTo>
                  <a:cubicBezTo>
                    <a:pt x="1178500" y="2477160"/>
                    <a:pt x="1176027" y="2477867"/>
                    <a:pt x="1174379" y="2477867"/>
                  </a:cubicBezTo>
                  <a:cubicBezTo>
                    <a:pt x="1164133" y="2477749"/>
                    <a:pt x="1154123" y="2476572"/>
                    <a:pt x="1143996" y="2475394"/>
                  </a:cubicBezTo>
                  <a:cubicBezTo>
                    <a:pt x="1134339" y="2474334"/>
                    <a:pt x="1124565" y="2470566"/>
                    <a:pt x="1114555" y="2474099"/>
                  </a:cubicBezTo>
                  <a:cubicBezTo>
                    <a:pt x="1110787" y="2473628"/>
                    <a:pt x="1106901" y="2473274"/>
                    <a:pt x="1103132" y="2472803"/>
                  </a:cubicBezTo>
                  <a:cubicBezTo>
                    <a:pt x="1104781" y="2471508"/>
                    <a:pt x="1103250" y="2470919"/>
                    <a:pt x="1102426" y="2470919"/>
                  </a:cubicBezTo>
                  <a:cubicBezTo>
                    <a:pt x="1101484" y="2470919"/>
                    <a:pt x="1099482" y="2469388"/>
                    <a:pt x="1099835" y="2472215"/>
                  </a:cubicBezTo>
                  <a:cubicBezTo>
                    <a:pt x="1096891" y="2471626"/>
                    <a:pt x="1094065" y="2471037"/>
                    <a:pt x="1091238" y="2470566"/>
                  </a:cubicBezTo>
                  <a:cubicBezTo>
                    <a:pt x="1091592" y="2470330"/>
                    <a:pt x="1092063" y="2469859"/>
                    <a:pt x="1092181" y="2469859"/>
                  </a:cubicBezTo>
                  <a:cubicBezTo>
                    <a:pt x="1093240" y="2470919"/>
                    <a:pt x="1093123" y="2469270"/>
                    <a:pt x="1091709" y="2468917"/>
                  </a:cubicBezTo>
                  <a:cubicBezTo>
                    <a:pt x="1089825" y="2468446"/>
                    <a:pt x="1087588" y="2466326"/>
                    <a:pt x="1085939" y="2469506"/>
                  </a:cubicBezTo>
                  <a:cubicBezTo>
                    <a:pt x="1082406" y="2469035"/>
                    <a:pt x="1078991" y="2468446"/>
                    <a:pt x="1075458" y="2467975"/>
                  </a:cubicBezTo>
                  <a:cubicBezTo>
                    <a:pt x="1076283" y="2467504"/>
                    <a:pt x="1076283" y="2466915"/>
                    <a:pt x="1075341" y="2466562"/>
                  </a:cubicBezTo>
                  <a:cubicBezTo>
                    <a:pt x="1074634" y="2466326"/>
                    <a:pt x="1073221" y="2465738"/>
                    <a:pt x="1073692" y="2467622"/>
                  </a:cubicBezTo>
                  <a:cubicBezTo>
                    <a:pt x="1070395" y="2467033"/>
                    <a:pt x="1066979" y="2466326"/>
                    <a:pt x="1063682" y="2465738"/>
                  </a:cubicBezTo>
                  <a:cubicBezTo>
                    <a:pt x="1064506" y="2465266"/>
                    <a:pt x="1064624" y="2464678"/>
                    <a:pt x="1063682" y="2464207"/>
                  </a:cubicBezTo>
                  <a:cubicBezTo>
                    <a:pt x="1062976" y="2463853"/>
                    <a:pt x="1061562" y="2463264"/>
                    <a:pt x="1061916" y="2465149"/>
                  </a:cubicBezTo>
                  <a:cubicBezTo>
                    <a:pt x="1057794" y="2464442"/>
                    <a:pt x="1053790" y="2463853"/>
                    <a:pt x="1049668" y="2463147"/>
                  </a:cubicBezTo>
                  <a:cubicBezTo>
                    <a:pt x="1050493" y="2462676"/>
                    <a:pt x="1050493" y="2462087"/>
                    <a:pt x="1049551" y="2461734"/>
                  </a:cubicBezTo>
                  <a:cubicBezTo>
                    <a:pt x="1048844" y="2461498"/>
                    <a:pt x="1047431" y="2460909"/>
                    <a:pt x="1047902" y="2462794"/>
                  </a:cubicBezTo>
                  <a:cubicBezTo>
                    <a:pt x="1036714" y="2460556"/>
                    <a:pt x="1025527" y="2458319"/>
                    <a:pt x="1014340" y="2456081"/>
                  </a:cubicBezTo>
                  <a:cubicBezTo>
                    <a:pt x="1015164" y="2455610"/>
                    <a:pt x="1015164" y="2455021"/>
                    <a:pt x="1014340" y="2454668"/>
                  </a:cubicBezTo>
                  <a:cubicBezTo>
                    <a:pt x="1013633" y="2454315"/>
                    <a:pt x="1012338" y="2453608"/>
                    <a:pt x="1012455" y="2455492"/>
                  </a:cubicBezTo>
                  <a:cubicBezTo>
                    <a:pt x="1009865" y="2455021"/>
                    <a:pt x="1007392" y="2454432"/>
                    <a:pt x="1004919" y="2453961"/>
                  </a:cubicBezTo>
                  <a:cubicBezTo>
                    <a:pt x="1005743" y="2453490"/>
                    <a:pt x="1005743" y="2452784"/>
                    <a:pt x="1004919" y="2452548"/>
                  </a:cubicBezTo>
                  <a:cubicBezTo>
                    <a:pt x="1004094" y="2452313"/>
                    <a:pt x="1002799" y="2451606"/>
                    <a:pt x="1003152" y="2453608"/>
                  </a:cubicBezTo>
                  <a:cubicBezTo>
                    <a:pt x="999619" y="2452901"/>
                    <a:pt x="996087" y="2452313"/>
                    <a:pt x="992554" y="2451606"/>
                  </a:cubicBezTo>
                  <a:cubicBezTo>
                    <a:pt x="992789" y="2451253"/>
                    <a:pt x="993142" y="2450899"/>
                    <a:pt x="993025" y="2450546"/>
                  </a:cubicBezTo>
                  <a:cubicBezTo>
                    <a:pt x="993025" y="2450311"/>
                    <a:pt x="992554" y="2449957"/>
                    <a:pt x="992318" y="2449840"/>
                  </a:cubicBezTo>
                  <a:cubicBezTo>
                    <a:pt x="977480" y="2445836"/>
                    <a:pt x="962524" y="2441950"/>
                    <a:pt x="947686" y="2438063"/>
                  </a:cubicBezTo>
                  <a:cubicBezTo>
                    <a:pt x="947333" y="2437946"/>
                    <a:pt x="946626" y="2438888"/>
                    <a:pt x="946038" y="2439359"/>
                  </a:cubicBezTo>
                  <a:cubicBezTo>
                    <a:pt x="943565" y="2438770"/>
                    <a:pt x="941209" y="2438299"/>
                    <a:pt x="938736" y="2437710"/>
                  </a:cubicBezTo>
                  <a:cubicBezTo>
                    <a:pt x="933319" y="2433235"/>
                    <a:pt x="927549" y="2430291"/>
                    <a:pt x="920248" y="2432057"/>
                  </a:cubicBezTo>
                  <a:cubicBezTo>
                    <a:pt x="915890" y="2431469"/>
                    <a:pt x="911769" y="2430291"/>
                    <a:pt x="908118" y="2427936"/>
                  </a:cubicBezTo>
                  <a:cubicBezTo>
                    <a:pt x="908942" y="2424638"/>
                    <a:pt x="905881" y="2425581"/>
                    <a:pt x="904585" y="2425110"/>
                  </a:cubicBezTo>
                  <a:cubicBezTo>
                    <a:pt x="891160" y="2420164"/>
                    <a:pt x="877382" y="2416277"/>
                    <a:pt x="863722" y="2411802"/>
                  </a:cubicBezTo>
                  <a:cubicBezTo>
                    <a:pt x="854536" y="2408858"/>
                    <a:pt x="845940" y="2402735"/>
                    <a:pt x="835577" y="2403677"/>
                  </a:cubicBezTo>
                  <a:cubicBezTo>
                    <a:pt x="832279" y="2402264"/>
                    <a:pt x="828982" y="2400850"/>
                    <a:pt x="825685" y="2399555"/>
                  </a:cubicBezTo>
                  <a:cubicBezTo>
                    <a:pt x="819325" y="2395316"/>
                    <a:pt x="812849" y="2391194"/>
                    <a:pt x="804605" y="2392018"/>
                  </a:cubicBezTo>
                  <a:cubicBezTo>
                    <a:pt x="801308" y="2390723"/>
                    <a:pt x="798128" y="2389428"/>
                    <a:pt x="794949" y="2388250"/>
                  </a:cubicBezTo>
                  <a:cubicBezTo>
                    <a:pt x="789767" y="2383422"/>
                    <a:pt x="778815" y="2378829"/>
                    <a:pt x="771396" y="2378240"/>
                  </a:cubicBezTo>
                  <a:cubicBezTo>
                    <a:pt x="768334" y="2376945"/>
                    <a:pt x="765390" y="2375649"/>
                    <a:pt x="762329" y="2374236"/>
                  </a:cubicBezTo>
                  <a:cubicBezTo>
                    <a:pt x="759384" y="2368113"/>
                    <a:pt x="753850" y="2367995"/>
                    <a:pt x="748197" y="2368584"/>
                  </a:cubicBezTo>
                  <a:cubicBezTo>
                    <a:pt x="745724" y="2367288"/>
                    <a:pt x="743369" y="2366111"/>
                    <a:pt x="740896" y="2364815"/>
                  </a:cubicBezTo>
                  <a:cubicBezTo>
                    <a:pt x="741720" y="2364226"/>
                    <a:pt x="741720" y="2363520"/>
                    <a:pt x="740896" y="2363049"/>
                  </a:cubicBezTo>
                  <a:cubicBezTo>
                    <a:pt x="739954" y="2362460"/>
                    <a:pt x="738894" y="2361989"/>
                    <a:pt x="738423" y="2363638"/>
                  </a:cubicBezTo>
                  <a:cubicBezTo>
                    <a:pt x="731710" y="2361636"/>
                    <a:pt x="725822" y="2357867"/>
                    <a:pt x="719699" y="2354805"/>
                  </a:cubicBezTo>
                  <a:cubicBezTo>
                    <a:pt x="716872" y="2350802"/>
                    <a:pt x="713339" y="2348329"/>
                    <a:pt x="708158" y="2349506"/>
                  </a:cubicBezTo>
                  <a:cubicBezTo>
                    <a:pt x="705567" y="2348329"/>
                    <a:pt x="703094" y="2347151"/>
                    <a:pt x="700621" y="2345973"/>
                  </a:cubicBezTo>
                  <a:cubicBezTo>
                    <a:pt x="700150" y="2341616"/>
                    <a:pt x="697559" y="2341263"/>
                    <a:pt x="694026" y="2342440"/>
                  </a:cubicBezTo>
                  <a:cubicBezTo>
                    <a:pt x="691553" y="2341145"/>
                    <a:pt x="689080" y="2339850"/>
                    <a:pt x="686490" y="2338554"/>
                  </a:cubicBezTo>
                  <a:cubicBezTo>
                    <a:pt x="680602" y="2332902"/>
                    <a:pt x="666588" y="2325836"/>
                    <a:pt x="656460" y="2323245"/>
                  </a:cubicBezTo>
                  <a:cubicBezTo>
                    <a:pt x="653045" y="2321361"/>
                    <a:pt x="649748" y="2319477"/>
                    <a:pt x="646333" y="2317710"/>
                  </a:cubicBezTo>
                  <a:cubicBezTo>
                    <a:pt x="645862" y="2313236"/>
                    <a:pt x="643271" y="2313000"/>
                    <a:pt x="639738" y="2314178"/>
                  </a:cubicBezTo>
                  <a:cubicBezTo>
                    <a:pt x="635970" y="2313118"/>
                    <a:pt x="632908" y="2310998"/>
                    <a:pt x="629964" y="2308525"/>
                  </a:cubicBezTo>
                  <a:cubicBezTo>
                    <a:pt x="630788" y="2307936"/>
                    <a:pt x="630906" y="2307347"/>
                    <a:pt x="630082" y="2306759"/>
                  </a:cubicBezTo>
                  <a:cubicBezTo>
                    <a:pt x="629139" y="2306170"/>
                    <a:pt x="628080" y="2305581"/>
                    <a:pt x="627609" y="2307347"/>
                  </a:cubicBezTo>
                  <a:cubicBezTo>
                    <a:pt x="625253" y="2306052"/>
                    <a:pt x="623016" y="2304874"/>
                    <a:pt x="620661" y="2303579"/>
                  </a:cubicBezTo>
                  <a:cubicBezTo>
                    <a:pt x="621485" y="2303108"/>
                    <a:pt x="621603" y="2302519"/>
                    <a:pt x="620896" y="2301930"/>
                  </a:cubicBezTo>
                  <a:cubicBezTo>
                    <a:pt x="620072" y="2301341"/>
                    <a:pt x="619130" y="2300517"/>
                    <a:pt x="618423" y="2302166"/>
                  </a:cubicBezTo>
                  <a:cubicBezTo>
                    <a:pt x="615244" y="2300282"/>
                    <a:pt x="612064" y="2298397"/>
                    <a:pt x="608884" y="2296631"/>
                  </a:cubicBezTo>
                  <a:cubicBezTo>
                    <a:pt x="609709" y="2296160"/>
                    <a:pt x="609826" y="2295571"/>
                    <a:pt x="609120" y="2294982"/>
                  </a:cubicBezTo>
                  <a:cubicBezTo>
                    <a:pt x="608296" y="2294394"/>
                    <a:pt x="607353" y="2293569"/>
                    <a:pt x="606765" y="2295100"/>
                  </a:cubicBezTo>
                  <a:cubicBezTo>
                    <a:pt x="601230" y="2291685"/>
                    <a:pt x="595577" y="2288270"/>
                    <a:pt x="590042" y="2284855"/>
                  </a:cubicBezTo>
                  <a:cubicBezTo>
                    <a:pt x="590867" y="2284384"/>
                    <a:pt x="590985" y="2283677"/>
                    <a:pt x="590160" y="2283206"/>
                  </a:cubicBezTo>
                  <a:cubicBezTo>
                    <a:pt x="589336" y="2282617"/>
                    <a:pt x="588394" y="2281911"/>
                    <a:pt x="587805" y="2283559"/>
                  </a:cubicBezTo>
                  <a:cubicBezTo>
                    <a:pt x="586156" y="2282499"/>
                    <a:pt x="584625" y="2281322"/>
                    <a:pt x="583094" y="2280262"/>
                  </a:cubicBezTo>
                  <a:cubicBezTo>
                    <a:pt x="583919" y="2279791"/>
                    <a:pt x="584037" y="2279084"/>
                    <a:pt x="583212" y="2278496"/>
                  </a:cubicBezTo>
                  <a:cubicBezTo>
                    <a:pt x="582388" y="2277907"/>
                    <a:pt x="581328" y="2277200"/>
                    <a:pt x="580739" y="2278849"/>
                  </a:cubicBezTo>
                  <a:cubicBezTo>
                    <a:pt x="579091" y="2277789"/>
                    <a:pt x="577442" y="2276729"/>
                    <a:pt x="575911" y="2275669"/>
                  </a:cubicBezTo>
                  <a:cubicBezTo>
                    <a:pt x="576853" y="2275198"/>
                    <a:pt x="576971" y="2274609"/>
                    <a:pt x="576264" y="2273903"/>
                  </a:cubicBezTo>
                  <a:cubicBezTo>
                    <a:pt x="575440" y="2273196"/>
                    <a:pt x="574498" y="2272372"/>
                    <a:pt x="573791" y="2274021"/>
                  </a:cubicBezTo>
                  <a:cubicBezTo>
                    <a:pt x="572143" y="2272843"/>
                    <a:pt x="570494" y="2271783"/>
                    <a:pt x="568845" y="2270605"/>
                  </a:cubicBezTo>
                  <a:cubicBezTo>
                    <a:pt x="569670" y="2270252"/>
                    <a:pt x="569905" y="2269546"/>
                    <a:pt x="569199" y="2268957"/>
                  </a:cubicBezTo>
                  <a:cubicBezTo>
                    <a:pt x="568492" y="2268368"/>
                    <a:pt x="567550" y="2267544"/>
                    <a:pt x="566961" y="2269192"/>
                  </a:cubicBezTo>
                  <a:cubicBezTo>
                    <a:pt x="562722" y="2266719"/>
                    <a:pt x="558129" y="2264953"/>
                    <a:pt x="554831" y="2261067"/>
                  </a:cubicBezTo>
                  <a:cubicBezTo>
                    <a:pt x="555538" y="2260596"/>
                    <a:pt x="555656" y="2260007"/>
                    <a:pt x="554949" y="2259418"/>
                  </a:cubicBezTo>
                  <a:cubicBezTo>
                    <a:pt x="555303" y="2259771"/>
                    <a:pt x="554478" y="2259065"/>
                    <a:pt x="553772" y="2260478"/>
                  </a:cubicBezTo>
                  <a:close/>
                  <a:moveTo>
                    <a:pt x="94852" y="1462403"/>
                  </a:moveTo>
                  <a:cubicBezTo>
                    <a:pt x="95088" y="1473826"/>
                    <a:pt x="95677" y="1484307"/>
                    <a:pt x="96148" y="1494906"/>
                  </a:cubicBezTo>
                  <a:cubicBezTo>
                    <a:pt x="96736" y="1505622"/>
                    <a:pt x="101211" y="1515514"/>
                    <a:pt x="101565" y="1526113"/>
                  </a:cubicBezTo>
                  <a:cubicBezTo>
                    <a:pt x="101918" y="1537653"/>
                    <a:pt x="104273" y="1549194"/>
                    <a:pt x="107924" y="1559439"/>
                  </a:cubicBezTo>
                  <a:cubicBezTo>
                    <a:pt x="115696" y="1581461"/>
                    <a:pt x="118405" y="1604896"/>
                    <a:pt x="128061" y="1626446"/>
                  </a:cubicBezTo>
                  <a:cubicBezTo>
                    <a:pt x="133714" y="1639164"/>
                    <a:pt x="137364" y="1652943"/>
                    <a:pt x="142664" y="1666014"/>
                  </a:cubicBezTo>
                  <a:cubicBezTo>
                    <a:pt x="154793" y="1696515"/>
                    <a:pt x="166805" y="1727133"/>
                    <a:pt x="182114" y="1756338"/>
                  </a:cubicBezTo>
                  <a:cubicBezTo>
                    <a:pt x="203547" y="1797201"/>
                    <a:pt x="224155" y="1838654"/>
                    <a:pt x="250181" y="1876926"/>
                  </a:cubicBezTo>
                  <a:cubicBezTo>
                    <a:pt x="263370" y="1896357"/>
                    <a:pt x="275499" y="1916494"/>
                    <a:pt x="289749" y="1935219"/>
                  </a:cubicBezTo>
                  <a:cubicBezTo>
                    <a:pt x="302938" y="1952647"/>
                    <a:pt x="316716" y="1969723"/>
                    <a:pt x="330141" y="1987034"/>
                  </a:cubicBezTo>
                  <a:cubicBezTo>
                    <a:pt x="348041" y="2009998"/>
                    <a:pt x="369474" y="2029546"/>
                    <a:pt x="388787" y="2051214"/>
                  </a:cubicBezTo>
                  <a:cubicBezTo>
                    <a:pt x="399974" y="2063697"/>
                    <a:pt x="413517" y="2073825"/>
                    <a:pt x="426000" y="2085012"/>
                  </a:cubicBezTo>
                  <a:cubicBezTo>
                    <a:pt x="440838" y="2098437"/>
                    <a:pt x="457207" y="2109625"/>
                    <a:pt x="473576" y="2121047"/>
                  </a:cubicBezTo>
                  <a:cubicBezTo>
                    <a:pt x="484174" y="2128467"/>
                    <a:pt x="495833" y="2134237"/>
                    <a:pt x="506431" y="2141656"/>
                  </a:cubicBezTo>
                  <a:cubicBezTo>
                    <a:pt x="514675" y="2147544"/>
                    <a:pt x="522682" y="2148015"/>
                    <a:pt x="531868" y="2144953"/>
                  </a:cubicBezTo>
                  <a:cubicBezTo>
                    <a:pt x="546706" y="2140007"/>
                    <a:pt x="561544" y="2134943"/>
                    <a:pt x="577206" y="2132588"/>
                  </a:cubicBezTo>
                  <a:cubicBezTo>
                    <a:pt x="581446" y="2131999"/>
                    <a:pt x="585567" y="2130468"/>
                    <a:pt x="589454" y="2128584"/>
                  </a:cubicBezTo>
                  <a:cubicBezTo>
                    <a:pt x="606882" y="2120459"/>
                    <a:pt x="625489" y="2115866"/>
                    <a:pt x="643271" y="2108800"/>
                  </a:cubicBezTo>
                  <a:cubicBezTo>
                    <a:pt x="669061" y="2098555"/>
                    <a:pt x="694497" y="2087485"/>
                    <a:pt x="719699" y="2075945"/>
                  </a:cubicBezTo>
                  <a:cubicBezTo>
                    <a:pt x="747019" y="2063462"/>
                    <a:pt x="773045" y="2048153"/>
                    <a:pt x="799424" y="2033550"/>
                  </a:cubicBezTo>
                  <a:cubicBezTo>
                    <a:pt x="826744" y="2018359"/>
                    <a:pt x="853359" y="2001872"/>
                    <a:pt x="879266" y="1984208"/>
                  </a:cubicBezTo>
                  <a:cubicBezTo>
                    <a:pt x="886685" y="1979144"/>
                    <a:pt x="893516" y="1973020"/>
                    <a:pt x="901288" y="1968545"/>
                  </a:cubicBezTo>
                  <a:cubicBezTo>
                    <a:pt x="920012" y="1957947"/>
                    <a:pt x="937088" y="1944757"/>
                    <a:pt x="954163" y="1932039"/>
                  </a:cubicBezTo>
                  <a:cubicBezTo>
                    <a:pt x="974183" y="1917083"/>
                    <a:pt x="994085" y="1901892"/>
                    <a:pt x="1013398" y="1885876"/>
                  </a:cubicBezTo>
                  <a:cubicBezTo>
                    <a:pt x="1036714" y="1866446"/>
                    <a:pt x="1061209" y="1848428"/>
                    <a:pt x="1084055" y="1828173"/>
                  </a:cubicBezTo>
                  <a:cubicBezTo>
                    <a:pt x="1110080" y="1804974"/>
                    <a:pt x="1136341" y="1782128"/>
                    <a:pt x="1161778" y="1758340"/>
                  </a:cubicBezTo>
                  <a:cubicBezTo>
                    <a:pt x="1188039" y="1733727"/>
                    <a:pt x="1214653" y="1709586"/>
                    <a:pt x="1240325" y="1684385"/>
                  </a:cubicBezTo>
                  <a:cubicBezTo>
                    <a:pt x="1268588" y="1656711"/>
                    <a:pt x="1296380" y="1628566"/>
                    <a:pt x="1322877" y="1599125"/>
                  </a:cubicBezTo>
                  <a:cubicBezTo>
                    <a:pt x="1340659" y="1579341"/>
                    <a:pt x="1359736" y="1560735"/>
                    <a:pt x="1377165" y="1540597"/>
                  </a:cubicBezTo>
                  <a:cubicBezTo>
                    <a:pt x="1392945" y="1522344"/>
                    <a:pt x="1409903" y="1505269"/>
                    <a:pt x="1425801" y="1487133"/>
                  </a:cubicBezTo>
                  <a:cubicBezTo>
                    <a:pt x="1451120" y="1458282"/>
                    <a:pt x="1475732" y="1428959"/>
                    <a:pt x="1501169" y="1400107"/>
                  </a:cubicBezTo>
                  <a:cubicBezTo>
                    <a:pt x="1519775" y="1379028"/>
                    <a:pt x="1537204" y="1356771"/>
                    <a:pt x="1554986" y="1334985"/>
                  </a:cubicBezTo>
                  <a:cubicBezTo>
                    <a:pt x="1573357" y="1312610"/>
                    <a:pt x="1591610" y="1290117"/>
                    <a:pt x="1609863" y="1267625"/>
                  </a:cubicBezTo>
                  <a:cubicBezTo>
                    <a:pt x="1621757" y="1253022"/>
                    <a:pt x="1634476" y="1239126"/>
                    <a:pt x="1644956" y="1223581"/>
                  </a:cubicBezTo>
                  <a:cubicBezTo>
                    <a:pt x="1656850" y="1206035"/>
                    <a:pt x="1670864" y="1190255"/>
                    <a:pt x="1683700" y="1173533"/>
                  </a:cubicBezTo>
                  <a:cubicBezTo>
                    <a:pt x="1713494" y="1134789"/>
                    <a:pt x="1742581" y="1095338"/>
                    <a:pt x="1771786" y="1056241"/>
                  </a:cubicBezTo>
                  <a:cubicBezTo>
                    <a:pt x="1791453" y="1029863"/>
                    <a:pt x="1810883" y="1003366"/>
                    <a:pt x="1830079" y="976752"/>
                  </a:cubicBezTo>
                  <a:cubicBezTo>
                    <a:pt x="1838086" y="965682"/>
                    <a:pt x="1847154" y="955201"/>
                    <a:pt x="1854573" y="943896"/>
                  </a:cubicBezTo>
                  <a:cubicBezTo>
                    <a:pt x="1863288" y="930471"/>
                    <a:pt x="1872120" y="917046"/>
                    <a:pt x="1881423" y="903975"/>
                  </a:cubicBezTo>
                  <a:cubicBezTo>
                    <a:pt x="1900500" y="877125"/>
                    <a:pt x="1919578" y="850393"/>
                    <a:pt x="1938655" y="823543"/>
                  </a:cubicBezTo>
                  <a:cubicBezTo>
                    <a:pt x="1942895" y="817655"/>
                    <a:pt x="1943130" y="813416"/>
                    <a:pt x="1939126" y="807410"/>
                  </a:cubicBezTo>
                  <a:cubicBezTo>
                    <a:pt x="1937360" y="804819"/>
                    <a:pt x="1935123" y="802582"/>
                    <a:pt x="1932885" y="800344"/>
                  </a:cubicBezTo>
                  <a:cubicBezTo>
                    <a:pt x="1920991" y="787861"/>
                    <a:pt x="1908861" y="775732"/>
                    <a:pt x="1895201" y="764898"/>
                  </a:cubicBezTo>
                  <a:cubicBezTo>
                    <a:pt x="1876359" y="749824"/>
                    <a:pt x="1858695" y="733337"/>
                    <a:pt x="1838440" y="720030"/>
                  </a:cubicBezTo>
                  <a:cubicBezTo>
                    <a:pt x="1812650" y="703072"/>
                    <a:pt x="1787449" y="684937"/>
                    <a:pt x="1760481" y="669746"/>
                  </a:cubicBezTo>
                  <a:cubicBezTo>
                    <a:pt x="1754711" y="666448"/>
                    <a:pt x="1751296" y="666684"/>
                    <a:pt x="1745996" y="670923"/>
                  </a:cubicBezTo>
                  <a:cubicBezTo>
                    <a:pt x="1736222" y="678696"/>
                    <a:pt x="1727743" y="687999"/>
                    <a:pt x="1718322" y="696242"/>
                  </a:cubicBezTo>
                  <a:cubicBezTo>
                    <a:pt x="1695712" y="716262"/>
                    <a:pt x="1670864" y="733220"/>
                    <a:pt x="1645899" y="750060"/>
                  </a:cubicBezTo>
                  <a:cubicBezTo>
                    <a:pt x="1618107" y="768784"/>
                    <a:pt x="1588431" y="783740"/>
                    <a:pt x="1557695" y="796340"/>
                  </a:cubicBezTo>
                  <a:cubicBezTo>
                    <a:pt x="1528019" y="808470"/>
                    <a:pt x="1497754" y="819068"/>
                    <a:pt x="1466900" y="828371"/>
                  </a:cubicBezTo>
                  <a:cubicBezTo>
                    <a:pt x="1444407" y="835202"/>
                    <a:pt x="1421562" y="840030"/>
                    <a:pt x="1399069" y="846860"/>
                  </a:cubicBezTo>
                  <a:cubicBezTo>
                    <a:pt x="1383407" y="851571"/>
                    <a:pt x="1366449" y="852042"/>
                    <a:pt x="1350786" y="856752"/>
                  </a:cubicBezTo>
                  <a:cubicBezTo>
                    <a:pt x="1321464" y="865584"/>
                    <a:pt x="1290845" y="867822"/>
                    <a:pt x="1261169" y="874534"/>
                  </a:cubicBezTo>
                  <a:cubicBezTo>
                    <a:pt x="1247156" y="877714"/>
                    <a:pt x="1233024" y="880776"/>
                    <a:pt x="1218657" y="883013"/>
                  </a:cubicBezTo>
                  <a:cubicBezTo>
                    <a:pt x="1204055" y="885251"/>
                    <a:pt x="1189334" y="887724"/>
                    <a:pt x="1175085" y="891492"/>
                  </a:cubicBezTo>
                  <a:cubicBezTo>
                    <a:pt x="1158834" y="895849"/>
                    <a:pt x="1141876" y="896085"/>
                    <a:pt x="1125507" y="900913"/>
                  </a:cubicBezTo>
                  <a:cubicBezTo>
                    <a:pt x="1114791" y="904093"/>
                    <a:pt x="1104075" y="908332"/>
                    <a:pt x="1092652" y="909274"/>
                  </a:cubicBezTo>
                  <a:cubicBezTo>
                    <a:pt x="1081700" y="910098"/>
                    <a:pt x="1070983" y="912454"/>
                    <a:pt x="1060267" y="915044"/>
                  </a:cubicBezTo>
                  <a:cubicBezTo>
                    <a:pt x="1041661" y="919519"/>
                    <a:pt x="1022936" y="923641"/>
                    <a:pt x="1004565" y="929176"/>
                  </a:cubicBezTo>
                  <a:cubicBezTo>
                    <a:pt x="989492" y="933651"/>
                    <a:pt x="974065" y="936359"/>
                    <a:pt x="958991" y="940128"/>
                  </a:cubicBezTo>
                  <a:cubicBezTo>
                    <a:pt x="943447" y="944014"/>
                    <a:pt x="928491" y="949902"/>
                    <a:pt x="912946" y="953788"/>
                  </a:cubicBezTo>
                  <a:cubicBezTo>
                    <a:pt x="892102" y="959088"/>
                    <a:pt x="871847" y="966153"/>
                    <a:pt x="851592" y="973572"/>
                  </a:cubicBezTo>
                  <a:cubicBezTo>
                    <a:pt x="829924" y="981462"/>
                    <a:pt x="807785" y="988057"/>
                    <a:pt x="786116" y="995947"/>
                  </a:cubicBezTo>
                  <a:cubicBezTo>
                    <a:pt x="767039" y="1002895"/>
                    <a:pt x="748433" y="1010903"/>
                    <a:pt x="729591" y="1018440"/>
                  </a:cubicBezTo>
                  <a:cubicBezTo>
                    <a:pt x="713575" y="1024917"/>
                    <a:pt x="696853" y="1029980"/>
                    <a:pt x="681897" y="1038341"/>
                  </a:cubicBezTo>
                  <a:cubicBezTo>
                    <a:pt x="666117" y="1047174"/>
                    <a:pt x="649277" y="1053768"/>
                    <a:pt x="632908" y="1061070"/>
                  </a:cubicBezTo>
                  <a:cubicBezTo>
                    <a:pt x="598521" y="1076496"/>
                    <a:pt x="566019" y="1095338"/>
                    <a:pt x="532574" y="1112649"/>
                  </a:cubicBezTo>
                  <a:cubicBezTo>
                    <a:pt x="525273" y="1116418"/>
                    <a:pt x="517148" y="1118655"/>
                    <a:pt x="510671" y="1123837"/>
                  </a:cubicBezTo>
                  <a:cubicBezTo>
                    <a:pt x="499837" y="1132434"/>
                    <a:pt x="486765" y="1137026"/>
                    <a:pt x="475224" y="1144445"/>
                  </a:cubicBezTo>
                  <a:cubicBezTo>
                    <a:pt x="468041" y="1149038"/>
                    <a:pt x="461328" y="1154808"/>
                    <a:pt x="453556" y="1158341"/>
                  </a:cubicBezTo>
                  <a:cubicBezTo>
                    <a:pt x="434007" y="1167291"/>
                    <a:pt x="416108" y="1179185"/>
                    <a:pt x="398797" y="1191432"/>
                  </a:cubicBezTo>
                  <a:cubicBezTo>
                    <a:pt x="380661" y="1204268"/>
                    <a:pt x="361113" y="1215103"/>
                    <a:pt x="343331" y="1228410"/>
                  </a:cubicBezTo>
                  <a:cubicBezTo>
                    <a:pt x="337442" y="1232767"/>
                    <a:pt x="331554" y="1237477"/>
                    <a:pt x="325195" y="1241364"/>
                  </a:cubicBezTo>
                  <a:cubicBezTo>
                    <a:pt x="307531" y="1252316"/>
                    <a:pt x="291397" y="1265505"/>
                    <a:pt x="274204" y="1277163"/>
                  </a:cubicBezTo>
                  <a:cubicBezTo>
                    <a:pt x="259013" y="1287526"/>
                    <a:pt x="244881" y="1299420"/>
                    <a:pt x="230279" y="1310372"/>
                  </a:cubicBezTo>
                  <a:cubicBezTo>
                    <a:pt x="214970" y="1321795"/>
                    <a:pt x="200249" y="1334278"/>
                    <a:pt x="185058" y="1345819"/>
                  </a:cubicBezTo>
                  <a:cubicBezTo>
                    <a:pt x="161388" y="1363719"/>
                    <a:pt x="138778" y="1383149"/>
                    <a:pt x="115343" y="1401285"/>
                  </a:cubicBezTo>
                  <a:cubicBezTo>
                    <a:pt x="104744" y="1409528"/>
                    <a:pt x="98267" y="1419891"/>
                    <a:pt x="96383" y="1433787"/>
                  </a:cubicBezTo>
                  <a:cubicBezTo>
                    <a:pt x="94852" y="1443679"/>
                    <a:pt x="95559" y="1453453"/>
                    <a:pt x="94852" y="1462403"/>
                  </a:cubicBezTo>
                  <a:close/>
                  <a:moveTo>
                    <a:pt x="1241621" y="2410978"/>
                  </a:moveTo>
                  <a:cubicBezTo>
                    <a:pt x="1276478" y="2411449"/>
                    <a:pt x="1312514" y="2408387"/>
                    <a:pt x="1348667" y="2402381"/>
                  </a:cubicBezTo>
                  <a:cubicBezTo>
                    <a:pt x="1376459" y="2397671"/>
                    <a:pt x="1403544" y="2391547"/>
                    <a:pt x="1430394" y="2383186"/>
                  </a:cubicBezTo>
                  <a:cubicBezTo>
                    <a:pt x="1454417" y="2375649"/>
                    <a:pt x="1476910" y="2364580"/>
                    <a:pt x="1499285" y="2353746"/>
                  </a:cubicBezTo>
                  <a:cubicBezTo>
                    <a:pt x="1523544" y="2342087"/>
                    <a:pt x="1546507" y="2327485"/>
                    <a:pt x="1568293" y="2311587"/>
                  </a:cubicBezTo>
                  <a:cubicBezTo>
                    <a:pt x="1594201" y="2292745"/>
                    <a:pt x="1621168" y="2275081"/>
                    <a:pt x="1644956" y="2253412"/>
                  </a:cubicBezTo>
                  <a:cubicBezTo>
                    <a:pt x="1655084" y="2244227"/>
                    <a:pt x="1666978" y="2236808"/>
                    <a:pt x="1676163" y="2226916"/>
                  </a:cubicBezTo>
                  <a:cubicBezTo>
                    <a:pt x="1687586" y="2214668"/>
                    <a:pt x="1699834" y="2203246"/>
                    <a:pt x="1711492" y="2191352"/>
                  </a:cubicBezTo>
                  <a:cubicBezTo>
                    <a:pt x="1726801" y="2175689"/>
                    <a:pt x="1742581" y="2160380"/>
                    <a:pt x="1756006" y="2143187"/>
                  </a:cubicBezTo>
                  <a:cubicBezTo>
                    <a:pt x="1779794" y="2112686"/>
                    <a:pt x="1804053" y="2082539"/>
                    <a:pt x="1824897" y="2049684"/>
                  </a:cubicBezTo>
                  <a:cubicBezTo>
                    <a:pt x="1842090" y="2022598"/>
                    <a:pt x="1857164" y="1994335"/>
                    <a:pt x="1873180" y="1966543"/>
                  </a:cubicBezTo>
                  <a:cubicBezTo>
                    <a:pt x="1877066" y="1959713"/>
                    <a:pt x="1881423" y="1953118"/>
                    <a:pt x="1884249" y="1945817"/>
                  </a:cubicBezTo>
                  <a:cubicBezTo>
                    <a:pt x="1893906" y="1920616"/>
                    <a:pt x="1906860" y="1896828"/>
                    <a:pt x="1916516" y="1871627"/>
                  </a:cubicBezTo>
                  <a:cubicBezTo>
                    <a:pt x="1931707" y="1832177"/>
                    <a:pt x="1947488" y="1792962"/>
                    <a:pt x="1958557" y="1752098"/>
                  </a:cubicBezTo>
                  <a:cubicBezTo>
                    <a:pt x="1962797" y="1736318"/>
                    <a:pt x="1967978" y="1720774"/>
                    <a:pt x="1973042" y="1705229"/>
                  </a:cubicBezTo>
                  <a:cubicBezTo>
                    <a:pt x="1982816" y="1675435"/>
                    <a:pt x="1987527" y="1644581"/>
                    <a:pt x="1996830" y="1614670"/>
                  </a:cubicBezTo>
                  <a:cubicBezTo>
                    <a:pt x="2001776" y="1599008"/>
                    <a:pt x="2003778" y="1581814"/>
                    <a:pt x="2007311" y="1565327"/>
                  </a:cubicBezTo>
                  <a:cubicBezTo>
                    <a:pt x="2014023" y="1533178"/>
                    <a:pt x="2021089" y="1501147"/>
                    <a:pt x="2027448" y="1468998"/>
                  </a:cubicBezTo>
                  <a:cubicBezTo>
                    <a:pt x="2029332" y="1459459"/>
                    <a:pt x="2031688" y="1449920"/>
                    <a:pt x="2033101" y="1440264"/>
                  </a:cubicBezTo>
                  <a:cubicBezTo>
                    <a:pt x="2036516" y="1415769"/>
                    <a:pt x="2042639" y="1391981"/>
                    <a:pt x="2046526" y="1367605"/>
                  </a:cubicBezTo>
                  <a:cubicBezTo>
                    <a:pt x="2050176" y="1344406"/>
                    <a:pt x="2055475" y="1321560"/>
                    <a:pt x="2059126" y="1298361"/>
                  </a:cubicBezTo>
                  <a:cubicBezTo>
                    <a:pt x="2060657" y="1288940"/>
                    <a:pt x="2063954" y="1280225"/>
                    <a:pt x="2065956" y="1271040"/>
                  </a:cubicBezTo>
                  <a:cubicBezTo>
                    <a:pt x="2073022" y="1237831"/>
                    <a:pt x="2077968" y="1204151"/>
                    <a:pt x="2087271" y="1171413"/>
                  </a:cubicBezTo>
                  <a:cubicBezTo>
                    <a:pt x="2092688" y="1152218"/>
                    <a:pt x="2095868" y="1132551"/>
                    <a:pt x="2101403" y="1113356"/>
                  </a:cubicBezTo>
                  <a:cubicBezTo>
                    <a:pt x="2107880" y="1090746"/>
                    <a:pt x="2113297" y="1067782"/>
                    <a:pt x="2121422" y="1045761"/>
                  </a:cubicBezTo>
                  <a:cubicBezTo>
                    <a:pt x="2126840" y="1031276"/>
                    <a:pt x="2124484" y="1019028"/>
                    <a:pt x="2115652" y="1007135"/>
                  </a:cubicBezTo>
                  <a:cubicBezTo>
                    <a:pt x="2113768" y="1004661"/>
                    <a:pt x="2111884" y="1002188"/>
                    <a:pt x="2110117" y="999480"/>
                  </a:cubicBezTo>
                  <a:cubicBezTo>
                    <a:pt x="2093042" y="972277"/>
                    <a:pt x="2072198" y="948018"/>
                    <a:pt x="2050176" y="924819"/>
                  </a:cubicBezTo>
                  <a:cubicBezTo>
                    <a:pt x="2037576" y="911512"/>
                    <a:pt x="2025446" y="897733"/>
                    <a:pt x="2012139" y="885251"/>
                  </a:cubicBezTo>
                  <a:cubicBezTo>
                    <a:pt x="2005073" y="878656"/>
                    <a:pt x="1998361" y="871355"/>
                    <a:pt x="1990471" y="865702"/>
                  </a:cubicBezTo>
                  <a:cubicBezTo>
                    <a:pt x="1984583" y="861580"/>
                    <a:pt x="1981756" y="861934"/>
                    <a:pt x="1977870" y="867704"/>
                  </a:cubicBezTo>
                  <a:cubicBezTo>
                    <a:pt x="1973513" y="874299"/>
                    <a:pt x="1968096" y="879951"/>
                    <a:pt x="1963268" y="886075"/>
                  </a:cubicBezTo>
                  <a:cubicBezTo>
                    <a:pt x="1941717" y="913278"/>
                    <a:pt x="1920520" y="940834"/>
                    <a:pt x="1899323" y="968391"/>
                  </a:cubicBezTo>
                  <a:cubicBezTo>
                    <a:pt x="1887429" y="983935"/>
                    <a:pt x="1875535" y="999480"/>
                    <a:pt x="1863876" y="1015142"/>
                  </a:cubicBezTo>
                  <a:cubicBezTo>
                    <a:pt x="1852453" y="1030451"/>
                    <a:pt x="1841148" y="1046114"/>
                    <a:pt x="1829254" y="1060952"/>
                  </a:cubicBezTo>
                  <a:cubicBezTo>
                    <a:pt x="1816536" y="1076850"/>
                    <a:pt x="1804878" y="1093572"/>
                    <a:pt x="1792395" y="1109588"/>
                  </a:cubicBezTo>
                  <a:cubicBezTo>
                    <a:pt x="1775908" y="1130903"/>
                    <a:pt x="1759421" y="1152453"/>
                    <a:pt x="1743759" y="1174357"/>
                  </a:cubicBezTo>
                  <a:cubicBezTo>
                    <a:pt x="1722679" y="1203915"/>
                    <a:pt x="1699127" y="1231943"/>
                    <a:pt x="1677812" y="1261383"/>
                  </a:cubicBezTo>
                  <a:cubicBezTo>
                    <a:pt x="1658264" y="1288351"/>
                    <a:pt x="1637537" y="1314258"/>
                    <a:pt x="1617518" y="1340873"/>
                  </a:cubicBezTo>
                  <a:cubicBezTo>
                    <a:pt x="1587842" y="1380205"/>
                    <a:pt x="1556164" y="1418007"/>
                    <a:pt x="1525428" y="1456633"/>
                  </a:cubicBezTo>
                  <a:cubicBezTo>
                    <a:pt x="1504231" y="1483247"/>
                    <a:pt x="1483033" y="1509744"/>
                    <a:pt x="1460305" y="1535180"/>
                  </a:cubicBezTo>
                  <a:cubicBezTo>
                    <a:pt x="1450649" y="1546015"/>
                    <a:pt x="1440875" y="1556731"/>
                    <a:pt x="1431924" y="1568154"/>
                  </a:cubicBezTo>
                  <a:cubicBezTo>
                    <a:pt x="1410021" y="1596299"/>
                    <a:pt x="1384937" y="1621618"/>
                    <a:pt x="1360914" y="1647879"/>
                  </a:cubicBezTo>
                  <a:cubicBezTo>
                    <a:pt x="1346665" y="1663423"/>
                    <a:pt x="1331473" y="1678261"/>
                    <a:pt x="1317577" y="1694159"/>
                  </a:cubicBezTo>
                  <a:cubicBezTo>
                    <a:pt x="1302622" y="1711235"/>
                    <a:pt x="1286135" y="1726780"/>
                    <a:pt x="1270237" y="1742795"/>
                  </a:cubicBezTo>
                  <a:cubicBezTo>
                    <a:pt x="1251866" y="1761402"/>
                    <a:pt x="1231611" y="1778242"/>
                    <a:pt x="1213005" y="1796612"/>
                  </a:cubicBezTo>
                  <a:cubicBezTo>
                    <a:pt x="1198520" y="1810862"/>
                    <a:pt x="1182622" y="1823580"/>
                    <a:pt x="1168137" y="1837947"/>
                  </a:cubicBezTo>
                  <a:cubicBezTo>
                    <a:pt x="1154477" y="1851372"/>
                    <a:pt x="1138461" y="1862088"/>
                    <a:pt x="1123976" y="1874689"/>
                  </a:cubicBezTo>
                  <a:cubicBezTo>
                    <a:pt x="1108903" y="1887643"/>
                    <a:pt x="1092887" y="1899654"/>
                    <a:pt x="1076871" y="1911431"/>
                  </a:cubicBezTo>
                  <a:cubicBezTo>
                    <a:pt x="1068157" y="1917908"/>
                    <a:pt x="1058972" y="1924267"/>
                    <a:pt x="1050846" y="1931215"/>
                  </a:cubicBezTo>
                  <a:cubicBezTo>
                    <a:pt x="1036126" y="1943698"/>
                    <a:pt x="1020228" y="1954296"/>
                    <a:pt x="1004448" y="1965012"/>
                  </a:cubicBezTo>
                  <a:cubicBezTo>
                    <a:pt x="979600" y="1981970"/>
                    <a:pt x="954516" y="1998810"/>
                    <a:pt x="928962" y="2014826"/>
                  </a:cubicBezTo>
                  <a:cubicBezTo>
                    <a:pt x="899404" y="2033315"/>
                    <a:pt x="868668" y="2049566"/>
                    <a:pt x="838050" y="2066052"/>
                  </a:cubicBezTo>
                  <a:cubicBezTo>
                    <a:pt x="827333" y="2071823"/>
                    <a:pt x="816028" y="2076533"/>
                    <a:pt x="805430" y="2082304"/>
                  </a:cubicBezTo>
                  <a:cubicBezTo>
                    <a:pt x="781170" y="2095257"/>
                    <a:pt x="756205" y="2106445"/>
                    <a:pt x="731122" y="2117397"/>
                  </a:cubicBezTo>
                  <a:cubicBezTo>
                    <a:pt x="712515" y="2125640"/>
                    <a:pt x="693438" y="2132706"/>
                    <a:pt x="674360" y="2139889"/>
                  </a:cubicBezTo>
                  <a:cubicBezTo>
                    <a:pt x="659051" y="2145778"/>
                    <a:pt x="643860" y="2152137"/>
                    <a:pt x="628080" y="2156847"/>
                  </a:cubicBezTo>
                  <a:cubicBezTo>
                    <a:pt x="611240" y="2161911"/>
                    <a:pt x="594400" y="2166975"/>
                    <a:pt x="578031" y="2173805"/>
                  </a:cubicBezTo>
                  <a:cubicBezTo>
                    <a:pt x="569199" y="2177456"/>
                    <a:pt x="568021" y="2181224"/>
                    <a:pt x="575322" y="2186759"/>
                  </a:cubicBezTo>
                  <a:cubicBezTo>
                    <a:pt x="590278" y="2198064"/>
                    <a:pt x="605351" y="2209251"/>
                    <a:pt x="620896" y="2219615"/>
                  </a:cubicBezTo>
                  <a:cubicBezTo>
                    <a:pt x="646097" y="2236219"/>
                    <a:pt x="672123" y="2251410"/>
                    <a:pt x="699090" y="2264953"/>
                  </a:cubicBezTo>
                  <a:cubicBezTo>
                    <a:pt x="721818" y="2276376"/>
                    <a:pt x="744193" y="2288623"/>
                    <a:pt x="767746" y="2298280"/>
                  </a:cubicBezTo>
                  <a:cubicBezTo>
                    <a:pt x="784115" y="2304874"/>
                    <a:pt x="800366" y="2311705"/>
                    <a:pt x="816381" y="2318770"/>
                  </a:cubicBezTo>
                  <a:cubicBezTo>
                    <a:pt x="834635" y="2326896"/>
                    <a:pt x="853359" y="2333962"/>
                    <a:pt x="872083" y="2340556"/>
                  </a:cubicBezTo>
                  <a:cubicBezTo>
                    <a:pt x="893045" y="2347975"/>
                    <a:pt x="914006" y="2355748"/>
                    <a:pt x="935557" y="2361636"/>
                  </a:cubicBezTo>
                  <a:cubicBezTo>
                    <a:pt x="954752" y="2366935"/>
                    <a:pt x="973829" y="2372705"/>
                    <a:pt x="993142" y="2377651"/>
                  </a:cubicBezTo>
                  <a:cubicBezTo>
                    <a:pt x="1007156" y="2381302"/>
                    <a:pt x="1021523" y="2383657"/>
                    <a:pt x="1035419" y="2387543"/>
                  </a:cubicBezTo>
                  <a:cubicBezTo>
                    <a:pt x="1052377" y="2392254"/>
                    <a:pt x="1069806" y="2395198"/>
                    <a:pt x="1086999" y="2398260"/>
                  </a:cubicBezTo>
                  <a:cubicBezTo>
                    <a:pt x="1104899" y="2401439"/>
                    <a:pt x="1123152" y="2400615"/>
                    <a:pt x="1141405" y="2405208"/>
                  </a:cubicBezTo>
                  <a:cubicBezTo>
                    <a:pt x="1162014" y="2410271"/>
                    <a:pt x="1184035" y="2409683"/>
                    <a:pt x="1205468" y="2410978"/>
                  </a:cubicBezTo>
                  <a:cubicBezTo>
                    <a:pt x="1217244" y="2411567"/>
                    <a:pt x="1228667" y="2410978"/>
                    <a:pt x="1241621" y="2410978"/>
                  </a:cubicBezTo>
                  <a:close/>
                  <a:moveTo>
                    <a:pt x="74008" y="1191550"/>
                  </a:moveTo>
                  <a:cubicBezTo>
                    <a:pt x="72124" y="1225583"/>
                    <a:pt x="75539" y="1260794"/>
                    <a:pt x="79190" y="1295888"/>
                  </a:cubicBezTo>
                  <a:cubicBezTo>
                    <a:pt x="80132" y="1305544"/>
                    <a:pt x="79543" y="1315554"/>
                    <a:pt x="83076" y="1324975"/>
                  </a:cubicBezTo>
                  <a:cubicBezTo>
                    <a:pt x="86491" y="1334043"/>
                    <a:pt x="89200" y="1335338"/>
                    <a:pt x="96501" y="1329567"/>
                  </a:cubicBezTo>
                  <a:cubicBezTo>
                    <a:pt x="105804" y="1322384"/>
                    <a:pt x="114636" y="1314612"/>
                    <a:pt x="123822" y="1307193"/>
                  </a:cubicBezTo>
                  <a:cubicBezTo>
                    <a:pt x="140897" y="1293415"/>
                    <a:pt x="158091" y="1279872"/>
                    <a:pt x="175166" y="1266094"/>
                  </a:cubicBezTo>
                  <a:cubicBezTo>
                    <a:pt x="186707" y="1256790"/>
                    <a:pt x="197894" y="1247134"/>
                    <a:pt x="210377" y="1238773"/>
                  </a:cubicBezTo>
                  <a:cubicBezTo>
                    <a:pt x="227217" y="1227468"/>
                    <a:pt x="242997" y="1214514"/>
                    <a:pt x="259602" y="1202855"/>
                  </a:cubicBezTo>
                  <a:cubicBezTo>
                    <a:pt x="276206" y="1191197"/>
                    <a:pt x="293164" y="1180009"/>
                    <a:pt x="310593" y="1169293"/>
                  </a:cubicBezTo>
                  <a:cubicBezTo>
                    <a:pt x="332614" y="1155868"/>
                    <a:pt x="354165" y="1141501"/>
                    <a:pt x="377011" y="1129372"/>
                  </a:cubicBezTo>
                  <a:cubicBezTo>
                    <a:pt x="386549" y="1124308"/>
                    <a:pt x="396206" y="1118891"/>
                    <a:pt x="405156" y="1112767"/>
                  </a:cubicBezTo>
                  <a:cubicBezTo>
                    <a:pt x="415754" y="1105348"/>
                    <a:pt x="427295" y="1099460"/>
                    <a:pt x="438718" y="1093690"/>
                  </a:cubicBezTo>
                  <a:cubicBezTo>
                    <a:pt x="453438" y="1086388"/>
                    <a:pt x="467687" y="1078263"/>
                    <a:pt x="482879" y="1071904"/>
                  </a:cubicBezTo>
                  <a:cubicBezTo>
                    <a:pt x="502310" y="1063896"/>
                    <a:pt x="520916" y="1054239"/>
                    <a:pt x="540111" y="1045525"/>
                  </a:cubicBezTo>
                  <a:cubicBezTo>
                    <a:pt x="554714" y="1038930"/>
                    <a:pt x="569552" y="1032924"/>
                    <a:pt x="584154" y="1026094"/>
                  </a:cubicBezTo>
                  <a:cubicBezTo>
                    <a:pt x="596990" y="1020088"/>
                    <a:pt x="609591" y="1013611"/>
                    <a:pt x="623016" y="1009372"/>
                  </a:cubicBezTo>
                  <a:cubicBezTo>
                    <a:pt x="645391" y="1002188"/>
                    <a:pt x="666823" y="992532"/>
                    <a:pt x="689080" y="985113"/>
                  </a:cubicBezTo>
                  <a:cubicBezTo>
                    <a:pt x="711691" y="977576"/>
                    <a:pt x="734301" y="969804"/>
                    <a:pt x="756911" y="962385"/>
                  </a:cubicBezTo>
                  <a:cubicBezTo>
                    <a:pt x="794124" y="950255"/>
                    <a:pt x="832044" y="941070"/>
                    <a:pt x="869139" y="928705"/>
                  </a:cubicBezTo>
                  <a:cubicBezTo>
                    <a:pt x="886568" y="922935"/>
                    <a:pt x="905410" y="922110"/>
                    <a:pt x="922367" y="914691"/>
                  </a:cubicBezTo>
                  <a:cubicBezTo>
                    <a:pt x="934732" y="909392"/>
                    <a:pt x="948628" y="910334"/>
                    <a:pt x="961229" y="905859"/>
                  </a:cubicBezTo>
                  <a:cubicBezTo>
                    <a:pt x="973476" y="901502"/>
                    <a:pt x="985723" y="897851"/>
                    <a:pt x="998677" y="896556"/>
                  </a:cubicBezTo>
                  <a:cubicBezTo>
                    <a:pt x="1002917" y="896085"/>
                    <a:pt x="1007392" y="895849"/>
                    <a:pt x="1011396" y="894318"/>
                  </a:cubicBezTo>
                  <a:cubicBezTo>
                    <a:pt x="1030238" y="887370"/>
                    <a:pt x="1049668" y="882778"/>
                    <a:pt x="1069452" y="880069"/>
                  </a:cubicBezTo>
                  <a:cubicBezTo>
                    <a:pt x="1080051" y="878656"/>
                    <a:pt x="1089590" y="873828"/>
                    <a:pt x="1100071" y="872061"/>
                  </a:cubicBezTo>
                  <a:cubicBezTo>
                    <a:pt x="1116204" y="869235"/>
                    <a:pt x="1132573" y="866526"/>
                    <a:pt x="1147882" y="861227"/>
                  </a:cubicBezTo>
                  <a:cubicBezTo>
                    <a:pt x="1167666" y="854397"/>
                    <a:pt x="1188746" y="854044"/>
                    <a:pt x="1208176" y="846507"/>
                  </a:cubicBezTo>
                  <a:cubicBezTo>
                    <a:pt x="1221366" y="841443"/>
                    <a:pt x="1235733" y="840736"/>
                    <a:pt x="1249158" y="836261"/>
                  </a:cubicBezTo>
                  <a:cubicBezTo>
                    <a:pt x="1272121" y="828607"/>
                    <a:pt x="1295909" y="824014"/>
                    <a:pt x="1318755" y="815771"/>
                  </a:cubicBezTo>
                  <a:cubicBezTo>
                    <a:pt x="1327234" y="812709"/>
                    <a:pt x="1336184" y="811296"/>
                    <a:pt x="1344780" y="808470"/>
                  </a:cubicBezTo>
                  <a:cubicBezTo>
                    <a:pt x="1368922" y="800462"/>
                    <a:pt x="1392945" y="791983"/>
                    <a:pt x="1417086" y="783975"/>
                  </a:cubicBezTo>
                  <a:cubicBezTo>
                    <a:pt x="1433102" y="778676"/>
                    <a:pt x="1448529" y="772081"/>
                    <a:pt x="1463838" y="765251"/>
                  </a:cubicBezTo>
                  <a:cubicBezTo>
                    <a:pt x="1479265" y="758421"/>
                    <a:pt x="1494338" y="750884"/>
                    <a:pt x="1509530" y="743700"/>
                  </a:cubicBezTo>
                  <a:cubicBezTo>
                    <a:pt x="1522484" y="737459"/>
                    <a:pt x="1536144" y="732277"/>
                    <a:pt x="1548156" y="724623"/>
                  </a:cubicBezTo>
                  <a:cubicBezTo>
                    <a:pt x="1566527" y="712729"/>
                    <a:pt x="1585604" y="702013"/>
                    <a:pt x="1603740" y="689647"/>
                  </a:cubicBezTo>
                  <a:cubicBezTo>
                    <a:pt x="1630354" y="671512"/>
                    <a:pt x="1655320" y="651493"/>
                    <a:pt x="1679814" y="630766"/>
                  </a:cubicBezTo>
                  <a:cubicBezTo>
                    <a:pt x="1685938" y="625585"/>
                    <a:pt x="1685702" y="621463"/>
                    <a:pt x="1679579" y="616399"/>
                  </a:cubicBezTo>
                  <a:cubicBezTo>
                    <a:pt x="1661914" y="601561"/>
                    <a:pt x="1641895" y="589785"/>
                    <a:pt x="1622935" y="576714"/>
                  </a:cubicBezTo>
                  <a:cubicBezTo>
                    <a:pt x="1605977" y="565055"/>
                    <a:pt x="1588666" y="553632"/>
                    <a:pt x="1570413" y="543505"/>
                  </a:cubicBezTo>
                  <a:cubicBezTo>
                    <a:pt x="1547685" y="530904"/>
                    <a:pt x="1526959" y="514653"/>
                    <a:pt x="1502582" y="504996"/>
                  </a:cubicBezTo>
                  <a:cubicBezTo>
                    <a:pt x="1500462" y="504172"/>
                    <a:pt x="1498460" y="502759"/>
                    <a:pt x="1496694" y="501228"/>
                  </a:cubicBezTo>
                  <a:cubicBezTo>
                    <a:pt x="1492454" y="497460"/>
                    <a:pt x="1487626" y="494515"/>
                    <a:pt x="1482445" y="493102"/>
                  </a:cubicBezTo>
                  <a:cubicBezTo>
                    <a:pt x="1468313" y="489216"/>
                    <a:pt x="1456772" y="480031"/>
                    <a:pt x="1443465" y="474378"/>
                  </a:cubicBezTo>
                  <a:cubicBezTo>
                    <a:pt x="1424388" y="466370"/>
                    <a:pt x="1406488" y="455889"/>
                    <a:pt x="1387293" y="447882"/>
                  </a:cubicBezTo>
                  <a:cubicBezTo>
                    <a:pt x="1375045" y="442700"/>
                    <a:pt x="1362327" y="438461"/>
                    <a:pt x="1350669" y="432455"/>
                  </a:cubicBezTo>
                  <a:cubicBezTo>
                    <a:pt x="1332062" y="422916"/>
                    <a:pt x="1311925" y="417852"/>
                    <a:pt x="1292730" y="410080"/>
                  </a:cubicBezTo>
                  <a:cubicBezTo>
                    <a:pt x="1276125" y="403250"/>
                    <a:pt x="1258696" y="398304"/>
                    <a:pt x="1241856" y="392180"/>
                  </a:cubicBezTo>
                  <a:cubicBezTo>
                    <a:pt x="1220070" y="384408"/>
                    <a:pt x="1197460" y="379933"/>
                    <a:pt x="1175792" y="372161"/>
                  </a:cubicBezTo>
                  <a:cubicBezTo>
                    <a:pt x="1166017" y="368628"/>
                    <a:pt x="1155772" y="368392"/>
                    <a:pt x="1145998" y="365566"/>
                  </a:cubicBezTo>
                  <a:cubicBezTo>
                    <a:pt x="1128687" y="360620"/>
                    <a:pt x="1111729" y="354261"/>
                    <a:pt x="1093711" y="352730"/>
                  </a:cubicBezTo>
                  <a:cubicBezTo>
                    <a:pt x="1081817" y="351788"/>
                    <a:pt x="1070983" y="346606"/>
                    <a:pt x="1059325" y="345075"/>
                  </a:cubicBezTo>
                  <a:cubicBezTo>
                    <a:pt x="1041896" y="342838"/>
                    <a:pt x="1024585" y="340011"/>
                    <a:pt x="1007156" y="337656"/>
                  </a:cubicBezTo>
                  <a:cubicBezTo>
                    <a:pt x="989374" y="335301"/>
                    <a:pt x="971474" y="334241"/>
                    <a:pt x="953692" y="331062"/>
                  </a:cubicBezTo>
                  <a:cubicBezTo>
                    <a:pt x="927549" y="326351"/>
                    <a:pt x="900581" y="328117"/>
                    <a:pt x="874085" y="325880"/>
                  </a:cubicBezTo>
                  <a:cubicBezTo>
                    <a:pt x="834163" y="322700"/>
                    <a:pt x="794242" y="328824"/>
                    <a:pt x="754203" y="328235"/>
                  </a:cubicBezTo>
                  <a:cubicBezTo>
                    <a:pt x="752319" y="328235"/>
                    <a:pt x="750317" y="328824"/>
                    <a:pt x="748433" y="329177"/>
                  </a:cubicBezTo>
                  <a:cubicBezTo>
                    <a:pt x="733477" y="332239"/>
                    <a:pt x="718639" y="335890"/>
                    <a:pt x="703094" y="335065"/>
                  </a:cubicBezTo>
                  <a:cubicBezTo>
                    <a:pt x="699090" y="334830"/>
                    <a:pt x="695322" y="335772"/>
                    <a:pt x="691553" y="337067"/>
                  </a:cubicBezTo>
                  <a:cubicBezTo>
                    <a:pt x="685901" y="338952"/>
                    <a:pt x="680130" y="339658"/>
                    <a:pt x="674125" y="339540"/>
                  </a:cubicBezTo>
                  <a:cubicBezTo>
                    <a:pt x="665881" y="339423"/>
                    <a:pt x="657873" y="340954"/>
                    <a:pt x="649748" y="342838"/>
                  </a:cubicBezTo>
                  <a:cubicBezTo>
                    <a:pt x="639385" y="345193"/>
                    <a:pt x="629493" y="349197"/>
                    <a:pt x="619130" y="350846"/>
                  </a:cubicBezTo>
                  <a:cubicBezTo>
                    <a:pt x="601819" y="353672"/>
                    <a:pt x="584743" y="356380"/>
                    <a:pt x="567903" y="361915"/>
                  </a:cubicBezTo>
                  <a:cubicBezTo>
                    <a:pt x="548708" y="368274"/>
                    <a:pt x="528571" y="371925"/>
                    <a:pt x="509258" y="378520"/>
                  </a:cubicBezTo>
                  <a:cubicBezTo>
                    <a:pt x="484056" y="387116"/>
                    <a:pt x="458738" y="395242"/>
                    <a:pt x="435538" y="408667"/>
                  </a:cubicBezTo>
                  <a:cubicBezTo>
                    <a:pt x="404449" y="426567"/>
                    <a:pt x="376775" y="448942"/>
                    <a:pt x="350279" y="472847"/>
                  </a:cubicBezTo>
                  <a:cubicBezTo>
                    <a:pt x="329081" y="492042"/>
                    <a:pt x="309768" y="513240"/>
                    <a:pt x="292222" y="535850"/>
                  </a:cubicBezTo>
                  <a:cubicBezTo>
                    <a:pt x="283272" y="547273"/>
                    <a:pt x="274086" y="558578"/>
                    <a:pt x="266079" y="570590"/>
                  </a:cubicBezTo>
                  <a:cubicBezTo>
                    <a:pt x="252889" y="590374"/>
                    <a:pt x="239346" y="609923"/>
                    <a:pt x="227335" y="630649"/>
                  </a:cubicBezTo>
                  <a:cubicBezTo>
                    <a:pt x="208140" y="663504"/>
                    <a:pt x="190004" y="696949"/>
                    <a:pt x="174695" y="731806"/>
                  </a:cubicBezTo>
                  <a:cubicBezTo>
                    <a:pt x="163861" y="756419"/>
                    <a:pt x="153733" y="781384"/>
                    <a:pt x="143841" y="806468"/>
                  </a:cubicBezTo>
                  <a:cubicBezTo>
                    <a:pt x="135009" y="828725"/>
                    <a:pt x="128886" y="851806"/>
                    <a:pt x="121113" y="874299"/>
                  </a:cubicBezTo>
                  <a:cubicBezTo>
                    <a:pt x="111810" y="901266"/>
                    <a:pt x="106746" y="929529"/>
                    <a:pt x="97796" y="956614"/>
                  </a:cubicBezTo>
                  <a:cubicBezTo>
                    <a:pt x="96265" y="961089"/>
                    <a:pt x="95206" y="965800"/>
                    <a:pt x="94852" y="970393"/>
                  </a:cubicBezTo>
                  <a:cubicBezTo>
                    <a:pt x="93321" y="993121"/>
                    <a:pt x="86844" y="1015025"/>
                    <a:pt x="83312" y="1037399"/>
                  </a:cubicBezTo>
                  <a:cubicBezTo>
                    <a:pt x="79779" y="1059539"/>
                    <a:pt x="77777" y="1081678"/>
                    <a:pt x="76010" y="1103817"/>
                  </a:cubicBezTo>
                  <a:cubicBezTo>
                    <a:pt x="74126" y="1132905"/>
                    <a:pt x="72831" y="1161521"/>
                    <a:pt x="74008" y="1191550"/>
                  </a:cubicBezTo>
                  <a:close/>
                  <a:moveTo>
                    <a:pt x="2309253" y="1369724"/>
                  </a:moveTo>
                  <a:cubicBezTo>
                    <a:pt x="2303012" y="1364661"/>
                    <a:pt x="2304660" y="1357242"/>
                    <a:pt x="2302776" y="1351236"/>
                  </a:cubicBezTo>
                  <a:cubicBezTo>
                    <a:pt x="2289351" y="1307310"/>
                    <a:pt x="2274396" y="1263974"/>
                    <a:pt x="2253905" y="1222757"/>
                  </a:cubicBezTo>
                  <a:cubicBezTo>
                    <a:pt x="2246486" y="1207801"/>
                    <a:pt x="2240009" y="1192257"/>
                    <a:pt x="2231766" y="1177654"/>
                  </a:cubicBezTo>
                  <a:cubicBezTo>
                    <a:pt x="2220931" y="1158459"/>
                    <a:pt x="2209037" y="1139853"/>
                    <a:pt x="2197261" y="1121246"/>
                  </a:cubicBezTo>
                  <a:cubicBezTo>
                    <a:pt x="2191255" y="1111707"/>
                    <a:pt x="2186663" y="1101344"/>
                    <a:pt x="2178773" y="1092983"/>
                  </a:cubicBezTo>
                  <a:cubicBezTo>
                    <a:pt x="2174062" y="1087919"/>
                    <a:pt x="2170529" y="1087684"/>
                    <a:pt x="2167232" y="1093690"/>
                  </a:cubicBezTo>
                  <a:cubicBezTo>
                    <a:pt x="2166290" y="1095338"/>
                    <a:pt x="2165937" y="1097340"/>
                    <a:pt x="2165230" y="1099225"/>
                  </a:cubicBezTo>
                  <a:cubicBezTo>
                    <a:pt x="2158871" y="1114769"/>
                    <a:pt x="2152276" y="1130314"/>
                    <a:pt x="2146388" y="1145976"/>
                  </a:cubicBezTo>
                  <a:cubicBezTo>
                    <a:pt x="2135554" y="1174828"/>
                    <a:pt x="2123660" y="1203326"/>
                    <a:pt x="2113768" y="1232649"/>
                  </a:cubicBezTo>
                  <a:cubicBezTo>
                    <a:pt x="2105054" y="1258557"/>
                    <a:pt x="2097046" y="1284700"/>
                    <a:pt x="2089391" y="1310961"/>
                  </a:cubicBezTo>
                  <a:cubicBezTo>
                    <a:pt x="2078439" y="1348056"/>
                    <a:pt x="2069371" y="1385622"/>
                    <a:pt x="2061246" y="1423542"/>
                  </a:cubicBezTo>
                  <a:cubicBezTo>
                    <a:pt x="2059479" y="1431550"/>
                    <a:pt x="2056535" y="1439322"/>
                    <a:pt x="2055005" y="1447330"/>
                  </a:cubicBezTo>
                  <a:cubicBezTo>
                    <a:pt x="2051236" y="1466525"/>
                    <a:pt x="2048057" y="1485720"/>
                    <a:pt x="2044524" y="1504915"/>
                  </a:cubicBezTo>
                  <a:cubicBezTo>
                    <a:pt x="2038989" y="1535298"/>
                    <a:pt x="2034278" y="1565798"/>
                    <a:pt x="2028272" y="1596063"/>
                  </a:cubicBezTo>
                  <a:cubicBezTo>
                    <a:pt x="2025564" y="1609488"/>
                    <a:pt x="2023798" y="1623149"/>
                    <a:pt x="2019911" y="1636338"/>
                  </a:cubicBezTo>
                  <a:cubicBezTo>
                    <a:pt x="2015554" y="1651294"/>
                    <a:pt x="2011903" y="1666485"/>
                    <a:pt x="2008371" y="1681794"/>
                  </a:cubicBezTo>
                  <a:cubicBezTo>
                    <a:pt x="2001776" y="1710293"/>
                    <a:pt x="1993650" y="1738556"/>
                    <a:pt x="1984347" y="1766230"/>
                  </a:cubicBezTo>
                  <a:cubicBezTo>
                    <a:pt x="1971040" y="1806151"/>
                    <a:pt x="1954671" y="1845131"/>
                    <a:pt x="1937595" y="1883639"/>
                  </a:cubicBezTo>
                  <a:cubicBezTo>
                    <a:pt x="1920638" y="1922029"/>
                    <a:pt x="1901560" y="1959124"/>
                    <a:pt x="1881187" y="1995631"/>
                  </a:cubicBezTo>
                  <a:cubicBezTo>
                    <a:pt x="1872120" y="2012000"/>
                    <a:pt x="1861403" y="2027426"/>
                    <a:pt x="1851629" y="2043324"/>
                  </a:cubicBezTo>
                  <a:cubicBezTo>
                    <a:pt x="1838675" y="2064404"/>
                    <a:pt x="1824426" y="2084423"/>
                    <a:pt x="1810648" y="2104796"/>
                  </a:cubicBezTo>
                  <a:cubicBezTo>
                    <a:pt x="1792512" y="2131646"/>
                    <a:pt x="1772140" y="2156965"/>
                    <a:pt x="1750942" y="2181577"/>
                  </a:cubicBezTo>
                  <a:cubicBezTo>
                    <a:pt x="1730334" y="2205719"/>
                    <a:pt x="1710314" y="2230331"/>
                    <a:pt x="1687469" y="2252470"/>
                  </a:cubicBezTo>
                  <a:cubicBezTo>
                    <a:pt x="1675692" y="2263893"/>
                    <a:pt x="1664269" y="2275905"/>
                    <a:pt x="1652140" y="2286974"/>
                  </a:cubicBezTo>
                  <a:cubicBezTo>
                    <a:pt x="1638479" y="2299340"/>
                    <a:pt x="1623995" y="2310645"/>
                    <a:pt x="1610217" y="2322892"/>
                  </a:cubicBezTo>
                  <a:cubicBezTo>
                    <a:pt x="1606566" y="2326189"/>
                    <a:pt x="1598558" y="2329251"/>
                    <a:pt x="1601738" y="2335022"/>
                  </a:cubicBezTo>
                  <a:cubicBezTo>
                    <a:pt x="1604799" y="2340439"/>
                    <a:pt x="1612572" y="2337848"/>
                    <a:pt x="1618107" y="2336670"/>
                  </a:cubicBezTo>
                  <a:cubicBezTo>
                    <a:pt x="1639068" y="2332195"/>
                    <a:pt x="1660383" y="2328662"/>
                    <a:pt x="1680638" y="2321361"/>
                  </a:cubicBezTo>
                  <a:cubicBezTo>
                    <a:pt x="1687233" y="2319006"/>
                    <a:pt x="1693945" y="2316415"/>
                    <a:pt x="1700776" y="2315120"/>
                  </a:cubicBezTo>
                  <a:cubicBezTo>
                    <a:pt x="1716674" y="2311822"/>
                    <a:pt x="1731158" y="2304403"/>
                    <a:pt x="1745879" y="2298397"/>
                  </a:cubicBezTo>
                  <a:cubicBezTo>
                    <a:pt x="1763425" y="2291096"/>
                    <a:pt x="1781089" y="2283677"/>
                    <a:pt x="1798165" y="2274727"/>
                  </a:cubicBezTo>
                  <a:cubicBezTo>
                    <a:pt x="1817243" y="2264717"/>
                    <a:pt x="1836556" y="2255061"/>
                    <a:pt x="1854926" y="2243991"/>
                  </a:cubicBezTo>
                  <a:cubicBezTo>
                    <a:pt x="1896614" y="2218672"/>
                    <a:pt x="1937124" y="2191352"/>
                    <a:pt x="1974573" y="2160027"/>
                  </a:cubicBezTo>
                  <a:cubicBezTo>
                    <a:pt x="1981756" y="2154021"/>
                    <a:pt x="1989411" y="2148368"/>
                    <a:pt x="1996359" y="2142245"/>
                  </a:cubicBezTo>
                  <a:cubicBezTo>
                    <a:pt x="2008253" y="2131646"/>
                    <a:pt x="2018851" y="2119281"/>
                    <a:pt x="2031216" y="2109389"/>
                  </a:cubicBezTo>
                  <a:cubicBezTo>
                    <a:pt x="2049352" y="2094904"/>
                    <a:pt x="2064072" y="2077004"/>
                    <a:pt x="2080323" y="2060635"/>
                  </a:cubicBezTo>
                  <a:cubicBezTo>
                    <a:pt x="2096928" y="2044031"/>
                    <a:pt x="2111413" y="2025425"/>
                    <a:pt x="2126840" y="2007760"/>
                  </a:cubicBezTo>
                  <a:cubicBezTo>
                    <a:pt x="2135318" y="1997986"/>
                    <a:pt x="2143091" y="1987505"/>
                    <a:pt x="2149332" y="1976318"/>
                  </a:cubicBezTo>
                  <a:cubicBezTo>
                    <a:pt x="2158400" y="1959831"/>
                    <a:pt x="2169940" y="1945111"/>
                    <a:pt x="2180892" y="1930155"/>
                  </a:cubicBezTo>
                  <a:cubicBezTo>
                    <a:pt x="2186192" y="1922971"/>
                    <a:pt x="2192080" y="1916141"/>
                    <a:pt x="2196084" y="1908133"/>
                  </a:cubicBezTo>
                  <a:cubicBezTo>
                    <a:pt x="2199616" y="1901068"/>
                    <a:pt x="2203620" y="1894473"/>
                    <a:pt x="2207624" y="1887878"/>
                  </a:cubicBezTo>
                  <a:cubicBezTo>
                    <a:pt x="2217399" y="1871627"/>
                    <a:pt x="2227644" y="1855611"/>
                    <a:pt x="2236476" y="1838771"/>
                  </a:cubicBezTo>
                  <a:cubicBezTo>
                    <a:pt x="2245544" y="1821696"/>
                    <a:pt x="2253669" y="1804032"/>
                    <a:pt x="2261442" y="1786249"/>
                  </a:cubicBezTo>
                  <a:cubicBezTo>
                    <a:pt x="2266270" y="1775298"/>
                    <a:pt x="2272629" y="1764699"/>
                    <a:pt x="2275926" y="1753629"/>
                  </a:cubicBezTo>
                  <a:cubicBezTo>
                    <a:pt x="2279695" y="1741029"/>
                    <a:pt x="2285347" y="1729253"/>
                    <a:pt x="2288998" y="1716534"/>
                  </a:cubicBezTo>
                  <a:cubicBezTo>
                    <a:pt x="2293355" y="1701343"/>
                    <a:pt x="2298890" y="1686387"/>
                    <a:pt x="2304660" y="1671549"/>
                  </a:cubicBezTo>
                  <a:cubicBezTo>
                    <a:pt x="2308547" y="1661539"/>
                    <a:pt x="2310549" y="1650352"/>
                    <a:pt x="2316319" y="1641166"/>
                  </a:cubicBezTo>
                  <a:cubicBezTo>
                    <a:pt x="2322325" y="1631510"/>
                    <a:pt x="2325387" y="1620558"/>
                    <a:pt x="2329508" y="1610430"/>
                  </a:cubicBezTo>
                  <a:cubicBezTo>
                    <a:pt x="2340342" y="1584052"/>
                    <a:pt x="2347997" y="1556378"/>
                    <a:pt x="2355298" y="1528703"/>
                  </a:cubicBezTo>
                  <a:cubicBezTo>
                    <a:pt x="2357653" y="1519636"/>
                    <a:pt x="2360244" y="1510568"/>
                    <a:pt x="2362482" y="1501383"/>
                  </a:cubicBezTo>
                  <a:cubicBezTo>
                    <a:pt x="2371549" y="1464170"/>
                    <a:pt x="2377084" y="1426133"/>
                    <a:pt x="2384150" y="1388566"/>
                  </a:cubicBezTo>
                  <a:cubicBezTo>
                    <a:pt x="2387330" y="1371609"/>
                    <a:pt x="2388272" y="1354298"/>
                    <a:pt x="2389802" y="1337222"/>
                  </a:cubicBezTo>
                  <a:cubicBezTo>
                    <a:pt x="2392864" y="1304131"/>
                    <a:pt x="2393689" y="1270686"/>
                    <a:pt x="2394984" y="1237477"/>
                  </a:cubicBezTo>
                  <a:cubicBezTo>
                    <a:pt x="2395573" y="1221462"/>
                    <a:pt x="2394395" y="1205328"/>
                    <a:pt x="2393689" y="1189313"/>
                  </a:cubicBezTo>
                  <a:cubicBezTo>
                    <a:pt x="2392747" y="1167409"/>
                    <a:pt x="2390038" y="1145623"/>
                    <a:pt x="2389802" y="1123601"/>
                  </a:cubicBezTo>
                  <a:cubicBezTo>
                    <a:pt x="2389685" y="1108881"/>
                    <a:pt x="2386623" y="1094043"/>
                    <a:pt x="2384268" y="1079440"/>
                  </a:cubicBezTo>
                  <a:cubicBezTo>
                    <a:pt x="2379675" y="1051766"/>
                    <a:pt x="2372374" y="1024563"/>
                    <a:pt x="2363659" y="997949"/>
                  </a:cubicBezTo>
                  <a:cubicBezTo>
                    <a:pt x="2361304" y="990766"/>
                    <a:pt x="2359891" y="982522"/>
                    <a:pt x="2353061" y="977341"/>
                  </a:cubicBezTo>
                  <a:cubicBezTo>
                    <a:pt x="2350941" y="975810"/>
                    <a:pt x="2351059" y="973337"/>
                    <a:pt x="2350588" y="970981"/>
                  </a:cubicBezTo>
                  <a:cubicBezTo>
                    <a:pt x="2349999" y="967331"/>
                    <a:pt x="2341167" y="952611"/>
                    <a:pt x="2339047" y="951551"/>
                  </a:cubicBezTo>
                  <a:cubicBezTo>
                    <a:pt x="2326682" y="945545"/>
                    <a:pt x="2315259" y="937890"/>
                    <a:pt x="2301599" y="934004"/>
                  </a:cubicBezTo>
                  <a:cubicBezTo>
                    <a:pt x="2273689" y="926114"/>
                    <a:pt x="2248135" y="935653"/>
                    <a:pt x="2230941" y="957792"/>
                  </a:cubicBezTo>
                  <a:cubicBezTo>
                    <a:pt x="2226702" y="963327"/>
                    <a:pt x="2223875" y="970157"/>
                    <a:pt x="2219401" y="975103"/>
                  </a:cubicBezTo>
                  <a:cubicBezTo>
                    <a:pt x="2209980" y="985466"/>
                    <a:pt x="2206918" y="998420"/>
                    <a:pt x="2202443" y="1010903"/>
                  </a:cubicBezTo>
                  <a:cubicBezTo>
                    <a:pt x="2200676" y="1015849"/>
                    <a:pt x="2201265" y="1020559"/>
                    <a:pt x="2204092" y="1025388"/>
                  </a:cubicBezTo>
                  <a:cubicBezTo>
                    <a:pt x="2215868" y="1045643"/>
                    <a:pt x="2226113" y="1066722"/>
                    <a:pt x="2235770" y="1088037"/>
                  </a:cubicBezTo>
                  <a:cubicBezTo>
                    <a:pt x="2252492" y="1124897"/>
                    <a:pt x="2266270" y="1162698"/>
                    <a:pt x="2278164" y="1201324"/>
                  </a:cubicBezTo>
                  <a:cubicBezTo>
                    <a:pt x="2287467" y="1231236"/>
                    <a:pt x="2294768" y="1261736"/>
                    <a:pt x="2301010" y="1292355"/>
                  </a:cubicBezTo>
                  <a:cubicBezTo>
                    <a:pt x="2305367" y="1313316"/>
                    <a:pt x="2307840" y="1334867"/>
                    <a:pt x="2311137" y="1356064"/>
                  </a:cubicBezTo>
                  <a:cubicBezTo>
                    <a:pt x="2312079" y="1360421"/>
                    <a:pt x="2313022" y="1365250"/>
                    <a:pt x="2309253" y="1369724"/>
                  </a:cubicBezTo>
                  <a:close/>
                  <a:moveTo>
                    <a:pt x="1243505" y="74340"/>
                  </a:moveTo>
                  <a:cubicBezTo>
                    <a:pt x="1214653" y="72573"/>
                    <a:pt x="1185330" y="74929"/>
                    <a:pt x="1155890" y="76813"/>
                  </a:cubicBezTo>
                  <a:cubicBezTo>
                    <a:pt x="1144231" y="77519"/>
                    <a:pt x="1132573" y="78226"/>
                    <a:pt x="1120914" y="80463"/>
                  </a:cubicBezTo>
                  <a:cubicBezTo>
                    <a:pt x="1101719" y="84232"/>
                    <a:pt x="1082406" y="87058"/>
                    <a:pt x="1062976" y="89531"/>
                  </a:cubicBezTo>
                  <a:cubicBezTo>
                    <a:pt x="1055203" y="90473"/>
                    <a:pt x="1047431" y="91180"/>
                    <a:pt x="1039894" y="93417"/>
                  </a:cubicBezTo>
                  <a:cubicBezTo>
                    <a:pt x="1015871" y="100483"/>
                    <a:pt x="991141" y="104251"/>
                    <a:pt x="966881" y="110611"/>
                  </a:cubicBezTo>
                  <a:cubicBezTo>
                    <a:pt x="924723" y="121680"/>
                    <a:pt x="883506" y="135223"/>
                    <a:pt x="842525" y="149708"/>
                  </a:cubicBezTo>
                  <a:cubicBezTo>
                    <a:pt x="821445" y="157127"/>
                    <a:pt x="800719" y="165606"/>
                    <a:pt x="780699" y="175498"/>
                  </a:cubicBezTo>
                  <a:cubicBezTo>
                    <a:pt x="767392" y="182092"/>
                    <a:pt x="753379" y="187038"/>
                    <a:pt x="740425" y="194340"/>
                  </a:cubicBezTo>
                  <a:cubicBezTo>
                    <a:pt x="729591" y="200463"/>
                    <a:pt x="718521" y="206587"/>
                    <a:pt x="707334" y="212122"/>
                  </a:cubicBezTo>
                  <a:cubicBezTo>
                    <a:pt x="691436" y="219894"/>
                    <a:pt x="676127" y="228255"/>
                    <a:pt x="661171" y="237558"/>
                  </a:cubicBezTo>
                  <a:cubicBezTo>
                    <a:pt x="652221" y="243093"/>
                    <a:pt x="643271" y="248981"/>
                    <a:pt x="633850" y="253692"/>
                  </a:cubicBezTo>
                  <a:cubicBezTo>
                    <a:pt x="614890" y="263230"/>
                    <a:pt x="598992" y="277480"/>
                    <a:pt x="580975" y="288667"/>
                  </a:cubicBezTo>
                  <a:cubicBezTo>
                    <a:pt x="568845" y="296204"/>
                    <a:pt x="557422" y="305389"/>
                    <a:pt x="546117" y="314339"/>
                  </a:cubicBezTo>
                  <a:cubicBezTo>
                    <a:pt x="541524" y="317990"/>
                    <a:pt x="537285" y="322112"/>
                    <a:pt x="533045" y="326116"/>
                  </a:cubicBezTo>
                  <a:cubicBezTo>
                    <a:pt x="531279" y="327764"/>
                    <a:pt x="529630" y="329766"/>
                    <a:pt x="531279" y="332239"/>
                  </a:cubicBezTo>
                  <a:cubicBezTo>
                    <a:pt x="532457" y="334006"/>
                    <a:pt x="534812" y="333888"/>
                    <a:pt x="536696" y="333535"/>
                  </a:cubicBezTo>
                  <a:cubicBezTo>
                    <a:pt x="539051" y="333181"/>
                    <a:pt x="541289" y="332592"/>
                    <a:pt x="543526" y="332004"/>
                  </a:cubicBezTo>
                  <a:cubicBezTo>
                    <a:pt x="553772" y="329413"/>
                    <a:pt x="563781" y="326233"/>
                    <a:pt x="574498" y="325762"/>
                  </a:cubicBezTo>
                  <a:cubicBezTo>
                    <a:pt x="584508" y="325173"/>
                    <a:pt x="594517" y="322583"/>
                    <a:pt x="604409" y="320110"/>
                  </a:cubicBezTo>
                  <a:cubicBezTo>
                    <a:pt x="619130" y="316459"/>
                    <a:pt x="633968" y="313044"/>
                    <a:pt x="649159" y="311984"/>
                  </a:cubicBezTo>
                  <a:cubicBezTo>
                    <a:pt x="656578" y="311513"/>
                    <a:pt x="664233" y="311395"/>
                    <a:pt x="671298" y="309276"/>
                  </a:cubicBezTo>
                  <a:cubicBezTo>
                    <a:pt x="691436" y="303387"/>
                    <a:pt x="712397" y="303270"/>
                    <a:pt x="732888" y="301150"/>
                  </a:cubicBezTo>
                  <a:cubicBezTo>
                    <a:pt x="761269" y="298206"/>
                    <a:pt x="789885" y="296793"/>
                    <a:pt x="818501" y="296204"/>
                  </a:cubicBezTo>
                  <a:cubicBezTo>
                    <a:pt x="866666" y="295380"/>
                    <a:pt x="914948" y="295262"/>
                    <a:pt x="963231" y="297735"/>
                  </a:cubicBezTo>
                  <a:cubicBezTo>
                    <a:pt x="998088" y="299501"/>
                    <a:pt x="1032593" y="303623"/>
                    <a:pt x="1067215" y="306920"/>
                  </a:cubicBezTo>
                  <a:cubicBezTo>
                    <a:pt x="1081582" y="308216"/>
                    <a:pt x="1095713" y="311513"/>
                    <a:pt x="1110198" y="312573"/>
                  </a:cubicBezTo>
                  <a:cubicBezTo>
                    <a:pt x="1121386" y="313397"/>
                    <a:pt x="1132691" y="315399"/>
                    <a:pt x="1143643" y="318108"/>
                  </a:cubicBezTo>
                  <a:cubicBezTo>
                    <a:pt x="1152828" y="320345"/>
                    <a:pt x="1161896" y="322700"/>
                    <a:pt x="1171199" y="323878"/>
                  </a:cubicBezTo>
                  <a:cubicBezTo>
                    <a:pt x="1188628" y="326116"/>
                    <a:pt x="1206174" y="328824"/>
                    <a:pt x="1222897" y="334241"/>
                  </a:cubicBezTo>
                  <a:cubicBezTo>
                    <a:pt x="1244094" y="341071"/>
                    <a:pt x="1266704" y="342956"/>
                    <a:pt x="1287313" y="351905"/>
                  </a:cubicBezTo>
                  <a:cubicBezTo>
                    <a:pt x="1288372" y="352377"/>
                    <a:pt x="1289668" y="352141"/>
                    <a:pt x="1290845" y="352494"/>
                  </a:cubicBezTo>
                  <a:cubicBezTo>
                    <a:pt x="1318166" y="359442"/>
                    <a:pt x="1345134" y="367568"/>
                    <a:pt x="1371748" y="376753"/>
                  </a:cubicBezTo>
                  <a:cubicBezTo>
                    <a:pt x="1376223" y="378284"/>
                    <a:pt x="1380227" y="380875"/>
                    <a:pt x="1384702" y="382288"/>
                  </a:cubicBezTo>
                  <a:cubicBezTo>
                    <a:pt x="1405781" y="388529"/>
                    <a:pt x="1426272" y="396066"/>
                    <a:pt x="1446174" y="405487"/>
                  </a:cubicBezTo>
                  <a:cubicBezTo>
                    <a:pt x="1449707" y="407136"/>
                    <a:pt x="1453357" y="408785"/>
                    <a:pt x="1457126" y="409727"/>
                  </a:cubicBezTo>
                  <a:cubicBezTo>
                    <a:pt x="1472435" y="413613"/>
                    <a:pt x="1486095" y="421621"/>
                    <a:pt x="1499991" y="428333"/>
                  </a:cubicBezTo>
                  <a:cubicBezTo>
                    <a:pt x="1515065" y="435634"/>
                    <a:pt x="1530609" y="442229"/>
                    <a:pt x="1545565" y="449766"/>
                  </a:cubicBezTo>
                  <a:cubicBezTo>
                    <a:pt x="1560521" y="457420"/>
                    <a:pt x="1575359" y="465428"/>
                    <a:pt x="1590315" y="473083"/>
                  </a:cubicBezTo>
                  <a:cubicBezTo>
                    <a:pt x="1596909" y="476498"/>
                    <a:pt x="1604446" y="478500"/>
                    <a:pt x="1609981" y="483328"/>
                  </a:cubicBezTo>
                  <a:cubicBezTo>
                    <a:pt x="1620109" y="492160"/>
                    <a:pt x="1634122" y="494869"/>
                    <a:pt x="1643190" y="505114"/>
                  </a:cubicBezTo>
                  <a:cubicBezTo>
                    <a:pt x="1643896" y="505938"/>
                    <a:pt x="1645192" y="506292"/>
                    <a:pt x="1646370" y="506645"/>
                  </a:cubicBezTo>
                  <a:cubicBezTo>
                    <a:pt x="1653906" y="509118"/>
                    <a:pt x="1660148" y="514064"/>
                    <a:pt x="1667096" y="517597"/>
                  </a:cubicBezTo>
                  <a:cubicBezTo>
                    <a:pt x="1679696" y="524192"/>
                    <a:pt x="1690177" y="533730"/>
                    <a:pt x="1702542" y="540561"/>
                  </a:cubicBezTo>
                  <a:cubicBezTo>
                    <a:pt x="1712199" y="545860"/>
                    <a:pt x="1714907" y="545624"/>
                    <a:pt x="1720324" y="535968"/>
                  </a:cubicBezTo>
                  <a:cubicBezTo>
                    <a:pt x="1724093" y="529255"/>
                    <a:pt x="1726683" y="521719"/>
                    <a:pt x="1729863" y="514653"/>
                  </a:cubicBezTo>
                  <a:cubicBezTo>
                    <a:pt x="1734456" y="504525"/>
                    <a:pt x="1734338" y="493338"/>
                    <a:pt x="1737047" y="482739"/>
                  </a:cubicBezTo>
                  <a:cubicBezTo>
                    <a:pt x="1739637" y="472494"/>
                    <a:pt x="1740579" y="461895"/>
                    <a:pt x="1740933" y="451297"/>
                  </a:cubicBezTo>
                  <a:cubicBezTo>
                    <a:pt x="1741521" y="434339"/>
                    <a:pt x="1737753" y="417852"/>
                    <a:pt x="1735516" y="401248"/>
                  </a:cubicBezTo>
                  <a:cubicBezTo>
                    <a:pt x="1732689" y="379697"/>
                    <a:pt x="1724093" y="360502"/>
                    <a:pt x="1715025" y="341542"/>
                  </a:cubicBezTo>
                  <a:cubicBezTo>
                    <a:pt x="1699598" y="309276"/>
                    <a:pt x="1680167" y="279364"/>
                    <a:pt x="1655084" y="253574"/>
                  </a:cubicBezTo>
                  <a:cubicBezTo>
                    <a:pt x="1649902" y="248275"/>
                    <a:pt x="1643308" y="243682"/>
                    <a:pt x="1639657" y="237676"/>
                  </a:cubicBezTo>
                  <a:cubicBezTo>
                    <a:pt x="1630589" y="222838"/>
                    <a:pt x="1616222" y="213653"/>
                    <a:pt x="1604093" y="202465"/>
                  </a:cubicBezTo>
                  <a:cubicBezTo>
                    <a:pt x="1586900" y="186685"/>
                    <a:pt x="1567587" y="173025"/>
                    <a:pt x="1548862" y="159011"/>
                  </a:cubicBezTo>
                  <a:cubicBezTo>
                    <a:pt x="1528254" y="143466"/>
                    <a:pt x="1505526" y="131101"/>
                    <a:pt x="1484093" y="116616"/>
                  </a:cubicBezTo>
                  <a:cubicBezTo>
                    <a:pt x="1467489" y="105311"/>
                    <a:pt x="1448882" y="100130"/>
                    <a:pt x="1430158" y="94242"/>
                  </a:cubicBezTo>
                  <a:cubicBezTo>
                    <a:pt x="1413554" y="88942"/>
                    <a:pt x="1396243" y="88236"/>
                    <a:pt x="1379520" y="84467"/>
                  </a:cubicBezTo>
                  <a:cubicBezTo>
                    <a:pt x="1371159" y="82583"/>
                    <a:pt x="1362916" y="79639"/>
                    <a:pt x="1354319" y="79050"/>
                  </a:cubicBezTo>
                  <a:cubicBezTo>
                    <a:pt x="1317695" y="76106"/>
                    <a:pt x="1280953" y="72691"/>
                    <a:pt x="1243505" y="74340"/>
                  </a:cubicBezTo>
                  <a:close/>
                  <a:moveTo>
                    <a:pt x="2082796" y="528196"/>
                  </a:moveTo>
                  <a:cubicBezTo>
                    <a:pt x="2082796" y="508765"/>
                    <a:pt x="2084092" y="494162"/>
                    <a:pt x="2080323" y="479913"/>
                  </a:cubicBezTo>
                  <a:cubicBezTo>
                    <a:pt x="2076908" y="467077"/>
                    <a:pt x="2073729" y="454123"/>
                    <a:pt x="2070196" y="441287"/>
                  </a:cubicBezTo>
                  <a:cubicBezTo>
                    <a:pt x="2068429" y="434810"/>
                    <a:pt x="2065250" y="429040"/>
                    <a:pt x="2060775" y="423858"/>
                  </a:cubicBezTo>
                  <a:cubicBezTo>
                    <a:pt x="2051001" y="412671"/>
                    <a:pt x="2042522" y="400777"/>
                    <a:pt x="2032394" y="389707"/>
                  </a:cubicBezTo>
                  <a:cubicBezTo>
                    <a:pt x="2011903" y="367450"/>
                    <a:pt x="1990235" y="346606"/>
                    <a:pt x="1967272" y="327058"/>
                  </a:cubicBezTo>
                  <a:cubicBezTo>
                    <a:pt x="1952080" y="314104"/>
                    <a:pt x="1935476" y="302916"/>
                    <a:pt x="1919460" y="291022"/>
                  </a:cubicBezTo>
                  <a:cubicBezTo>
                    <a:pt x="1903680" y="279364"/>
                    <a:pt x="1887782" y="268059"/>
                    <a:pt x="1870942" y="258049"/>
                  </a:cubicBezTo>
                  <a:cubicBezTo>
                    <a:pt x="1855162" y="248628"/>
                    <a:pt x="1839146" y="239678"/>
                    <a:pt x="1822895" y="230964"/>
                  </a:cubicBezTo>
                  <a:cubicBezTo>
                    <a:pt x="1803935" y="220836"/>
                    <a:pt x="1785093" y="210237"/>
                    <a:pt x="1765427" y="201523"/>
                  </a:cubicBezTo>
                  <a:cubicBezTo>
                    <a:pt x="1751178" y="195164"/>
                    <a:pt x="1738106" y="186214"/>
                    <a:pt x="1722679" y="182446"/>
                  </a:cubicBezTo>
                  <a:cubicBezTo>
                    <a:pt x="1716085" y="180797"/>
                    <a:pt x="1710432" y="175615"/>
                    <a:pt x="1703955" y="172789"/>
                  </a:cubicBezTo>
                  <a:cubicBezTo>
                    <a:pt x="1688528" y="166194"/>
                    <a:pt x="1672866" y="159953"/>
                    <a:pt x="1657204" y="153829"/>
                  </a:cubicBezTo>
                  <a:cubicBezTo>
                    <a:pt x="1637537" y="146175"/>
                    <a:pt x="1617165" y="140522"/>
                    <a:pt x="1597734" y="131926"/>
                  </a:cubicBezTo>
                  <a:cubicBezTo>
                    <a:pt x="1595967" y="131101"/>
                    <a:pt x="1593965" y="130866"/>
                    <a:pt x="1592081" y="130277"/>
                  </a:cubicBezTo>
                  <a:cubicBezTo>
                    <a:pt x="1586900" y="128628"/>
                    <a:pt x="1581247" y="127686"/>
                    <a:pt x="1576537" y="125213"/>
                  </a:cubicBezTo>
                  <a:cubicBezTo>
                    <a:pt x="1568764" y="121209"/>
                    <a:pt x="1560521" y="118736"/>
                    <a:pt x="1552160" y="116970"/>
                  </a:cubicBezTo>
                  <a:cubicBezTo>
                    <a:pt x="1546036" y="115674"/>
                    <a:pt x="1539913" y="114379"/>
                    <a:pt x="1534378" y="111199"/>
                  </a:cubicBezTo>
                  <a:cubicBezTo>
                    <a:pt x="1531198" y="109315"/>
                    <a:pt x="1527783" y="108726"/>
                    <a:pt x="1524132" y="109433"/>
                  </a:cubicBezTo>
                  <a:cubicBezTo>
                    <a:pt x="1522484" y="109669"/>
                    <a:pt x="1521071" y="110611"/>
                    <a:pt x="1520953" y="112377"/>
                  </a:cubicBezTo>
                  <a:cubicBezTo>
                    <a:pt x="1520953" y="113319"/>
                    <a:pt x="1521659" y="114732"/>
                    <a:pt x="1522484" y="115203"/>
                  </a:cubicBezTo>
                  <a:cubicBezTo>
                    <a:pt x="1528961" y="119561"/>
                    <a:pt x="1535438" y="123918"/>
                    <a:pt x="1542268" y="127804"/>
                  </a:cubicBezTo>
                  <a:cubicBezTo>
                    <a:pt x="1558519" y="137225"/>
                    <a:pt x="1574535" y="146881"/>
                    <a:pt x="1589137" y="158893"/>
                  </a:cubicBezTo>
                  <a:cubicBezTo>
                    <a:pt x="1593730" y="162662"/>
                    <a:pt x="1598087" y="166548"/>
                    <a:pt x="1602915" y="169845"/>
                  </a:cubicBezTo>
                  <a:cubicBezTo>
                    <a:pt x="1619049" y="180326"/>
                    <a:pt x="1634122" y="191984"/>
                    <a:pt x="1647429" y="205763"/>
                  </a:cubicBezTo>
                  <a:cubicBezTo>
                    <a:pt x="1654260" y="212710"/>
                    <a:pt x="1661208" y="219776"/>
                    <a:pt x="1668627" y="225782"/>
                  </a:cubicBezTo>
                  <a:cubicBezTo>
                    <a:pt x="1681227" y="236027"/>
                    <a:pt x="1691472" y="248275"/>
                    <a:pt x="1702542" y="259815"/>
                  </a:cubicBezTo>
                  <a:cubicBezTo>
                    <a:pt x="1716556" y="274536"/>
                    <a:pt x="1728568" y="291022"/>
                    <a:pt x="1740579" y="307509"/>
                  </a:cubicBezTo>
                  <a:cubicBezTo>
                    <a:pt x="1756124" y="328942"/>
                    <a:pt x="1767900" y="352259"/>
                    <a:pt x="1778852" y="376047"/>
                  </a:cubicBezTo>
                  <a:cubicBezTo>
                    <a:pt x="1791924" y="404545"/>
                    <a:pt x="1799696" y="434810"/>
                    <a:pt x="1803347" y="466135"/>
                  </a:cubicBezTo>
                  <a:cubicBezTo>
                    <a:pt x="1805584" y="485683"/>
                    <a:pt x="1807822" y="504761"/>
                    <a:pt x="1804995" y="524545"/>
                  </a:cubicBezTo>
                  <a:cubicBezTo>
                    <a:pt x="1801933" y="545389"/>
                    <a:pt x="1799460" y="566233"/>
                    <a:pt x="1794043" y="586723"/>
                  </a:cubicBezTo>
                  <a:cubicBezTo>
                    <a:pt x="1790393" y="600384"/>
                    <a:pt x="1791335" y="602739"/>
                    <a:pt x="1802405" y="611453"/>
                  </a:cubicBezTo>
                  <a:cubicBezTo>
                    <a:pt x="1808881" y="616635"/>
                    <a:pt x="1816771" y="619344"/>
                    <a:pt x="1823484" y="624289"/>
                  </a:cubicBezTo>
                  <a:cubicBezTo>
                    <a:pt x="1846094" y="641012"/>
                    <a:pt x="1869293" y="657027"/>
                    <a:pt x="1891904" y="673632"/>
                  </a:cubicBezTo>
                  <a:cubicBezTo>
                    <a:pt x="1909215" y="686350"/>
                    <a:pt x="1926879" y="698597"/>
                    <a:pt x="1942895" y="713082"/>
                  </a:cubicBezTo>
                  <a:cubicBezTo>
                    <a:pt x="1953964" y="722974"/>
                    <a:pt x="1966094" y="731571"/>
                    <a:pt x="1976693" y="742052"/>
                  </a:cubicBezTo>
                  <a:cubicBezTo>
                    <a:pt x="1985525" y="750766"/>
                    <a:pt x="1992119" y="749471"/>
                    <a:pt x="1998832" y="739579"/>
                  </a:cubicBezTo>
                  <a:cubicBezTo>
                    <a:pt x="2000127" y="737577"/>
                    <a:pt x="2001069" y="735339"/>
                    <a:pt x="2002718" y="733691"/>
                  </a:cubicBezTo>
                  <a:cubicBezTo>
                    <a:pt x="2016496" y="720030"/>
                    <a:pt x="2026153" y="703426"/>
                    <a:pt x="2035809" y="686939"/>
                  </a:cubicBezTo>
                  <a:cubicBezTo>
                    <a:pt x="2047350" y="667390"/>
                    <a:pt x="2058537" y="647253"/>
                    <a:pt x="2065485" y="625820"/>
                  </a:cubicBezTo>
                  <a:cubicBezTo>
                    <a:pt x="2076084" y="592729"/>
                    <a:pt x="2085269" y="558814"/>
                    <a:pt x="2082796" y="528196"/>
                  </a:cubicBezTo>
                  <a:close/>
                  <a:moveTo>
                    <a:pt x="2107762" y="567881"/>
                  </a:moveTo>
                  <a:cubicBezTo>
                    <a:pt x="2107762" y="582366"/>
                    <a:pt x="2107880" y="594496"/>
                    <a:pt x="2105407" y="606507"/>
                  </a:cubicBezTo>
                  <a:cubicBezTo>
                    <a:pt x="2102698" y="620286"/>
                    <a:pt x="2100461" y="634182"/>
                    <a:pt x="2097399" y="647960"/>
                  </a:cubicBezTo>
                  <a:cubicBezTo>
                    <a:pt x="2092571" y="670335"/>
                    <a:pt x="2085269" y="691767"/>
                    <a:pt x="2077026" y="712847"/>
                  </a:cubicBezTo>
                  <a:cubicBezTo>
                    <a:pt x="2065485" y="742405"/>
                    <a:pt x="2050176" y="770197"/>
                    <a:pt x="2033336" y="797047"/>
                  </a:cubicBezTo>
                  <a:cubicBezTo>
                    <a:pt x="2027566" y="806350"/>
                    <a:pt x="2027919" y="806939"/>
                    <a:pt x="2034632" y="815300"/>
                  </a:cubicBezTo>
                  <a:cubicBezTo>
                    <a:pt x="2038518" y="820246"/>
                    <a:pt x="2042522" y="824956"/>
                    <a:pt x="2047114" y="829314"/>
                  </a:cubicBezTo>
                  <a:cubicBezTo>
                    <a:pt x="2076319" y="857341"/>
                    <a:pt x="2100932" y="889254"/>
                    <a:pt x="2126368" y="920579"/>
                  </a:cubicBezTo>
                  <a:cubicBezTo>
                    <a:pt x="2135201" y="931531"/>
                    <a:pt x="2143326" y="943072"/>
                    <a:pt x="2152041" y="954142"/>
                  </a:cubicBezTo>
                  <a:cubicBezTo>
                    <a:pt x="2158164" y="961914"/>
                    <a:pt x="2161226" y="961561"/>
                    <a:pt x="2166761" y="953082"/>
                  </a:cubicBezTo>
                  <a:cubicBezTo>
                    <a:pt x="2183248" y="927527"/>
                    <a:pt x="2202678" y="904681"/>
                    <a:pt x="2228822" y="888312"/>
                  </a:cubicBezTo>
                  <a:cubicBezTo>
                    <a:pt x="2255318" y="871826"/>
                    <a:pt x="2282286" y="870530"/>
                    <a:pt x="2309606" y="886310"/>
                  </a:cubicBezTo>
                  <a:cubicBezTo>
                    <a:pt x="2316319" y="890197"/>
                    <a:pt x="2322678" y="895025"/>
                    <a:pt x="2329508" y="898675"/>
                  </a:cubicBezTo>
                  <a:cubicBezTo>
                    <a:pt x="2334454" y="901266"/>
                    <a:pt x="2338105" y="899029"/>
                    <a:pt x="2336809" y="894200"/>
                  </a:cubicBezTo>
                  <a:cubicBezTo>
                    <a:pt x="2334925" y="886899"/>
                    <a:pt x="2335514" y="879362"/>
                    <a:pt x="2333277" y="872297"/>
                  </a:cubicBezTo>
                  <a:cubicBezTo>
                    <a:pt x="2326093" y="849569"/>
                    <a:pt x="2320794" y="826369"/>
                    <a:pt x="2311608" y="804230"/>
                  </a:cubicBezTo>
                  <a:cubicBezTo>
                    <a:pt x="2301952" y="781031"/>
                    <a:pt x="2293120" y="757479"/>
                    <a:pt x="2281344" y="735457"/>
                  </a:cubicBezTo>
                  <a:cubicBezTo>
                    <a:pt x="2260735" y="696831"/>
                    <a:pt x="2240009" y="658205"/>
                    <a:pt x="2215868" y="621581"/>
                  </a:cubicBezTo>
                  <a:cubicBezTo>
                    <a:pt x="2201265" y="599324"/>
                    <a:pt x="2186545" y="577185"/>
                    <a:pt x="2169823" y="556458"/>
                  </a:cubicBezTo>
                  <a:cubicBezTo>
                    <a:pt x="2157575" y="541267"/>
                    <a:pt x="2145446" y="525840"/>
                    <a:pt x="2132845" y="510884"/>
                  </a:cubicBezTo>
                  <a:cubicBezTo>
                    <a:pt x="2123071" y="499226"/>
                    <a:pt x="2113297" y="487450"/>
                    <a:pt x="2101638" y="477322"/>
                  </a:cubicBezTo>
                  <a:cubicBezTo>
                    <a:pt x="2099165" y="475202"/>
                    <a:pt x="2096221" y="473318"/>
                    <a:pt x="2093277" y="475674"/>
                  </a:cubicBezTo>
                  <a:cubicBezTo>
                    <a:pt x="2090804" y="477558"/>
                    <a:pt x="2091393" y="480973"/>
                    <a:pt x="2092688" y="483328"/>
                  </a:cubicBezTo>
                  <a:cubicBezTo>
                    <a:pt x="2097399" y="491689"/>
                    <a:pt x="2099048" y="501346"/>
                    <a:pt x="2100461" y="510060"/>
                  </a:cubicBezTo>
                  <a:cubicBezTo>
                    <a:pt x="2103876" y="529726"/>
                    <a:pt x="2111413" y="549393"/>
                    <a:pt x="2107762" y="567881"/>
                  </a:cubicBezTo>
                  <a:close/>
                </a:path>
              </a:pathLst>
            </a:custGeom>
            <a:solidFill>
              <a:schemeClr val="tx1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6" name="任意多边形: 形状 85"/>
            <p:cNvSpPr/>
            <p:nvPr>
              <p:custDataLst>
                <p:tags r:id="rId5"/>
              </p:custDataLst>
            </p:nvPr>
          </p:nvSpPr>
          <p:spPr>
            <a:xfrm>
              <a:off x="11231596" y="293015"/>
              <a:ext cx="589790" cy="460428"/>
            </a:xfrm>
            <a:custGeom>
              <a:avLst/>
              <a:gdLst>
                <a:gd name="connsiteX0" fmla="*/ 0 w 1847017"/>
                <a:gd name="connsiteY0" fmla="*/ 794715 h 1479208"/>
                <a:gd name="connsiteX1" fmla="*/ 1413 w 1847017"/>
                <a:gd name="connsiteY1" fmla="*/ 766216 h 1479208"/>
                <a:gd name="connsiteX2" fmla="*/ 20373 w 1847017"/>
                <a:gd name="connsiteY2" fmla="*/ 733714 h 1479208"/>
                <a:gd name="connsiteX3" fmla="*/ 90088 w 1847017"/>
                <a:gd name="connsiteY3" fmla="*/ 678248 h 1479208"/>
                <a:gd name="connsiteX4" fmla="*/ 135309 w 1847017"/>
                <a:gd name="connsiteY4" fmla="*/ 642801 h 1479208"/>
                <a:gd name="connsiteX5" fmla="*/ 179234 w 1847017"/>
                <a:gd name="connsiteY5" fmla="*/ 609592 h 1479208"/>
                <a:gd name="connsiteX6" fmla="*/ 230225 w 1847017"/>
                <a:gd name="connsiteY6" fmla="*/ 573793 h 1479208"/>
                <a:gd name="connsiteX7" fmla="*/ 248361 w 1847017"/>
                <a:gd name="connsiteY7" fmla="*/ 560839 h 1479208"/>
                <a:gd name="connsiteX8" fmla="*/ 303827 w 1847017"/>
                <a:gd name="connsiteY8" fmla="*/ 523862 h 1479208"/>
                <a:gd name="connsiteX9" fmla="*/ 358586 w 1847017"/>
                <a:gd name="connsiteY9" fmla="*/ 490770 h 1479208"/>
                <a:gd name="connsiteX10" fmla="*/ 380254 w 1847017"/>
                <a:gd name="connsiteY10" fmla="*/ 476874 h 1479208"/>
                <a:gd name="connsiteX11" fmla="*/ 415701 w 1847017"/>
                <a:gd name="connsiteY11" fmla="*/ 456266 h 1479208"/>
                <a:gd name="connsiteX12" fmla="*/ 437604 w 1847017"/>
                <a:gd name="connsiteY12" fmla="*/ 445079 h 1479208"/>
                <a:gd name="connsiteX13" fmla="*/ 537938 w 1847017"/>
                <a:gd name="connsiteY13" fmla="*/ 393499 h 1479208"/>
                <a:gd name="connsiteX14" fmla="*/ 586927 w 1847017"/>
                <a:gd name="connsiteY14" fmla="*/ 370771 h 1479208"/>
                <a:gd name="connsiteX15" fmla="*/ 634621 w 1847017"/>
                <a:gd name="connsiteY15" fmla="*/ 350869 h 1479208"/>
                <a:gd name="connsiteX16" fmla="*/ 691147 w 1847017"/>
                <a:gd name="connsiteY16" fmla="*/ 328376 h 1479208"/>
                <a:gd name="connsiteX17" fmla="*/ 756622 w 1847017"/>
                <a:gd name="connsiteY17" fmla="*/ 306001 h 1479208"/>
                <a:gd name="connsiteX18" fmla="*/ 817976 w 1847017"/>
                <a:gd name="connsiteY18" fmla="*/ 286217 h 1479208"/>
                <a:gd name="connsiteX19" fmla="*/ 864021 w 1847017"/>
                <a:gd name="connsiteY19" fmla="*/ 272557 h 1479208"/>
                <a:gd name="connsiteX20" fmla="*/ 909595 w 1847017"/>
                <a:gd name="connsiteY20" fmla="*/ 261605 h 1479208"/>
                <a:gd name="connsiteX21" fmla="*/ 965297 w 1847017"/>
                <a:gd name="connsiteY21" fmla="*/ 247474 h 1479208"/>
                <a:gd name="connsiteX22" fmla="*/ 997682 w 1847017"/>
                <a:gd name="connsiteY22" fmla="*/ 241703 h 1479208"/>
                <a:gd name="connsiteX23" fmla="*/ 1030537 w 1847017"/>
                <a:gd name="connsiteY23" fmla="*/ 233342 h 1479208"/>
                <a:gd name="connsiteX24" fmla="*/ 1080115 w 1847017"/>
                <a:gd name="connsiteY24" fmla="*/ 223921 h 1479208"/>
                <a:gd name="connsiteX25" fmla="*/ 1123687 w 1847017"/>
                <a:gd name="connsiteY25" fmla="*/ 215442 h 1479208"/>
                <a:gd name="connsiteX26" fmla="*/ 1166199 w 1847017"/>
                <a:gd name="connsiteY26" fmla="*/ 206963 h 1479208"/>
                <a:gd name="connsiteX27" fmla="*/ 1255816 w 1847017"/>
                <a:gd name="connsiteY27" fmla="*/ 189181 h 1479208"/>
                <a:gd name="connsiteX28" fmla="*/ 1304099 w 1847017"/>
                <a:gd name="connsiteY28" fmla="*/ 179289 h 1479208"/>
                <a:gd name="connsiteX29" fmla="*/ 1371930 w 1847017"/>
                <a:gd name="connsiteY29" fmla="*/ 160801 h 1479208"/>
                <a:gd name="connsiteX30" fmla="*/ 1462725 w 1847017"/>
                <a:gd name="connsiteY30" fmla="*/ 128769 h 1479208"/>
                <a:gd name="connsiteX31" fmla="*/ 1550929 w 1847017"/>
                <a:gd name="connsiteY31" fmla="*/ 82489 h 1479208"/>
                <a:gd name="connsiteX32" fmla="*/ 1623352 w 1847017"/>
                <a:gd name="connsiteY32" fmla="*/ 28671 h 1479208"/>
                <a:gd name="connsiteX33" fmla="*/ 1651026 w 1847017"/>
                <a:gd name="connsiteY33" fmla="*/ 3352 h 1479208"/>
                <a:gd name="connsiteX34" fmla="*/ 1665511 w 1847017"/>
                <a:gd name="connsiteY34" fmla="*/ 2175 h 1479208"/>
                <a:gd name="connsiteX35" fmla="*/ 1743470 w 1847017"/>
                <a:gd name="connsiteY35" fmla="*/ 52459 h 1479208"/>
                <a:gd name="connsiteX36" fmla="*/ 1800231 w 1847017"/>
                <a:gd name="connsiteY36" fmla="*/ 97327 h 1479208"/>
                <a:gd name="connsiteX37" fmla="*/ 1837915 w 1847017"/>
                <a:gd name="connsiteY37" fmla="*/ 132773 h 1479208"/>
                <a:gd name="connsiteX38" fmla="*/ 1844156 w 1847017"/>
                <a:gd name="connsiteY38" fmla="*/ 139839 h 1479208"/>
                <a:gd name="connsiteX39" fmla="*/ 1843685 w 1847017"/>
                <a:gd name="connsiteY39" fmla="*/ 155972 h 1479208"/>
                <a:gd name="connsiteX40" fmla="*/ 1786453 w 1847017"/>
                <a:gd name="connsiteY40" fmla="*/ 236404 h 1479208"/>
                <a:gd name="connsiteX41" fmla="*/ 1759603 w 1847017"/>
                <a:gd name="connsiteY41" fmla="*/ 276325 h 1479208"/>
                <a:gd name="connsiteX42" fmla="*/ 1735109 w 1847017"/>
                <a:gd name="connsiteY42" fmla="*/ 309181 h 1479208"/>
                <a:gd name="connsiteX43" fmla="*/ 1676816 w 1847017"/>
                <a:gd name="connsiteY43" fmla="*/ 388671 h 1479208"/>
                <a:gd name="connsiteX44" fmla="*/ 1588730 w 1847017"/>
                <a:gd name="connsiteY44" fmla="*/ 505962 h 1479208"/>
                <a:gd name="connsiteX45" fmla="*/ 1549986 w 1847017"/>
                <a:gd name="connsiteY45" fmla="*/ 556011 h 1479208"/>
                <a:gd name="connsiteX46" fmla="*/ 1514893 w 1847017"/>
                <a:gd name="connsiteY46" fmla="*/ 600054 h 1479208"/>
                <a:gd name="connsiteX47" fmla="*/ 1460016 w 1847017"/>
                <a:gd name="connsiteY47" fmla="*/ 667414 h 1479208"/>
                <a:gd name="connsiteX48" fmla="*/ 1406199 w 1847017"/>
                <a:gd name="connsiteY48" fmla="*/ 732536 h 1479208"/>
                <a:gd name="connsiteX49" fmla="*/ 1330831 w 1847017"/>
                <a:gd name="connsiteY49" fmla="*/ 819563 h 1479208"/>
                <a:gd name="connsiteX50" fmla="*/ 1282195 w 1847017"/>
                <a:gd name="connsiteY50" fmla="*/ 873027 h 1479208"/>
                <a:gd name="connsiteX51" fmla="*/ 1227907 w 1847017"/>
                <a:gd name="connsiteY51" fmla="*/ 931554 h 1479208"/>
                <a:gd name="connsiteX52" fmla="*/ 1145355 w 1847017"/>
                <a:gd name="connsiteY52" fmla="*/ 1016814 h 1479208"/>
                <a:gd name="connsiteX53" fmla="*/ 1066808 w 1847017"/>
                <a:gd name="connsiteY53" fmla="*/ 1090769 h 1479208"/>
                <a:gd name="connsiteX54" fmla="*/ 989085 w 1847017"/>
                <a:gd name="connsiteY54" fmla="*/ 1160602 h 1479208"/>
                <a:gd name="connsiteX55" fmla="*/ 918428 w 1847017"/>
                <a:gd name="connsiteY55" fmla="*/ 1218305 h 1479208"/>
                <a:gd name="connsiteX56" fmla="*/ 859193 w 1847017"/>
                <a:gd name="connsiteY56" fmla="*/ 1264468 h 1479208"/>
                <a:gd name="connsiteX57" fmla="*/ 806318 w 1847017"/>
                <a:gd name="connsiteY57" fmla="*/ 1300974 h 1479208"/>
                <a:gd name="connsiteX58" fmla="*/ 784296 w 1847017"/>
                <a:gd name="connsiteY58" fmla="*/ 1316637 h 1479208"/>
                <a:gd name="connsiteX59" fmla="*/ 704454 w 1847017"/>
                <a:gd name="connsiteY59" fmla="*/ 1365979 h 1479208"/>
                <a:gd name="connsiteX60" fmla="*/ 624729 w 1847017"/>
                <a:gd name="connsiteY60" fmla="*/ 1408374 h 1479208"/>
                <a:gd name="connsiteX61" fmla="*/ 548301 w 1847017"/>
                <a:gd name="connsiteY61" fmla="*/ 1441229 h 1479208"/>
                <a:gd name="connsiteX62" fmla="*/ 494484 w 1847017"/>
                <a:gd name="connsiteY62" fmla="*/ 1461013 h 1479208"/>
                <a:gd name="connsiteX63" fmla="*/ 482236 w 1847017"/>
                <a:gd name="connsiteY63" fmla="*/ 1465017 h 1479208"/>
                <a:gd name="connsiteX64" fmla="*/ 436898 w 1847017"/>
                <a:gd name="connsiteY64" fmla="*/ 1477382 h 1479208"/>
                <a:gd name="connsiteX65" fmla="*/ 411461 w 1847017"/>
                <a:gd name="connsiteY65" fmla="*/ 1474085 h 1479208"/>
                <a:gd name="connsiteX66" fmla="*/ 378606 w 1847017"/>
                <a:gd name="connsiteY66" fmla="*/ 1453477 h 1479208"/>
                <a:gd name="connsiteX67" fmla="*/ 331030 w 1847017"/>
                <a:gd name="connsiteY67" fmla="*/ 1417441 h 1479208"/>
                <a:gd name="connsiteX68" fmla="*/ 293817 w 1847017"/>
                <a:gd name="connsiteY68" fmla="*/ 1383644 h 1479208"/>
                <a:gd name="connsiteX69" fmla="*/ 235171 w 1847017"/>
                <a:gd name="connsiteY69" fmla="*/ 1319463 h 1479208"/>
                <a:gd name="connsiteX70" fmla="*/ 194779 w 1847017"/>
                <a:gd name="connsiteY70" fmla="*/ 1267648 h 1479208"/>
                <a:gd name="connsiteX71" fmla="*/ 155211 w 1847017"/>
                <a:gd name="connsiteY71" fmla="*/ 1209356 h 1479208"/>
                <a:gd name="connsiteX72" fmla="*/ 87144 w 1847017"/>
                <a:gd name="connsiteY72" fmla="*/ 1088767 h 1479208"/>
                <a:gd name="connsiteX73" fmla="*/ 47694 w 1847017"/>
                <a:gd name="connsiteY73" fmla="*/ 998443 h 1479208"/>
                <a:gd name="connsiteX74" fmla="*/ 33091 w 1847017"/>
                <a:gd name="connsiteY74" fmla="*/ 958875 h 1479208"/>
                <a:gd name="connsiteX75" fmla="*/ 12954 w 1847017"/>
                <a:gd name="connsiteY75" fmla="*/ 891869 h 1479208"/>
                <a:gd name="connsiteX76" fmla="*/ 6595 w 1847017"/>
                <a:gd name="connsiteY76" fmla="*/ 858542 h 1479208"/>
                <a:gd name="connsiteX77" fmla="*/ 1178 w 1847017"/>
                <a:gd name="connsiteY77" fmla="*/ 827335 h 1479208"/>
                <a:gd name="connsiteX78" fmla="*/ 0 w 1847017"/>
                <a:gd name="connsiteY78" fmla="*/ 794715 h 147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847017" h="1479208">
                  <a:moveTo>
                    <a:pt x="0" y="794715"/>
                  </a:moveTo>
                  <a:cubicBezTo>
                    <a:pt x="707" y="785765"/>
                    <a:pt x="0" y="776108"/>
                    <a:pt x="1413" y="766216"/>
                  </a:cubicBezTo>
                  <a:cubicBezTo>
                    <a:pt x="3297" y="752320"/>
                    <a:pt x="9774" y="741957"/>
                    <a:pt x="20373" y="733714"/>
                  </a:cubicBezTo>
                  <a:cubicBezTo>
                    <a:pt x="43808" y="715461"/>
                    <a:pt x="66418" y="696148"/>
                    <a:pt x="90088" y="678248"/>
                  </a:cubicBezTo>
                  <a:cubicBezTo>
                    <a:pt x="105397" y="666707"/>
                    <a:pt x="120000" y="654342"/>
                    <a:pt x="135309" y="642801"/>
                  </a:cubicBezTo>
                  <a:cubicBezTo>
                    <a:pt x="150029" y="631850"/>
                    <a:pt x="164043" y="619838"/>
                    <a:pt x="179234" y="609592"/>
                  </a:cubicBezTo>
                  <a:cubicBezTo>
                    <a:pt x="196427" y="597934"/>
                    <a:pt x="212443" y="584745"/>
                    <a:pt x="230225" y="573793"/>
                  </a:cubicBezTo>
                  <a:cubicBezTo>
                    <a:pt x="236584" y="569907"/>
                    <a:pt x="242355" y="565196"/>
                    <a:pt x="248361" y="560839"/>
                  </a:cubicBezTo>
                  <a:cubicBezTo>
                    <a:pt x="266260" y="547532"/>
                    <a:pt x="285691" y="536698"/>
                    <a:pt x="303827" y="523862"/>
                  </a:cubicBezTo>
                  <a:cubicBezTo>
                    <a:pt x="321138" y="511614"/>
                    <a:pt x="339037" y="499720"/>
                    <a:pt x="358586" y="490770"/>
                  </a:cubicBezTo>
                  <a:cubicBezTo>
                    <a:pt x="366358" y="487238"/>
                    <a:pt x="373071" y="481467"/>
                    <a:pt x="380254" y="476874"/>
                  </a:cubicBezTo>
                  <a:cubicBezTo>
                    <a:pt x="391795" y="469573"/>
                    <a:pt x="404867" y="464863"/>
                    <a:pt x="415701" y="456266"/>
                  </a:cubicBezTo>
                  <a:cubicBezTo>
                    <a:pt x="422178" y="451085"/>
                    <a:pt x="430303" y="448847"/>
                    <a:pt x="437604" y="445079"/>
                  </a:cubicBezTo>
                  <a:cubicBezTo>
                    <a:pt x="470931" y="427768"/>
                    <a:pt x="503551" y="408926"/>
                    <a:pt x="537938" y="393499"/>
                  </a:cubicBezTo>
                  <a:cubicBezTo>
                    <a:pt x="554307" y="386198"/>
                    <a:pt x="571029" y="379603"/>
                    <a:pt x="586927" y="370771"/>
                  </a:cubicBezTo>
                  <a:cubicBezTo>
                    <a:pt x="601883" y="362410"/>
                    <a:pt x="618605" y="357346"/>
                    <a:pt x="634621" y="350869"/>
                  </a:cubicBezTo>
                  <a:cubicBezTo>
                    <a:pt x="653463" y="343332"/>
                    <a:pt x="672069" y="335324"/>
                    <a:pt x="691147" y="328376"/>
                  </a:cubicBezTo>
                  <a:cubicBezTo>
                    <a:pt x="712815" y="320486"/>
                    <a:pt x="734954" y="313892"/>
                    <a:pt x="756622" y="306001"/>
                  </a:cubicBezTo>
                  <a:cubicBezTo>
                    <a:pt x="776877" y="298582"/>
                    <a:pt x="797133" y="291517"/>
                    <a:pt x="817976" y="286217"/>
                  </a:cubicBezTo>
                  <a:cubicBezTo>
                    <a:pt x="833521" y="282213"/>
                    <a:pt x="848477" y="276443"/>
                    <a:pt x="864021" y="272557"/>
                  </a:cubicBezTo>
                  <a:cubicBezTo>
                    <a:pt x="879213" y="268789"/>
                    <a:pt x="894640" y="266080"/>
                    <a:pt x="909595" y="261605"/>
                  </a:cubicBezTo>
                  <a:cubicBezTo>
                    <a:pt x="927966" y="256070"/>
                    <a:pt x="946691" y="251949"/>
                    <a:pt x="965297" y="247474"/>
                  </a:cubicBezTo>
                  <a:cubicBezTo>
                    <a:pt x="975896" y="244883"/>
                    <a:pt x="986730" y="242645"/>
                    <a:pt x="997682" y="241703"/>
                  </a:cubicBezTo>
                  <a:cubicBezTo>
                    <a:pt x="1009105" y="240879"/>
                    <a:pt x="1019821" y="236522"/>
                    <a:pt x="1030537" y="233342"/>
                  </a:cubicBezTo>
                  <a:cubicBezTo>
                    <a:pt x="1046906" y="228514"/>
                    <a:pt x="1063864" y="228278"/>
                    <a:pt x="1080115" y="223921"/>
                  </a:cubicBezTo>
                  <a:cubicBezTo>
                    <a:pt x="1094482" y="220153"/>
                    <a:pt x="1109202" y="217680"/>
                    <a:pt x="1123687" y="215442"/>
                  </a:cubicBezTo>
                  <a:cubicBezTo>
                    <a:pt x="1138054" y="213323"/>
                    <a:pt x="1152068" y="210143"/>
                    <a:pt x="1166199" y="206963"/>
                  </a:cubicBezTo>
                  <a:cubicBezTo>
                    <a:pt x="1195993" y="200251"/>
                    <a:pt x="1226494" y="198013"/>
                    <a:pt x="1255816" y="189181"/>
                  </a:cubicBezTo>
                  <a:cubicBezTo>
                    <a:pt x="1271479" y="184471"/>
                    <a:pt x="1288437" y="184000"/>
                    <a:pt x="1304099" y="179289"/>
                  </a:cubicBezTo>
                  <a:cubicBezTo>
                    <a:pt x="1326592" y="172459"/>
                    <a:pt x="1349437" y="167631"/>
                    <a:pt x="1371930" y="160801"/>
                  </a:cubicBezTo>
                  <a:cubicBezTo>
                    <a:pt x="1402666" y="151497"/>
                    <a:pt x="1433048" y="140899"/>
                    <a:pt x="1462725" y="128769"/>
                  </a:cubicBezTo>
                  <a:cubicBezTo>
                    <a:pt x="1493461" y="116169"/>
                    <a:pt x="1523137" y="101213"/>
                    <a:pt x="1550929" y="82489"/>
                  </a:cubicBezTo>
                  <a:cubicBezTo>
                    <a:pt x="1575894" y="65649"/>
                    <a:pt x="1600742" y="48691"/>
                    <a:pt x="1623352" y="28671"/>
                  </a:cubicBezTo>
                  <a:cubicBezTo>
                    <a:pt x="1632655" y="20428"/>
                    <a:pt x="1641134" y="11125"/>
                    <a:pt x="1651026" y="3352"/>
                  </a:cubicBezTo>
                  <a:cubicBezTo>
                    <a:pt x="1656326" y="-769"/>
                    <a:pt x="1659741" y="-1005"/>
                    <a:pt x="1665511" y="2175"/>
                  </a:cubicBezTo>
                  <a:cubicBezTo>
                    <a:pt x="1692479" y="17366"/>
                    <a:pt x="1717680" y="35384"/>
                    <a:pt x="1743470" y="52459"/>
                  </a:cubicBezTo>
                  <a:cubicBezTo>
                    <a:pt x="1763725" y="65766"/>
                    <a:pt x="1781389" y="82253"/>
                    <a:pt x="1800231" y="97327"/>
                  </a:cubicBezTo>
                  <a:cubicBezTo>
                    <a:pt x="1813774" y="108161"/>
                    <a:pt x="1826021" y="120290"/>
                    <a:pt x="1837915" y="132773"/>
                  </a:cubicBezTo>
                  <a:cubicBezTo>
                    <a:pt x="1840035" y="135011"/>
                    <a:pt x="1842390" y="137248"/>
                    <a:pt x="1844156" y="139839"/>
                  </a:cubicBezTo>
                  <a:cubicBezTo>
                    <a:pt x="1848160" y="145845"/>
                    <a:pt x="1847925" y="150084"/>
                    <a:pt x="1843685" y="155972"/>
                  </a:cubicBezTo>
                  <a:cubicBezTo>
                    <a:pt x="1824608" y="182822"/>
                    <a:pt x="1805530" y="209554"/>
                    <a:pt x="1786453" y="236404"/>
                  </a:cubicBezTo>
                  <a:cubicBezTo>
                    <a:pt x="1777150" y="249476"/>
                    <a:pt x="1768318" y="262900"/>
                    <a:pt x="1759603" y="276325"/>
                  </a:cubicBezTo>
                  <a:cubicBezTo>
                    <a:pt x="1752302" y="287631"/>
                    <a:pt x="1743116" y="298111"/>
                    <a:pt x="1735109" y="309181"/>
                  </a:cubicBezTo>
                  <a:cubicBezTo>
                    <a:pt x="1715913" y="335795"/>
                    <a:pt x="1696483" y="362410"/>
                    <a:pt x="1676816" y="388671"/>
                  </a:cubicBezTo>
                  <a:cubicBezTo>
                    <a:pt x="1647611" y="427885"/>
                    <a:pt x="1618524" y="467218"/>
                    <a:pt x="1588730" y="505962"/>
                  </a:cubicBezTo>
                  <a:cubicBezTo>
                    <a:pt x="1575894" y="522684"/>
                    <a:pt x="1561880" y="538464"/>
                    <a:pt x="1549986" y="556011"/>
                  </a:cubicBezTo>
                  <a:cubicBezTo>
                    <a:pt x="1539506" y="571555"/>
                    <a:pt x="1526669" y="585451"/>
                    <a:pt x="1514893" y="600054"/>
                  </a:cubicBezTo>
                  <a:cubicBezTo>
                    <a:pt x="1496640" y="622546"/>
                    <a:pt x="1478387" y="645039"/>
                    <a:pt x="1460016" y="667414"/>
                  </a:cubicBezTo>
                  <a:cubicBezTo>
                    <a:pt x="1442116" y="689200"/>
                    <a:pt x="1424805" y="711457"/>
                    <a:pt x="1406199" y="732536"/>
                  </a:cubicBezTo>
                  <a:cubicBezTo>
                    <a:pt x="1380762" y="761270"/>
                    <a:pt x="1356150" y="790711"/>
                    <a:pt x="1330831" y="819563"/>
                  </a:cubicBezTo>
                  <a:cubicBezTo>
                    <a:pt x="1314933" y="837698"/>
                    <a:pt x="1297975" y="854773"/>
                    <a:pt x="1282195" y="873027"/>
                  </a:cubicBezTo>
                  <a:cubicBezTo>
                    <a:pt x="1264766" y="893164"/>
                    <a:pt x="1245689" y="911770"/>
                    <a:pt x="1227907" y="931554"/>
                  </a:cubicBezTo>
                  <a:cubicBezTo>
                    <a:pt x="1201410" y="960995"/>
                    <a:pt x="1173618" y="989140"/>
                    <a:pt x="1145355" y="1016814"/>
                  </a:cubicBezTo>
                  <a:cubicBezTo>
                    <a:pt x="1119683" y="1042015"/>
                    <a:pt x="1093069" y="1066274"/>
                    <a:pt x="1066808" y="1090769"/>
                  </a:cubicBezTo>
                  <a:cubicBezTo>
                    <a:pt x="1041371" y="1114557"/>
                    <a:pt x="1015110" y="1137403"/>
                    <a:pt x="989085" y="1160602"/>
                  </a:cubicBezTo>
                  <a:cubicBezTo>
                    <a:pt x="966357" y="1180857"/>
                    <a:pt x="941862" y="1198875"/>
                    <a:pt x="918428" y="1218305"/>
                  </a:cubicBezTo>
                  <a:cubicBezTo>
                    <a:pt x="899115" y="1234321"/>
                    <a:pt x="879213" y="1249512"/>
                    <a:pt x="859193" y="1264468"/>
                  </a:cubicBezTo>
                  <a:cubicBezTo>
                    <a:pt x="842000" y="1277187"/>
                    <a:pt x="825042" y="1290376"/>
                    <a:pt x="806318" y="1300974"/>
                  </a:cubicBezTo>
                  <a:cubicBezTo>
                    <a:pt x="798546" y="1305332"/>
                    <a:pt x="791715" y="1311573"/>
                    <a:pt x="784296" y="1316637"/>
                  </a:cubicBezTo>
                  <a:cubicBezTo>
                    <a:pt x="758507" y="1334301"/>
                    <a:pt x="731892" y="1350788"/>
                    <a:pt x="704454" y="1365979"/>
                  </a:cubicBezTo>
                  <a:cubicBezTo>
                    <a:pt x="678075" y="1380582"/>
                    <a:pt x="652049" y="1395891"/>
                    <a:pt x="624729" y="1408374"/>
                  </a:cubicBezTo>
                  <a:cubicBezTo>
                    <a:pt x="599528" y="1419914"/>
                    <a:pt x="574091" y="1430984"/>
                    <a:pt x="548301" y="1441229"/>
                  </a:cubicBezTo>
                  <a:cubicBezTo>
                    <a:pt x="530519" y="1448295"/>
                    <a:pt x="511795" y="1452888"/>
                    <a:pt x="494484" y="1461013"/>
                  </a:cubicBezTo>
                  <a:cubicBezTo>
                    <a:pt x="490597" y="1462780"/>
                    <a:pt x="486358" y="1464311"/>
                    <a:pt x="482236" y="1465017"/>
                  </a:cubicBezTo>
                  <a:cubicBezTo>
                    <a:pt x="466574" y="1467373"/>
                    <a:pt x="451854" y="1472436"/>
                    <a:pt x="436898" y="1477382"/>
                  </a:cubicBezTo>
                  <a:cubicBezTo>
                    <a:pt x="427595" y="1480444"/>
                    <a:pt x="419705" y="1479855"/>
                    <a:pt x="411461" y="1474085"/>
                  </a:cubicBezTo>
                  <a:cubicBezTo>
                    <a:pt x="400980" y="1466666"/>
                    <a:pt x="389204" y="1460778"/>
                    <a:pt x="378606" y="1453477"/>
                  </a:cubicBezTo>
                  <a:cubicBezTo>
                    <a:pt x="362354" y="1442054"/>
                    <a:pt x="345985" y="1430984"/>
                    <a:pt x="331030" y="1417441"/>
                  </a:cubicBezTo>
                  <a:cubicBezTo>
                    <a:pt x="318547" y="1406254"/>
                    <a:pt x="305004" y="1396126"/>
                    <a:pt x="293817" y="1383644"/>
                  </a:cubicBezTo>
                  <a:cubicBezTo>
                    <a:pt x="274504" y="1361975"/>
                    <a:pt x="253071" y="1342427"/>
                    <a:pt x="235171" y="1319463"/>
                  </a:cubicBezTo>
                  <a:cubicBezTo>
                    <a:pt x="221746" y="1302270"/>
                    <a:pt x="207968" y="1285077"/>
                    <a:pt x="194779" y="1267648"/>
                  </a:cubicBezTo>
                  <a:cubicBezTo>
                    <a:pt x="180647" y="1249041"/>
                    <a:pt x="168400" y="1228786"/>
                    <a:pt x="155211" y="1209356"/>
                  </a:cubicBezTo>
                  <a:cubicBezTo>
                    <a:pt x="129303" y="1170965"/>
                    <a:pt x="108695" y="1129630"/>
                    <a:pt x="87144" y="1088767"/>
                  </a:cubicBezTo>
                  <a:cubicBezTo>
                    <a:pt x="71835" y="1059562"/>
                    <a:pt x="59823" y="1029062"/>
                    <a:pt x="47694" y="998443"/>
                  </a:cubicBezTo>
                  <a:cubicBezTo>
                    <a:pt x="42512" y="985372"/>
                    <a:pt x="38862" y="971476"/>
                    <a:pt x="33091" y="958875"/>
                  </a:cubicBezTo>
                  <a:cubicBezTo>
                    <a:pt x="23435" y="937325"/>
                    <a:pt x="20726" y="913890"/>
                    <a:pt x="12954" y="891869"/>
                  </a:cubicBezTo>
                  <a:cubicBezTo>
                    <a:pt x="9303" y="881623"/>
                    <a:pt x="6830" y="870083"/>
                    <a:pt x="6595" y="858542"/>
                  </a:cubicBezTo>
                  <a:cubicBezTo>
                    <a:pt x="6359" y="847943"/>
                    <a:pt x="1766" y="838169"/>
                    <a:pt x="1178" y="827335"/>
                  </a:cubicBezTo>
                  <a:cubicBezTo>
                    <a:pt x="824" y="816619"/>
                    <a:pt x="353" y="806020"/>
                    <a:pt x="0" y="794715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7" name="任意多边形: 形状 86"/>
            <p:cNvSpPr/>
            <p:nvPr>
              <p:custDataLst>
                <p:tags r:id="rId6"/>
              </p:custDataLst>
            </p:nvPr>
          </p:nvSpPr>
          <p:spPr>
            <a:xfrm>
              <a:off x="11383605" y="353727"/>
              <a:ext cx="496125" cy="481988"/>
            </a:xfrm>
            <a:custGeom>
              <a:avLst/>
              <a:gdLst>
                <a:gd name="connsiteX0" fmla="*/ 670729 w 1553691"/>
                <a:gd name="connsiteY0" fmla="*/ 1548242 h 1548472"/>
                <a:gd name="connsiteX1" fmla="*/ 634929 w 1553691"/>
                <a:gd name="connsiteY1" fmla="*/ 1548124 h 1548472"/>
                <a:gd name="connsiteX2" fmla="*/ 570866 w 1553691"/>
                <a:gd name="connsiteY2" fmla="*/ 1542354 h 1548472"/>
                <a:gd name="connsiteX3" fmla="*/ 516460 w 1553691"/>
                <a:gd name="connsiteY3" fmla="*/ 1535406 h 1548472"/>
                <a:gd name="connsiteX4" fmla="*/ 464880 w 1553691"/>
                <a:gd name="connsiteY4" fmla="*/ 1524690 h 1548472"/>
                <a:gd name="connsiteX5" fmla="*/ 422604 w 1553691"/>
                <a:gd name="connsiteY5" fmla="*/ 1514798 h 1548472"/>
                <a:gd name="connsiteX6" fmla="*/ 365018 w 1553691"/>
                <a:gd name="connsiteY6" fmla="*/ 1498782 h 1548472"/>
                <a:gd name="connsiteX7" fmla="*/ 301544 w 1553691"/>
                <a:gd name="connsiteY7" fmla="*/ 1477703 h 1548472"/>
                <a:gd name="connsiteX8" fmla="*/ 245843 w 1553691"/>
                <a:gd name="connsiteY8" fmla="*/ 1455917 h 1548472"/>
                <a:gd name="connsiteX9" fmla="*/ 197207 w 1553691"/>
                <a:gd name="connsiteY9" fmla="*/ 1435426 h 1548472"/>
                <a:gd name="connsiteX10" fmla="*/ 128551 w 1553691"/>
                <a:gd name="connsiteY10" fmla="*/ 1402099 h 1548472"/>
                <a:gd name="connsiteX11" fmla="*/ 50357 w 1553691"/>
                <a:gd name="connsiteY11" fmla="*/ 1356761 h 1548472"/>
                <a:gd name="connsiteX12" fmla="*/ 4783 w 1553691"/>
                <a:gd name="connsiteY12" fmla="*/ 1323905 h 1548472"/>
                <a:gd name="connsiteX13" fmla="*/ 7492 w 1553691"/>
                <a:gd name="connsiteY13" fmla="*/ 1310951 h 1548472"/>
                <a:gd name="connsiteX14" fmla="*/ 57541 w 1553691"/>
                <a:gd name="connsiteY14" fmla="*/ 1293994 h 1548472"/>
                <a:gd name="connsiteX15" fmla="*/ 103821 w 1553691"/>
                <a:gd name="connsiteY15" fmla="*/ 1277036 h 1548472"/>
                <a:gd name="connsiteX16" fmla="*/ 160583 w 1553691"/>
                <a:gd name="connsiteY16" fmla="*/ 1254543 h 1548472"/>
                <a:gd name="connsiteX17" fmla="*/ 234891 w 1553691"/>
                <a:gd name="connsiteY17" fmla="*/ 1219450 h 1548472"/>
                <a:gd name="connsiteX18" fmla="*/ 267511 w 1553691"/>
                <a:gd name="connsiteY18" fmla="*/ 1203199 h 1548472"/>
                <a:gd name="connsiteX19" fmla="*/ 358423 w 1553691"/>
                <a:gd name="connsiteY19" fmla="*/ 1151972 h 1548472"/>
                <a:gd name="connsiteX20" fmla="*/ 433909 w 1553691"/>
                <a:gd name="connsiteY20" fmla="*/ 1102159 h 1548472"/>
                <a:gd name="connsiteX21" fmla="*/ 480307 w 1553691"/>
                <a:gd name="connsiteY21" fmla="*/ 1068361 h 1548472"/>
                <a:gd name="connsiteX22" fmla="*/ 506333 w 1553691"/>
                <a:gd name="connsiteY22" fmla="*/ 1048577 h 1548472"/>
                <a:gd name="connsiteX23" fmla="*/ 553438 w 1553691"/>
                <a:gd name="connsiteY23" fmla="*/ 1011835 h 1548472"/>
                <a:gd name="connsiteX24" fmla="*/ 597598 w 1553691"/>
                <a:gd name="connsiteY24" fmla="*/ 975093 h 1548472"/>
                <a:gd name="connsiteX25" fmla="*/ 642466 w 1553691"/>
                <a:gd name="connsiteY25" fmla="*/ 933759 h 1548472"/>
                <a:gd name="connsiteX26" fmla="*/ 699698 w 1553691"/>
                <a:gd name="connsiteY26" fmla="*/ 879942 h 1548472"/>
                <a:gd name="connsiteX27" fmla="*/ 747039 w 1553691"/>
                <a:gd name="connsiteY27" fmla="*/ 831306 h 1548472"/>
                <a:gd name="connsiteX28" fmla="*/ 790375 w 1553691"/>
                <a:gd name="connsiteY28" fmla="*/ 785025 h 1548472"/>
                <a:gd name="connsiteX29" fmla="*/ 861386 w 1553691"/>
                <a:gd name="connsiteY29" fmla="*/ 705300 h 1548472"/>
                <a:gd name="connsiteX30" fmla="*/ 889766 w 1553691"/>
                <a:gd name="connsiteY30" fmla="*/ 672327 h 1548472"/>
                <a:gd name="connsiteX31" fmla="*/ 954889 w 1553691"/>
                <a:gd name="connsiteY31" fmla="*/ 593779 h 1548472"/>
                <a:gd name="connsiteX32" fmla="*/ 1046979 w 1553691"/>
                <a:gd name="connsiteY32" fmla="*/ 478019 h 1548472"/>
                <a:gd name="connsiteX33" fmla="*/ 1107273 w 1553691"/>
                <a:gd name="connsiteY33" fmla="*/ 398529 h 1548472"/>
                <a:gd name="connsiteX34" fmla="*/ 1173220 w 1553691"/>
                <a:gd name="connsiteY34" fmla="*/ 311503 h 1548472"/>
                <a:gd name="connsiteX35" fmla="*/ 1221856 w 1553691"/>
                <a:gd name="connsiteY35" fmla="*/ 246734 h 1548472"/>
                <a:gd name="connsiteX36" fmla="*/ 1258716 w 1553691"/>
                <a:gd name="connsiteY36" fmla="*/ 198098 h 1548472"/>
                <a:gd name="connsiteX37" fmla="*/ 1293338 w 1553691"/>
                <a:gd name="connsiteY37" fmla="*/ 152289 h 1548472"/>
                <a:gd name="connsiteX38" fmla="*/ 1328784 w 1553691"/>
                <a:gd name="connsiteY38" fmla="*/ 105537 h 1548472"/>
                <a:gd name="connsiteX39" fmla="*/ 1392729 w 1553691"/>
                <a:gd name="connsiteY39" fmla="*/ 23221 h 1548472"/>
                <a:gd name="connsiteX40" fmla="*/ 1407331 w 1553691"/>
                <a:gd name="connsiteY40" fmla="*/ 4850 h 1548472"/>
                <a:gd name="connsiteX41" fmla="*/ 1419932 w 1553691"/>
                <a:gd name="connsiteY41" fmla="*/ 2848 h 1548472"/>
                <a:gd name="connsiteX42" fmla="*/ 1441600 w 1553691"/>
                <a:gd name="connsiteY42" fmla="*/ 22397 h 1548472"/>
                <a:gd name="connsiteX43" fmla="*/ 1479637 w 1553691"/>
                <a:gd name="connsiteY43" fmla="*/ 61965 h 1548472"/>
                <a:gd name="connsiteX44" fmla="*/ 1539578 w 1553691"/>
                <a:gd name="connsiteY44" fmla="*/ 136626 h 1548472"/>
                <a:gd name="connsiteX45" fmla="*/ 1545113 w 1553691"/>
                <a:gd name="connsiteY45" fmla="*/ 144281 h 1548472"/>
                <a:gd name="connsiteX46" fmla="*/ 1550884 w 1553691"/>
                <a:gd name="connsiteY46" fmla="*/ 182907 h 1548472"/>
                <a:gd name="connsiteX47" fmla="*/ 1530864 w 1553691"/>
                <a:gd name="connsiteY47" fmla="*/ 250502 h 1548472"/>
                <a:gd name="connsiteX48" fmla="*/ 1516733 w 1553691"/>
                <a:gd name="connsiteY48" fmla="*/ 308559 h 1548472"/>
                <a:gd name="connsiteX49" fmla="*/ 1495418 w 1553691"/>
                <a:gd name="connsiteY49" fmla="*/ 408186 h 1548472"/>
                <a:gd name="connsiteX50" fmla="*/ 1488587 w 1553691"/>
                <a:gd name="connsiteY50" fmla="*/ 435507 h 1548472"/>
                <a:gd name="connsiteX51" fmla="*/ 1475987 w 1553691"/>
                <a:gd name="connsiteY51" fmla="*/ 504751 h 1548472"/>
                <a:gd name="connsiteX52" fmla="*/ 1462562 w 1553691"/>
                <a:gd name="connsiteY52" fmla="*/ 577410 h 1548472"/>
                <a:gd name="connsiteX53" fmla="*/ 1456909 w 1553691"/>
                <a:gd name="connsiteY53" fmla="*/ 606144 h 1548472"/>
                <a:gd name="connsiteX54" fmla="*/ 1436772 w 1553691"/>
                <a:gd name="connsiteY54" fmla="*/ 702474 h 1548472"/>
                <a:gd name="connsiteX55" fmla="*/ 1426291 w 1553691"/>
                <a:gd name="connsiteY55" fmla="*/ 751816 h 1548472"/>
                <a:gd name="connsiteX56" fmla="*/ 1402503 w 1553691"/>
                <a:gd name="connsiteY56" fmla="*/ 842375 h 1548472"/>
                <a:gd name="connsiteX57" fmla="*/ 1388018 w 1553691"/>
                <a:gd name="connsiteY57" fmla="*/ 889245 h 1548472"/>
                <a:gd name="connsiteX58" fmla="*/ 1345977 w 1553691"/>
                <a:gd name="connsiteY58" fmla="*/ 1008773 h 1548472"/>
                <a:gd name="connsiteX59" fmla="*/ 1313710 w 1553691"/>
                <a:gd name="connsiteY59" fmla="*/ 1082964 h 1548472"/>
                <a:gd name="connsiteX60" fmla="*/ 1302641 w 1553691"/>
                <a:gd name="connsiteY60" fmla="*/ 1103690 h 1548472"/>
                <a:gd name="connsiteX61" fmla="*/ 1254358 w 1553691"/>
                <a:gd name="connsiteY61" fmla="*/ 1186830 h 1548472"/>
                <a:gd name="connsiteX62" fmla="*/ 1185467 w 1553691"/>
                <a:gd name="connsiteY62" fmla="*/ 1280333 h 1548472"/>
                <a:gd name="connsiteX63" fmla="*/ 1140953 w 1553691"/>
                <a:gd name="connsiteY63" fmla="*/ 1328498 h 1548472"/>
                <a:gd name="connsiteX64" fmla="*/ 1105625 w 1553691"/>
                <a:gd name="connsiteY64" fmla="*/ 1364062 h 1548472"/>
                <a:gd name="connsiteX65" fmla="*/ 1074418 w 1553691"/>
                <a:gd name="connsiteY65" fmla="*/ 1390559 h 1548472"/>
                <a:gd name="connsiteX66" fmla="*/ 997754 w 1553691"/>
                <a:gd name="connsiteY66" fmla="*/ 1448733 h 1548472"/>
                <a:gd name="connsiteX67" fmla="*/ 928746 w 1553691"/>
                <a:gd name="connsiteY67" fmla="*/ 1490892 h 1548472"/>
                <a:gd name="connsiteX68" fmla="*/ 859855 w 1553691"/>
                <a:gd name="connsiteY68" fmla="*/ 1520332 h 1548472"/>
                <a:gd name="connsiteX69" fmla="*/ 778128 w 1553691"/>
                <a:gd name="connsiteY69" fmla="*/ 1539528 h 1548472"/>
                <a:gd name="connsiteX70" fmla="*/ 670729 w 1553691"/>
                <a:gd name="connsiteY70" fmla="*/ 1548242 h 154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553691" h="1548472">
                  <a:moveTo>
                    <a:pt x="670729" y="1548242"/>
                  </a:moveTo>
                  <a:cubicBezTo>
                    <a:pt x="657775" y="1548242"/>
                    <a:pt x="646352" y="1548831"/>
                    <a:pt x="634929" y="1548124"/>
                  </a:cubicBezTo>
                  <a:cubicBezTo>
                    <a:pt x="613496" y="1546829"/>
                    <a:pt x="591475" y="1547418"/>
                    <a:pt x="570866" y="1542354"/>
                  </a:cubicBezTo>
                  <a:cubicBezTo>
                    <a:pt x="552613" y="1537879"/>
                    <a:pt x="534360" y="1538703"/>
                    <a:pt x="516460" y="1535406"/>
                  </a:cubicBezTo>
                  <a:cubicBezTo>
                    <a:pt x="499149" y="1532344"/>
                    <a:pt x="481838" y="1529400"/>
                    <a:pt x="464880" y="1524690"/>
                  </a:cubicBezTo>
                  <a:cubicBezTo>
                    <a:pt x="450984" y="1520804"/>
                    <a:pt x="436617" y="1518331"/>
                    <a:pt x="422604" y="1514798"/>
                  </a:cubicBezTo>
                  <a:cubicBezTo>
                    <a:pt x="403291" y="1509852"/>
                    <a:pt x="384213" y="1503963"/>
                    <a:pt x="365018" y="1498782"/>
                  </a:cubicBezTo>
                  <a:cubicBezTo>
                    <a:pt x="343468" y="1492894"/>
                    <a:pt x="322506" y="1485122"/>
                    <a:pt x="301544" y="1477703"/>
                  </a:cubicBezTo>
                  <a:cubicBezTo>
                    <a:pt x="282820" y="1470990"/>
                    <a:pt x="264096" y="1463924"/>
                    <a:pt x="245843" y="1455917"/>
                  </a:cubicBezTo>
                  <a:cubicBezTo>
                    <a:pt x="229827" y="1448851"/>
                    <a:pt x="213458" y="1442021"/>
                    <a:pt x="197207" y="1435426"/>
                  </a:cubicBezTo>
                  <a:cubicBezTo>
                    <a:pt x="173654" y="1425887"/>
                    <a:pt x="151280" y="1413522"/>
                    <a:pt x="128551" y="1402099"/>
                  </a:cubicBezTo>
                  <a:cubicBezTo>
                    <a:pt x="101584" y="1388557"/>
                    <a:pt x="75558" y="1373365"/>
                    <a:pt x="50357" y="1356761"/>
                  </a:cubicBezTo>
                  <a:cubicBezTo>
                    <a:pt x="34695" y="1346398"/>
                    <a:pt x="19739" y="1335210"/>
                    <a:pt x="4783" y="1323905"/>
                  </a:cubicBezTo>
                  <a:cubicBezTo>
                    <a:pt x="-2518" y="1318370"/>
                    <a:pt x="-1340" y="1314720"/>
                    <a:pt x="7492" y="1310951"/>
                  </a:cubicBezTo>
                  <a:cubicBezTo>
                    <a:pt x="23743" y="1304121"/>
                    <a:pt x="40701" y="1299057"/>
                    <a:pt x="57541" y="1293994"/>
                  </a:cubicBezTo>
                  <a:cubicBezTo>
                    <a:pt x="73321" y="1289283"/>
                    <a:pt x="88512" y="1282924"/>
                    <a:pt x="103821" y="1277036"/>
                  </a:cubicBezTo>
                  <a:cubicBezTo>
                    <a:pt x="122781" y="1269735"/>
                    <a:pt x="141976" y="1262669"/>
                    <a:pt x="160583" y="1254543"/>
                  </a:cubicBezTo>
                  <a:cubicBezTo>
                    <a:pt x="185666" y="1243474"/>
                    <a:pt x="210632" y="1232404"/>
                    <a:pt x="234891" y="1219450"/>
                  </a:cubicBezTo>
                  <a:cubicBezTo>
                    <a:pt x="245607" y="1213797"/>
                    <a:pt x="256794" y="1208969"/>
                    <a:pt x="267511" y="1203199"/>
                  </a:cubicBezTo>
                  <a:cubicBezTo>
                    <a:pt x="298129" y="1186594"/>
                    <a:pt x="328865" y="1170461"/>
                    <a:pt x="358423" y="1151972"/>
                  </a:cubicBezTo>
                  <a:cubicBezTo>
                    <a:pt x="383978" y="1135957"/>
                    <a:pt x="408943" y="1119117"/>
                    <a:pt x="433909" y="1102159"/>
                  </a:cubicBezTo>
                  <a:cubicBezTo>
                    <a:pt x="449689" y="1091442"/>
                    <a:pt x="465705" y="1080844"/>
                    <a:pt x="480307" y="1068361"/>
                  </a:cubicBezTo>
                  <a:cubicBezTo>
                    <a:pt x="488551" y="1061413"/>
                    <a:pt x="497618" y="1055054"/>
                    <a:pt x="506333" y="1048577"/>
                  </a:cubicBezTo>
                  <a:cubicBezTo>
                    <a:pt x="522348" y="1036683"/>
                    <a:pt x="538364" y="1024789"/>
                    <a:pt x="553438" y="1011835"/>
                  </a:cubicBezTo>
                  <a:cubicBezTo>
                    <a:pt x="567922" y="999352"/>
                    <a:pt x="583938" y="988518"/>
                    <a:pt x="597598" y="975093"/>
                  </a:cubicBezTo>
                  <a:cubicBezTo>
                    <a:pt x="612083" y="960844"/>
                    <a:pt x="627981" y="948008"/>
                    <a:pt x="642466" y="933759"/>
                  </a:cubicBezTo>
                  <a:cubicBezTo>
                    <a:pt x="661190" y="915388"/>
                    <a:pt x="681327" y="898548"/>
                    <a:pt x="699698" y="879942"/>
                  </a:cubicBezTo>
                  <a:cubicBezTo>
                    <a:pt x="715596" y="863926"/>
                    <a:pt x="732083" y="848381"/>
                    <a:pt x="747039" y="831306"/>
                  </a:cubicBezTo>
                  <a:cubicBezTo>
                    <a:pt x="760935" y="815408"/>
                    <a:pt x="776126" y="800570"/>
                    <a:pt x="790375" y="785025"/>
                  </a:cubicBezTo>
                  <a:cubicBezTo>
                    <a:pt x="814399" y="758764"/>
                    <a:pt x="839482" y="733445"/>
                    <a:pt x="861386" y="705300"/>
                  </a:cubicBezTo>
                  <a:cubicBezTo>
                    <a:pt x="870336" y="693877"/>
                    <a:pt x="880110" y="683161"/>
                    <a:pt x="889766" y="672327"/>
                  </a:cubicBezTo>
                  <a:cubicBezTo>
                    <a:pt x="912495" y="647008"/>
                    <a:pt x="933810" y="620394"/>
                    <a:pt x="954889" y="593779"/>
                  </a:cubicBezTo>
                  <a:cubicBezTo>
                    <a:pt x="985625" y="555153"/>
                    <a:pt x="1017303" y="517352"/>
                    <a:pt x="1046979" y="478019"/>
                  </a:cubicBezTo>
                  <a:cubicBezTo>
                    <a:pt x="1066999" y="451522"/>
                    <a:pt x="1087725" y="425497"/>
                    <a:pt x="1107273" y="398529"/>
                  </a:cubicBezTo>
                  <a:cubicBezTo>
                    <a:pt x="1128588" y="369089"/>
                    <a:pt x="1152141" y="341179"/>
                    <a:pt x="1173220" y="311503"/>
                  </a:cubicBezTo>
                  <a:cubicBezTo>
                    <a:pt x="1188883" y="289482"/>
                    <a:pt x="1205369" y="268049"/>
                    <a:pt x="1221856" y="246734"/>
                  </a:cubicBezTo>
                  <a:cubicBezTo>
                    <a:pt x="1234339" y="230601"/>
                    <a:pt x="1245997" y="213996"/>
                    <a:pt x="1258716" y="198098"/>
                  </a:cubicBezTo>
                  <a:cubicBezTo>
                    <a:pt x="1270610" y="183142"/>
                    <a:pt x="1281915" y="167598"/>
                    <a:pt x="1293338" y="152289"/>
                  </a:cubicBezTo>
                  <a:cubicBezTo>
                    <a:pt x="1304996" y="136626"/>
                    <a:pt x="1316890" y="121082"/>
                    <a:pt x="1328784" y="105537"/>
                  </a:cubicBezTo>
                  <a:cubicBezTo>
                    <a:pt x="1349981" y="77981"/>
                    <a:pt x="1371178" y="50424"/>
                    <a:pt x="1392729" y="23221"/>
                  </a:cubicBezTo>
                  <a:cubicBezTo>
                    <a:pt x="1397557" y="17098"/>
                    <a:pt x="1403092" y="11445"/>
                    <a:pt x="1407331" y="4850"/>
                  </a:cubicBezTo>
                  <a:cubicBezTo>
                    <a:pt x="1411218" y="-1038"/>
                    <a:pt x="1414044" y="-1391"/>
                    <a:pt x="1419932" y="2848"/>
                  </a:cubicBezTo>
                  <a:cubicBezTo>
                    <a:pt x="1427940" y="8501"/>
                    <a:pt x="1434534" y="15802"/>
                    <a:pt x="1441600" y="22397"/>
                  </a:cubicBezTo>
                  <a:cubicBezTo>
                    <a:pt x="1454907" y="34880"/>
                    <a:pt x="1467037" y="48658"/>
                    <a:pt x="1479637" y="61965"/>
                  </a:cubicBezTo>
                  <a:cubicBezTo>
                    <a:pt x="1501659" y="85164"/>
                    <a:pt x="1522385" y="109541"/>
                    <a:pt x="1539578" y="136626"/>
                  </a:cubicBezTo>
                  <a:cubicBezTo>
                    <a:pt x="1541227" y="139217"/>
                    <a:pt x="1543229" y="141690"/>
                    <a:pt x="1545113" y="144281"/>
                  </a:cubicBezTo>
                  <a:cubicBezTo>
                    <a:pt x="1553828" y="156175"/>
                    <a:pt x="1556183" y="168422"/>
                    <a:pt x="1550884" y="182907"/>
                  </a:cubicBezTo>
                  <a:cubicBezTo>
                    <a:pt x="1542758" y="204928"/>
                    <a:pt x="1537459" y="227892"/>
                    <a:pt x="1530864" y="250502"/>
                  </a:cubicBezTo>
                  <a:cubicBezTo>
                    <a:pt x="1525329" y="269698"/>
                    <a:pt x="1522150" y="289364"/>
                    <a:pt x="1516733" y="308559"/>
                  </a:cubicBezTo>
                  <a:cubicBezTo>
                    <a:pt x="1507429" y="341297"/>
                    <a:pt x="1502483" y="374977"/>
                    <a:pt x="1495418" y="408186"/>
                  </a:cubicBezTo>
                  <a:cubicBezTo>
                    <a:pt x="1493416" y="417371"/>
                    <a:pt x="1490118" y="426086"/>
                    <a:pt x="1488587" y="435507"/>
                  </a:cubicBezTo>
                  <a:cubicBezTo>
                    <a:pt x="1484819" y="458706"/>
                    <a:pt x="1479637" y="481552"/>
                    <a:pt x="1475987" y="504751"/>
                  </a:cubicBezTo>
                  <a:cubicBezTo>
                    <a:pt x="1472101" y="529128"/>
                    <a:pt x="1465977" y="553033"/>
                    <a:pt x="1462562" y="577410"/>
                  </a:cubicBezTo>
                  <a:cubicBezTo>
                    <a:pt x="1461267" y="586949"/>
                    <a:pt x="1458794" y="596488"/>
                    <a:pt x="1456909" y="606144"/>
                  </a:cubicBezTo>
                  <a:cubicBezTo>
                    <a:pt x="1450432" y="638293"/>
                    <a:pt x="1443485" y="670325"/>
                    <a:pt x="1436772" y="702474"/>
                  </a:cubicBezTo>
                  <a:cubicBezTo>
                    <a:pt x="1433357" y="718960"/>
                    <a:pt x="1431237" y="736036"/>
                    <a:pt x="1426291" y="751816"/>
                  </a:cubicBezTo>
                  <a:cubicBezTo>
                    <a:pt x="1416870" y="781610"/>
                    <a:pt x="1412278" y="812581"/>
                    <a:pt x="1402503" y="842375"/>
                  </a:cubicBezTo>
                  <a:cubicBezTo>
                    <a:pt x="1397439" y="857802"/>
                    <a:pt x="1392258" y="873465"/>
                    <a:pt x="1388018" y="889245"/>
                  </a:cubicBezTo>
                  <a:cubicBezTo>
                    <a:pt x="1376949" y="930108"/>
                    <a:pt x="1361169" y="969323"/>
                    <a:pt x="1345977" y="1008773"/>
                  </a:cubicBezTo>
                  <a:cubicBezTo>
                    <a:pt x="1336203" y="1033974"/>
                    <a:pt x="1323367" y="1057763"/>
                    <a:pt x="1313710" y="1082964"/>
                  </a:cubicBezTo>
                  <a:cubicBezTo>
                    <a:pt x="1310884" y="1090265"/>
                    <a:pt x="1306527" y="1096860"/>
                    <a:pt x="1302641" y="1103690"/>
                  </a:cubicBezTo>
                  <a:cubicBezTo>
                    <a:pt x="1286625" y="1131482"/>
                    <a:pt x="1271552" y="1159627"/>
                    <a:pt x="1254358" y="1186830"/>
                  </a:cubicBezTo>
                  <a:cubicBezTo>
                    <a:pt x="1233514" y="1219686"/>
                    <a:pt x="1209255" y="1249715"/>
                    <a:pt x="1185467" y="1280333"/>
                  </a:cubicBezTo>
                  <a:cubicBezTo>
                    <a:pt x="1172043" y="1297526"/>
                    <a:pt x="1156145" y="1312835"/>
                    <a:pt x="1140953" y="1328498"/>
                  </a:cubicBezTo>
                  <a:cubicBezTo>
                    <a:pt x="1129295" y="1340510"/>
                    <a:pt x="1117048" y="1351815"/>
                    <a:pt x="1105625" y="1364062"/>
                  </a:cubicBezTo>
                  <a:cubicBezTo>
                    <a:pt x="1096439" y="1374072"/>
                    <a:pt x="1084545" y="1381373"/>
                    <a:pt x="1074418" y="1390559"/>
                  </a:cubicBezTo>
                  <a:cubicBezTo>
                    <a:pt x="1050630" y="1412345"/>
                    <a:pt x="1023662" y="1429891"/>
                    <a:pt x="997754" y="1448733"/>
                  </a:cubicBezTo>
                  <a:cubicBezTo>
                    <a:pt x="975968" y="1464513"/>
                    <a:pt x="953005" y="1479116"/>
                    <a:pt x="928746" y="1490892"/>
                  </a:cubicBezTo>
                  <a:cubicBezTo>
                    <a:pt x="906253" y="1501726"/>
                    <a:pt x="883761" y="1512796"/>
                    <a:pt x="859855" y="1520332"/>
                  </a:cubicBezTo>
                  <a:cubicBezTo>
                    <a:pt x="833005" y="1528811"/>
                    <a:pt x="805920" y="1534935"/>
                    <a:pt x="778128" y="1539528"/>
                  </a:cubicBezTo>
                  <a:cubicBezTo>
                    <a:pt x="741739" y="1545651"/>
                    <a:pt x="705704" y="1548713"/>
                    <a:pt x="670729" y="1548242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8" name="任意多边形: 形状 87"/>
            <p:cNvSpPr/>
            <p:nvPr>
              <p:custDataLst>
                <p:tags r:id="rId7"/>
              </p:custDataLst>
            </p:nvPr>
          </p:nvSpPr>
          <p:spPr>
            <a:xfrm>
              <a:off x="11224776" y="186504"/>
              <a:ext cx="514472" cy="313785"/>
            </a:xfrm>
            <a:custGeom>
              <a:avLst/>
              <a:gdLst>
                <a:gd name="connsiteX0" fmla="*/ 513 w 1611148"/>
                <a:gd name="connsiteY0" fmla="*/ 866048 h 1008091"/>
                <a:gd name="connsiteX1" fmla="*/ 2868 w 1611148"/>
                <a:gd name="connsiteY1" fmla="*/ 778904 h 1008091"/>
                <a:gd name="connsiteX2" fmla="*/ 10169 w 1611148"/>
                <a:gd name="connsiteY2" fmla="*/ 712486 h 1008091"/>
                <a:gd name="connsiteX3" fmla="*/ 21710 w 1611148"/>
                <a:gd name="connsiteY3" fmla="*/ 645480 h 1008091"/>
                <a:gd name="connsiteX4" fmla="*/ 24654 w 1611148"/>
                <a:gd name="connsiteY4" fmla="*/ 631701 h 1008091"/>
                <a:gd name="connsiteX5" fmla="*/ 47971 w 1611148"/>
                <a:gd name="connsiteY5" fmla="*/ 549386 h 1008091"/>
                <a:gd name="connsiteX6" fmla="*/ 70699 w 1611148"/>
                <a:gd name="connsiteY6" fmla="*/ 481555 h 1008091"/>
                <a:gd name="connsiteX7" fmla="*/ 101553 w 1611148"/>
                <a:gd name="connsiteY7" fmla="*/ 406893 h 1008091"/>
                <a:gd name="connsiteX8" fmla="*/ 154193 w 1611148"/>
                <a:gd name="connsiteY8" fmla="*/ 305736 h 1008091"/>
                <a:gd name="connsiteX9" fmla="*/ 192936 w 1611148"/>
                <a:gd name="connsiteY9" fmla="*/ 245677 h 1008091"/>
                <a:gd name="connsiteX10" fmla="*/ 219080 w 1611148"/>
                <a:gd name="connsiteY10" fmla="*/ 210937 h 1008091"/>
                <a:gd name="connsiteX11" fmla="*/ 277136 w 1611148"/>
                <a:gd name="connsiteY11" fmla="*/ 147934 h 1008091"/>
                <a:gd name="connsiteX12" fmla="*/ 362396 w 1611148"/>
                <a:gd name="connsiteY12" fmla="*/ 83754 h 1008091"/>
                <a:gd name="connsiteX13" fmla="*/ 436115 w 1611148"/>
                <a:gd name="connsiteY13" fmla="*/ 53607 h 1008091"/>
                <a:gd name="connsiteX14" fmla="*/ 494761 w 1611148"/>
                <a:gd name="connsiteY14" fmla="*/ 37002 h 1008091"/>
                <a:gd name="connsiteX15" fmla="*/ 545987 w 1611148"/>
                <a:gd name="connsiteY15" fmla="*/ 25933 h 1008091"/>
                <a:gd name="connsiteX16" fmla="*/ 576606 w 1611148"/>
                <a:gd name="connsiteY16" fmla="*/ 17925 h 1008091"/>
                <a:gd name="connsiteX17" fmla="*/ 600982 w 1611148"/>
                <a:gd name="connsiteY17" fmla="*/ 14627 h 1008091"/>
                <a:gd name="connsiteX18" fmla="*/ 618411 w 1611148"/>
                <a:gd name="connsiteY18" fmla="*/ 12154 h 1008091"/>
                <a:gd name="connsiteX19" fmla="*/ 629952 w 1611148"/>
                <a:gd name="connsiteY19" fmla="*/ 10152 h 1008091"/>
                <a:gd name="connsiteX20" fmla="*/ 675290 w 1611148"/>
                <a:gd name="connsiteY20" fmla="*/ 4264 h 1008091"/>
                <a:gd name="connsiteX21" fmla="*/ 681061 w 1611148"/>
                <a:gd name="connsiteY21" fmla="*/ 3322 h 1008091"/>
                <a:gd name="connsiteX22" fmla="*/ 800943 w 1611148"/>
                <a:gd name="connsiteY22" fmla="*/ 967 h 1008091"/>
                <a:gd name="connsiteX23" fmla="*/ 880550 w 1611148"/>
                <a:gd name="connsiteY23" fmla="*/ 6149 h 1008091"/>
                <a:gd name="connsiteX24" fmla="*/ 934014 w 1611148"/>
                <a:gd name="connsiteY24" fmla="*/ 12743 h 1008091"/>
                <a:gd name="connsiteX25" fmla="*/ 986183 w 1611148"/>
                <a:gd name="connsiteY25" fmla="*/ 20162 h 1008091"/>
                <a:gd name="connsiteX26" fmla="*/ 1020569 w 1611148"/>
                <a:gd name="connsiteY26" fmla="*/ 27817 h 1008091"/>
                <a:gd name="connsiteX27" fmla="*/ 1072856 w 1611148"/>
                <a:gd name="connsiteY27" fmla="*/ 40653 h 1008091"/>
                <a:gd name="connsiteX28" fmla="*/ 1102649 w 1611148"/>
                <a:gd name="connsiteY28" fmla="*/ 47248 h 1008091"/>
                <a:gd name="connsiteX29" fmla="*/ 1168714 w 1611148"/>
                <a:gd name="connsiteY29" fmla="*/ 67267 h 1008091"/>
                <a:gd name="connsiteX30" fmla="*/ 1219587 w 1611148"/>
                <a:gd name="connsiteY30" fmla="*/ 85167 h 1008091"/>
                <a:gd name="connsiteX31" fmla="*/ 1277526 w 1611148"/>
                <a:gd name="connsiteY31" fmla="*/ 107542 h 1008091"/>
                <a:gd name="connsiteX32" fmla="*/ 1314150 w 1611148"/>
                <a:gd name="connsiteY32" fmla="*/ 122969 h 1008091"/>
                <a:gd name="connsiteX33" fmla="*/ 1370323 w 1611148"/>
                <a:gd name="connsiteY33" fmla="*/ 149465 h 1008091"/>
                <a:gd name="connsiteX34" fmla="*/ 1409302 w 1611148"/>
                <a:gd name="connsiteY34" fmla="*/ 168189 h 1008091"/>
                <a:gd name="connsiteX35" fmla="*/ 1423552 w 1611148"/>
                <a:gd name="connsiteY35" fmla="*/ 176315 h 1008091"/>
                <a:gd name="connsiteX36" fmla="*/ 1429440 w 1611148"/>
                <a:gd name="connsiteY36" fmla="*/ 180083 h 1008091"/>
                <a:gd name="connsiteX37" fmla="*/ 1497271 w 1611148"/>
                <a:gd name="connsiteY37" fmla="*/ 218592 h 1008091"/>
                <a:gd name="connsiteX38" fmla="*/ 1549793 w 1611148"/>
                <a:gd name="connsiteY38" fmla="*/ 251801 h 1008091"/>
                <a:gd name="connsiteX39" fmla="*/ 1606436 w 1611148"/>
                <a:gd name="connsiteY39" fmla="*/ 291486 h 1008091"/>
                <a:gd name="connsiteX40" fmla="*/ 1606672 w 1611148"/>
                <a:gd name="connsiteY40" fmla="*/ 305853 h 1008091"/>
                <a:gd name="connsiteX41" fmla="*/ 1530597 w 1611148"/>
                <a:gd name="connsiteY41" fmla="*/ 364734 h 1008091"/>
                <a:gd name="connsiteX42" fmla="*/ 1475014 w 1611148"/>
                <a:gd name="connsiteY42" fmla="*/ 399710 h 1008091"/>
                <a:gd name="connsiteX43" fmla="*/ 1436388 w 1611148"/>
                <a:gd name="connsiteY43" fmla="*/ 418787 h 1008091"/>
                <a:gd name="connsiteX44" fmla="*/ 1390696 w 1611148"/>
                <a:gd name="connsiteY44" fmla="*/ 440338 h 1008091"/>
                <a:gd name="connsiteX45" fmla="*/ 1343944 w 1611148"/>
                <a:gd name="connsiteY45" fmla="*/ 459062 h 1008091"/>
                <a:gd name="connsiteX46" fmla="*/ 1271638 w 1611148"/>
                <a:gd name="connsiteY46" fmla="*/ 483557 h 1008091"/>
                <a:gd name="connsiteX47" fmla="*/ 1245613 w 1611148"/>
                <a:gd name="connsiteY47" fmla="*/ 490858 h 1008091"/>
                <a:gd name="connsiteX48" fmla="*/ 1176015 w 1611148"/>
                <a:gd name="connsiteY48" fmla="*/ 511348 h 1008091"/>
                <a:gd name="connsiteX49" fmla="*/ 1135034 w 1611148"/>
                <a:gd name="connsiteY49" fmla="*/ 521594 h 1008091"/>
                <a:gd name="connsiteX50" fmla="*/ 1074740 w 1611148"/>
                <a:gd name="connsiteY50" fmla="*/ 536314 h 1008091"/>
                <a:gd name="connsiteX51" fmla="*/ 1026928 w 1611148"/>
                <a:gd name="connsiteY51" fmla="*/ 547148 h 1008091"/>
                <a:gd name="connsiteX52" fmla="*/ 996310 w 1611148"/>
                <a:gd name="connsiteY52" fmla="*/ 555156 h 1008091"/>
                <a:gd name="connsiteX53" fmla="*/ 938253 w 1611148"/>
                <a:gd name="connsiteY53" fmla="*/ 569405 h 1008091"/>
                <a:gd name="connsiteX54" fmla="*/ 925535 w 1611148"/>
                <a:gd name="connsiteY54" fmla="*/ 571643 h 1008091"/>
                <a:gd name="connsiteX55" fmla="*/ 888087 w 1611148"/>
                <a:gd name="connsiteY55" fmla="*/ 580946 h 1008091"/>
                <a:gd name="connsiteX56" fmla="*/ 849225 w 1611148"/>
                <a:gd name="connsiteY56" fmla="*/ 589778 h 1008091"/>
                <a:gd name="connsiteX57" fmla="*/ 795997 w 1611148"/>
                <a:gd name="connsiteY57" fmla="*/ 603792 h 1008091"/>
                <a:gd name="connsiteX58" fmla="*/ 683769 w 1611148"/>
                <a:gd name="connsiteY58" fmla="*/ 637472 h 1008091"/>
                <a:gd name="connsiteX59" fmla="*/ 615938 w 1611148"/>
                <a:gd name="connsiteY59" fmla="*/ 660200 h 1008091"/>
                <a:gd name="connsiteX60" fmla="*/ 549874 w 1611148"/>
                <a:gd name="connsiteY60" fmla="*/ 684459 h 1008091"/>
                <a:gd name="connsiteX61" fmla="*/ 511012 w 1611148"/>
                <a:gd name="connsiteY61" fmla="*/ 701181 h 1008091"/>
                <a:gd name="connsiteX62" fmla="*/ 466969 w 1611148"/>
                <a:gd name="connsiteY62" fmla="*/ 720612 h 1008091"/>
                <a:gd name="connsiteX63" fmla="*/ 409737 w 1611148"/>
                <a:gd name="connsiteY63" fmla="*/ 746991 h 1008091"/>
                <a:gd name="connsiteX64" fmla="*/ 365576 w 1611148"/>
                <a:gd name="connsiteY64" fmla="*/ 768777 h 1008091"/>
                <a:gd name="connsiteX65" fmla="*/ 332013 w 1611148"/>
                <a:gd name="connsiteY65" fmla="*/ 787854 h 1008091"/>
                <a:gd name="connsiteX66" fmla="*/ 303868 w 1611148"/>
                <a:gd name="connsiteY66" fmla="*/ 804459 h 1008091"/>
                <a:gd name="connsiteX67" fmla="*/ 237450 w 1611148"/>
                <a:gd name="connsiteY67" fmla="*/ 844380 h 1008091"/>
                <a:gd name="connsiteX68" fmla="*/ 186459 w 1611148"/>
                <a:gd name="connsiteY68" fmla="*/ 877942 h 1008091"/>
                <a:gd name="connsiteX69" fmla="*/ 137235 w 1611148"/>
                <a:gd name="connsiteY69" fmla="*/ 913860 h 1008091"/>
                <a:gd name="connsiteX70" fmla="*/ 102024 w 1611148"/>
                <a:gd name="connsiteY70" fmla="*/ 941181 h 1008091"/>
                <a:gd name="connsiteX71" fmla="*/ 50680 w 1611148"/>
                <a:gd name="connsiteY71" fmla="*/ 982280 h 1008091"/>
                <a:gd name="connsiteX72" fmla="*/ 23359 w 1611148"/>
                <a:gd name="connsiteY72" fmla="*/ 1004654 h 1008091"/>
                <a:gd name="connsiteX73" fmla="*/ 9934 w 1611148"/>
                <a:gd name="connsiteY73" fmla="*/ 1000062 h 1008091"/>
                <a:gd name="connsiteX74" fmla="*/ 6048 w 1611148"/>
                <a:gd name="connsiteY74" fmla="*/ 970974 h 1008091"/>
                <a:gd name="connsiteX75" fmla="*/ 513 w 1611148"/>
                <a:gd name="connsiteY75" fmla="*/ 866048 h 100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611148" h="1008091">
                  <a:moveTo>
                    <a:pt x="513" y="866048"/>
                  </a:moveTo>
                  <a:cubicBezTo>
                    <a:pt x="-783" y="836137"/>
                    <a:pt x="513" y="807403"/>
                    <a:pt x="2868" y="778904"/>
                  </a:cubicBezTo>
                  <a:cubicBezTo>
                    <a:pt x="4634" y="756765"/>
                    <a:pt x="6636" y="734626"/>
                    <a:pt x="10169" y="712486"/>
                  </a:cubicBezTo>
                  <a:cubicBezTo>
                    <a:pt x="13702" y="690112"/>
                    <a:pt x="20179" y="668208"/>
                    <a:pt x="21710" y="645480"/>
                  </a:cubicBezTo>
                  <a:cubicBezTo>
                    <a:pt x="22063" y="640887"/>
                    <a:pt x="23123" y="636176"/>
                    <a:pt x="24654" y="631701"/>
                  </a:cubicBezTo>
                  <a:cubicBezTo>
                    <a:pt x="33722" y="604616"/>
                    <a:pt x="38668" y="576353"/>
                    <a:pt x="47971" y="549386"/>
                  </a:cubicBezTo>
                  <a:cubicBezTo>
                    <a:pt x="55743" y="526893"/>
                    <a:pt x="61867" y="503812"/>
                    <a:pt x="70699" y="481555"/>
                  </a:cubicBezTo>
                  <a:cubicBezTo>
                    <a:pt x="80591" y="456471"/>
                    <a:pt x="90719" y="431623"/>
                    <a:pt x="101553" y="406893"/>
                  </a:cubicBezTo>
                  <a:cubicBezTo>
                    <a:pt x="116862" y="372036"/>
                    <a:pt x="134997" y="338709"/>
                    <a:pt x="154193" y="305736"/>
                  </a:cubicBezTo>
                  <a:cubicBezTo>
                    <a:pt x="166204" y="285127"/>
                    <a:pt x="179747" y="265461"/>
                    <a:pt x="192936" y="245677"/>
                  </a:cubicBezTo>
                  <a:cubicBezTo>
                    <a:pt x="200944" y="233665"/>
                    <a:pt x="210130" y="222360"/>
                    <a:pt x="219080" y="210937"/>
                  </a:cubicBezTo>
                  <a:cubicBezTo>
                    <a:pt x="236744" y="188327"/>
                    <a:pt x="255939" y="167129"/>
                    <a:pt x="277136" y="147934"/>
                  </a:cubicBezTo>
                  <a:cubicBezTo>
                    <a:pt x="303633" y="124029"/>
                    <a:pt x="331307" y="101654"/>
                    <a:pt x="362396" y="83754"/>
                  </a:cubicBezTo>
                  <a:cubicBezTo>
                    <a:pt x="385713" y="70329"/>
                    <a:pt x="410914" y="62203"/>
                    <a:pt x="436115" y="53607"/>
                  </a:cubicBezTo>
                  <a:cubicBezTo>
                    <a:pt x="455428" y="47012"/>
                    <a:pt x="475566" y="43361"/>
                    <a:pt x="494761" y="37002"/>
                  </a:cubicBezTo>
                  <a:cubicBezTo>
                    <a:pt x="511601" y="31467"/>
                    <a:pt x="528676" y="28759"/>
                    <a:pt x="545987" y="25933"/>
                  </a:cubicBezTo>
                  <a:cubicBezTo>
                    <a:pt x="556350" y="24284"/>
                    <a:pt x="566243" y="20280"/>
                    <a:pt x="576606" y="17925"/>
                  </a:cubicBezTo>
                  <a:cubicBezTo>
                    <a:pt x="584731" y="16041"/>
                    <a:pt x="592621" y="14510"/>
                    <a:pt x="600982" y="14627"/>
                  </a:cubicBezTo>
                  <a:cubicBezTo>
                    <a:pt x="606871" y="14745"/>
                    <a:pt x="612759" y="14039"/>
                    <a:pt x="618411" y="12154"/>
                  </a:cubicBezTo>
                  <a:cubicBezTo>
                    <a:pt x="622180" y="10859"/>
                    <a:pt x="625948" y="9917"/>
                    <a:pt x="629952" y="10152"/>
                  </a:cubicBezTo>
                  <a:cubicBezTo>
                    <a:pt x="645379" y="10977"/>
                    <a:pt x="660335" y="7326"/>
                    <a:pt x="675290" y="4264"/>
                  </a:cubicBezTo>
                  <a:cubicBezTo>
                    <a:pt x="677175" y="3911"/>
                    <a:pt x="679177" y="3322"/>
                    <a:pt x="681061" y="3322"/>
                  </a:cubicBezTo>
                  <a:cubicBezTo>
                    <a:pt x="721100" y="3911"/>
                    <a:pt x="761021" y="-2330"/>
                    <a:pt x="800943" y="967"/>
                  </a:cubicBezTo>
                  <a:cubicBezTo>
                    <a:pt x="827557" y="3087"/>
                    <a:pt x="854407" y="1438"/>
                    <a:pt x="880550" y="6149"/>
                  </a:cubicBezTo>
                  <a:cubicBezTo>
                    <a:pt x="898332" y="9328"/>
                    <a:pt x="916232" y="10270"/>
                    <a:pt x="934014" y="12743"/>
                  </a:cubicBezTo>
                  <a:cubicBezTo>
                    <a:pt x="951443" y="15098"/>
                    <a:pt x="968754" y="17807"/>
                    <a:pt x="986183" y="20162"/>
                  </a:cubicBezTo>
                  <a:cubicBezTo>
                    <a:pt x="997841" y="21693"/>
                    <a:pt x="1008675" y="26757"/>
                    <a:pt x="1020569" y="27817"/>
                  </a:cubicBezTo>
                  <a:cubicBezTo>
                    <a:pt x="1038705" y="29230"/>
                    <a:pt x="1055662" y="35589"/>
                    <a:pt x="1072856" y="40653"/>
                  </a:cubicBezTo>
                  <a:cubicBezTo>
                    <a:pt x="1082630" y="43479"/>
                    <a:pt x="1092875" y="43715"/>
                    <a:pt x="1102649" y="47248"/>
                  </a:cubicBezTo>
                  <a:cubicBezTo>
                    <a:pt x="1124318" y="55020"/>
                    <a:pt x="1146928" y="59495"/>
                    <a:pt x="1168714" y="67267"/>
                  </a:cubicBezTo>
                  <a:cubicBezTo>
                    <a:pt x="1185554" y="73273"/>
                    <a:pt x="1202983" y="78337"/>
                    <a:pt x="1219587" y="85167"/>
                  </a:cubicBezTo>
                  <a:cubicBezTo>
                    <a:pt x="1238783" y="93057"/>
                    <a:pt x="1258920" y="98121"/>
                    <a:pt x="1277526" y="107542"/>
                  </a:cubicBezTo>
                  <a:cubicBezTo>
                    <a:pt x="1289303" y="113548"/>
                    <a:pt x="1301903" y="117905"/>
                    <a:pt x="1314150" y="122969"/>
                  </a:cubicBezTo>
                  <a:cubicBezTo>
                    <a:pt x="1333346" y="130976"/>
                    <a:pt x="1351246" y="141457"/>
                    <a:pt x="1370323" y="149465"/>
                  </a:cubicBezTo>
                  <a:cubicBezTo>
                    <a:pt x="1383630" y="155118"/>
                    <a:pt x="1395171" y="164185"/>
                    <a:pt x="1409302" y="168189"/>
                  </a:cubicBezTo>
                  <a:cubicBezTo>
                    <a:pt x="1414484" y="169602"/>
                    <a:pt x="1419312" y="172547"/>
                    <a:pt x="1423552" y="176315"/>
                  </a:cubicBezTo>
                  <a:cubicBezTo>
                    <a:pt x="1425318" y="177846"/>
                    <a:pt x="1427320" y="179259"/>
                    <a:pt x="1429440" y="180083"/>
                  </a:cubicBezTo>
                  <a:cubicBezTo>
                    <a:pt x="1453816" y="189858"/>
                    <a:pt x="1474543" y="206109"/>
                    <a:pt x="1497271" y="218592"/>
                  </a:cubicBezTo>
                  <a:cubicBezTo>
                    <a:pt x="1515524" y="228601"/>
                    <a:pt x="1532835" y="240024"/>
                    <a:pt x="1549793" y="251801"/>
                  </a:cubicBezTo>
                  <a:cubicBezTo>
                    <a:pt x="1568752" y="264872"/>
                    <a:pt x="1588654" y="276648"/>
                    <a:pt x="1606436" y="291486"/>
                  </a:cubicBezTo>
                  <a:cubicBezTo>
                    <a:pt x="1612560" y="296550"/>
                    <a:pt x="1612795" y="300672"/>
                    <a:pt x="1606672" y="305853"/>
                  </a:cubicBezTo>
                  <a:cubicBezTo>
                    <a:pt x="1582059" y="326462"/>
                    <a:pt x="1557094" y="346599"/>
                    <a:pt x="1530597" y="364734"/>
                  </a:cubicBezTo>
                  <a:cubicBezTo>
                    <a:pt x="1512462" y="377099"/>
                    <a:pt x="1493385" y="387934"/>
                    <a:pt x="1475014" y="399710"/>
                  </a:cubicBezTo>
                  <a:cubicBezTo>
                    <a:pt x="1463002" y="407482"/>
                    <a:pt x="1449342" y="412546"/>
                    <a:pt x="1436388" y="418787"/>
                  </a:cubicBezTo>
                  <a:cubicBezTo>
                    <a:pt x="1421196" y="426089"/>
                    <a:pt x="1406123" y="433625"/>
                    <a:pt x="1390696" y="440338"/>
                  </a:cubicBezTo>
                  <a:cubicBezTo>
                    <a:pt x="1375387" y="447168"/>
                    <a:pt x="1359960" y="453763"/>
                    <a:pt x="1343944" y="459062"/>
                  </a:cubicBezTo>
                  <a:cubicBezTo>
                    <a:pt x="1319803" y="467070"/>
                    <a:pt x="1295780" y="475549"/>
                    <a:pt x="1271638" y="483557"/>
                  </a:cubicBezTo>
                  <a:cubicBezTo>
                    <a:pt x="1263042" y="486383"/>
                    <a:pt x="1254092" y="487796"/>
                    <a:pt x="1245613" y="490858"/>
                  </a:cubicBezTo>
                  <a:cubicBezTo>
                    <a:pt x="1222885" y="499101"/>
                    <a:pt x="1198979" y="503812"/>
                    <a:pt x="1176015" y="511348"/>
                  </a:cubicBezTo>
                  <a:cubicBezTo>
                    <a:pt x="1162708" y="515823"/>
                    <a:pt x="1148223" y="516530"/>
                    <a:pt x="1135034" y="521594"/>
                  </a:cubicBezTo>
                  <a:cubicBezTo>
                    <a:pt x="1115486" y="529013"/>
                    <a:pt x="1094406" y="529484"/>
                    <a:pt x="1074740" y="536314"/>
                  </a:cubicBezTo>
                  <a:cubicBezTo>
                    <a:pt x="1059313" y="541613"/>
                    <a:pt x="1042944" y="544440"/>
                    <a:pt x="1026928" y="547148"/>
                  </a:cubicBezTo>
                  <a:cubicBezTo>
                    <a:pt x="1016448" y="549032"/>
                    <a:pt x="1006909" y="553743"/>
                    <a:pt x="996310" y="555156"/>
                  </a:cubicBezTo>
                  <a:cubicBezTo>
                    <a:pt x="976526" y="557865"/>
                    <a:pt x="957095" y="562457"/>
                    <a:pt x="938253" y="569405"/>
                  </a:cubicBezTo>
                  <a:cubicBezTo>
                    <a:pt x="934249" y="570818"/>
                    <a:pt x="929775" y="571172"/>
                    <a:pt x="925535" y="571643"/>
                  </a:cubicBezTo>
                  <a:cubicBezTo>
                    <a:pt x="912581" y="572938"/>
                    <a:pt x="900216" y="576706"/>
                    <a:pt x="888087" y="580946"/>
                  </a:cubicBezTo>
                  <a:cubicBezTo>
                    <a:pt x="875486" y="585421"/>
                    <a:pt x="861590" y="584361"/>
                    <a:pt x="849225" y="589778"/>
                  </a:cubicBezTo>
                  <a:cubicBezTo>
                    <a:pt x="832150" y="597197"/>
                    <a:pt x="813425" y="598021"/>
                    <a:pt x="795997" y="603792"/>
                  </a:cubicBezTo>
                  <a:cubicBezTo>
                    <a:pt x="758902" y="616157"/>
                    <a:pt x="720864" y="625342"/>
                    <a:pt x="683769" y="637472"/>
                  </a:cubicBezTo>
                  <a:cubicBezTo>
                    <a:pt x="661041" y="644891"/>
                    <a:pt x="638549" y="652663"/>
                    <a:pt x="615938" y="660200"/>
                  </a:cubicBezTo>
                  <a:cubicBezTo>
                    <a:pt x="593681" y="667619"/>
                    <a:pt x="572248" y="677275"/>
                    <a:pt x="549874" y="684459"/>
                  </a:cubicBezTo>
                  <a:cubicBezTo>
                    <a:pt x="536449" y="688698"/>
                    <a:pt x="523848" y="695175"/>
                    <a:pt x="511012" y="701181"/>
                  </a:cubicBezTo>
                  <a:cubicBezTo>
                    <a:pt x="496410" y="707894"/>
                    <a:pt x="481572" y="714017"/>
                    <a:pt x="466969" y="720612"/>
                  </a:cubicBezTo>
                  <a:cubicBezTo>
                    <a:pt x="447774" y="729209"/>
                    <a:pt x="429167" y="738983"/>
                    <a:pt x="409737" y="746991"/>
                  </a:cubicBezTo>
                  <a:cubicBezTo>
                    <a:pt x="394545" y="753350"/>
                    <a:pt x="380178" y="761475"/>
                    <a:pt x="365576" y="768777"/>
                  </a:cubicBezTo>
                  <a:cubicBezTo>
                    <a:pt x="354153" y="774429"/>
                    <a:pt x="342612" y="780435"/>
                    <a:pt x="332013" y="787854"/>
                  </a:cubicBezTo>
                  <a:cubicBezTo>
                    <a:pt x="323064" y="794096"/>
                    <a:pt x="313407" y="799395"/>
                    <a:pt x="303868" y="804459"/>
                  </a:cubicBezTo>
                  <a:cubicBezTo>
                    <a:pt x="281022" y="816588"/>
                    <a:pt x="259472" y="830837"/>
                    <a:pt x="237450" y="844380"/>
                  </a:cubicBezTo>
                  <a:cubicBezTo>
                    <a:pt x="220022" y="854979"/>
                    <a:pt x="203064" y="866166"/>
                    <a:pt x="186459" y="877942"/>
                  </a:cubicBezTo>
                  <a:cubicBezTo>
                    <a:pt x="169855" y="889601"/>
                    <a:pt x="154075" y="902555"/>
                    <a:pt x="137235" y="913860"/>
                  </a:cubicBezTo>
                  <a:cubicBezTo>
                    <a:pt x="124752" y="922103"/>
                    <a:pt x="113565" y="931877"/>
                    <a:pt x="102024" y="941181"/>
                  </a:cubicBezTo>
                  <a:cubicBezTo>
                    <a:pt x="84948" y="954959"/>
                    <a:pt x="67755" y="968502"/>
                    <a:pt x="50680" y="982280"/>
                  </a:cubicBezTo>
                  <a:cubicBezTo>
                    <a:pt x="41494" y="989699"/>
                    <a:pt x="32662" y="997353"/>
                    <a:pt x="23359" y="1004654"/>
                  </a:cubicBezTo>
                  <a:cubicBezTo>
                    <a:pt x="16057" y="1010307"/>
                    <a:pt x="13349" y="1009129"/>
                    <a:pt x="9934" y="1000062"/>
                  </a:cubicBezTo>
                  <a:cubicBezTo>
                    <a:pt x="6401" y="990641"/>
                    <a:pt x="6990" y="980631"/>
                    <a:pt x="6048" y="970974"/>
                  </a:cubicBezTo>
                  <a:cubicBezTo>
                    <a:pt x="2044" y="935292"/>
                    <a:pt x="-1254" y="900082"/>
                    <a:pt x="513" y="866048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9" name="任意多边形: 形状 88"/>
            <p:cNvSpPr/>
            <p:nvPr>
              <p:custDataLst>
                <p:tags r:id="rId8"/>
              </p:custDataLst>
            </p:nvPr>
          </p:nvSpPr>
          <p:spPr>
            <a:xfrm>
              <a:off x="11712601" y="375053"/>
              <a:ext cx="253599" cy="437991"/>
            </a:xfrm>
            <a:custGeom>
              <a:avLst/>
              <a:gdLst>
                <a:gd name="connsiteX0" fmla="*/ 708059 w 794184"/>
                <a:gd name="connsiteY0" fmla="*/ 438473 h 1407126"/>
                <a:gd name="connsiteX1" fmla="*/ 710178 w 794184"/>
                <a:gd name="connsiteY1" fmla="*/ 424812 h 1407126"/>
                <a:gd name="connsiteX2" fmla="*/ 700051 w 794184"/>
                <a:gd name="connsiteY2" fmla="*/ 361103 h 1407126"/>
                <a:gd name="connsiteX3" fmla="*/ 677205 w 794184"/>
                <a:gd name="connsiteY3" fmla="*/ 270073 h 1407126"/>
                <a:gd name="connsiteX4" fmla="*/ 634810 w 794184"/>
                <a:gd name="connsiteY4" fmla="*/ 156786 h 1407126"/>
                <a:gd name="connsiteX5" fmla="*/ 603132 w 794184"/>
                <a:gd name="connsiteY5" fmla="*/ 94136 h 1407126"/>
                <a:gd name="connsiteX6" fmla="*/ 601484 w 794184"/>
                <a:gd name="connsiteY6" fmla="*/ 79651 h 1407126"/>
                <a:gd name="connsiteX7" fmla="*/ 618442 w 794184"/>
                <a:gd name="connsiteY7" fmla="*/ 43852 h 1407126"/>
                <a:gd name="connsiteX8" fmla="*/ 629982 w 794184"/>
                <a:gd name="connsiteY8" fmla="*/ 26541 h 1407126"/>
                <a:gd name="connsiteX9" fmla="*/ 700640 w 794184"/>
                <a:gd name="connsiteY9" fmla="*/ 2753 h 1407126"/>
                <a:gd name="connsiteX10" fmla="*/ 738088 w 794184"/>
                <a:gd name="connsiteY10" fmla="*/ 20299 h 1407126"/>
                <a:gd name="connsiteX11" fmla="*/ 749629 w 794184"/>
                <a:gd name="connsiteY11" fmla="*/ 39730 h 1407126"/>
                <a:gd name="connsiteX12" fmla="*/ 752102 w 794184"/>
                <a:gd name="connsiteY12" fmla="*/ 46089 h 1407126"/>
                <a:gd name="connsiteX13" fmla="*/ 762700 w 794184"/>
                <a:gd name="connsiteY13" fmla="*/ 66697 h 1407126"/>
                <a:gd name="connsiteX14" fmla="*/ 783309 w 794184"/>
                <a:gd name="connsiteY14" fmla="*/ 148189 h 1407126"/>
                <a:gd name="connsiteX15" fmla="*/ 788844 w 794184"/>
                <a:gd name="connsiteY15" fmla="*/ 192350 h 1407126"/>
                <a:gd name="connsiteX16" fmla="*/ 792730 w 794184"/>
                <a:gd name="connsiteY16" fmla="*/ 258061 h 1407126"/>
                <a:gd name="connsiteX17" fmla="*/ 794025 w 794184"/>
                <a:gd name="connsiteY17" fmla="*/ 306226 h 1407126"/>
                <a:gd name="connsiteX18" fmla="*/ 788844 w 794184"/>
                <a:gd name="connsiteY18" fmla="*/ 405970 h 1407126"/>
                <a:gd name="connsiteX19" fmla="*/ 783191 w 794184"/>
                <a:gd name="connsiteY19" fmla="*/ 457315 h 1407126"/>
                <a:gd name="connsiteX20" fmla="*/ 761523 w 794184"/>
                <a:gd name="connsiteY20" fmla="*/ 570131 h 1407126"/>
                <a:gd name="connsiteX21" fmla="*/ 754339 w 794184"/>
                <a:gd name="connsiteY21" fmla="*/ 597452 h 1407126"/>
                <a:gd name="connsiteX22" fmla="*/ 728549 w 794184"/>
                <a:gd name="connsiteY22" fmla="*/ 679179 h 1407126"/>
                <a:gd name="connsiteX23" fmla="*/ 715360 w 794184"/>
                <a:gd name="connsiteY23" fmla="*/ 709915 h 1407126"/>
                <a:gd name="connsiteX24" fmla="*/ 703701 w 794184"/>
                <a:gd name="connsiteY24" fmla="*/ 740297 h 1407126"/>
                <a:gd name="connsiteX25" fmla="*/ 688039 w 794184"/>
                <a:gd name="connsiteY25" fmla="*/ 785283 h 1407126"/>
                <a:gd name="connsiteX26" fmla="*/ 674967 w 794184"/>
                <a:gd name="connsiteY26" fmla="*/ 822378 h 1407126"/>
                <a:gd name="connsiteX27" fmla="*/ 660483 w 794184"/>
                <a:gd name="connsiteY27" fmla="*/ 854998 h 1407126"/>
                <a:gd name="connsiteX28" fmla="*/ 635517 w 794184"/>
                <a:gd name="connsiteY28" fmla="*/ 907520 h 1407126"/>
                <a:gd name="connsiteX29" fmla="*/ 606665 w 794184"/>
                <a:gd name="connsiteY29" fmla="*/ 956627 h 1407126"/>
                <a:gd name="connsiteX30" fmla="*/ 595125 w 794184"/>
                <a:gd name="connsiteY30" fmla="*/ 976882 h 1407126"/>
                <a:gd name="connsiteX31" fmla="*/ 579933 w 794184"/>
                <a:gd name="connsiteY31" fmla="*/ 998903 h 1407126"/>
                <a:gd name="connsiteX32" fmla="*/ 548373 w 794184"/>
                <a:gd name="connsiteY32" fmla="*/ 1045066 h 1407126"/>
                <a:gd name="connsiteX33" fmla="*/ 525880 w 794184"/>
                <a:gd name="connsiteY33" fmla="*/ 1076509 h 1407126"/>
                <a:gd name="connsiteX34" fmla="*/ 479364 w 794184"/>
                <a:gd name="connsiteY34" fmla="*/ 1129384 h 1407126"/>
                <a:gd name="connsiteX35" fmla="*/ 430258 w 794184"/>
                <a:gd name="connsiteY35" fmla="*/ 1178137 h 1407126"/>
                <a:gd name="connsiteX36" fmla="*/ 395400 w 794184"/>
                <a:gd name="connsiteY36" fmla="*/ 1210993 h 1407126"/>
                <a:gd name="connsiteX37" fmla="*/ 373614 w 794184"/>
                <a:gd name="connsiteY37" fmla="*/ 1228775 h 1407126"/>
                <a:gd name="connsiteX38" fmla="*/ 253967 w 794184"/>
                <a:gd name="connsiteY38" fmla="*/ 1312740 h 1407126"/>
                <a:gd name="connsiteX39" fmla="*/ 197206 w 794184"/>
                <a:gd name="connsiteY39" fmla="*/ 1343476 h 1407126"/>
                <a:gd name="connsiteX40" fmla="*/ 144920 w 794184"/>
                <a:gd name="connsiteY40" fmla="*/ 1367146 h 1407126"/>
                <a:gd name="connsiteX41" fmla="*/ 99817 w 794184"/>
                <a:gd name="connsiteY41" fmla="*/ 1383868 h 1407126"/>
                <a:gd name="connsiteX42" fmla="*/ 79679 w 794184"/>
                <a:gd name="connsiteY42" fmla="*/ 1390109 h 1407126"/>
                <a:gd name="connsiteX43" fmla="*/ 17148 w 794184"/>
                <a:gd name="connsiteY43" fmla="*/ 1405418 h 1407126"/>
                <a:gd name="connsiteX44" fmla="*/ 779 w 794184"/>
                <a:gd name="connsiteY44" fmla="*/ 1403770 h 1407126"/>
                <a:gd name="connsiteX45" fmla="*/ 9258 w 794184"/>
                <a:gd name="connsiteY45" fmla="*/ 1391640 h 1407126"/>
                <a:gd name="connsiteX46" fmla="*/ 51181 w 794184"/>
                <a:gd name="connsiteY46" fmla="*/ 1355723 h 1407126"/>
                <a:gd name="connsiteX47" fmla="*/ 86510 w 794184"/>
                <a:gd name="connsiteY47" fmla="*/ 1321218 h 1407126"/>
                <a:gd name="connsiteX48" fmla="*/ 149983 w 794184"/>
                <a:gd name="connsiteY48" fmla="*/ 1250326 h 1407126"/>
                <a:gd name="connsiteX49" fmla="*/ 209689 w 794184"/>
                <a:gd name="connsiteY49" fmla="*/ 1173545 h 1407126"/>
                <a:gd name="connsiteX50" fmla="*/ 250670 w 794184"/>
                <a:gd name="connsiteY50" fmla="*/ 1112073 h 1407126"/>
                <a:gd name="connsiteX51" fmla="*/ 280228 w 794184"/>
                <a:gd name="connsiteY51" fmla="*/ 1064379 h 1407126"/>
                <a:gd name="connsiteX52" fmla="*/ 336637 w 794184"/>
                <a:gd name="connsiteY52" fmla="*/ 952387 h 1407126"/>
                <a:gd name="connsiteX53" fmla="*/ 383388 w 794184"/>
                <a:gd name="connsiteY53" fmla="*/ 834978 h 1407126"/>
                <a:gd name="connsiteX54" fmla="*/ 407412 w 794184"/>
                <a:gd name="connsiteY54" fmla="*/ 750543 h 1407126"/>
                <a:gd name="connsiteX55" fmla="*/ 418952 w 794184"/>
                <a:gd name="connsiteY55" fmla="*/ 705087 h 1407126"/>
                <a:gd name="connsiteX56" fmla="*/ 427314 w 794184"/>
                <a:gd name="connsiteY56" fmla="*/ 664812 h 1407126"/>
                <a:gd name="connsiteX57" fmla="*/ 443565 w 794184"/>
                <a:gd name="connsiteY57" fmla="*/ 573664 h 1407126"/>
                <a:gd name="connsiteX58" fmla="*/ 454045 w 794184"/>
                <a:gd name="connsiteY58" fmla="*/ 516078 h 1407126"/>
                <a:gd name="connsiteX59" fmla="*/ 460287 w 794184"/>
                <a:gd name="connsiteY59" fmla="*/ 492290 h 1407126"/>
                <a:gd name="connsiteX60" fmla="*/ 488432 w 794184"/>
                <a:gd name="connsiteY60" fmla="*/ 379709 h 1407126"/>
                <a:gd name="connsiteX61" fmla="*/ 512809 w 794184"/>
                <a:gd name="connsiteY61" fmla="*/ 301398 h 1407126"/>
                <a:gd name="connsiteX62" fmla="*/ 545429 w 794184"/>
                <a:gd name="connsiteY62" fmla="*/ 214725 h 1407126"/>
                <a:gd name="connsiteX63" fmla="*/ 564271 w 794184"/>
                <a:gd name="connsiteY63" fmla="*/ 167973 h 1407126"/>
                <a:gd name="connsiteX64" fmla="*/ 566273 w 794184"/>
                <a:gd name="connsiteY64" fmla="*/ 162438 h 1407126"/>
                <a:gd name="connsiteX65" fmla="*/ 577814 w 794184"/>
                <a:gd name="connsiteY65" fmla="*/ 161732 h 1407126"/>
                <a:gd name="connsiteX66" fmla="*/ 596302 w 794184"/>
                <a:gd name="connsiteY66" fmla="*/ 189994 h 1407126"/>
                <a:gd name="connsiteX67" fmla="*/ 630807 w 794184"/>
                <a:gd name="connsiteY67" fmla="*/ 246403 h 1407126"/>
                <a:gd name="connsiteX68" fmla="*/ 652946 w 794184"/>
                <a:gd name="connsiteY68" fmla="*/ 291506 h 1407126"/>
                <a:gd name="connsiteX69" fmla="*/ 701817 w 794184"/>
                <a:gd name="connsiteY69" fmla="*/ 419984 h 1407126"/>
                <a:gd name="connsiteX70" fmla="*/ 708059 w 794184"/>
                <a:gd name="connsiteY70" fmla="*/ 438473 h 140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794184" h="1407126">
                  <a:moveTo>
                    <a:pt x="708059" y="438473"/>
                  </a:moveTo>
                  <a:cubicBezTo>
                    <a:pt x="711827" y="434116"/>
                    <a:pt x="710767" y="429170"/>
                    <a:pt x="710178" y="424812"/>
                  </a:cubicBezTo>
                  <a:cubicBezTo>
                    <a:pt x="706881" y="403497"/>
                    <a:pt x="704408" y="382065"/>
                    <a:pt x="700051" y="361103"/>
                  </a:cubicBezTo>
                  <a:cubicBezTo>
                    <a:pt x="693809" y="330485"/>
                    <a:pt x="686508" y="299984"/>
                    <a:pt x="677205" y="270073"/>
                  </a:cubicBezTo>
                  <a:cubicBezTo>
                    <a:pt x="665311" y="231447"/>
                    <a:pt x="651533" y="193645"/>
                    <a:pt x="634810" y="156786"/>
                  </a:cubicBezTo>
                  <a:cubicBezTo>
                    <a:pt x="625154" y="135471"/>
                    <a:pt x="614909" y="114391"/>
                    <a:pt x="603132" y="94136"/>
                  </a:cubicBezTo>
                  <a:cubicBezTo>
                    <a:pt x="600306" y="89190"/>
                    <a:pt x="599717" y="84480"/>
                    <a:pt x="601484" y="79651"/>
                  </a:cubicBezTo>
                  <a:cubicBezTo>
                    <a:pt x="605959" y="67286"/>
                    <a:pt x="609021" y="54332"/>
                    <a:pt x="618442" y="43852"/>
                  </a:cubicBezTo>
                  <a:cubicBezTo>
                    <a:pt x="622917" y="38906"/>
                    <a:pt x="625743" y="32075"/>
                    <a:pt x="629982" y="26541"/>
                  </a:cubicBezTo>
                  <a:cubicBezTo>
                    <a:pt x="647176" y="4284"/>
                    <a:pt x="672730" y="-5137"/>
                    <a:pt x="700640" y="2753"/>
                  </a:cubicBezTo>
                  <a:cubicBezTo>
                    <a:pt x="714300" y="6639"/>
                    <a:pt x="725723" y="14293"/>
                    <a:pt x="738088" y="20299"/>
                  </a:cubicBezTo>
                  <a:cubicBezTo>
                    <a:pt x="740208" y="21359"/>
                    <a:pt x="749040" y="36079"/>
                    <a:pt x="749629" y="39730"/>
                  </a:cubicBezTo>
                  <a:cubicBezTo>
                    <a:pt x="749982" y="42085"/>
                    <a:pt x="749982" y="44558"/>
                    <a:pt x="752102" y="46089"/>
                  </a:cubicBezTo>
                  <a:cubicBezTo>
                    <a:pt x="758932" y="51271"/>
                    <a:pt x="760345" y="59396"/>
                    <a:pt x="762700" y="66697"/>
                  </a:cubicBezTo>
                  <a:cubicBezTo>
                    <a:pt x="771415" y="93312"/>
                    <a:pt x="778834" y="120397"/>
                    <a:pt x="783309" y="148189"/>
                  </a:cubicBezTo>
                  <a:cubicBezTo>
                    <a:pt x="785664" y="162909"/>
                    <a:pt x="788726" y="177629"/>
                    <a:pt x="788844" y="192350"/>
                  </a:cubicBezTo>
                  <a:cubicBezTo>
                    <a:pt x="788961" y="214371"/>
                    <a:pt x="791788" y="236157"/>
                    <a:pt x="792730" y="258061"/>
                  </a:cubicBezTo>
                  <a:cubicBezTo>
                    <a:pt x="793436" y="274077"/>
                    <a:pt x="794614" y="290210"/>
                    <a:pt x="794025" y="306226"/>
                  </a:cubicBezTo>
                  <a:cubicBezTo>
                    <a:pt x="792730" y="339553"/>
                    <a:pt x="791905" y="372879"/>
                    <a:pt x="788844" y="405970"/>
                  </a:cubicBezTo>
                  <a:cubicBezTo>
                    <a:pt x="787313" y="423046"/>
                    <a:pt x="786253" y="440357"/>
                    <a:pt x="783191" y="457315"/>
                  </a:cubicBezTo>
                  <a:cubicBezTo>
                    <a:pt x="776125" y="494999"/>
                    <a:pt x="770708" y="532918"/>
                    <a:pt x="761523" y="570131"/>
                  </a:cubicBezTo>
                  <a:cubicBezTo>
                    <a:pt x="759285" y="579316"/>
                    <a:pt x="756812" y="588266"/>
                    <a:pt x="754339" y="597452"/>
                  </a:cubicBezTo>
                  <a:cubicBezTo>
                    <a:pt x="747038" y="625126"/>
                    <a:pt x="739383" y="652800"/>
                    <a:pt x="728549" y="679179"/>
                  </a:cubicBezTo>
                  <a:cubicBezTo>
                    <a:pt x="724428" y="689306"/>
                    <a:pt x="721366" y="700258"/>
                    <a:pt x="715360" y="709915"/>
                  </a:cubicBezTo>
                  <a:cubicBezTo>
                    <a:pt x="709590" y="719100"/>
                    <a:pt x="707588" y="730170"/>
                    <a:pt x="703701" y="740297"/>
                  </a:cubicBezTo>
                  <a:cubicBezTo>
                    <a:pt x="698049" y="755135"/>
                    <a:pt x="692514" y="770091"/>
                    <a:pt x="688039" y="785283"/>
                  </a:cubicBezTo>
                  <a:cubicBezTo>
                    <a:pt x="684388" y="797883"/>
                    <a:pt x="678736" y="809777"/>
                    <a:pt x="674967" y="822378"/>
                  </a:cubicBezTo>
                  <a:cubicBezTo>
                    <a:pt x="671552" y="833447"/>
                    <a:pt x="665193" y="844046"/>
                    <a:pt x="660483" y="854998"/>
                  </a:cubicBezTo>
                  <a:cubicBezTo>
                    <a:pt x="652710" y="872780"/>
                    <a:pt x="644585" y="890444"/>
                    <a:pt x="635517" y="907520"/>
                  </a:cubicBezTo>
                  <a:cubicBezTo>
                    <a:pt x="626685" y="924242"/>
                    <a:pt x="616440" y="940376"/>
                    <a:pt x="606665" y="956627"/>
                  </a:cubicBezTo>
                  <a:cubicBezTo>
                    <a:pt x="602661" y="963339"/>
                    <a:pt x="598540" y="969934"/>
                    <a:pt x="595125" y="976882"/>
                  </a:cubicBezTo>
                  <a:cubicBezTo>
                    <a:pt x="591121" y="984890"/>
                    <a:pt x="585233" y="991720"/>
                    <a:pt x="579933" y="998903"/>
                  </a:cubicBezTo>
                  <a:cubicBezTo>
                    <a:pt x="568981" y="1013859"/>
                    <a:pt x="557323" y="1028579"/>
                    <a:pt x="548373" y="1045066"/>
                  </a:cubicBezTo>
                  <a:cubicBezTo>
                    <a:pt x="542249" y="1056253"/>
                    <a:pt x="534359" y="1066734"/>
                    <a:pt x="525880" y="1076509"/>
                  </a:cubicBezTo>
                  <a:cubicBezTo>
                    <a:pt x="510454" y="1094291"/>
                    <a:pt x="495969" y="1112897"/>
                    <a:pt x="479364" y="1129384"/>
                  </a:cubicBezTo>
                  <a:cubicBezTo>
                    <a:pt x="463113" y="1145635"/>
                    <a:pt x="448393" y="1163535"/>
                    <a:pt x="430258" y="1178137"/>
                  </a:cubicBezTo>
                  <a:cubicBezTo>
                    <a:pt x="417775" y="1188029"/>
                    <a:pt x="407294" y="1200394"/>
                    <a:pt x="395400" y="1210993"/>
                  </a:cubicBezTo>
                  <a:cubicBezTo>
                    <a:pt x="388452" y="1217235"/>
                    <a:pt x="380797" y="1222769"/>
                    <a:pt x="373614" y="1228775"/>
                  </a:cubicBezTo>
                  <a:cubicBezTo>
                    <a:pt x="336166" y="1260100"/>
                    <a:pt x="295655" y="1287421"/>
                    <a:pt x="253967" y="1312740"/>
                  </a:cubicBezTo>
                  <a:cubicBezTo>
                    <a:pt x="235714" y="1323809"/>
                    <a:pt x="216284" y="1333466"/>
                    <a:pt x="197206" y="1343476"/>
                  </a:cubicBezTo>
                  <a:cubicBezTo>
                    <a:pt x="180131" y="1352425"/>
                    <a:pt x="162466" y="1359845"/>
                    <a:pt x="144920" y="1367146"/>
                  </a:cubicBezTo>
                  <a:cubicBezTo>
                    <a:pt x="130199" y="1373269"/>
                    <a:pt x="115715" y="1380688"/>
                    <a:pt x="99817" y="1383868"/>
                  </a:cubicBezTo>
                  <a:cubicBezTo>
                    <a:pt x="92987" y="1385281"/>
                    <a:pt x="86274" y="1387754"/>
                    <a:pt x="79679" y="1390109"/>
                  </a:cubicBezTo>
                  <a:cubicBezTo>
                    <a:pt x="59424" y="1397411"/>
                    <a:pt x="38109" y="1400944"/>
                    <a:pt x="17148" y="1405418"/>
                  </a:cubicBezTo>
                  <a:cubicBezTo>
                    <a:pt x="11495" y="1406596"/>
                    <a:pt x="3840" y="1409305"/>
                    <a:pt x="779" y="1403770"/>
                  </a:cubicBezTo>
                  <a:cubicBezTo>
                    <a:pt x="-2519" y="1398000"/>
                    <a:pt x="5489" y="1394938"/>
                    <a:pt x="9258" y="1391640"/>
                  </a:cubicBezTo>
                  <a:cubicBezTo>
                    <a:pt x="22918" y="1379393"/>
                    <a:pt x="37521" y="1368088"/>
                    <a:pt x="51181" y="1355723"/>
                  </a:cubicBezTo>
                  <a:cubicBezTo>
                    <a:pt x="63428" y="1344653"/>
                    <a:pt x="74733" y="1332641"/>
                    <a:pt x="86510" y="1321218"/>
                  </a:cubicBezTo>
                  <a:cubicBezTo>
                    <a:pt x="109355" y="1299079"/>
                    <a:pt x="129257" y="1274349"/>
                    <a:pt x="149983" y="1250326"/>
                  </a:cubicBezTo>
                  <a:cubicBezTo>
                    <a:pt x="171063" y="1225596"/>
                    <a:pt x="191436" y="1200394"/>
                    <a:pt x="209689" y="1173545"/>
                  </a:cubicBezTo>
                  <a:cubicBezTo>
                    <a:pt x="223467" y="1153172"/>
                    <a:pt x="237834" y="1133152"/>
                    <a:pt x="250670" y="1112073"/>
                  </a:cubicBezTo>
                  <a:cubicBezTo>
                    <a:pt x="260444" y="1096175"/>
                    <a:pt x="271043" y="1080748"/>
                    <a:pt x="280228" y="1064379"/>
                  </a:cubicBezTo>
                  <a:cubicBezTo>
                    <a:pt x="300601" y="1027873"/>
                    <a:pt x="319679" y="990660"/>
                    <a:pt x="336637" y="952387"/>
                  </a:cubicBezTo>
                  <a:cubicBezTo>
                    <a:pt x="353712" y="913761"/>
                    <a:pt x="370081" y="874900"/>
                    <a:pt x="383388" y="834978"/>
                  </a:cubicBezTo>
                  <a:cubicBezTo>
                    <a:pt x="392574" y="807304"/>
                    <a:pt x="400699" y="779041"/>
                    <a:pt x="407412" y="750543"/>
                  </a:cubicBezTo>
                  <a:cubicBezTo>
                    <a:pt x="410945" y="735351"/>
                    <a:pt x="414595" y="720160"/>
                    <a:pt x="418952" y="705087"/>
                  </a:cubicBezTo>
                  <a:cubicBezTo>
                    <a:pt x="422838" y="691897"/>
                    <a:pt x="424605" y="678237"/>
                    <a:pt x="427314" y="664812"/>
                  </a:cubicBezTo>
                  <a:cubicBezTo>
                    <a:pt x="433319" y="634547"/>
                    <a:pt x="437912" y="604046"/>
                    <a:pt x="443565" y="573664"/>
                  </a:cubicBezTo>
                  <a:cubicBezTo>
                    <a:pt x="447097" y="554469"/>
                    <a:pt x="450277" y="535156"/>
                    <a:pt x="454045" y="516078"/>
                  </a:cubicBezTo>
                  <a:cubicBezTo>
                    <a:pt x="455576" y="508070"/>
                    <a:pt x="458638" y="500298"/>
                    <a:pt x="460287" y="492290"/>
                  </a:cubicBezTo>
                  <a:cubicBezTo>
                    <a:pt x="468412" y="454488"/>
                    <a:pt x="477480" y="416805"/>
                    <a:pt x="488432" y="379709"/>
                  </a:cubicBezTo>
                  <a:cubicBezTo>
                    <a:pt x="496204" y="353449"/>
                    <a:pt x="504094" y="327305"/>
                    <a:pt x="512809" y="301398"/>
                  </a:cubicBezTo>
                  <a:cubicBezTo>
                    <a:pt x="522701" y="272075"/>
                    <a:pt x="534477" y="243576"/>
                    <a:pt x="545429" y="214725"/>
                  </a:cubicBezTo>
                  <a:cubicBezTo>
                    <a:pt x="551317" y="198944"/>
                    <a:pt x="558030" y="183518"/>
                    <a:pt x="564271" y="167973"/>
                  </a:cubicBezTo>
                  <a:cubicBezTo>
                    <a:pt x="564977" y="166207"/>
                    <a:pt x="565331" y="164205"/>
                    <a:pt x="566273" y="162438"/>
                  </a:cubicBezTo>
                  <a:cubicBezTo>
                    <a:pt x="569570" y="156550"/>
                    <a:pt x="573103" y="156668"/>
                    <a:pt x="577814" y="161732"/>
                  </a:cubicBezTo>
                  <a:cubicBezTo>
                    <a:pt x="585586" y="170093"/>
                    <a:pt x="590296" y="180574"/>
                    <a:pt x="596302" y="189994"/>
                  </a:cubicBezTo>
                  <a:cubicBezTo>
                    <a:pt x="608079" y="208601"/>
                    <a:pt x="619972" y="227207"/>
                    <a:pt x="630807" y="246403"/>
                  </a:cubicBezTo>
                  <a:cubicBezTo>
                    <a:pt x="639050" y="261005"/>
                    <a:pt x="645527" y="276432"/>
                    <a:pt x="652946" y="291506"/>
                  </a:cubicBezTo>
                  <a:cubicBezTo>
                    <a:pt x="673437" y="332722"/>
                    <a:pt x="688392" y="376059"/>
                    <a:pt x="701817" y="419984"/>
                  </a:cubicBezTo>
                  <a:cubicBezTo>
                    <a:pt x="703466" y="425990"/>
                    <a:pt x="701817" y="433291"/>
                    <a:pt x="708059" y="438473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0" name="任意多边形: 形状 89"/>
            <p:cNvSpPr/>
            <p:nvPr>
              <p:custDataLst>
                <p:tags r:id="rId9"/>
              </p:custDataLst>
            </p:nvPr>
          </p:nvSpPr>
          <p:spPr>
            <a:xfrm>
              <a:off x="11370814" y="108150"/>
              <a:ext cx="386504" cy="146273"/>
            </a:xfrm>
            <a:custGeom>
              <a:avLst/>
              <a:gdLst>
                <a:gd name="connsiteX0" fmla="*/ 712670 w 1210395"/>
                <a:gd name="connsiteY0" fmla="*/ 564 h 469927"/>
                <a:gd name="connsiteX1" fmla="*/ 823720 w 1210395"/>
                <a:gd name="connsiteY1" fmla="*/ 4921 h 469927"/>
                <a:gd name="connsiteX2" fmla="*/ 848921 w 1210395"/>
                <a:gd name="connsiteY2" fmla="*/ 10338 h 469927"/>
                <a:gd name="connsiteX3" fmla="*/ 899559 w 1210395"/>
                <a:gd name="connsiteY3" fmla="*/ 20112 h 469927"/>
                <a:gd name="connsiteX4" fmla="*/ 953494 w 1210395"/>
                <a:gd name="connsiteY4" fmla="*/ 42487 h 469927"/>
                <a:gd name="connsiteX5" fmla="*/ 1018263 w 1210395"/>
                <a:gd name="connsiteY5" fmla="*/ 84881 h 469927"/>
                <a:gd name="connsiteX6" fmla="*/ 1073494 w 1210395"/>
                <a:gd name="connsiteY6" fmla="*/ 128336 h 469927"/>
                <a:gd name="connsiteX7" fmla="*/ 1109058 w 1210395"/>
                <a:gd name="connsiteY7" fmla="*/ 163547 h 469927"/>
                <a:gd name="connsiteX8" fmla="*/ 1124485 w 1210395"/>
                <a:gd name="connsiteY8" fmla="*/ 179444 h 469927"/>
                <a:gd name="connsiteX9" fmla="*/ 1184426 w 1210395"/>
                <a:gd name="connsiteY9" fmla="*/ 267413 h 469927"/>
                <a:gd name="connsiteX10" fmla="*/ 1204916 w 1210395"/>
                <a:gd name="connsiteY10" fmla="*/ 327118 h 469927"/>
                <a:gd name="connsiteX11" fmla="*/ 1210334 w 1210395"/>
                <a:gd name="connsiteY11" fmla="*/ 377167 h 469927"/>
                <a:gd name="connsiteX12" fmla="*/ 1206447 w 1210395"/>
                <a:gd name="connsiteY12" fmla="*/ 408610 h 469927"/>
                <a:gd name="connsiteX13" fmla="*/ 1199264 w 1210395"/>
                <a:gd name="connsiteY13" fmla="*/ 440523 h 469927"/>
                <a:gd name="connsiteX14" fmla="*/ 1189725 w 1210395"/>
                <a:gd name="connsiteY14" fmla="*/ 461838 h 469927"/>
                <a:gd name="connsiteX15" fmla="*/ 1171943 w 1210395"/>
                <a:gd name="connsiteY15" fmla="*/ 466431 h 469927"/>
                <a:gd name="connsiteX16" fmla="*/ 1136497 w 1210395"/>
                <a:gd name="connsiteY16" fmla="*/ 443467 h 469927"/>
                <a:gd name="connsiteX17" fmla="*/ 1115770 w 1210395"/>
                <a:gd name="connsiteY17" fmla="*/ 432515 h 469927"/>
                <a:gd name="connsiteX18" fmla="*/ 1112591 w 1210395"/>
                <a:gd name="connsiteY18" fmla="*/ 430985 h 469927"/>
                <a:gd name="connsiteX19" fmla="*/ 1079382 w 1210395"/>
                <a:gd name="connsiteY19" fmla="*/ 409199 h 469927"/>
                <a:gd name="connsiteX20" fmla="*/ 1059716 w 1210395"/>
                <a:gd name="connsiteY20" fmla="*/ 398953 h 469927"/>
                <a:gd name="connsiteX21" fmla="*/ 1014966 w 1210395"/>
                <a:gd name="connsiteY21" fmla="*/ 375636 h 469927"/>
                <a:gd name="connsiteX22" fmla="*/ 969392 w 1210395"/>
                <a:gd name="connsiteY22" fmla="*/ 354204 h 469927"/>
                <a:gd name="connsiteX23" fmla="*/ 926527 w 1210395"/>
                <a:gd name="connsiteY23" fmla="*/ 335597 h 469927"/>
                <a:gd name="connsiteX24" fmla="*/ 915575 w 1210395"/>
                <a:gd name="connsiteY24" fmla="*/ 331358 h 469927"/>
                <a:gd name="connsiteX25" fmla="*/ 854103 w 1210395"/>
                <a:gd name="connsiteY25" fmla="*/ 308159 h 469927"/>
                <a:gd name="connsiteX26" fmla="*/ 841149 w 1210395"/>
                <a:gd name="connsiteY26" fmla="*/ 302624 h 469927"/>
                <a:gd name="connsiteX27" fmla="*/ 760246 w 1210395"/>
                <a:gd name="connsiteY27" fmla="*/ 278365 h 469927"/>
                <a:gd name="connsiteX28" fmla="*/ 756713 w 1210395"/>
                <a:gd name="connsiteY28" fmla="*/ 277776 h 469927"/>
                <a:gd name="connsiteX29" fmla="*/ 692298 w 1210395"/>
                <a:gd name="connsiteY29" fmla="*/ 260112 h 469927"/>
                <a:gd name="connsiteX30" fmla="*/ 640600 w 1210395"/>
                <a:gd name="connsiteY30" fmla="*/ 249748 h 469927"/>
                <a:gd name="connsiteX31" fmla="*/ 613044 w 1210395"/>
                <a:gd name="connsiteY31" fmla="*/ 243978 h 469927"/>
                <a:gd name="connsiteX32" fmla="*/ 579599 w 1210395"/>
                <a:gd name="connsiteY32" fmla="*/ 238443 h 469927"/>
                <a:gd name="connsiteX33" fmla="*/ 536616 w 1210395"/>
                <a:gd name="connsiteY33" fmla="*/ 232791 h 469927"/>
                <a:gd name="connsiteX34" fmla="*/ 432632 w 1210395"/>
                <a:gd name="connsiteY34" fmla="*/ 223605 h 469927"/>
                <a:gd name="connsiteX35" fmla="*/ 287902 w 1210395"/>
                <a:gd name="connsiteY35" fmla="*/ 222074 h 469927"/>
                <a:gd name="connsiteX36" fmla="*/ 202289 w 1210395"/>
                <a:gd name="connsiteY36" fmla="*/ 227020 h 469927"/>
                <a:gd name="connsiteX37" fmla="*/ 140699 w 1210395"/>
                <a:gd name="connsiteY37" fmla="*/ 235146 h 469927"/>
                <a:gd name="connsiteX38" fmla="*/ 118560 w 1210395"/>
                <a:gd name="connsiteY38" fmla="*/ 237854 h 469927"/>
                <a:gd name="connsiteX39" fmla="*/ 73810 w 1210395"/>
                <a:gd name="connsiteY39" fmla="*/ 245980 h 469927"/>
                <a:gd name="connsiteX40" fmla="*/ 43899 w 1210395"/>
                <a:gd name="connsiteY40" fmla="*/ 251633 h 469927"/>
                <a:gd name="connsiteX41" fmla="*/ 12927 w 1210395"/>
                <a:gd name="connsiteY41" fmla="*/ 257874 h 469927"/>
                <a:gd name="connsiteX42" fmla="*/ 6097 w 1210395"/>
                <a:gd name="connsiteY42" fmla="*/ 259405 h 469927"/>
                <a:gd name="connsiteX43" fmla="*/ 680 w 1210395"/>
                <a:gd name="connsiteY43" fmla="*/ 258110 h 469927"/>
                <a:gd name="connsiteX44" fmla="*/ 2446 w 1210395"/>
                <a:gd name="connsiteY44" fmla="*/ 251986 h 469927"/>
                <a:gd name="connsiteX45" fmla="*/ 15518 w 1210395"/>
                <a:gd name="connsiteY45" fmla="*/ 240210 h 469927"/>
                <a:gd name="connsiteX46" fmla="*/ 50376 w 1210395"/>
                <a:gd name="connsiteY46" fmla="*/ 214538 h 469927"/>
                <a:gd name="connsiteX47" fmla="*/ 103251 w 1210395"/>
                <a:gd name="connsiteY47" fmla="*/ 179562 h 469927"/>
                <a:gd name="connsiteX48" fmla="*/ 130572 w 1210395"/>
                <a:gd name="connsiteY48" fmla="*/ 163429 h 469927"/>
                <a:gd name="connsiteX49" fmla="*/ 176734 w 1210395"/>
                <a:gd name="connsiteY49" fmla="*/ 137992 h 469927"/>
                <a:gd name="connsiteX50" fmla="*/ 209826 w 1210395"/>
                <a:gd name="connsiteY50" fmla="*/ 120210 h 469927"/>
                <a:gd name="connsiteX51" fmla="*/ 250100 w 1210395"/>
                <a:gd name="connsiteY51" fmla="*/ 101368 h 469927"/>
                <a:gd name="connsiteX52" fmla="*/ 311926 w 1210395"/>
                <a:gd name="connsiteY52" fmla="*/ 75578 h 469927"/>
                <a:gd name="connsiteX53" fmla="*/ 436282 w 1210395"/>
                <a:gd name="connsiteY53" fmla="*/ 36481 h 469927"/>
                <a:gd name="connsiteX54" fmla="*/ 509295 w 1210395"/>
                <a:gd name="connsiteY54" fmla="*/ 19288 h 469927"/>
                <a:gd name="connsiteX55" fmla="*/ 532376 w 1210395"/>
                <a:gd name="connsiteY55" fmla="*/ 15402 h 469927"/>
                <a:gd name="connsiteX56" fmla="*/ 590315 w 1210395"/>
                <a:gd name="connsiteY56" fmla="*/ 6334 h 469927"/>
                <a:gd name="connsiteX57" fmla="*/ 625291 w 1210395"/>
                <a:gd name="connsiteY57" fmla="*/ 2683 h 469927"/>
                <a:gd name="connsiteX58" fmla="*/ 712670 w 1210395"/>
                <a:gd name="connsiteY58" fmla="*/ 564 h 4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210395" h="469927">
                  <a:moveTo>
                    <a:pt x="712670" y="564"/>
                  </a:moveTo>
                  <a:cubicBezTo>
                    <a:pt x="750236" y="-1085"/>
                    <a:pt x="786978" y="2330"/>
                    <a:pt x="823720" y="4921"/>
                  </a:cubicBezTo>
                  <a:cubicBezTo>
                    <a:pt x="832317" y="5510"/>
                    <a:pt x="840560" y="8454"/>
                    <a:pt x="848921" y="10338"/>
                  </a:cubicBezTo>
                  <a:cubicBezTo>
                    <a:pt x="865761" y="14106"/>
                    <a:pt x="882955" y="14931"/>
                    <a:pt x="899559" y="20112"/>
                  </a:cubicBezTo>
                  <a:cubicBezTo>
                    <a:pt x="918283" y="26000"/>
                    <a:pt x="936772" y="31182"/>
                    <a:pt x="953494" y="42487"/>
                  </a:cubicBezTo>
                  <a:cubicBezTo>
                    <a:pt x="974809" y="56972"/>
                    <a:pt x="997537" y="69454"/>
                    <a:pt x="1018263" y="84881"/>
                  </a:cubicBezTo>
                  <a:cubicBezTo>
                    <a:pt x="1036988" y="98895"/>
                    <a:pt x="1056301" y="112555"/>
                    <a:pt x="1073494" y="128336"/>
                  </a:cubicBezTo>
                  <a:cubicBezTo>
                    <a:pt x="1085741" y="139523"/>
                    <a:pt x="1100108" y="148708"/>
                    <a:pt x="1109058" y="163547"/>
                  </a:cubicBezTo>
                  <a:cubicBezTo>
                    <a:pt x="1112709" y="169552"/>
                    <a:pt x="1119303" y="174145"/>
                    <a:pt x="1124485" y="179444"/>
                  </a:cubicBezTo>
                  <a:cubicBezTo>
                    <a:pt x="1149686" y="205352"/>
                    <a:pt x="1169117" y="235146"/>
                    <a:pt x="1184426" y="267413"/>
                  </a:cubicBezTo>
                  <a:cubicBezTo>
                    <a:pt x="1193494" y="286373"/>
                    <a:pt x="1202090" y="305568"/>
                    <a:pt x="1204916" y="327118"/>
                  </a:cubicBezTo>
                  <a:cubicBezTo>
                    <a:pt x="1207154" y="343840"/>
                    <a:pt x="1210922" y="360209"/>
                    <a:pt x="1210334" y="377167"/>
                  </a:cubicBezTo>
                  <a:cubicBezTo>
                    <a:pt x="1209980" y="387766"/>
                    <a:pt x="1209038" y="398247"/>
                    <a:pt x="1206447" y="408610"/>
                  </a:cubicBezTo>
                  <a:cubicBezTo>
                    <a:pt x="1203739" y="419208"/>
                    <a:pt x="1203857" y="430396"/>
                    <a:pt x="1199264" y="440523"/>
                  </a:cubicBezTo>
                  <a:cubicBezTo>
                    <a:pt x="1196084" y="447589"/>
                    <a:pt x="1193494" y="455008"/>
                    <a:pt x="1189725" y="461838"/>
                  </a:cubicBezTo>
                  <a:cubicBezTo>
                    <a:pt x="1184308" y="471613"/>
                    <a:pt x="1181600" y="471730"/>
                    <a:pt x="1171943" y="466431"/>
                  </a:cubicBezTo>
                  <a:cubicBezTo>
                    <a:pt x="1159578" y="459601"/>
                    <a:pt x="1148979" y="450062"/>
                    <a:pt x="1136497" y="443467"/>
                  </a:cubicBezTo>
                  <a:cubicBezTo>
                    <a:pt x="1129549" y="439817"/>
                    <a:pt x="1123307" y="434988"/>
                    <a:pt x="1115770" y="432515"/>
                  </a:cubicBezTo>
                  <a:cubicBezTo>
                    <a:pt x="1114711" y="432162"/>
                    <a:pt x="1113415" y="431809"/>
                    <a:pt x="1112591" y="430985"/>
                  </a:cubicBezTo>
                  <a:cubicBezTo>
                    <a:pt x="1103523" y="420739"/>
                    <a:pt x="1089509" y="418031"/>
                    <a:pt x="1079382" y="409199"/>
                  </a:cubicBezTo>
                  <a:cubicBezTo>
                    <a:pt x="1073847" y="404370"/>
                    <a:pt x="1066193" y="402368"/>
                    <a:pt x="1059716" y="398953"/>
                  </a:cubicBezTo>
                  <a:cubicBezTo>
                    <a:pt x="1044760" y="391299"/>
                    <a:pt x="1029922" y="383173"/>
                    <a:pt x="1014966" y="375636"/>
                  </a:cubicBezTo>
                  <a:cubicBezTo>
                    <a:pt x="1000010" y="367982"/>
                    <a:pt x="984583" y="361387"/>
                    <a:pt x="969392" y="354204"/>
                  </a:cubicBezTo>
                  <a:cubicBezTo>
                    <a:pt x="955378" y="347491"/>
                    <a:pt x="941718" y="339483"/>
                    <a:pt x="926527" y="335597"/>
                  </a:cubicBezTo>
                  <a:cubicBezTo>
                    <a:pt x="922758" y="334655"/>
                    <a:pt x="919108" y="333006"/>
                    <a:pt x="915575" y="331358"/>
                  </a:cubicBezTo>
                  <a:cubicBezTo>
                    <a:pt x="895673" y="322054"/>
                    <a:pt x="875182" y="314518"/>
                    <a:pt x="854103" y="308159"/>
                  </a:cubicBezTo>
                  <a:cubicBezTo>
                    <a:pt x="849628" y="306863"/>
                    <a:pt x="845506" y="304155"/>
                    <a:pt x="841149" y="302624"/>
                  </a:cubicBezTo>
                  <a:cubicBezTo>
                    <a:pt x="814535" y="293438"/>
                    <a:pt x="787567" y="285313"/>
                    <a:pt x="760246" y="278365"/>
                  </a:cubicBezTo>
                  <a:cubicBezTo>
                    <a:pt x="759069" y="278129"/>
                    <a:pt x="757773" y="278247"/>
                    <a:pt x="756713" y="277776"/>
                  </a:cubicBezTo>
                  <a:cubicBezTo>
                    <a:pt x="736105" y="268826"/>
                    <a:pt x="713495" y="267060"/>
                    <a:pt x="692298" y="260112"/>
                  </a:cubicBezTo>
                  <a:cubicBezTo>
                    <a:pt x="675575" y="254694"/>
                    <a:pt x="658029" y="252104"/>
                    <a:pt x="640600" y="249748"/>
                  </a:cubicBezTo>
                  <a:cubicBezTo>
                    <a:pt x="631297" y="248571"/>
                    <a:pt x="622229" y="246216"/>
                    <a:pt x="613044" y="243978"/>
                  </a:cubicBezTo>
                  <a:cubicBezTo>
                    <a:pt x="602092" y="241270"/>
                    <a:pt x="590669" y="239268"/>
                    <a:pt x="579599" y="238443"/>
                  </a:cubicBezTo>
                  <a:cubicBezTo>
                    <a:pt x="565114" y="237383"/>
                    <a:pt x="550983" y="234204"/>
                    <a:pt x="536616" y="232791"/>
                  </a:cubicBezTo>
                  <a:cubicBezTo>
                    <a:pt x="501994" y="229611"/>
                    <a:pt x="467489" y="225372"/>
                    <a:pt x="432632" y="223605"/>
                  </a:cubicBezTo>
                  <a:cubicBezTo>
                    <a:pt x="384349" y="221250"/>
                    <a:pt x="336185" y="221250"/>
                    <a:pt x="287902" y="222074"/>
                  </a:cubicBezTo>
                  <a:cubicBezTo>
                    <a:pt x="259286" y="222545"/>
                    <a:pt x="230670" y="224076"/>
                    <a:pt x="202289" y="227020"/>
                  </a:cubicBezTo>
                  <a:cubicBezTo>
                    <a:pt x="181798" y="229140"/>
                    <a:pt x="160837" y="229258"/>
                    <a:pt x="140699" y="235146"/>
                  </a:cubicBezTo>
                  <a:cubicBezTo>
                    <a:pt x="133634" y="237266"/>
                    <a:pt x="126097" y="237383"/>
                    <a:pt x="118560" y="237854"/>
                  </a:cubicBezTo>
                  <a:cubicBezTo>
                    <a:pt x="103369" y="238797"/>
                    <a:pt x="88531" y="242329"/>
                    <a:pt x="73810" y="245980"/>
                  </a:cubicBezTo>
                  <a:cubicBezTo>
                    <a:pt x="63918" y="248453"/>
                    <a:pt x="53908" y="251044"/>
                    <a:pt x="43899" y="251633"/>
                  </a:cubicBezTo>
                  <a:cubicBezTo>
                    <a:pt x="33065" y="252221"/>
                    <a:pt x="23173" y="255283"/>
                    <a:pt x="12927" y="257874"/>
                  </a:cubicBezTo>
                  <a:cubicBezTo>
                    <a:pt x="10690" y="258463"/>
                    <a:pt x="8335" y="259052"/>
                    <a:pt x="6097" y="259405"/>
                  </a:cubicBezTo>
                  <a:cubicBezTo>
                    <a:pt x="4213" y="259640"/>
                    <a:pt x="1858" y="259876"/>
                    <a:pt x="680" y="258110"/>
                  </a:cubicBezTo>
                  <a:cubicBezTo>
                    <a:pt x="-969" y="255637"/>
                    <a:pt x="680" y="253635"/>
                    <a:pt x="2446" y="251986"/>
                  </a:cubicBezTo>
                  <a:cubicBezTo>
                    <a:pt x="6686" y="247982"/>
                    <a:pt x="10925" y="243860"/>
                    <a:pt x="15518" y="240210"/>
                  </a:cubicBezTo>
                  <a:cubicBezTo>
                    <a:pt x="26823" y="231260"/>
                    <a:pt x="38246" y="222074"/>
                    <a:pt x="50376" y="214538"/>
                  </a:cubicBezTo>
                  <a:cubicBezTo>
                    <a:pt x="68393" y="203350"/>
                    <a:pt x="84173" y="189101"/>
                    <a:pt x="103251" y="179562"/>
                  </a:cubicBezTo>
                  <a:cubicBezTo>
                    <a:pt x="112672" y="174852"/>
                    <a:pt x="121504" y="168964"/>
                    <a:pt x="130572" y="163429"/>
                  </a:cubicBezTo>
                  <a:cubicBezTo>
                    <a:pt x="145527" y="154243"/>
                    <a:pt x="160954" y="145764"/>
                    <a:pt x="176734" y="137992"/>
                  </a:cubicBezTo>
                  <a:cubicBezTo>
                    <a:pt x="187922" y="132457"/>
                    <a:pt x="198874" y="126334"/>
                    <a:pt x="209826" y="120210"/>
                  </a:cubicBezTo>
                  <a:cubicBezTo>
                    <a:pt x="222780" y="112909"/>
                    <a:pt x="236793" y="107963"/>
                    <a:pt x="250100" y="101368"/>
                  </a:cubicBezTo>
                  <a:cubicBezTo>
                    <a:pt x="270120" y="91476"/>
                    <a:pt x="290846" y="82997"/>
                    <a:pt x="311926" y="75578"/>
                  </a:cubicBezTo>
                  <a:cubicBezTo>
                    <a:pt x="352907" y="61211"/>
                    <a:pt x="394124" y="47551"/>
                    <a:pt x="436282" y="36481"/>
                  </a:cubicBezTo>
                  <a:cubicBezTo>
                    <a:pt x="460541" y="30122"/>
                    <a:pt x="485271" y="26354"/>
                    <a:pt x="509295" y="19288"/>
                  </a:cubicBezTo>
                  <a:cubicBezTo>
                    <a:pt x="516832" y="17050"/>
                    <a:pt x="524604" y="16344"/>
                    <a:pt x="532376" y="15402"/>
                  </a:cubicBezTo>
                  <a:cubicBezTo>
                    <a:pt x="551807" y="12929"/>
                    <a:pt x="571120" y="10102"/>
                    <a:pt x="590315" y="6334"/>
                  </a:cubicBezTo>
                  <a:cubicBezTo>
                    <a:pt x="601974" y="4096"/>
                    <a:pt x="613632" y="3390"/>
                    <a:pt x="625291" y="2683"/>
                  </a:cubicBezTo>
                  <a:cubicBezTo>
                    <a:pt x="654378" y="1270"/>
                    <a:pt x="683701" y="-1085"/>
                    <a:pt x="712670" y="564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1" name="任意多边形: 形状 90"/>
            <p:cNvSpPr/>
            <p:nvPr>
              <p:custDataLst>
                <p:tags r:id="rId10"/>
              </p:custDataLst>
            </p:nvPr>
          </p:nvSpPr>
          <p:spPr>
            <a:xfrm>
              <a:off x="11686941" y="119159"/>
              <a:ext cx="179575" cy="198812"/>
            </a:xfrm>
            <a:custGeom>
              <a:avLst/>
              <a:gdLst>
                <a:gd name="connsiteX0" fmla="*/ 561961 w 562367"/>
                <a:gd name="connsiteY0" fmla="*/ 419052 h 638720"/>
                <a:gd name="connsiteX1" fmla="*/ 544533 w 562367"/>
                <a:gd name="connsiteY1" fmla="*/ 516676 h 638720"/>
                <a:gd name="connsiteX2" fmla="*/ 514857 w 562367"/>
                <a:gd name="connsiteY2" fmla="*/ 577795 h 638720"/>
                <a:gd name="connsiteX3" fmla="*/ 481765 w 562367"/>
                <a:gd name="connsiteY3" fmla="*/ 624547 h 638720"/>
                <a:gd name="connsiteX4" fmla="*/ 477879 w 562367"/>
                <a:gd name="connsiteY4" fmla="*/ 630435 h 638720"/>
                <a:gd name="connsiteX5" fmla="*/ 455740 w 562367"/>
                <a:gd name="connsiteY5" fmla="*/ 632908 h 638720"/>
                <a:gd name="connsiteX6" fmla="*/ 421942 w 562367"/>
                <a:gd name="connsiteY6" fmla="*/ 603938 h 638720"/>
                <a:gd name="connsiteX7" fmla="*/ 370951 w 562367"/>
                <a:gd name="connsiteY7" fmla="*/ 564488 h 638720"/>
                <a:gd name="connsiteX8" fmla="*/ 302531 w 562367"/>
                <a:gd name="connsiteY8" fmla="*/ 515145 h 638720"/>
                <a:gd name="connsiteX9" fmla="*/ 281452 w 562367"/>
                <a:gd name="connsiteY9" fmla="*/ 502309 h 638720"/>
                <a:gd name="connsiteX10" fmla="*/ 273091 w 562367"/>
                <a:gd name="connsiteY10" fmla="*/ 477579 h 638720"/>
                <a:gd name="connsiteX11" fmla="*/ 284043 w 562367"/>
                <a:gd name="connsiteY11" fmla="*/ 415401 h 638720"/>
                <a:gd name="connsiteX12" fmla="*/ 282394 w 562367"/>
                <a:gd name="connsiteY12" fmla="*/ 356991 h 638720"/>
                <a:gd name="connsiteX13" fmla="*/ 257899 w 562367"/>
                <a:gd name="connsiteY13" fmla="*/ 266903 h 638720"/>
                <a:gd name="connsiteX14" fmla="*/ 219627 w 562367"/>
                <a:gd name="connsiteY14" fmla="*/ 198365 h 638720"/>
                <a:gd name="connsiteX15" fmla="*/ 181589 w 562367"/>
                <a:gd name="connsiteY15" fmla="*/ 150671 h 638720"/>
                <a:gd name="connsiteX16" fmla="*/ 147674 w 562367"/>
                <a:gd name="connsiteY16" fmla="*/ 116638 h 638720"/>
                <a:gd name="connsiteX17" fmla="*/ 126477 w 562367"/>
                <a:gd name="connsiteY17" fmla="*/ 96619 h 638720"/>
                <a:gd name="connsiteX18" fmla="*/ 81963 w 562367"/>
                <a:gd name="connsiteY18" fmla="*/ 60701 h 638720"/>
                <a:gd name="connsiteX19" fmla="*/ 68184 w 562367"/>
                <a:gd name="connsiteY19" fmla="*/ 49749 h 638720"/>
                <a:gd name="connsiteX20" fmla="*/ 21315 w 562367"/>
                <a:gd name="connsiteY20" fmla="*/ 18660 h 638720"/>
                <a:gd name="connsiteX21" fmla="*/ 1531 w 562367"/>
                <a:gd name="connsiteY21" fmla="*/ 6059 h 638720"/>
                <a:gd name="connsiteX22" fmla="*/ 0 w 562367"/>
                <a:gd name="connsiteY22" fmla="*/ 3233 h 638720"/>
                <a:gd name="connsiteX23" fmla="*/ 3180 w 562367"/>
                <a:gd name="connsiteY23" fmla="*/ 289 h 638720"/>
                <a:gd name="connsiteX24" fmla="*/ 13425 w 562367"/>
                <a:gd name="connsiteY24" fmla="*/ 2055 h 638720"/>
                <a:gd name="connsiteX25" fmla="*/ 31207 w 562367"/>
                <a:gd name="connsiteY25" fmla="*/ 7826 h 638720"/>
                <a:gd name="connsiteX26" fmla="*/ 55584 w 562367"/>
                <a:gd name="connsiteY26" fmla="*/ 16069 h 638720"/>
                <a:gd name="connsiteX27" fmla="*/ 71128 w 562367"/>
                <a:gd name="connsiteY27" fmla="*/ 21133 h 638720"/>
                <a:gd name="connsiteX28" fmla="*/ 76781 w 562367"/>
                <a:gd name="connsiteY28" fmla="*/ 22782 h 638720"/>
                <a:gd name="connsiteX29" fmla="*/ 136251 w 562367"/>
                <a:gd name="connsiteY29" fmla="*/ 44685 h 638720"/>
                <a:gd name="connsiteX30" fmla="*/ 183003 w 562367"/>
                <a:gd name="connsiteY30" fmla="*/ 63645 h 638720"/>
                <a:gd name="connsiteX31" fmla="*/ 201727 w 562367"/>
                <a:gd name="connsiteY31" fmla="*/ 73302 h 638720"/>
                <a:gd name="connsiteX32" fmla="*/ 244474 w 562367"/>
                <a:gd name="connsiteY32" fmla="*/ 92379 h 638720"/>
                <a:gd name="connsiteX33" fmla="*/ 301942 w 562367"/>
                <a:gd name="connsiteY33" fmla="*/ 121820 h 638720"/>
                <a:gd name="connsiteX34" fmla="*/ 349989 w 562367"/>
                <a:gd name="connsiteY34" fmla="*/ 148905 h 638720"/>
                <a:gd name="connsiteX35" fmla="*/ 398507 w 562367"/>
                <a:gd name="connsiteY35" fmla="*/ 181878 h 638720"/>
                <a:gd name="connsiteX36" fmla="*/ 446319 w 562367"/>
                <a:gd name="connsiteY36" fmla="*/ 217914 h 638720"/>
                <a:gd name="connsiteX37" fmla="*/ 511441 w 562367"/>
                <a:gd name="connsiteY37" fmla="*/ 280563 h 638720"/>
                <a:gd name="connsiteX38" fmla="*/ 539822 w 562367"/>
                <a:gd name="connsiteY38" fmla="*/ 314714 h 638720"/>
                <a:gd name="connsiteX39" fmla="*/ 549243 w 562367"/>
                <a:gd name="connsiteY39" fmla="*/ 332143 h 638720"/>
                <a:gd name="connsiteX40" fmla="*/ 559371 w 562367"/>
                <a:gd name="connsiteY40" fmla="*/ 370769 h 638720"/>
                <a:gd name="connsiteX41" fmla="*/ 561961 w 562367"/>
                <a:gd name="connsiteY41" fmla="*/ 419052 h 63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62367" h="638720">
                  <a:moveTo>
                    <a:pt x="561961" y="419052"/>
                  </a:moveTo>
                  <a:cubicBezTo>
                    <a:pt x="564434" y="449670"/>
                    <a:pt x="555249" y="483467"/>
                    <a:pt x="544533" y="516676"/>
                  </a:cubicBezTo>
                  <a:cubicBezTo>
                    <a:pt x="537585" y="538109"/>
                    <a:pt x="526515" y="558247"/>
                    <a:pt x="514857" y="577795"/>
                  </a:cubicBezTo>
                  <a:cubicBezTo>
                    <a:pt x="505082" y="594282"/>
                    <a:pt x="495426" y="610886"/>
                    <a:pt x="481765" y="624547"/>
                  </a:cubicBezTo>
                  <a:cubicBezTo>
                    <a:pt x="480117" y="626195"/>
                    <a:pt x="479175" y="628433"/>
                    <a:pt x="477879" y="630435"/>
                  </a:cubicBezTo>
                  <a:cubicBezTo>
                    <a:pt x="471285" y="640327"/>
                    <a:pt x="464690" y="641622"/>
                    <a:pt x="455740" y="632908"/>
                  </a:cubicBezTo>
                  <a:cubicBezTo>
                    <a:pt x="445141" y="622427"/>
                    <a:pt x="433012" y="613830"/>
                    <a:pt x="421942" y="603938"/>
                  </a:cubicBezTo>
                  <a:cubicBezTo>
                    <a:pt x="405926" y="589454"/>
                    <a:pt x="388144" y="577324"/>
                    <a:pt x="370951" y="564488"/>
                  </a:cubicBezTo>
                  <a:cubicBezTo>
                    <a:pt x="348341" y="547766"/>
                    <a:pt x="325142" y="531868"/>
                    <a:pt x="302531" y="515145"/>
                  </a:cubicBezTo>
                  <a:cubicBezTo>
                    <a:pt x="295819" y="510200"/>
                    <a:pt x="288047" y="507491"/>
                    <a:pt x="281452" y="502309"/>
                  </a:cubicBezTo>
                  <a:cubicBezTo>
                    <a:pt x="270382" y="493595"/>
                    <a:pt x="269440" y="491122"/>
                    <a:pt x="273091" y="477579"/>
                  </a:cubicBezTo>
                  <a:cubicBezTo>
                    <a:pt x="278508" y="457207"/>
                    <a:pt x="280981" y="436245"/>
                    <a:pt x="284043" y="415401"/>
                  </a:cubicBezTo>
                  <a:cubicBezTo>
                    <a:pt x="286987" y="395617"/>
                    <a:pt x="284749" y="376539"/>
                    <a:pt x="282394" y="356991"/>
                  </a:cubicBezTo>
                  <a:cubicBezTo>
                    <a:pt x="278743" y="325666"/>
                    <a:pt x="270971" y="295401"/>
                    <a:pt x="257899" y="266903"/>
                  </a:cubicBezTo>
                  <a:cubicBezTo>
                    <a:pt x="246947" y="243115"/>
                    <a:pt x="235289" y="219798"/>
                    <a:pt x="219627" y="198365"/>
                  </a:cubicBezTo>
                  <a:cubicBezTo>
                    <a:pt x="207615" y="181878"/>
                    <a:pt x="195603" y="165392"/>
                    <a:pt x="181589" y="150671"/>
                  </a:cubicBezTo>
                  <a:cubicBezTo>
                    <a:pt x="170637" y="139131"/>
                    <a:pt x="160275" y="126883"/>
                    <a:pt x="147674" y="116638"/>
                  </a:cubicBezTo>
                  <a:cubicBezTo>
                    <a:pt x="140255" y="110632"/>
                    <a:pt x="133189" y="103567"/>
                    <a:pt x="126477" y="96619"/>
                  </a:cubicBezTo>
                  <a:cubicBezTo>
                    <a:pt x="113052" y="82840"/>
                    <a:pt x="97978" y="71182"/>
                    <a:pt x="81963" y="60701"/>
                  </a:cubicBezTo>
                  <a:cubicBezTo>
                    <a:pt x="77017" y="57521"/>
                    <a:pt x="72659" y="53518"/>
                    <a:pt x="68184" y="49749"/>
                  </a:cubicBezTo>
                  <a:cubicBezTo>
                    <a:pt x="53582" y="37855"/>
                    <a:pt x="37566" y="28081"/>
                    <a:pt x="21315" y="18660"/>
                  </a:cubicBezTo>
                  <a:cubicBezTo>
                    <a:pt x="14603" y="14774"/>
                    <a:pt x="8126" y="10299"/>
                    <a:pt x="1531" y="6059"/>
                  </a:cubicBezTo>
                  <a:cubicBezTo>
                    <a:pt x="707" y="5471"/>
                    <a:pt x="0" y="4175"/>
                    <a:pt x="0" y="3233"/>
                  </a:cubicBezTo>
                  <a:cubicBezTo>
                    <a:pt x="118" y="1467"/>
                    <a:pt x="1531" y="642"/>
                    <a:pt x="3180" y="289"/>
                  </a:cubicBezTo>
                  <a:cubicBezTo>
                    <a:pt x="6830" y="-418"/>
                    <a:pt x="10245" y="171"/>
                    <a:pt x="13425" y="2055"/>
                  </a:cubicBezTo>
                  <a:cubicBezTo>
                    <a:pt x="18960" y="5353"/>
                    <a:pt x="25083" y="6530"/>
                    <a:pt x="31207" y="7826"/>
                  </a:cubicBezTo>
                  <a:cubicBezTo>
                    <a:pt x="39686" y="9592"/>
                    <a:pt x="47812" y="12065"/>
                    <a:pt x="55584" y="16069"/>
                  </a:cubicBezTo>
                  <a:cubicBezTo>
                    <a:pt x="60412" y="18542"/>
                    <a:pt x="65947" y="19484"/>
                    <a:pt x="71128" y="21133"/>
                  </a:cubicBezTo>
                  <a:cubicBezTo>
                    <a:pt x="73013" y="21722"/>
                    <a:pt x="75015" y="21957"/>
                    <a:pt x="76781" y="22782"/>
                  </a:cubicBezTo>
                  <a:cubicBezTo>
                    <a:pt x="96094" y="31378"/>
                    <a:pt x="116585" y="37031"/>
                    <a:pt x="136251" y="44685"/>
                  </a:cubicBezTo>
                  <a:cubicBezTo>
                    <a:pt x="151913" y="50809"/>
                    <a:pt x="167576" y="57050"/>
                    <a:pt x="183003" y="63645"/>
                  </a:cubicBezTo>
                  <a:cubicBezTo>
                    <a:pt x="189479" y="66354"/>
                    <a:pt x="195132" y="71653"/>
                    <a:pt x="201727" y="73302"/>
                  </a:cubicBezTo>
                  <a:cubicBezTo>
                    <a:pt x="217271" y="77070"/>
                    <a:pt x="230343" y="86020"/>
                    <a:pt x="244474" y="92379"/>
                  </a:cubicBezTo>
                  <a:cubicBezTo>
                    <a:pt x="264141" y="101094"/>
                    <a:pt x="282983" y="111692"/>
                    <a:pt x="301942" y="121820"/>
                  </a:cubicBezTo>
                  <a:cubicBezTo>
                    <a:pt x="318194" y="130534"/>
                    <a:pt x="334209" y="139602"/>
                    <a:pt x="349989" y="148905"/>
                  </a:cubicBezTo>
                  <a:cubicBezTo>
                    <a:pt x="366829" y="158915"/>
                    <a:pt x="382845" y="170220"/>
                    <a:pt x="398507" y="181878"/>
                  </a:cubicBezTo>
                  <a:cubicBezTo>
                    <a:pt x="414523" y="193772"/>
                    <a:pt x="431128" y="204960"/>
                    <a:pt x="446319" y="217914"/>
                  </a:cubicBezTo>
                  <a:cubicBezTo>
                    <a:pt x="469282" y="237462"/>
                    <a:pt x="490951" y="258306"/>
                    <a:pt x="511441" y="280563"/>
                  </a:cubicBezTo>
                  <a:cubicBezTo>
                    <a:pt x="521569" y="291515"/>
                    <a:pt x="530048" y="303527"/>
                    <a:pt x="539822" y="314714"/>
                  </a:cubicBezTo>
                  <a:cubicBezTo>
                    <a:pt x="544297" y="319896"/>
                    <a:pt x="547477" y="325666"/>
                    <a:pt x="549243" y="332143"/>
                  </a:cubicBezTo>
                  <a:cubicBezTo>
                    <a:pt x="552776" y="344979"/>
                    <a:pt x="555956" y="357933"/>
                    <a:pt x="559371" y="370769"/>
                  </a:cubicBezTo>
                  <a:cubicBezTo>
                    <a:pt x="563257" y="385136"/>
                    <a:pt x="561961" y="399621"/>
                    <a:pt x="561961" y="419052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2" name="任意多边形: 形状 91"/>
            <p:cNvSpPr/>
            <p:nvPr>
              <p:custDataLst>
                <p:tags r:id="rId11"/>
              </p:custDataLst>
            </p:nvPr>
          </p:nvSpPr>
          <p:spPr>
            <a:xfrm>
              <a:off x="11849299" y="232834"/>
              <a:ext cx="98270" cy="151006"/>
            </a:xfrm>
            <a:custGeom>
              <a:avLst/>
              <a:gdLst>
                <a:gd name="connsiteX0" fmla="*/ 78479 w 307749"/>
                <a:gd name="connsiteY0" fmla="*/ 93534 h 485134"/>
                <a:gd name="connsiteX1" fmla="*/ 71178 w 307749"/>
                <a:gd name="connsiteY1" fmla="*/ 35477 h 485134"/>
                <a:gd name="connsiteX2" fmla="*/ 63406 w 307749"/>
                <a:gd name="connsiteY2" fmla="*/ 8745 h 485134"/>
                <a:gd name="connsiteX3" fmla="*/ 63995 w 307749"/>
                <a:gd name="connsiteY3" fmla="*/ 1091 h 485134"/>
                <a:gd name="connsiteX4" fmla="*/ 72356 w 307749"/>
                <a:gd name="connsiteY4" fmla="*/ 2739 h 485134"/>
                <a:gd name="connsiteX5" fmla="*/ 103563 w 307749"/>
                <a:gd name="connsiteY5" fmla="*/ 36301 h 485134"/>
                <a:gd name="connsiteX6" fmla="*/ 140540 w 307749"/>
                <a:gd name="connsiteY6" fmla="*/ 81875 h 485134"/>
                <a:gd name="connsiteX7" fmla="*/ 186585 w 307749"/>
                <a:gd name="connsiteY7" fmla="*/ 146998 h 485134"/>
                <a:gd name="connsiteX8" fmla="*/ 252061 w 307749"/>
                <a:gd name="connsiteY8" fmla="*/ 260874 h 485134"/>
                <a:gd name="connsiteX9" fmla="*/ 282326 w 307749"/>
                <a:gd name="connsiteY9" fmla="*/ 329647 h 485134"/>
                <a:gd name="connsiteX10" fmla="*/ 303994 w 307749"/>
                <a:gd name="connsiteY10" fmla="*/ 397714 h 485134"/>
                <a:gd name="connsiteX11" fmla="*/ 307527 w 307749"/>
                <a:gd name="connsiteY11" fmla="*/ 419618 h 485134"/>
                <a:gd name="connsiteX12" fmla="*/ 300226 w 307749"/>
                <a:gd name="connsiteY12" fmla="*/ 424093 h 485134"/>
                <a:gd name="connsiteX13" fmla="*/ 280324 w 307749"/>
                <a:gd name="connsiteY13" fmla="*/ 411727 h 485134"/>
                <a:gd name="connsiteX14" fmla="*/ 199539 w 307749"/>
                <a:gd name="connsiteY14" fmla="*/ 413729 h 485134"/>
                <a:gd name="connsiteX15" fmla="*/ 137478 w 307749"/>
                <a:gd name="connsiteY15" fmla="*/ 478499 h 485134"/>
                <a:gd name="connsiteX16" fmla="*/ 122758 w 307749"/>
                <a:gd name="connsiteY16" fmla="*/ 479559 h 485134"/>
                <a:gd name="connsiteX17" fmla="*/ 97086 w 307749"/>
                <a:gd name="connsiteY17" fmla="*/ 445996 h 485134"/>
                <a:gd name="connsiteX18" fmla="*/ 17832 w 307749"/>
                <a:gd name="connsiteY18" fmla="*/ 354731 h 485134"/>
                <a:gd name="connsiteX19" fmla="*/ 5349 w 307749"/>
                <a:gd name="connsiteY19" fmla="*/ 340717 h 485134"/>
                <a:gd name="connsiteX20" fmla="*/ 4054 w 307749"/>
                <a:gd name="connsiteY20" fmla="*/ 322464 h 485134"/>
                <a:gd name="connsiteX21" fmla="*/ 47744 w 307749"/>
                <a:gd name="connsiteY21" fmla="*/ 238264 h 485134"/>
                <a:gd name="connsiteX22" fmla="*/ 68116 w 307749"/>
                <a:gd name="connsiteY22" fmla="*/ 173377 h 485134"/>
                <a:gd name="connsiteX23" fmla="*/ 76124 w 307749"/>
                <a:gd name="connsiteY23" fmla="*/ 131924 h 485134"/>
                <a:gd name="connsiteX24" fmla="*/ 78479 w 307749"/>
                <a:gd name="connsiteY24" fmla="*/ 93534 h 48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7749" h="485134">
                  <a:moveTo>
                    <a:pt x="78479" y="93534"/>
                  </a:moveTo>
                  <a:cubicBezTo>
                    <a:pt x="82130" y="75045"/>
                    <a:pt x="74593" y="55379"/>
                    <a:pt x="71178" y="35477"/>
                  </a:cubicBezTo>
                  <a:cubicBezTo>
                    <a:pt x="69647" y="26763"/>
                    <a:pt x="68116" y="17106"/>
                    <a:pt x="63406" y="8745"/>
                  </a:cubicBezTo>
                  <a:cubicBezTo>
                    <a:pt x="62110" y="6390"/>
                    <a:pt x="61522" y="2975"/>
                    <a:pt x="63995" y="1091"/>
                  </a:cubicBezTo>
                  <a:cubicBezTo>
                    <a:pt x="66939" y="-1265"/>
                    <a:pt x="69883" y="619"/>
                    <a:pt x="72356" y="2739"/>
                  </a:cubicBezTo>
                  <a:cubicBezTo>
                    <a:pt x="83896" y="12749"/>
                    <a:pt x="93671" y="24643"/>
                    <a:pt x="103563" y="36301"/>
                  </a:cubicBezTo>
                  <a:cubicBezTo>
                    <a:pt x="116163" y="51257"/>
                    <a:pt x="128293" y="66684"/>
                    <a:pt x="140540" y="81875"/>
                  </a:cubicBezTo>
                  <a:cubicBezTo>
                    <a:pt x="157262" y="102602"/>
                    <a:pt x="171865" y="124741"/>
                    <a:pt x="186585" y="146998"/>
                  </a:cubicBezTo>
                  <a:cubicBezTo>
                    <a:pt x="210726" y="183740"/>
                    <a:pt x="231453" y="222366"/>
                    <a:pt x="252061" y="260874"/>
                  </a:cubicBezTo>
                  <a:cubicBezTo>
                    <a:pt x="263837" y="282778"/>
                    <a:pt x="272669" y="306448"/>
                    <a:pt x="282326" y="329647"/>
                  </a:cubicBezTo>
                  <a:cubicBezTo>
                    <a:pt x="291511" y="351786"/>
                    <a:pt x="296811" y="375103"/>
                    <a:pt x="303994" y="397714"/>
                  </a:cubicBezTo>
                  <a:cubicBezTo>
                    <a:pt x="306232" y="404779"/>
                    <a:pt x="305761" y="412434"/>
                    <a:pt x="307527" y="419618"/>
                  </a:cubicBezTo>
                  <a:cubicBezTo>
                    <a:pt x="308705" y="424446"/>
                    <a:pt x="305054" y="426801"/>
                    <a:pt x="300226" y="424093"/>
                  </a:cubicBezTo>
                  <a:cubicBezTo>
                    <a:pt x="293396" y="420442"/>
                    <a:pt x="287036" y="415614"/>
                    <a:pt x="280324" y="411727"/>
                  </a:cubicBezTo>
                  <a:cubicBezTo>
                    <a:pt x="253003" y="395947"/>
                    <a:pt x="226036" y="397243"/>
                    <a:pt x="199539" y="413729"/>
                  </a:cubicBezTo>
                  <a:cubicBezTo>
                    <a:pt x="173396" y="429981"/>
                    <a:pt x="153965" y="452826"/>
                    <a:pt x="137478" y="478499"/>
                  </a:cubicBezTo>
                  <a:cubicBezTo>
                    <a:pt x="131944" y="486978"/>
                    <a:pt x="128882" y="487331"/>
                    <a:pt x="122758" y="479559"/>
                  </a:cubicBezTo>
                  <a:cubicBezTo>
                    <a:pt x="114161" y="468489"/>
                    <a:pt x="106036" y="456830"/>
                    <a:pt x="97086" y="445996"/>
                  </a:cubicBezTo>
                  <a:cubicBezTo>
                    <a:pt x="71649" y="414789"/>
                    <a:pt x="47037" y="382758"/>
                    <a:pt x="17832" y="354731"/>
                  </a:cubicBezTo>
                  <a:cubicBezTo>
                    <a:pt x="13239" y="350373"/>
                    <a:pt x="9235" y="345545"/>
                    <a:pt x="5349" y="340717"/>
                  </a:cubicBezTo>
                  <a:cubicBezTo>
                    <a:pt x="-1363" y="332356"/>
                    <a:pt x="-1717" y="331649"/>
                    <a:pt x="4054" y="322464"/>
                  </a:cubicBezTo>
                  <a:cubicBezTo>
                    <a:pt x="20894" y="295614"/>
                    <a:pt x="36203" y="267822"/>
                    <a:pt x="47744" y="238264"/>
                  </a:cubicBezTo>
                  <a:cubicBezTo>
                    <a:pt x="55987" y="217184"/>
                    <a:pt x="63288" y="195752"/>
                    <a:pt x="68116" y="173377"/>
                  </a:cubicBezTo>
                  <a:cubicBezTo>
                    <a:pt x="71061" y="159599"/>
                    <a:pt x="73298" y="145703"/>
                    <a:pt x="76124" y="131924"/>
                  </a:cubicBezTo>
                  <a:cubicBezTo>
                    <a:pt x="78597" y="120148"/>
                    <a:pt x="78479" y="108019"/>
                    <a:pt x="78479" y="93534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595" cy="5149691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dirty="0">
              <a:sym typeface="+mn-ea"/>
            </a:endParaRPr>
          </a:p>
        </p:txBody>
      </p:sp>
      <p:grpSp>
        <p:nvGrpSpPr>
          <p:cNvPr id="28" name="组合 27"/>
          <p:cNvGrpSpPr/>
          <p:nvPr userDrawn="1">
            <p:custDataLst>
              <p:tags r:id="rId3"/>
            </p:custDataLst>
          </p:nvPr>
        </p:nvGrpSpPr>
        <p:grpSpPr>
          <a:xfrm>
            <a:off x="93821" y="5347811"/>
            <a:ext cx="579120" cy="580549"/>
            <a:chOff x="125095" y="5987415"/>
            <a:chExt cx="772160" cy="774065"/>
          </a:xfrm>
        </p:grpSpPr>
        <p:sp>
          <p:nvSpPr>
            <p:cNvPr id="29" name="任意多边形: 形状 28"/>
            <p:cNvSpPr/>
            <p:nvPr>
              <p:custDataLst>
                <p:tags r:id="rId4"/>
              </p:custDataLst>
            </p:nvPr>
          </p:nvSpPr>
          <p:spPr>
            <a:xfrm>
              <a:off x="125095" y="5987415"/>
              <a:ext cx="772160" cy="774065"/>
            </a:xfrm>
            <a:custGeom>
              <a:avLst/>
              <a:gdLst>
                <a:gd name="connsiteX0" fmla="*/ 1164725 w 2330016"/>
                <a:gd name="connsiteY0" fmla="*/ 10 h 2373433"/>
                <a:gd name="connsiteX1" fmla="*/ 1382006 w 2330016"/>
                <a:gd name="connsiteY1" fmla="*/ 19762 h 2373433"/>
                <a:gd name="connsiteX2" fmla="*/ 1545276 w 2330016"/>
                <a:gd name="connsiteY2" fmla="*/ 63589 h 2373433"/>
                <a:gd name="connsiteX3" fmla="*/ 1759162 w 2330016"/>
                <a:gd name="connsiteY3" fmla="*/ 164514 h 2373433"/>
                <a:gd name="connsiteX4" fmla="*/ 1975825 w 2330016"/>
                <a:gd name="connsiteY4" fmla="*/ 333647 h 2373433"/>
                <a:gd name="connsiteX5" fmla="*/ 2073355 w 2330016"/>
                <a:gd name="connsiteY5" fmla="*/ 442596 h 2373433"/>
                <a:gd name="connsiteX6" fmla="*/ 2176131 w 2330016"/>
                <a:gd name="connsiteY6" fmla="*/ 596298 h 2373433"/>
                <a:gd name="connsiteX7" fmla="*/ 2239402 w 2330016"/>
                <a:gd name="connsiteY7" fmla="*/ 726543 h 2373433"/>
                <a:gd name="connsiteX8" fmla="*/ 2285080 w 2330016"/>
                <a:gd name="connsiteY8" fmla="*/ 858948 h 2373433"/>
                <a:gd name="connsiteX9" fmla="*/ 2322117 w 2330016"/>
                <a:gd name="connsiteY9" fmla="*/ 1046292 h 2373433"/>
                <a:gd name="connsiteX10" fmla="*/ 2329216 w 2330016"/>
                <a:gd name="connsiteY10" fmla="*/ 1233326 h 2373433"/>
                <a:gd name="connsiteX11" fmla="*/ 2303908 w 2330016"/>
                <a:gd name="connsiteY11" fmla="*/ 1438261 h 2373433"/>
                <a:gd name="connsiteX12" fmla="*/ 2272426 w 2330016"/>
                <a:gd name="connsiteY12" fmla="*/ 1556161 h 2373433"/>
                <a:gd name="connsiteX13" fmla="*/ 2232612 w 2330016"/>
                <a:gd name="connsiteY13" fmla="*/ 1662332 h 2373433"/>
                <a:gd name="connsiteX14" fmla="*/ 2153292 w 2330016"/>
                <a:gd name="connsiteY14" fmla="*/ 1812948 h 2373433"/>
                <a:gd name="connsiteX15" fmla="*/ 2043417 w 2330016"/>
                <a:gd name="connsiteY15" fmla="*/ 1966032 h 2373433"/>
                <a:gd name="connsiteX16" fmla="*/ 1990331 w 2330016"/>
                <a:gd name="connsiteY16" fmla="*/ 2024056 h 2373433"/>
                <a:gd name="connsiteX17" fmla="*/ 1776137 w 2330016"/>
                <a:gd name="connsiteY17" fmla="*/ 2196584 h 2373433"/>
                <a:gd name="connsiteX18" fmla="*/ 1591263 w 2330016"/>
                <a:gd name="connsiteY18" fmla="*/ 2291336 h 2373433"/>
                <a:gd name="connsiteX19" fmla="*/ 1439413 w 2330016"/>
                <a:gd name="connsiteY19" fmla="*/ 2339792 h 2373433"/>
                <a:gd name="connsiteX20" fmla="*/ 1260712 w 2330016"/>
                <a:gd name="connsiteY20" fmla="*/ 2368496 h 2373433"/>
                <a:gd name="connsiteX21" fmla="*/ 1152071 w 2330016"/>
                <a:gd name="connsiteY21" fmla="*/ 2373434 h 2373433"/>
                <a:gd name="connsiteX22" fmla="*/ 1033863 w 2330016"/>
                <a:gd name="connsiteY22" fmla="*/ 2366644 h 2373433"/>
                <a:gd name="connsiteX23" fmla="*/ 886334 w 2330016"/>
                <a:gd name="connsiteY23" fmla="*/ 2340410 h 2373433"/>
                <a:gd name="connsiteX24" fmla="*/ 811335 w 2330016"/>
                <a:gd name="connsiteY24" fmla="*/ 2317570 h 2373433"/>
                <a:gd name="connsiteX25" fmla="*/ 695287 w 2330016"/>
                <a:gd name="connsiteY25" fmla="*/ 2272818 h 2373433"/>
                <a:gd name="connsiteX26" fmla="*/ 511957 w 2330016"/>
                <a:gd name="connsiteY26" fmla="*/ 2170350 h 2373433"/>
                <a:gd name="connsiteX27" fmla="*/ 320601 w 2330016"/>
                <a:gd name="connsiteY27" fmla="*/ 2005846 h 2373433"/>
                <a:gd name="connsiteX28" fmla="*/ 214738 w 2330016"/>
                <a:gd name="connsiteY28" fmla="*/ 1875601 h 2373433"/>
                <a:gd name="connsiteX29" fmla="*/ 130480 w 2330016"/>
                <a:gd name="connsiteY29" fmla="*/ 1734554 h 2373433"/>
                <a:gd name="connsiteX30" fmla="*/ 83567 w 2330016"/>
                <a:gd name="connsiteY30" fmla="*/ 1632395 h 2373433"/>
                <a:gd name="connsiteX31" fmla="*/ 53629 w 2330016"/>
                <a:gd name="connsiteY31" fmla="*/ 1546902 h 2373433"/>
                <a:gd name="connsiteX32" fmla="*/ 29556 w 2330016"/>
                <a:gd name="connsiteY32" fmla="*/ 1457088 h 2373433"/>
                <a:gd name="connsiteX33" fmla="*/ 12889 w 2330016"/>
                <a:gd name="connsiteY33" fmla="*/ 1364188 h 2373433"/>
                <a:gd name="connsiteX34" fmla="*/ 5791 w 2330016"/>
                <a:gd name="connsiteY34" fmla="*/ 1062649 h 2373433"/>
                <a:gd name="connsiteX35" fmla="*/ 24000 w 2330016"/>
                <a:gd name="connsiteY35" fmla="*/ 943207 h 2373433"/>
                <a:gd name="connsiteX36" fmla="*/ 49309 w 2330016"/>
                <a:gd name="connsiteY36" fmla="*/ 841356 h 2373433"/>
                <a:gd name="connsiteX37" fmla="*/ 88814 w 2330016"/>
                <a:gd name="connsiteY37" fmla="*/ 729938 h 2373433"/>
                <a:gd name="connsiteX38" fmla="*/ 131715 w 2330016"/>
                <a:gd name="connsiteY38" fmla="*/ 636729 h 2373433"/>
                <a:gd name="connsiteX39" fmla="*/ 192825 w 2330016"/>
                <a:gd name="connsiteY39" fmla="*/ 532410 h 2373433"/>
                <a:gd name="connsiteX40" fmla="*/ 261034 w 2330016"/>
                <a:gd name="connsiteY40" fmla="*/ 437041 h 2373433"/>
                <a:gd name="connsiteX41" fmla="*/ 375847 w 2330016"/>
                <a:gd name="connsiteY41" fmla="*/ 312660 h 2373433"/>
                <a:gd name="connsiteX42" fmla="*/ 518747 w 2330016"/>
                <a:gd name="connsiteY42" fmla="*/ 199390 h 2373433"/>
                <a:gd name="connsiteX43" fmla="*/ 653004 w 2330016"/>
                <a:gd name="connsiteY43" fmla="*/ 120378 h 2373433"/>
                <a:gd name="connsiteX44" fmla="*/ 774916 w 2330016"/>
                <a:gd name="connsiteY44" fmla="*/ 67601 h 2373433"/>
                <a:gd name="connsiteX45" fmla="*/ 905778 w 2330016"/>
                <a:gd name="connsiteY45" fmla="*/ 29022 h 2373433"/>
                <a:gd name="connsiteX46" fmla="*/ 1047443 w 2330016"/>
                <a:gd name="connsiteY46" fmla="*/ 5257 h 2373433"/>
                <a:gd name="connsiteX47" fmla="*/ 1164725 w 2330016"/>
                <a:gd name="connsiteY47" fmla="*/ 10 h 2373433"/>
                <a:gd name="connsiteX48" fmla="*/ 1393117 w 2330016"/>
                <a:gd name="connsiteY48" fmla="*/ 1170055 h 2373433"/>
                <a:gd name="connsiteX49" fmla="*/ 1534473 w 2330016"/>
                <a:gd name="connsiteY49" fmla="*/ 1173450 h 2373433"/>
                <a:gd name="connsiteX50" fmla="*/ 1547745 w 2330016"/>
                <a:gd name="connsiteY50" fmla="*/ 1161413 h 2373433"/>
                <a:gd name="connsiteX51" fmla="*/ 1552374 w 2330016"/>
                <a:gd name="connsiteY51" fmla="*/ 1099995 h 2373433"/>
                <a:gd name="connsiteX52" fmla="*/ 1578917 w 2330016"/>
                <a:gd name="connsiteY52" fmla="*/ 929627 h 2373433"/>
                <a:gd name="connsiteX53" fmla="*/ 1609781 w 2330016"/>
                <a:gd name="connsiteY53" fmla="*/ 817900 h 2373433"/>
                <a:gd name="connsiteX54" fmla="*/ 1648978 w 2330016"/>
                <a:gd name="connsiteY54" fmla="*/ 723148 h 2373433"/>
                <a:gd name="connsiteX55" fmla="*/ 1741569 w 2330016"/>
                <a:gd name="connsiteY55" fmla="*/ 553397 h 2373433"/>
                <a:gd name="connsiteX56" fmla="*/ 1822433 w 2330016"/>
                <a:gd name="connsiteY56" fmla="*/ 439201 h 2373433"/>
                <a:gd name="connsiteX57" fmla="*/ 1886012 w 2330016"/>
                <a:gd name="connsiteY57" fmla="*/ 368214 h 2373433"/>
                <a:gd name="connsiteX58" fmla="*/ 1910394 w 2330016"/>
                <a:gd name="connsiteY58" fmla="*/ 344758 h 2373433"/>
                <a:gd name="connsiteX59" fmla="*/ 1910086 w 2330016"/>
                <a:gd name="connsiteY59" fmla="*/ 329635 h 2373433"/>
                <a:gd name="connsiteX60" fmla="*/ 1861938 w 2330016"/>
                <a:gd name="connsiteY60" fmla="*/ 287969 h 2373433"/>
                <a:gd name="connsiteX61" fmla="*/ 1837247 w 2330016"/>
                <a:gd name="connsiteY61" fmla="*/ 268524 h 2373433"/>
                <a:gd name="connsiteX62" fmla="*/ 1764100 w 2330016"/>
                <a:gd name="connsiteY62" fmla="*/ 217599 h 2373433"/>
                <a:gd name="connsiteX63" fmla="*/ 1679842 w 2330016"/>
                <a:gd name="connsiteY63" fmla="*/ 168217 h 2373433"/>
                <a:gd name="connsiteX64" fmla="*/ 1619040 w 2330016"/>
                <a:gd name="connsiteY64" fmla="*/ 138897 h 2373433"/>
                <a:gd name="connsiteX65" fmla="*/ 1599596 w 2330016"/>
                <a:gd name="connsiteY65" fmla="*/ 129329 h 2373433"/>
                <a:gd name="connsiteX66" fmla="*/ 1480153 w 2330016"/>
                <a:gd name="connsiteY66" fmla="*/ 87663 h 2373433"/>
                <a:gd name="connsiteX67" fmla="*/ 1361945 w 2330016"/>
                <a:gd name="connsiteY67" fmla="*/ 58342 h 2373433"/>
                <a:gd name="connsiteX68" fmla="*/ 1263798 w 2330016"/>
                <a:gd name="connsiteY68" fmla="*/ 44762 h 2373433"/>
                <a:gd name="connsiteX69" fmla="*/ 1204848 w 2330016"/>
                <a:gd name="connsiteY69" fmla="*/ 40750 h 2373433"/>
                <a:gd name="connsiteX70" fmla="*/ 1181392 w 2330016"/>
                <a:gd name="connsiteY70" fmla="*/ 55256 h 2373433"/>
                <a:gd name="connsiteX71" fmla="*/ 1156392 w 2330016"/>
                <a:gd name="connsiteY71" fmla="*/ 113897 h 2373433"/>
                <a:gd name="connsiteX72" fmla="*/ 1103924 w 2330016"/>
                <a:gd name="connsiteY72" fmla="*/ 264204 h 2373433"/>
                <a:gd name="connsiteX73" fmla="*/ 1085097 w 2330016"/>
                <a:gd name="connsiteY73" fmla="*/ 331487 h 2373433"/>
                <a:gd name="connsiteX74" fmla="*/ 1069048 w 2330016"/>
                <a:gd name="connsiteY74" fmla="*/ 394449 h 2373433"/>
                <a:gd name="connsiteX75" fmla="*/ 1058863 w 2330016"/>
                <a:gd name="connsiteY75" fmla="*/ 435498 h 2373433"/>
                <a:gd name="connsiteX76" fmla="*/ 1034789 w 2330016"/>
                <a:gd name="connsiteY76" fmla="*/ 557409 h 2373433"/>
                <a:gd name="connsiteX77" fmla="*/ 1017197 w 2330016"/>
                <a:gd name="connsiteY77" fmla="*/ 672840 h 2373433"/>
                <a:gd name="connsiteX78" fmla="*/ 1006703 w 2330016"/>
                <a:gd name="connsiteY78" fmla="*/ 755246 h 2373433"/>
                <a:gd name="connsiteX79" fmla="*/ 1003925 w 2330016"/>
                <a:gd name="connsiteY79" fmla="*/ 786419 h 2373433"/>
                <a:gd name="connsiteX80" fmla="*/ 998370 w 2330016"/>
                <a:gd name="connsiteY80" fmla="*/ 836727 h 2373433"/>
                <a:gd name="connsiteX81" fmla="*/ 990654 w 2330016"/>
                <a:gd name="connsiteY81" fmla="*/ 947527 h 2373433"/>
                <a:gd name="connsiteX82" fmla="*/ 986024 w 2330016"/>
                <a:gd name="connsiteY82" fmla="*/ 1065736 h 2373433"/>
                <a:gd name="connsiteX83" fmla="*/ 985407 w 2330016"/>
                <a:gd name="connsiteY83" fmla="*/ 1149068 h 2373433"/>
                <a:gd name="connsiteX84" fmla="*/ 1003308 w 2330016"/>
                <a:gd name="connsiteY84" fmla="*/ 1166969 h 2373433"/>
                <a:gd name="connsiteX85" fmla="*/ 1258551 w 2330016"/>
                <a:gd name="connsiteY85" fmla="*/ 1168821 h 2373433"/>
                <a:gd name="connsiteX86" fmla="*/ 1393117 w 2330016"/>
                <a:gd name="connsiteY86" fmla="*/ 1170055 h 2373433"/>
                <a:gd name="connsiteX87" fmla="*/ 1219663 w 2330016"/>
                <a:gd name="connsiteY87" fmla="*/ 2331768 h 2373433"/>
                <a:gd name="connsiteX88" fmla="*/ 1324600 w 2330016"/>
                <a:gd name="connsiteY88" fmla="*/ 2325286 h 2373433"/>
                <a:gd name="connsiteX89" fmla="*/ 1367500 w 2330016"/>
                <a:gd name="connsiteY89" fmla="*/ 2319422 h 2373433"/>
                <a:gd name="connsiteX90" fmla="*/ 1605152 w 2330016"/>
                <a:gd name="connsiteY90" fmla="*/ 2245349 h 2373433"/>
                <a:gd name="connsiteX91" fmla="*/ 1685397 w 2330016"/>
                <a:gd name="connsiteY91" fmla="*/ 2208930 h 2373433"/>
                <a:gd name="connsiteX92" fmla="*/ 1894962 w 2330016"/>
                <a:gd name="connsiteY92" fmla="*/ 2059241 h 2373433"/>
                <a:gd name="connsiteX93" fmla="*/ 1895888 w 2330016"/>
                <a:gd name="connsiteY93" fmla="*/ 2045352 h 2373433"/>
                <a:gd name="connsiteX94" fmla="*/ 1805457 w 2330016"/>
                <a:gd name="connsiteY94" fmla="*/ 1945970 h 2373433"/>
                <a:gd name="connsiteX95" fmla="*/ 1702372 w 2330016"/>
                <a:gd name="connsiteY95" fmla="*/ 1795973 h 2373433"/>
                <a:gd name="connsiteX96" fmla="*/ 1621818 w 2330016"/>
                <a:gd name="connsiteY96" fmla="*/ 1616345 h 2373433"/>
                <a:gd name="connsiteX97" fmla="*/ 1567189 w 2330016"/>
                <a:gd name="connsiteY97" fmla="*/ 1403694 h 2373433"/>
                <a:gd name="connsiteX98" fmla="*/ 1551140 w 2330016"/>
                <a:gd name="connsiteY98" fmla="*/ 1277770 h 2373433"/>
                <a:gd name="connsiteX99" fmla="*/ 1548671 w 2330016"/>
                <a:gd name="connsiteY99" fmla="*/ 1224684 h 2373433"/>
                <a:gd name="connsiteX100" fmla="*/ 1534473 w 2330016"/>
                <a:gd name="connsiteY100" fmla="*/ 1210178 h 2373433"/>
                <a:gd name="connsiteX101" fmla="*/ 1432932 w 2330016"/>
                <a:gd name="connsiteY101" fmla="*/ 1208944 h 2373433"/>
                <a:gd name="connsiteX102" fmla="*/ 1166886 w 2330016"/>
                <a:gd name="connsiteY102" fmla="*/ 1206166 h 2373433"/>
                <a:gd name="connsiteX103" fmla="*/ 1031394 w 2330016"/>
                <a:gd name="connsiteY103" fmla="*/ 1205240 h 2373433"/>
                <a:gd name="connsiteX104" fmla="*/ 998987 w 2330016"/>
                <a:gd name="connsiteY104" fmla="*/ 1205240 h 2373433"/>
                <a:gd name="connsiteX105" fmla="*/ 984481 w 2330016"/>
                <a:gd name="connsiteY105" fmla="*/ 1220981 h 2373433"/>
                <a:gd name="connsiteX106" fmla="*/ 986024 w 2330016"/>
                <a:gd name="connsiteY106" fmla="*/ 1270363 h 2373433"/>
                <a:gd name="connsiteX107" fmla="*/ 989419 w 2330016"/>
                <a:gd name="connsiteY107" fmla="*/ 1385176 h 2373433"/>
                <a:gd name="connsiteX108" fmla="*/ 990036 w 2330016"/>
                <a:gd name="connsiteY108" fmla="*/ 1391040 h 2373433"/>
                <a:gd name="connsiteX109" fmla="*/ 993123 w 2330016"/>
                <a:gd name="connsiteY109" fmla="*/ 1437953 h 2373433"/>
                <a:gd name="connsiteX110" fmla="*/ 996826 w 2330016"/>
                <a:gd name="connsiteY110" fmla="*/ 1501841 h 2373433"/>
                <a:gd name="connsiteX111" fmla="*/ 1005160 w 2330016"/>
                <a:gd name="connsiteY111" fmla="*/ 1590729 h 2373433"/>
                <a:gd name="connsiteX112" fmla="*/ 1017197 w 2330016"/>
                <a:gd name="connsiteY112" fmla="*/ 1695048 h 2373433"/>
                <a:gd name="connsiteX113" fmla="*/ 1033246 w 2330016"/>
                <a:gd name="connsiteY113" fmla="*/ 1804923 h 2373433"/>
                <a:gd name="connsiteX114" fmla="*/ 1059171 w 2330016"/>
                <a:gd name="connsiteY114" fmla="*/ 1953378 h 2373433"/>
                <a:gd name="connsiteX115" fmla="*/ 1081393 w 2330016"/>
                <a:gd name="connsiteY115" fmla="*/ 2057389 h 2373433"/>
                <a:gd name="connsiteX116" fmla="*/ 1132010 w 2330016"/>
                <a:gd name="connsiteY116" fmla="*/ 2241337 h 2373433"/>
                <a:gd name="connsiteX117" fmla="*/ 1157935 w 2330016"/>
                <a:gd name="connsiteY117" fmla="*/ 2321891 h 2373433"/>
                <a:gd name="connsiteX118" fmla="*/ 1170590 w 2330016"/>
                <a:gd name="connsiteY118" fmla="*/ 2331150 h 2373433"/>
                <a:gd name="connsiteX119" fmla="*/ 1219663 w 2330016"/>
                <a:gd name="connsiteY119" fmla="*/ 2331768 h 2373433"/>
                <a:gd name="connsiteX120" fmla="*/ 626461 w 2330016"/>
                <a:gd name="connsiteY120" fmla="*/ 1201845 h 2373433"/>
                <a:gd name="connsiteX121" fmla="*/ 577079 w 2330016"/>
                <a:gd name="connsiteY121" fmla="*/ 1201845 h 2373433"/>
                <a:gd name="connsiteX122" fmla="*/ 565968 w 2330016"/>
                <a:gd name="connsiteY122" fmla="*/ 1211104 h 2373433"/>
                <a:gd name="connsiteX123" fmla="*/ 564425 w 2330016"/>
                <a:gd name="connsiteY123" fmla="*/ 1230240 h 2373433"/>
                <a:gd name="connsiteX124" fmla="*/ 558252 w 2330016"/>
                <a:gd name="connsiteY124" fmla="*/ 1298757 h 2373433"/>
                <a:gd name="connsiteX125" fmla="*/ 537882 w 2330016"/>
                <a:gd name="connsiteY125" fmla="*/ 1416657 h 2373433"/>
                <a:gd name="connsiteX126" fmla="*/ 517512 w 2330016"/>
                <a:gd name="connsiteY126" fmla="*/ 1503693 h 2373433"/>
                <a:gd name="connsiteX127" fmla="*/ 472760 w 2330016"/>
                <a:gd name="connsiteY127" fmla="*/ 1613259 h 2373433"/>
                <a:gd name="connsiteX128" fmla="*/ 355786 w 2330016"/>
                <a:gd name="connsiteY128" fmla="*/ 1840108 h 2373433"/>
                <a:gd name="connsiteX129" fmla="*/ 322762 w 2330016"/>
                <a:gd name="connsiteY129" fmla="*/ 1890724 h 2373433"/>
                <a:gd name="connsiteX130" fmla="*/ 304552 w 2330016"/>
                <a:gd name="connsiteY130" fmla="*/ 1916033 h 2373433"/>
                <a:gd name="connsiteX131" fmla="*/ 306404 w 2330016"/>
                <a:gd name="connsiteY131" fmla="*/ 1929921 h 2373433"/>
                <a:gd name="connsiteX132" fmla="*/ 345909 w 2330016"/>
                <a:gd name="connsiteY132" fmla="*/ 1972513 h 2373433"/>
                <a:gd name="connsiteX133" fmla="*/ 427390 w 2330016"/>
                <a:gd name="connsiteY133" fmla="*/ 2055228 h 2373433"/>
                <a:gd name="connsiteX134" fmla="*/ 511957 w 2330016"/>
                <a:gd name="connsiteY134" fmla="*/ 2119734 h 2373433"/>
                <a:gd name="connsiteX135" fmla="*/ 639733 w 2330016"/>
                <a:gd name="connsiteY135" fmla="*/ 2202448 h 2373433"/>
                <a:gd name="connsiteX136" fmla="*/ 706707 w 2330016"/>
                <a:gd name="connsiteY136" fmla="*/ 2238559 h 2373433"/>
                <a:gd name="connsiteX137" fmla="*/ 794360 w 2330016"/>
                <a:gd name="connsiteY137" fmla="*/ 2269732 h 2373433"/>
                <a:gd name="connsiteX138" fmla="*/ 961333 w 2330016"/>
                <a:gd name="connsiteY138" fmla="*/ 2312324 h 2373433"/>
                <a:gd name="connsiteX139" fmla="*/ 1022135 w 2330016"/>
                <a:gd name="connsiteY139" fmla="*/ 2322200 h 2373433"/>
                <a:gd name="connsiteX140" fmla="*/ 1105776 w 2330016"/>
                <a:gd name="connsiteY140" fmla="*/ 2333619 h 2373433"/>
                <a:gd name="connsiteX141" fmla="*/ 1118430 w 2330016"/>
                <a:gd name="connsiteY141" fmla="*/ 2319731 h 2373433"/>
                <a:gd name="connsiteX142" fmla="*/ 1117195 w 2330016"/>
                <a:gd name="connsiteY142" fmla="*/ 2315101 h 2373433"/>
                <a:gd name="connsiteX143" fmla="*/ 1093430 w 2330016"/>
                <a:gd name="connsiteY143" fmla="*/ 2235164 h 2373433"/>
                <a:gd name="connsiteX144" fmla="*/ 1042813 w 2330016"/>
                <a:gd name="connsiteY144" fmla="*/ 2056154 h 2373433"/>
                <a:gd name="connsiteX145" fmla="*/ 1008246 w 2330016"/>
                <a:gd name="connsiteY145" fmla="*/ 1877144 h 2373433"/>
                <a:gd name="connsiteX146" fmla="*/ 984481 w 2330016"/>
                <a:gd name="connsiteY146" fmla="*/ 1735480 h 2373433"/>
                <a:gd name="connsiteX147" fmla="*/ 967506 w 2330016"/>
                <a:gd name="connsiteY147" fmla="*/ 1595049 h 2373433"/>
                <a:gd name="connsiteX148" fmla="*/ 953000 w 2330016"/>
                <a:gd name="connsiteY148" fmla="*/ 1403385 h 2373433"/>
                <a:gd name="connsiteX149" fmla="*/ 947444 w 2330016"/>
                <a:gd name="connsiteY149" fmla="*/ 1262029 h 2373433"/>
                <a:gd name="connsiteX150" fmla="*/ 946210 w 2330016"/>
                <a:gd name="connsiteY150" fmla="*/ 1217277 h 2373433"/>
                <a:gd name="connsiteX151" fmla="*/ 937568 w 2330016"/>
                <a:gd name="connsiteY151" fmla="*/ 1208326 h 2373433"/>
                <a:gd name="connsiteX152" fmla="*/ 915963 w 2330016"/>
                <a:gd name="connsiteY152" fmla="*/ 1206166 h 2373433"/>
                <a:gd name="connsiteX153" fmla="*/ 796212 w 2330016"/>
                <a:gd name="connsiteY153" fmla="*/ 1204623 h 2373433"/>
                <a:gd name="connsiteX154" fmla="*/ 626461 w 2330016"/>
                <a:gd name="connsiteY154" fmla="*/ 1201845 h 2373433"/>
                <a:gd name="connsiteX155" fmla="*/ 801767 w 2330016"/>
                <a:gd name="connsiteY155" fmla="*/ 1163883 h 2373433"/>
                <a:gd name="connsiteX156" fmla="*/ 801767 w 2330016"/>
                <a:gd name="connsiteY156" fmla="*/ 1165117 h 2373433"/>
                <a:gd name="connsiteX157" fmla="*/ 821212 w 2330016"/>
                <a:gd name="connsiteY157" fmla="*/ 1165117 h 2373433"/>
                <a:gd name="connsiteX158" fmla="*/ 938494 w 2330016"/>
                <a:gd name="connsiteY158" fmla="*/ 1166660 h 2373433"/>
                <a:gd name="connsiteX159" fmla="*/ 947753 w 2330016"/>
                <a:gd name="connsiteY159" fmla="*/ 1156784 h 2373433"/>
                <a:gd name="connsiteX160" fmla="*/ 947753 w 2330016"/>
                <a:gd name="connsiteY160" fmla="*/ 1096291 h 2373433"/>
                <a:gd name="connsiteX161" fmla="*/ 953926 w 2330016"/>
                <a:gd name="connsiteY161" fmla="*/ 910182 h 2373433"/>
                <a:gd name="connsiteX162" fmla="*/ 965345 w 2330016"/>
                <a:gd name="connsiteY162" fmla="*/ 770369 h 2373433"/>
                <a:gd name="connsiteX163" fmla="*/ 985407 w 2330016"/>
                <a:gd name="connsiteY163" fmla="*/ 635495 h 2373433"/>
                <a:gd name="connsiteX164" fmla="*/ 1051455 w 2330016"/>
                <a:gd name="connsiteY164" fmla="*/ 320993 h 2373433"/>
                <a:gd name="connsiteX165" fmla="*/ 1109788 w 2330016"/>
                <a:gd name="connsiteY165" fmla="*/ 134267 h 2373433"/>
                <a:gd name="connsiteX166" fmla="*/ 1138183 w 2330016"/>
                <a:gd name="connsiteY166" fmla="*/ 57108 h 2373433"/>
                <a:gd name="connsiteX167" fmla="*/ 1128924 w 2330016"/>
                <a:gd name="connsiteY167" fmla="*/ 44145 h 2373433"/>
                <a:gd name="connsiteX168" fmla="*/ 952074 w 2330016"/>
                <a:gd name="connsiteY168" fmla="*/ 57416 h 2373433"/>
                <a:gd name="connsiteX169" fmla="*/ 747139 w 2330016"/>
                <a:gd name="connsiteY169" fmla="*/ 117292 h 2373433"/>
                <a:gd name="connsiteX170" fmla="*/ 597758 w 2330016"/>
                <a:gd name="connsiteY170" fmla="*/ 194143 h 2373433"/>
                <a:gd name="connsiteX171" fmla="*/ 472760 w 2330016"/>
                <a:gd name="connsiteY171" fmla="*/ 283339 h 2373433"/>
                <a:gd name="connsiteX172" fmla="*/ 363810 w 2330016"/>
                <a:gd name="connsiteY172" fmla="*/ 384264 h 2373433"/>
                <a:gd name="connsiteX173" fmla="*/ 325848 w 2330016"/>
                <a:gd name="connsiteY173" fmla="*/ 425004 h 2373433"/>
                <a:gd name="connsiteX174" fmla="*/ 324922 w 2330016"/>
                <a:gd name="connsiteY174" fmla="*/ 444757 h 2373433"/>
                <a:gd name="connsiteX175" fmla="*/ 341897 w 2330016"/>
                <a:gd name="connsiteY175" fmla="*/ 469756 h 2373433"/>
                <a:gd name="connsiteX176" fmla="*/ 461957 w 2330016"/>
                <a:gd name="connsiteY176" fmla="*/ 684877 h 2373433"/>
                <a:gd name="connsiteX177" fmla="*/ 509796 w 2330016"/>
                <a:gd name="connsiteY177" fmla="*/ 810184 h 2373433"/>
                <a:gd name="connsiteX178" fmla="*/ 540969 w 2330016"/>
                <a:gd name="connsiteY178" fmla="*/ 939194 h 2373433"/>
                <a:gd name="connsiteX179" fmla="*/ 563499 w 2330016"/>
                <a:gd name="connsiteY179" fmla="*/ 1101538 h 2373433"/>
                <a:gd name="connsiteX180" fmla="*/ 565351 w 2330016"/>
                <a:gd name="connsiteY180" fmla="*/ 1149994 h 2373433"/>
                <a:gd name="connsiteX181" fmla="*/ 577388 w 2330016"/>
                <a:gd name="connsiteY181" fmla="*/ 1161413 h 2373433"/>
                <a:gd name="connsiteX182" fmla="*/ 699608 w 2330016"/>
                <a:gd name="connsiteY182" fmla="*/ 1163265 h 2373433"/>
                <a:gd name="connsiteX183" fmla="*/ 801767 w 2330016"/>
                <a:gd name="connsiteY183" fmla="*/ 1163883 h 2373433"/>
                <a:gd name="connsiteX184" fmla="*/ 1663484 w 2330016"/>
                <a:gd name="connsiteY184" fmla="*/ 1210795 h 2373433"/>
                <a:gd name="connsiteX185" fmla="*/ 1599905 w 2330016"/>
                <a:gd name="connsiteY185" fmla="*/ 1210795 h 2373433"/>
                <a:gd name="connsiteX186" fmla="*/ 1586633 w 2330016"/>
                <a:gd name="connsiteY186" fmla="*/ 1223758 h 2373433"/>
                <a:gd name="connsiteX187" fmla="*/ 1586633 w 2330016"/>
                <a:gd name="connsiteY187" fmla="*/ 1229931 h 2373433"/>
                <a:gd name="connsiteX188" fmla="*/ 1594041 w 2330016"/>
                <a:gd name="connsiteY188" fmla="*/ 1335794 h 2373433"/>
                <a:gd name="connsiteX189" fmla="*/ 1609781 w 2330016"/>
                <a:gd name="connsiteY189" fmla="*/ 1437027 h 2373433"/>
                <a:gd name="connsiteX190" fmla="*/ 1623361 w 2330016"/>
                <a:gd name="connsiteY190" fmla="*/ 1494434 h 2373433"/>
                <a:gd name="connsiteX191" fmla="*/ 1632003 w 2330016"/>
                <a:gd name="connsiteY191" fmla="*/ 1524371 h 2373433"/>
                <a:gd name="connsiteX192" fmla="*/ 1641262 w 2330016"/>
                <a:gd name="connsiteY192" fmla="*/ 1559247 h 2373433"/>
                <a:gd name="connsiteX193" fmla="*/ 1674286 w 2330016"/>
                <a:gd name="connsiteY193" fmla="*/ 1647209 h 2373433"/>
                <a:gd name="connsiteX194" fmla="*/ 1735705 w 2330016"/>
                <a:gd name="connsiteY194" fmla="*/ 1774368 h 2373433"/>
                <a:gd name="connsiteX195" fmla="*/ 1806383 w 2330016"/>
                <a:gd name="connsiteY195" fmla="*/ 1882391 h 2373433"/>
                <a:gd name="connsiteX196" fmla="*/ 1825828 w 2330016"/>
                <a:gd name="connsiteY196" fmla="*/ 1908317 h 2373433"/>
                <a:gd name="connsiteX197" fmla="*/ 1866568 w 2330016"/>
                <a:gd name="connsiteY197" fmla="*/ 1959242 h 2373433"/>
                <a:gd name="connsiteX198" fmla="*/ 1908234 w 2330016"/>
                <a:gd name="connsiteY198" fmla="*/ 2004612 h 2373433"/>
                <a:gd name="connsiteX199" fmla="*/ 1921505 w 2330016"/>
                <a:gd name="connsiteY199" fmla="*/ 2018500 h 2373433"/>
                <a:gd name="connsiteX200" fmla="*/ 1944036 w 2330016"/>
                <a:gd name="connsiteY200" fmla="*/ 2016649 h 2373433"/>
                <a:gd name="connsiteX201" fmla="*/ 1947431 w 2330016"/>
                <a:gd name="connsiteY201" fmla="*/ 2013253 h 2373433"/>
                <a:gd name="connsiteX202" fmla="*/ 2052985 w 2330016"/>
                <a:gd name="connsiteY202" fmla="*/ 1891959 h 2373433"/>
                <a:gd name="connsiteX203" fmla="*/ 2165638 w 2330016"/>
                <a:gd name="connsiteY203" fmla="*/ 1714801 h 2373433"/>
                <a:gd name="connsiteX204" fmla="*/ 2221810 w 2330016"/>
                <a:gd name="connsiteY204" fmla="*/ 1584864 h 2373433"/>
                <a:gd name="connsiteX205" fmla="*/ 2260389 w 2330016"/>
                <a:gd name="connsiteY205" fmla="*/ 1462952 h 2373433"/>
                <a:gd name="connsiteX206" fmla="*/ 2282303 w 2330016"/>
                <a:gd name="connsiteY206" fmla="*/ 1315115 h 2373433"/>
                <a:gd name="connsiteX207" fmla="*/ 2282920 w 2330016"/>
                <a:gd name="connsiteY207" fmla="*/ 1298140 h 2373433"/>
                <a:gd name="connsiteX208" fmla="*/ 2287550 w 2330016"/>
                <a:gd name="connsiteY208" fmla="*/ 1232092 h 2373433"/>
                <a:gd name="connsiteX209" fmla="*/ 2273661 w 2330016"/>
                <a:gd name="connsiteY209" fmla="*/ 1217277 h 2373433"/>
                <a:gd name="connsiteX210" fmla="*/ 2206069 w 2330016"/>
                <a:gd name="connsiteY210" fmla="*/ 1215734 h 2373433"/>
                <a:gd name="connsiteX211" fmla="*/ 1948665 w 2330016"/>
                <a:gd name="connsiteY211" fmla="*/ 1213573 h 2373433"/>
                <a:gd name="connsiteX212" fmla="*/ 1663484 w 2330016"/>
                <a:gd name="connsiteY212" fmla="*/ 1210795 h 2373433"/>
                <a:gd name="connsiteX213" fmla="*/ 2060084 w 2330016"/>
                <a:gd name="connsiteY213" fmla="*/ 1179006 h 2373433"/>
                <a:gd name="connsiteX214" fmla="*/ 2060084 w 2330016"/>
                <a:gd name="connsiteY214" fmla="*/ 1179314 h 2373433"/>
                <a:gd name="connsiteX215" fmla="*/ 2084157 w 2330016"/>
                <a:gd name="connsiteY215" fmla="*/ 1179314 h 2373433"/>
                <a:gd name="connsiteX216" fmla="*/ 2278908 w 2330016"/>
                <a:gd name="connsiteY216" fmla="*/ 1183327 h 2373433"/>
                <a:gd name="connsiteX217" fmla="*/ 2288167 w 2330016"/>
                <a:gd name="connsiteY217" fmla="*/ 1173759 h 2373433"/>
                <a:gd name="connsiteX218" fmla="*/ 2282611 w 2330016"/>
                <a:gd name="connsiteY218" fmla="*/ 1074995 h 2373433"/>
                <a:gd name="connsiteX219" fmla="*/ 2270883 w 2330016"/>
                <a:gd name="connsiteY219" fmla="*/ 979009 h 2373433"/>
                <a:gd name="connsiteX220" fmla="*/ 2255451 w 2330016"/>
                <a:gd name="connsiteY220" fmla="*/ 897220 h 2373433"/>
                <a:gd name="connsiteX221" fmla="*/ 2193724 w 2330016"/>
                <a:gd name="connsiteY221" fmla="*/ 729629 h 2373433"/>
                <a:gd name="connsiteX222" fmla="*/ 2128601 w 2330016"/>
                <a:gd name="connsiteY222" fmla="*/ 602779 h 2373433"/>
                <a:gd name="connsiteX223" fmla="*/ 2026133 w 2330016"/>
                <a:gd name="connsiteY223" fmla="*/ 446300 h 2373433"/>
                <a:gd name="connsiteX224" fmla="*/ 1955455 w 2330016"/>
                <a:gd name="connsiteY224" fmla="*/ 370066 h 2373433"/>
                <a:gd name="connsiteX225" fmla="*/ 1941567 w 2330016"/>
                <a:gd name="connsiteY225" fmla="*/ 370066 h 2373433"/>
                <a:gd name="connsiteX226" fmla="*/ 1890333 w 2330016"/>
                <a:gd name="connsiteY226" fmla="*/ 420991 h 2373433"/>
                <a:gd name="connsiteX227" fmla="*/ 1815334 w 2330016"/>
                <a:gd name="connsiteY227" fmla="*/ 510496 h 2373433"/>
                <a:gd name="connsiteX228" fmla="*/ 1747125 w 2330016"/>
                <a:gd name="connsiteY228" fmla="*/ 612964 h 2373433"/>
                <a:gd name="connsiteX229" fmla="*/ 1698360 w 2330016"/>
                <a:gd name="connsiteY229" fmla="*/ 704630 h 2373433"/>
                <a:gd name="connsiteX230" fmla="*/ 1684163 w 2330016"/>
                <a:gd name="connsiteY230" fmla="*/ 733950 h 2373433"/>
                <a:gd name="connsiteX231" fmla="*/ 1661324 w 2330016"/>
                <a:gd name="connsiteY231" fmla="*/ 791048 h 2373433"/>
                <a:gd name="connsiteX232" fmla="*/ 1640953 w 2330016"/>
                <a:gd name="connsiteY232" fmla="*/ 847838 h 2373433"/>
                <a:gd name="connsiteX233" fmla="*/ 1622435 w 2330016"/>
                <a:gd name="connsiteY233" fmla="*/ 912960 h 2373433"/>
                <a:gd name="connsiteX234" fmla="*/ 1596818 w 2330016"/>
                <a:gd name="connsiteY234" fmla="*/ 1041971 h 2373433"/>
                <a:gd name="connsiteX235" fmla="*/ 1590337 w 2330016"/>
                <a:gd name="connsiteY235" fmla="*/ 1105550 h 2373433"/>
                <a:gd name="connsiteX236" fmla="*/ 1587559 w 2330016"/>
                <a:gd name="connsiteY236" fmla="*/ 1161105 h 2373433"/>
                <a:gd name="connsiteX237" fmla="*/ 1596510 w 2330016"/>
                <a:gd name="connsiteY237" fmla="*/ 1171290 h 2373433"/>
                <a:gd name="connsiteX238" fmla="*/ 1603608 w 2330016"/>
                <a:gd name="connsiteY238" fmla="*/ 1171598 h 2373433"/>
                <a:gd name="connsiteX239" fmla="*/ 1717187 w 2330016"/>
                <a:gd name="connsiteY239" fmla="*/ 1173450 h 2373433"/>
                <a:gd name="connsiteX240" fmla="*/ 1847741 w 2330016"/>
                <a:gd name="connsiteY240" fmla="*/ 1175611 h 2373433"/>
                <a:gd name="connsiteX241" fmla="*/ 2060084 w 2330016"/>
                <a:gd name="connsiteY241" fmla="*/ 1179006 h 2373433"/>
                <a:gd name="connsiteX242" fmla="*/ 40049 w 2330016"/>
                <a:gd name="connsiteY242" fmla="*/ 1241042 h 2373433"/>
                <a:gd name="connsiteX243" fmla="*/ 42210 w 2330016"/>
                <a:gd name="connsiteY243" fmla="*/ 1301535 h 2373433"/>
                <a:gd name="connsiteX244" fmla="*/ 53629 w 2330016"/>
                <a:gd name="connsiteY244" fmla="*/ 1396287 h 2373433"/>
                <a:gd name="connsiteX245" fmla="*/ 103012 w 2330016"/>
                <a:gd name="connsiteY245" fmla="*/ 1569124 h 2373433"/>
                <a:gd name="connsiteX246" fmla="*/ 149307 w 2330016"/>
                <a:gd name="connsiteY246" fmla="*/ 1681777 h 2373433"/>
                <a:gd name="connsiteX247" fmla="*/ 190047 w 2330016"/>
                <a:gd name="connsiteY247" fmla="*/ 1761096 h 2373433"/>
                <a:gd name="connsiteX248" fmla="*/ 227393 w 2330016"/>
                <a:gd name="connsiteY248" fmla="*/ 1821898 h 2373433"/>
                <a:gd name="connsiteX249" fmla="*/ 270293 w 2330016"/>
                <a:gd name="connsiteY249" fmla="*/ 1881774 h 2373433"/>
                <a:gd name="connsiteX250" fmla="*/ 279552 w 2330016"/>
                <a:gd name="connsiteY250" fmla="*/ 1881465 h 2373433"/>
                <a:gd name="connsiteX251" fmla="*/ 295910 w 2330016"/>
                <a:gd name="connsiteY251" fmla="*/ 1859243 h 2373433"/>
                <a:gd name="connsiteX252" fmla="*/ 338502 w 2330016"/>
                <a:gd name="connsiteY252" fmla="*/ 1797824 h 2373433"/>
                <a:gd name="connsiteX253" fmla="*/ 386958 w 2330016"/>
                <a:gd name="connsiteY253" fmla="*/ 1718504 h 2373433"/>
                <a:gd name="connsiteX254" fmla="*/ 427390 w 2330016"/>
                <a:gd name="connsiteY254" fmla="*/ 1638876 h 2373433"/>
                <a:gd name="connsiteX255" fmla="*/ 476772 w 2330016"/>
                <a:gd name="connsiteY255" fmla="*/ 1501224 h 2373433"/>
                <a:gd name="connsiteX256" fmla="*/ 513500 w 2330016"/>
                <a:gd name="connsiteY256" fmla="*/ 1367275 h 2373433"/>
                <a:gd name="connsiteX257" fmla="*/ 525537 w 2330016"/>
                <a:gd name="connsiteY257" fmla="*/ 1215734 h 2373433"/>
                <a:gd name="connsiteX258" fmla="*/ 512574 w 2330016"/>
                <a:gd name="connsiteY258" fmla="*/ 1202462 h 2373433"/>
                <a:gd name="connsiteX259" fmla="*/ 441279 w 2330016"/>
                <a:gd name="connsiteY259" fmla="*/ 1200919 h 2373433"/>
                <a:gd name="connsiteX260" fmla="*/ 252701 w 2330016"/>
                <a:gd name="connsiteY260" fmla="*/ 1198450 h 2373433"/>
                <a:gd name="connsiteX261" fmla="*/ 148690 w 2330016"/>
                <a:gd name="connsiteY261" fmla="*/ 1197524 h 2373433"/>
                <a:gd name="connsiteX262" fmla="*/ 53012 w 2330016"/>
                <a:gd name="connsiteY262" fmla="*/ 1195672 h 2373433"/>
                <a:gd name="connsiteX263" fmla="*/ 39741 w 2330016"/>
                <a:gd name="connsiteY263" fmla="*/ 1207709 h 2373433"/>
                <a:gd name="connsiteX264" fmla="*/ 40049 w 2330016"/>
                <a:gd name="connsiteY264" fmla="*/ 1241042 h 2373433"/>
                <a:gd name="connsiteX265" fmla="*/ 528623 w 2330016"/>
                <a:gd name="connsiteY265" fmla="*/ 1137340 h 2373433"/>
                <a:gd name="connsiteX266" fmla="*/ 525537 w 2330016"/>
                <a:gd name="connsiteY266" fmla="*/ 1110180 h 2373433"/>
                <a:gd name="connsiteX267" fmla="*/ 515043 w 2330016"/>
                <a:gd name="connsiteY267" fmla="*/ 1026230 h 2373433"/>
                <a:gd name="connsiteX268" fmla="*/ 495290 w 2330016"/>
                <a:gd name="connsiteY268" fmla="*/ 910800 h 2373433"/>
                <a:gd name="connsiteX269" fmla="*/ 467821 w 2330016"/>
                <a:gd name="connsiteY269" fmla="*/ 808023 h 2373433"/>
                <a:gd name="connsiteX270" fmla="*/ 401773 w 2330016"/>
                <a:gd name="connsiteY270" fmla="*/ 642285 h 2373433"/>
                <a:gd name="connsiteX271" fmla="*/ 303009 w 2330016"/>
                <a:gd name="connsiteY271" fmla="*/ 483336 h 2373433"/>
                <a:gd name="connsiteX272" fmla="*/ 294676 w 2330016"/>
                <a:gd name="connsiteY272" fmla="*/ 472843 h 2373433"/>
                <a:gd name="connsiteX273" fmla="*/ 288503 w 2330016"/>
                <a:gd name="connsiteY273" fmla="*/ 472225 h 2373433"/>
                <a:gd name="connsiteX274" fmla="*/ 281713 w 2330016"/>
                <a:gd name="connsiteY274" fmla="*/ 479015 h 2373433"/>
                <a:gd name="connsiteX275" fmla="*/ 254553 w 2330016"/>
                <a:gd name="connsiteY275" fmla="*/ 514509 h 2373433"/>
                <a:gd name="connsiteX276" fmla="*/ 119987 w 2330016"/>
                <a:gd name="connsiteY276" fmla="*/ 765431 h 2373433"/>
                <a:gd name="connsiteX277" fmla="*/ 80172 w 2330016"/>
                <a:gd name="connsiteY277" fmla="*/ 880862 h 2373433"/>
                <a:gd name="connsiteX278" fmla="*/ 50543 w 2330016"/>
                <a:gd name="connsiteY278" fmla="*/ 1018823 h 2373433"/>
                <a:gd name="connsiteX279" fmla="*/ 40358 w 2330016"/>
                <a:gd name="connsiteY279" fmla="*/ 1140117 h 2373433"/>
                <a:gd name="connsiteX280" fmla="*/ 57642 w 2330016"/>
                <a:gd name="connsiteY280" fmla="*/ 1157710 h 2373433"/>
                <a:gd name="connsiteX281" fmla="*/ 310416 w 2330016"/>
                <a:gd name="connsiteY281" fmla="*/ 1159870 h 2373433"/>
                <a:gd name="connsiteX282" fmla="*/ 474920 w 2330016"/>
                <a:gd name="connsiteY282" fmla="*/ 1160796 h 2373433"/>
                <a:gd name="connsiteX283" fmla="*/ 512265 w 2330016"/>
                <a:gd name="connsiteY283" fmla="*/ 1162339 h 2373433"/>
                <a:gd name="connsiteX284" fmla="*/ 523993 w 2330016"/>
                <a:gd name="connsiteY284" fmla="*/ 1156475 h 2373433"/>
                <a:gd name="connsiteX285" fmla="*/ 528623 w 2330016"/>
                <a:gd name="connsiteY285" fmla="*/ 1137340 h 237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</a:cxnLst>
              <a:rect l="l" t="t" r="r" b="b"/>
              <a:pathLst>
                <a:path w="2330016" h="2373433">
                  <a:moveTo>
                    <a:pt x="1164725" y="10"/>
                  </a:moveTo>
                  <a:cubicBezTo>
                    <a:pt x="1243119" y="-299"/>
                    <a:pt x="1312872" y="6800"/>
                    <a:pt x="1382006" y="19762"/>
                  </a:cubicBezTo>
                  <a:cubicBezTo>
                    <a:pt x="1437561" y="30256"/>
                    <a:pt x="1491881" y="45071"/>
                    <a:pt x="1545276" y="63589"/>
                  </a:cubicBezTo>
                  <a:cubicBezTo>
                    <a:pt x="1619966" y="89823"/>
                    <a:pt x="1691262" y="123773"/>
                    <a:pt x="1759162" y="164514"/>
                  </a:cubicBezTo>
                  <a:cubicBezTo>
                    <a:pt x="1838173" y="212352"/>
                    <a:pt x="1910086" y="268833"/>
                    <a:pt x="1975825" y="333647"/>
                  </a:cubicBezTo>
                  <a:cubicBezTo>
                    <a:pt x="2010702" y="367906"/>
                    <a:pt x="2042800" y="404325"/>
                    <a:pt x="2073355" y="442596"/>
                  </a:cubicBezTo>
                  <a:cubicBezTo>
                    <a:pt x="2111626" y="491052"/>
                    <a:pt x="2145885" y="542286"/>
                    <a:pt x="2176131" y="596298"/>
                  </a:cubicBezTo>
                  <a:cubicBezTo>
                    <a:pt x="2199897" y="638581"/>
                    <a:pt x="2220884" y="682099"/>
                    <a:pt x="2239402" y="726543"/>
                  </a:cubicBezTo>
                  <a:cubicBezTo>
                    <a:pt x="2257303" y="769752"/>
                    <a:pt x="2272426" y="813887"/>
                    <a:pt x="2285080" y="858948"/>
                  </a:cubicBezTo>
                  <a:cubicBezTo>
                    <a:pt x="2302364" y="920367"/>
                    <a:pt x="2314710" y="982712"/>
                    <a:pt x="2322117" y="1046292"/>
                  </a:cubicBezTo>
                  <a:cubicBezTo>
                    <a:pt x="2329216" y="1108328"/>
                    <a:pt x="2331376" y="1170981"/>
                    <a:pt x="2329216" y="1233326"/>
                  </a:cubicBezTo>
                  <a:cubicBezTo>
                    <a:pt x="2326747" y="1302461"/>
                    <a:pt x="2317487" y="1370670"/>
                    <a:pt x="2303908" y="1438261"/>
                  </a:cubicBezTo>
                  <a:cubicBezTo>
                    <a:pt x="2295883" y="1478076"/>
                    <a:pt x="2284463" y="1517273"/>
                    <a:pt x="2272426" y="1556161"/>
                  </a:cubicBezTo>
                  <a:cubicBezTo>
                    <a:pt x="2261007" y="1592272"/>
                    <a:pt x="2247735" y="1627765"/>
                    <a:pt x="2232612" y="1662332"/>
                  </a:cubicBezTo>
                  <a:cubicBezTo>
                    <a:pt x="2210082" y="1714492"/>
                    <a:pt x="2182921" y="1764492"/>
                    <a:pt x="2153292" y="1812948"/>
                  </a:cubicBezTo>
                  <a:cubicBezTo>
                    <a:pt x="2120268" y="1866651"/>
                    <a:pt x="2083231" y="1917267"/>
                    <a:pt x="2043417" y="1966032"/>
                  </a:cubicBezTo>
                  <a:cubicBezTo>
                    <a:pt x="2026751" y="1986402"/>
                    <a:pt x="2008850" y="2005229"/>
                    <a:pt x="1990331" y="2024056"/>
                  </a:cubicBezTo>
                  <a:cubicBezTo>
                    <a:pt x="1925826" y="2090104"/>
                    <a:pt x="1854531" y="2147820"/>
                    <a:pt x="1776137" y="2196584"/>
                  </a:cubicBezTo>
                  <a:cubicBezTo>
                    <a:pt x="1717187" y="2233312"/>
                    <a:pt x="1655459" y="2264793"/>
                    <a:pt x="1591263" y="2291336"/>
                  </a:cubicBezTo>
                  <a:cubicBezTo>
                    <a:pt x="1541881" y="2311706"/>
                    <a:pt x="1490647" y="2325595"/>
                    <a:pt x="1439413" y="2339792"/>
                  </a:cubicBezTo>
                  <a:cubicBezTo>
                    <a:pt x="1381080" y="2356150"/>
                    <a:pt x="1320896" y="2363557"/>
                    <a:pt x="1260712" y="2368496"/>
                  </a:cubicBezTo>
                  <a:cubicBezTo>
                    <a:pt x="1224601" y="2371273"/>
                    <a:pt x="1188182" y="2373125"/>
                    <a:pt x="1152071" y="2373434"/>
                  </a:cubicBezTo>
                  <a:cubicBezTo>
                    <a:pt x="1112566" y="2373434"/>
                    <a:pt x="1073060" y="2370347"/>
                    <a:pt x="1033863" y="2366644"/>
                  </a:cubicBezTo>
                  <a:cubicBezTo>
                    <a:pt x="983864" y="2361706"/>
                    <a:pt x="935099" y="2351212"/>
                    <a:pt x="886334" y="2340410"/>
                  </a:cubicBezTo>
                  <a:cubicBezTo>
                    <a:pt x="860717" y="2334854"/>
                    <a:pt x="836026" y="2326521"/>
                    <a:pt x="811335" y="2317570"/>
                  </a:cubicBezTo>
                  <a:cubicBezTo>
                    <a:pt x="772138" y="2303682"/>
                    <a:pt x="733250" y="2289176"/>
                    <a:pt x="695287" y="2272818"/>
                  </a:cubicBezTo>
                  <a:cubicBezTo>
                    <a:pt x="630782" y="2244732"/>
                    <a:pt x="569980" y="2210164"/>
                    <a:pt x="511957" y="2170350"/>
                  </a:cubicBezTo>
                  <a:cubicBezTo>
                    <a:pt x="442513" y="2122511"/>
                    <a:pt x="378625" y="2067574"/>
                    <a:pt x="320601" y="2005846"/>
                  </a:cubicBezTo>
                  <a:cubicBezTo>
                    <a:pt x="282021" y="1964797"/>
                    <a:pt x="246837" y="1921588"/>
                    <a:pt x="214738" y="1875601"/>
                  </a:cubicBezTo>
                  <a:cubicBezTo>
                    <a:pt x="183257" y="1830849"/>
                    <a:pt x="154863" y="1783627"/>
                    <a:pt x="130480" y="1734554"/>
                  </a:cubicBezTo>
                  <a:cubicBezTo>
                    <a:pt x="113814" y="1700912"/>
                    <a:pt x="97456" y="1667271"/>
                    <a:pt x="83567" y="1632395"/>
                  </a:cubicBezTo>
                  <a:cubicBezTo>
                    <a:pt x="72456" y="1604309"/>
                    <a:pt x="62580" y="1575914"/>
                    <a:pt x="53629" y="1546902"/>
                  </a:cubicBezTo>
                  <a:cubicBezTo>
                    <a:pt x="44679" y="1517273"/>
                    <a:pt x="36654" y="1487335"/>
                    <a:pt x="29556" y="1457088"/>
                  </a:cubicBezTo>
                  <a:cubicBezTo>
                    <a:pt x="22148" y="1426533"/>
                    <a:pt x="17828" y="1395361"/>
                    <a:pt x="12889" y="1364188"/>
                  </a:cubicBezTo>
                  <a:cubicBezTo>
                    <a:pt x="-2851" y="1263881"/>
                    <a:pt x="-2851" y="1163265"/>
                    <a:pt x="5791" y="1062649"/>
                  </a:cubicBezTo>
                  <a:cubicBezTo>
                    <a:pt x="9186" y="1022526"/>
                    <a:pt x="15976" y="982712"/>
                    <a:pt x="24000" y="943207"/>
                  </a:cubicBezTo>
                  <a:cubicBezTo>
                    <a:pt x="31099" y="908948"/>
                    <a:pt x="39432" y="874689"/>
                    <a:pt x="49309" y="841356"/>
                  </a:cubicBezTo>
                  <a:cubicBezTo>
                    <a:pt x="60420" y="803394"/>
                    <a:pt x="73691" y="766357"/>
                    <a:pt x="88814" y="729938"/>
                  </a:cubicBezTo>
                  <a:cubicBezTo>
                    <a:pt x="101777" y="698148"/>
                    <a:pt x="116592" y="667284"/>
                    <a:pt x="131715" y="636729"/>
                  </a:cubicBezTo>
                  <a:cubicBezTo>
                    <a:pt x="149616" y="600619"/>
                    <a:pt x="170603" y="566051"/>
                    <a:pt x="192825" y="532410"/>
                  </a:cubicBezTo>
                  <a:cubicBezTo>
                    <a:pt x="214430" y="499694"/>
                    <a:pt x="236652" y="467596"/>
                    <a:pt x="261034" y="437041"/>
                  </a:cubicBezTo>
                  <a:cubicBezTo>
                    <a:pt x="296527" y="392905"/>
                    <a:pt x="334799" y="351548"/>
                    <a:pt x="375847" y="312660"/>
                  </a:cubicBezTo>
                  <a:cubicBezTo>
                    <a:pt x="419983" y="270685"/>
                    <a:pt x="468439" y="233340"/>
                    <a:pt x="518747" y="199390"/>
                  </a:cubicBezTo>
                  <a:cubicBezTo>
                    <a:pt x="561647" y="170378"/>
                    <a:pt x="605782" y="142292"/>
                    <a:pt x="653004" y="120378"/>
                  </a:cubicBezTo>
                  <a:cubicBezTo>
                    <a:pt x="693127" y="101551"/>
                    <a:pt x="733559" y="83650"/>
                    <a:pt x="774916" y="67601"/>
                  </a:cubicBezTo>
                  <a:cubicBezTo>
                    <a:pt x="817508" y="51244"/>
                    <a:pt x="861335" y="38898"/>
                    <a:pt x="905778" y="29022"/>
                  </a:cubicBezTo>
                  <a:cubicBezTo>
                    <a:pt x="952691" y="18528"/>
                    <a:pt x="999913" y="10503"/>
                    <a:pt x="1047443" y="5257"/>
                  </a:cubicBezTo>
                  <a:cubicBezTo>
                    <a:pt x="1088183" y="936"/>
                    <a:pt x="1130467" y="936"/>
                    <a:pt x="1164725" y="10"/>
                  </a:cubicBezTo>
                  <a:close/>
                  <a:moveTo>
                    <a:pt x="1393117" y="1170055"/>
                  </a:moveTo>
                  <a:cubicBezTo>
                    <a:pt x="1440339" y="1171907"/>
                    <a:pt x="1487561" y="1171907"/>
                    <a:pt x="1534473" y="1173450"/>
                  </a:cubicBezTo>
                  <a:cubicBezTo>
                    <a:pt x="1545893" y="1173759"/>
                    <a:pt x="1547436" y="1172524"/>
                    <a:pt x="1547745" y="1161413"/>
                  </a:cubicBezTo>
                  <a:cubicBezTo>
                    <a:pt x="1548054" y="1140735"/>
                    <a:pt x="1550523" y="1120365"/>
                    <a:pt x="1552374" y="1099995"/>
                  </a:cubicBezTo>
                  <a:cubicBezTo>
                    <a:pt x="1557313" y="1042588"/>
                    <a:pt x="1566572" y="985799"/>
                    <a:pt x="1578917" y="929627"/>
                  </a:cubicBezTo>
                  <a:cubicBezTo>
                    <a:pt x="1587251" y="891973"/>
                    <a:pt x="1597436" y="854627"/>
                    <a:pt x="1609781" y="817900"/>
                  </a:cubicBezTo>
                  <a:cubicBezTo>
                    <a:pt x="1620583" y="785493"/>
                    <a:pt x="1633546" y="753703"/>
                    <a:pt x="1648978" y="723148"/>
                  </a:cubicBezTo>
                  <a:cubicBezTo>
                    <a:pt x="1678299" y="665741"/>
                    <a:pt x="1709162" y="609261"/>
                    <a:pt x="1741569" y="553397"/>
                  </a:cubicBezTo>
                  <a:cubicBezTo>
                    <a:pt x="1765026" y="512966"/>
                    <a:pt x="1791877" y="474694"/>
                    <a:pt x="1822433" y="439201"/>
                  </a:cubicBezTo>
                  <a:cubicBezTo>
                    <a:pt x="1843111" y="415127"/>
                    <a:pt x="1864099" y="391054"/>
                    <a:pt x="1886012" y="368214"/>
                  </a:cubicBezTo>
                  <a:cubicBezTo>
                    <a:pt x="1894036" y="360190"/>
                    <a:pt x="1902370" y="352783"/>
                    <a:pt x="1910394" y="344758"/>
                  </a:cubicBezTo>
                  <a:cubicBezTo>
                    <a:pt x="1916258" y="339203"/>
                    <a:pt x="1915641" y="335190"/>
                    <a:pt x="1910086" y="329635"/>
                  </a:cubicBezTo>
                  <a:cubicBezTo>
                    <a:pt x="1894962" y="314512"/>
                    <a:pt x="1877061" y="303092"/>
                    <a:pt x="1861938" y="287969"/>
                  </a:cubicBezTo>
                  <a:cubicBezTo>
                    <a:pt x="1854531" y="280870"/>
                    <a:pt x="1845889" y="274080"/>
                    <a:pt x="1837247" y="268524"/>
                  </a:cubicBezTo>
                  <a:cubicBezTo>
                    <a:pt x="1812247" y="252167"/>
                    <a:pt x="1789408" y="233648"/>
                    <a:pt x="1764100" y="217599"/>
                  </a:cubicBezTo>
                  <a:cubicBezTo>
                    <a:pt x="1736631" y="200316"/>
                    <a:pt x="1708237" y="183958"/>
                    <a:pt x="1679842" y="168217"/>
                  </a:cubicBezTo>
                  <a:cubicBezTo>
                    <a:pt x="1660089" y="157415"/>
                    <a:pt x="1639719" y="148156"/>
                    <a:pt x="1619040" y="138897"/>
                  </a:cubicBezTo>
                  <a:cubicBezTo>
                    <a:pt x="1612250" y="136119"/>
                    <a:pt x="1606077" y="132107"/>
                    <a:pt x="1599596" y="129329"/>
                  </a:cubicBezTo>
                  <a:cubicBezTo>
                    <a:pt x="1560090" y="114206"/>
                    <a:pt x="1521202" y="98465"/>
                    <a:pt x="1480153" y="87663"/>
                  </a:cubicBezTo>
                  <a:cubicBezTo>
                    <a:pt x="1440956" y="77169"/>
                    <a:pt x="1401759" y="66058"/>
                    <a:pt x="1361945" y="58342"/>
                  </a:cubicBezTo>
                  <a:cubicBezTo>
                    <a:pt x="1329538" y="52169"/>
                    <a:pt x="1296822" y="46923"/>
                    <a:pt x="1263798" y="44762"/>
                  </a:cubicBezTo>
                  <a:cubicBezTo>
                    <a:pt x="1244045" y="43528"/>
                    <a:pt x="1224293" y="42293"/>
                    <a:pt x="1204848" y="40750"/>
                  </a:cubicBezTo>
                  <a:cubicBezTo>
                    <a:pt x="1190651" y="39824"/>
                    <a:pt x="1186947" y="41984"/>
                    <a:pt x="1181392" y="55256"/>
                  </a:cubicBezTo>
                  <a:cubicBezTo>
                    <a:pt x="1173367" y="75009"/>
                    <a:pt x="1164725" y="94453"/>
                    <a:pt x="1156392" y="113897"/>
                  </a:cubicBezTo>
                  <a:cubicBezTo>
                    <a:pt x="1135713" y="162970"/>
                    <a:pt x="1119664" y="213587"/>
                    <a:pt x="1103924" y="264204"/>
                  </a:cubicBezTo>
                  <a:cubicBezTo>
                    <a:pt x="1096825" y="286425"/>
                    <a:pt x="1090652" y="308956"/>
                    <a:pt x="1085097" y="331487"/>
                  </a:cubicBezTo>
                  <a:cubicBezTo>
                    <a:pt x="1080159" y="352474"/>
                    <a:pt x="1073677" y="373153"/>
                    <a:pt x="1069048" y="394449"/>
                  </a:cubicBezTo>
                  <a:cubicBezTo>
                    <a:pt x="1065961" y="408029"/>
                    <a:pt x="1061640" y="421609"/>
                    <a:pt x="1058863" y="435498"/>
                  </a:cubicBezTo>
                  <a:cubicBezTo>
                    <a:pt x="1049912" y="475929"/>
                    <a:pt x="1041888" y="516669"/>
                    <a:pt x="1034789" y="557409"/>
                  </a:cubicBezTo>
                  <a:cubicBezTo>
                    <a:pt x="1027999" y="595680"/>
                    <a:pt x="1021826" y="634260"/>
                    <a:pt x="1017197" y="672840"/>
                  </a:cubicBezTo>
                  <a:cubicBezTo>
                    <a:pt x="1013802" y="700309"/>
                    <a:pt x="1009172" y="727777"/>
                    <a:pt x="1006703" y="755246"/>
                  </a:cubicBezTo>
                  <a:cubicBezTo>
                    <a:pt x="1005777" y="765740"/>
                    <a:pt x="1006394" y="776234"/>
                    <a:pt x="1003925" y="786419"/>
                  </a:cubicBezTo>
                  <a:cubicBezTo>
                    <a:pt x="999913" y="803085"/>
                    <a:pt x="999296" y="820060"/>
                    <a:pt x="998370" y="836727"/>
                  </a:cubicBezTo>
                  <a:cubicBezTo>
                    <a:pt x="996209" y="873763"/>
                    <a:pt x="992814" y="910491"/>
                    <a:pt x="990654" y="947527"/>
                  </a:cubicBezTo>
                  <a:cubicBezTo>
                    <a:pt x="988493" y="987033"/>
                    <a:pt x="986950" y="1026230"/>
                    <a:pt x="986024" y="1065736"/>
                  </a:cubicBezTo>
                  <a:cubicBezTo>
                    <a:pt x="985407" y="1093513"/>
                    <a:pt x="985715" y="1121290"/>
                    <a:pt x="985407" y="1149068"/>
                  </a:cubicBezTo>
                  <a:cubicBezTo>
                    <a:pt x="985407" y="1163883"/>
                    <a:pt x="991271" y="1166969"/>
                    <a:pt x="1003308" y="1166969"/>
                  </a:cubicBezTo>
                  <a:cubicBezTo>
                    <a:pt x="1088492" y="1166969"/>
                    <a:pt x="1173367" y="1166660"/>
                    <a:pt x="1258551" y="1168821"/>
                  </a:cubicBezTo>
                  <a:cubicBezTo>
                    <a:pt x="1302687" y="1170981"/>
                    <a:pt x="1347748" y="1170055"/>
                    <a:pt x="1393117" y="1170055"/>
                  </a:cubicBezTo>
                  <a:close/>
                  <a:moveTo>
                    <a:pt x="1219663" y="2331768"/>
                  </a:moveTo>
                  <a:cubicBezTo>
                    <a:pt x="1254848" y="2331459"/>
                    <a:pt x="1289724" y="2328373"/>
                    <a:pt x="1324600" y="2325286"/>
                  </a:cubicBezTo>
                  <a:cubicBezTo>
                    <a:pt x="1339106" y="2324052"/>
                    <a:pt x="1353303" y="2323126"/>
                    <a:pt x="1367500" y="2319422"/>
                  </a:cubicBezTo>
                  <a:cubicBezTo>
                    <a:pt x="1448055" y="2299052"/>
                    <a:pt x="1527066" y="2274052"/>
                    <a:pt x="1605152" y="2245349"/>
                  </a:cubicBezTo>
                  <a:cubicBezTo>
                    <a:pt x="1632929" y="2235164"/>
                    <a:pt x="1660089" y="2224362"/>
                    <a:pt x="1685397" y="2208930"/>
                  </a:cubicBezTo>
                  <a:cubicBezTo>
                    <a:pt x="1759162" y="2164486"/>
                    <a:pt x="1827988" y="2113252"/>
                    <a:pt x="1894962" y="2059241"/>
                  </a:cubicBezTo>
                  <a:cubicBezTo>
                    <a:pt x="1902678" y="2053068"/>
                    <a:pt x="1902678" y="2052451"/>
                    <a:pt x="1895888" y="2045352"/>
                  </a:cubicBezTo>
                  <a:cubicBezTo>
                    <a:pt x="1864716" y="2013253"/>
                    <a:pt x="1835087" y="1979612"/>
                    <a:pt x="1805457" y="1945970"/>
                  </a:cubicBezTo>
                  <a:cubicBezTo>
                    <a:pt x="1765026" y="1899983"/>
                    <a:pt x="1731693" y="1849367"/>
                    <a:pt x="1702372" y="1795973"/>
                  </a:cubicBezTo>
                  <a:cubicBezTo>
                    <a:pt x="1670891" y="1738257"/>
                    <a:pt x="1646200" y="1677456"/>
                    <a:pt x="1621818" y="1616345"/>
                  </a:cubicBezTo>
                  <a:cubicBezTo>
                    <a:pt x="1594658" y="1547828"/>
                    <a:pt x="1578917" y="1476224"/>
                    <a:pt x="1567189" y="1403694"/>
                  </a:cubicBezTo>
                  <a:cubicBezTo>
                    <a:pt x="1560399" y="1362028"/>
                    <a:pt x="1554844" y="1320053"/>
                    <a:pt x="1551140" y="1277770"/>
                  </a:cubicBezTo>
                  <a:cubicBezTo>
                    <a:pt x="1549597" y="1260177"/>
                    <a:pt x="1546510" y="1242585"/>
                    <a:pt x="1548671" y="1224684"/>
                  </a:cubicBezTo>
                  <a:cubicBezTo>
                    <a:pt x="1549905" y="1214190"/>
                    <a:pt x="1545584" y="1210178"/>
                    <a:pt x="1534473" y="1210178"/>
                  </a:cubicBezTo>
                  <a:cubicBezTo>
                    <a:pt x="1500523" y="1209870"/>
                    <a:pt x="1466882" y="1209561"/>
                    <a:pt x="1432932" y="1208944"/>
                  </a:cubicBezTo>
                  <a:cubicBezTo>
                    <a:pt x="1344353" y="1207400"/>
                    <a:pt x="1255465" y="1208326"/>
                    <a:pt x="1166886" y="1206166"/>
                  </a:cubicBezTo>
                  <a:cubicBezTo>
                    <a:pt x="1121825" y="1204931"/>
                    <a:pt x="1076455" y="1205549"/>
                    <a:pt x="1031394" y="1205240"/>
                  </a:cubicBezTo>
                  <a:cubicBezTo>
                    <a:pt x="1020592" y="1205240"/>
                    <a:pt x="1010098" y="1203697"/>
                    <a:pt x="998987" y="1205240"/>
                  </a:cubicBezTo>
                  <a:cubicBezTo>
                    <a:pt x="986950" y="1207092"/>
                    <a:pt x="985098" y="1208326"/>
                    <a:pt x="984481" y="1220981"/>
                  </a:cubicBezTo>
                  <a:cubicBezTo>
                    <a:pt x="983864" y="1237647"/>
                    <a:pt x="986333" y="1254005"/>
                    <a:pt x="986024" y="1270363"/>
                  </a:cubicBezTo>
                  <a:cubicBezTo>
                    <a:pt x="986024" y="1308634"/>
                    <a:pt x="989419" y="1346905"/>
                    <a:pt x="989419" y="1385176"/>
                  </a:cubicBezTo>
                  <a:cubicBezTo>
                    <a:pt x="989419" y="1387028"/>
                    <a:pt x="990036" y="1389188"/>
                    <a:pt x="990036" y="1391040"/>
                  </a:cubicBezTo>
                  <a:cubicBezTo>
                    <a:pt x="991271" y="1406780"/>
                    <a:pt x="992814" y="1422212"/>
                    <a:pt x="993123" y="1437953"/>
                  </a:cubicBezTo>
                  <a:cubicBezTo>
                    <a:pt x="993740" y="1459249"/>
                    <a:pt x="995901" y="1480545"/>
                    <a:pt x="996826" y="1501841"/>
                  </a:cubicBezTo>
                  <a:cubicBezTo>
                    <a:pt x="998370" y="1531470"/>
                    <a:pt x="1003308" y="1561099"/>
                    <a:pt x="1005160" y="1590729"/>
                  </a:cubicBezTo>
                  <a:cubicBezTo>
                    <a:pt x="1007320" y="1625605"/>
                    <a:pt x="1012876" y="1660172"/>
                    <a:pt x="1017197" y="1695048"/>
                  </a:cubicBezTo>
                  <a:cubicBezTo>
                    <a:pt x="1021826" y="1731776"/>
                    <a:pt x="1027999" y="1768195"/>
                    <a:pt x="1033246" y="1804923"/>
                  </a:cubicBezTo>
                  <a:cubicBezTo>
                    <a:pt x="1040653" y="1854614"/>
                    <a:pt x="1049295" y="1904304"/>
                    <a:pt x="1059171" y="1953378"/>
                  </a:cubicBezTo>
                  <a:cubicBezTo>
                    <a:pt x="1065961" y="1988254"/>
                    <a:pt x="1073369" y="2022821"/>
                    <a:pt x="1081393" y="2057389"/>
                  </a:cubicBezTo>
                  <a:cubicBezTo>
                    <a:pt x="1095591" y="2119425"/>
                    <a:pt x="1112874" y="2180535"/>
                    <a:pt x="1132010" y="2241337"/>
                  </a:cubicBezTo>
                  <a:cubicBezTo>
                    <a:pt x="1140652" y="2268188"/>
                    <a:pt x="1149294" y="2295040"/>
                    <a:pt x="1157935" y="2321891"/>
                  </a:cubicBezTo>
                  <a:cubicBezTo>
                    <a:pt x="1160713" y="2330533"/>
                    <a:pt x="1161330" y="2331150"/>
                    <a:pt x="1170590" y="2331150"/>
                  </a:cubicBezTo>
                  <a:cubicBezTo>
                    <a:pt x="1187256" y="2331768"/>
                    <a:pt x="1203305" y="2331768"/>
                    <a:pt x="1219663" y="2331768"/>
                  </a:cubicBezTo>
                  <a:close/>
                  <a:moveTo>
                    <a:pt x="626461" y="1201845"/>
                  </a:moveTo>
                  <a:cubicBezTo>
                    <a:pt x="607634" y="1201845"/>
                    <a:pt x="592511" y="1201845"/>
                    <a:pt x="577079" y="1201845"/>
                  </a:cubicBezTo>
                  <a:cubicBezTo>
                    <a:pt x="568746" y="1201845"/>
                    <a:pt x="567203" y="1203388"/>
                    <a:pt x="565968" y="1211104"/>
                  </a:cubicBezTo>
                  <a:cubicBezTo>
                    <a:pt x="565042" y="1217585"/>
                    <a:pt x="564116" y="1224067"/>
                    <a:pt x="564425" y="1230240"/>
                  </a:cubicBezTo>
                  <a:cubicBezTo>
                    <a:pt x="565351" y="1253387"/>
                    <a:pt x="561030" y="1275918"/>
                    <a:pt x="558252" y="1298757"/>
                  </a:cubicBezTo>
                  <a:cubicBezTo>
                    <a:pt x="553314" y="1338263"/>
                    <a:pt x="545907" y="1377460"/>
                    <a:pt x="537882" y="1416657"/>
                  </a:cubicBezTo>
                  <a:cubicBezTo>
                    <a:pt x="532018" y="1445977"/>
                    <a:pt x="526154" y="1474989"/>
                    <a:pt x="517512" y="1503693"/>
                  </a:cubicBezTo>
                  <a:cubicBezTo>
                    <a:pt x="506092" y="1541655"/>
                    <a:pt x="489735" y="1577457"/>
                    <a:pt x="472760" y="1613259"/>
                  </a:cubicBezTo>
                  <a:cubicBezTo>
                    <a:pt x="436340" y="1690110"/>
                    <a:pt x="396835" y="1765417"/>
                    <a:pt x="355786" y="1840108"/>
                  </a:cubicBezTo>
                  <a:cubicBezTo>
                    <a:pt x="346218" y="1857700"/>
                    <a:pt x="336650" y="1875292"/>
                    <a:pt x="322762" y="1890724"/>
                  </a:cubicBezTo>
                  <a:cubicBezTo>
                    <a:pt x="315972" y="1898440"/>
                    <a:pt x="309182" y="1906773"/>
                    <a:pt x="304552" y="1916033"/>
                  </a:cubicBezTo>
                  <a:cubicBezTo>
                    <a:pt x="301774" y="1921588"/>
                    <a:pt x="302392" y="1924983"/>
                    <a:pt x="306404" y="1929921"/>
                  </a:cubicBezTo>
                  <a:cubicBezTo>
                    <a:pt x="318749" y="1944736"/>
                    <a:pt x="332638" y="1958316"/>
                    <a:pt x="345909" y="1972513"/>
                  </a:cubicBezTo>
                  <a:cubicBezTo>
                    <a:pt x="372144" y="2000908"/>
                    <a:pt x="397761" y="2029920"/>
                    <a:pt x="427390" y="2055228"/>
                  </a:cubicBezTo>
                  <a:cubicBezTo>
                    <a:pt x="454241" y="2078376"/>
                    <a:pt x="482945" y="2099055"/>
                    <a:pt x="511957" y="2119734"/>
                  </a:cubicBezTo>
                  <a:cubicBezTo>
                    <a:pt x="553314" y="2149363"/>
                    <a:pt x="596215" y="2176214"/>
                    <a:pt x="639733" y="2202448"/>
                  </a:cubicBezTo>
                  <a:cubicBezTo>
                    <a:pt x="661337" y="2215411"/>
                    <a:pt x="683251" y="2228683"/>
                    <a:pt x="706707" y="2238559"/>
                  </a:cubicBezTo>
                  <a:cubicBezTo>
                    <a:pt x="735410" y="2250596"/>
                    <a:pt x="764731" y="2260781"/>
                    <a:pt x="794360" y="2269732"/>
                  </a:cubicBezTo>
                  <a:cubicBezTo>
                    <a:pt x="849298" y="2286707"/>
                    <a:pt x="904852" y="2301521"/>
                    <a:pt x="961333" y="2312324"/>
                  </a:cubicBezTo>
                  <a:cubicBezTo>
                    <a:pt x="981395" y="2316027"/>
                    <a:pt x="1001456" y="2320039"/>
                    <a:pt x="1022135" y="2322200"/>
                  </a:cubicBezTo>
                  <a:cubicBezTo>
                    <a:pt x="1050221" y="2324978"/>
                    <a:pt x="1077998" y="2329916"/>
                    <a:pt x="1105776" y="2333619"/>
                  </a:cubicBezTo>
                  <a:cubicBezTo>
                    <a:pt x="1120590" y="2335780"/>
                    <a:pt x="1121825" y="2334237"/>
                    <a:pt x="1118430" y="2319731"/>
                  </a:cubicBezTo>
                  <a:cubicBezTo>
                    <a:pt x="1118121" y="2318188"/>
                    <a:pt x="1117504" y="2316644"/>
                    <a:pt x="1117195" y="2315101"/>
                  </a:cubicBezTo>
                  <a:cubicBezTo>
                    <a:pt x="1110097" y="2288250"/>
                    <a:pt x="1102689" y="2261398"/>
                    <a:pt x="1093430" y="2235164"/>
                  </a:cubicBezTo>
                  <a:cubicBezTo>
                    <a:pt x="1072751" y="2176523"/>
                    <a:pt x="1056085" y="2116956"/>
                    <a:pt x="1042813" y="2056154"/>
                  </a:cubicBezTo>
                  <a:cubicBezTo>
                    <a:pt x="1029851" y="1996896"/>
                    <a:pt x="1018740" y="1937020"/>
                    <a:pt x="1008246" y="1877144"/>
                  </a:cubicBezTo>
                  <a:cubicBezTo>
                    <a:pt x="999913" y="1829923"/>
                    <a:pt x="991580" y="1782701"/>
                    <a:pt x="984481" y="1735480"/>
                  </a:cubicBezTo>
                  <a:cubicBezTo>
                    <a:pt x="977382" y="1688875"/>
                    <a:pt x="972135" y="1641962"/>
                    <a:pt x="967506" y="1595049"/>
                  </a:cubicBezTo>
                  <a:cubicBezTo>
                    <a:pt x="961333" y="1531161"/>
                    <a:pt x="957012" y="1467273"/>
                    <a:pt x="953000" y="1403385"/>
                  </a:cubicBezTo>
                  <a:cubicBezTo>
                    <a:pt x="950222" y="1356472"/>
                    <a:pt x="948988" y="1309251"/>
                    <a:pt x="947444" y="1262029"/>
                  </a:cubicBezTo>
                  <a:cubicBezTo>
                    <a:pt x="946827" y="1247215"/>
                    <a:pt x="947444" y="1232092"/>
                    <a:pt x="946210" y="1217277"/>
                  </a:cubicBezTo>
                  <a:cubicBezTo>
                    <a:pt x="945593" y="1211104"/>
                    <a:pt x="943432" y="1208326"/>
                    <a:pt x="937568" y="1208326"/>
                  </a:cubicBezTo>
                  <a:cubicBezTo>
                    <a:pt x="930161" y="1208326"/>
                    <a:pt x="923371" y="1206475"/>
                    <a:pt x="915963" y="1206166"/>
                  </a:cubicBezTo>
                  <a:cubicBezTo>
                    <a:pt x="876149" y="1205549"/>
                    <a:pt x="836335" y="1205857"/>
                    <a:pt x="796212" y="1204623"/>
                  </a:cubicBezTo>
                  <a:cubicBezTo>
                    <a:pt x="738497" y="1203079"/>
                    <a:pt x="680781" y="1204314"/>
                    <a:pt x="626461" y="1201845"/>
                  </a:cubicBezTo>
                  <a:close/>
                  <a:moveTo>
                    <a:pt x="801767" y="1163883"/>
                  </a:moveTo>
                  <a:cubicBezTo>
                    <a:pt x="801767" y="1164191"/>
                    <a:pt x="801767" y="1164808"/>
                    <a:pt x="801767" y="1165117"/>
                  </a:cubicBezTo>
                  <a:cubicBezTo>
                    <a:pt x="808249" y="1165117"/>
                    <a:pt x="814730" y="1164808"/>
                    <a:pt x="821212" y="1165117"/>
                  </a:cubicBezTo>
                  <a:cubicBezTo>
                    <a:pt x="860409" y="1166969"/>
                    <a:pt x="899297" y="1166352"/>
                    <a:pt x="938494" y="1166660"/>
                  </a:cubicBezTo>
                  <a:cubicBezTo>
                    <a:pt x="947444" y="1166660"/>
                    <a:pt x="947753" y="1166352"/>
                    <a:pt x="947753" y="1156784"/>
                  </a:cubicBezTo>
                  <a:cubicBezTo>
                    <a:pt x="947753" y="1136722"/>
                    <a:pt x="947444" y="1116352"/>
                    <a:pt x="947753" y="1096291"/>
                  </a:cubicBezTo>
                  <a:cubicBezTo>
                    <a:pt x="948988" y="1034255"/>
                    <a:pt x="950839" y="972218"/>
                    <a:pt x="953926" y="910182"/>
                  </a:cubicBezTo>
                  <a:cubicBezTo>
                    <a:pt x="956395" y="863578"/>
                    <a:pt x="960407" y="816974"/>
                    <a:pt x="965345" y="770369"/>
                  </a:cubicBezTo>
                  <a:cubicBezTo>
                    <a:pt x="969975" y="725000"/>
                    <a:pt x="977074" y="680247"/>
                    <a:pt x="985407" y="635495"/>
                  </a:cubicBezTo>
                  <a:cubicBezTo>
                    <a:pt x="1005468" y="530249"/>
                    <a:pt x="1025838" y="425004"/>
                    <a:pt x="1051455" y="320993"/>
                  </a:cubicBezTo>
                  <a:cubicBezTo>
                    <a:pt x="1066887" y="257722"/>
                    <a:pt x="1085097" y="194760"/>
                    <a:pt x="1109788" y="134267"/>
                  </a:cubicBezTo>
                  <a:cubicBezTo>
                    <a:pt x="1120282" y="108959"/>
                    <a:pt x="1129232" y="83033"/>
                    <a:pt x="1138183" y="57108"/>
                  </a:cubicBezTo>
                  <a:cubicBezTo>
                    <a:pt x="1141886" y="46614"/>
                    <a:pt x="1140034" y="44145"/>
                    <a:pt x="1128924" y="44145"/>
                  </a:cubicBezTo>
                  <a:cubicBezTo>
                    <a:pt x="1069665" y="43528"/>
                    <a:pt x="1010715" y="46923"/>
                    <a:pt x="952074" y="57416"/>
                  </a:cubicBezTo>
                  <a:cubicBezTo>
                    <a:pt x="881396" y="69762"/>
                    <a:pt x="813187" y="90132"/>
                    <a:pt x="747139" y="117292"/>
                  </a:cubicBezTo>
                  <a:cubicBezTo>
                    <a:pt x="695287" y="138897"/>
                    <a:pt x="645597" y="164822"/>
                    <a:pt x="597758" y="194143"/>
                  </a:cubicBezTo>
                  <a:cubicBezTo>
                    <a:pt x="554240" y="220994"/>
                    <a:pt x="512574" y="250932"/>
                    <a:pt x="472760" y="283339"/>
                  </a:cubicBezTo>
                  <a:cubicBezTo>
                    <a:pt x="434180" y="314512"/>
                    <a:pt x="398069" y="348462"/>
                    <a:pt x="363810" y="384264"/>
                  </a:cubicBezTo>
                  <a:cubicBezTo>
                    <a:pt x="351156" y="397535"/>
                    <a:pt x="338194" y="411115"/>
                    <a:pt x="325848" y="425004"/>
                  </a:cubicBezTo>
                  <a:cubicBezTo>
                    <a:pt x="317823" y="433954"/>
                    <a:pt x="318132" y="434880"/>
                    <a:pt x="324922" y="444757"/>
                  </a:cubicBezTo>
                  <a:cubicBezTo>
                    <a:pt x="330478" y="453090"/>
                    <a:pt x="336342" y="461423"/>
                    <a:pt x="341897" y="469756"/>
                  </a:cubicBezTo>
                  <a:cubicBezTo>
                    <a:pt x="386650" y="538891"/>
                    <a:pt x="427081" y="610495"/>
                    <a:pt x="461957" y="684877"/>
                  </a:cubicBezTo>
                  <a:cubicBezTo>
                    <a:pt x="480784" y="725308"/>
                    <a:pt x="498376" y="766666"/>
                    <a:pt x="509796" y="810184"/>
                  </a:cubicBezTo>
                  <a:cubicBezTo>
                    <a:pt x="521216" y="853084"/>
                    <a:pt x="531092" y="896294"/>
                    <a:pt x="540969" y="939194"/>
                  </a:cubicBezTo>
                  <a:cubicBezTo>
                    <a:pt x="553314" y="992589"/>
                    <a:pt x="561647" y="1046600"/>
                    <a:pt x="563499" y="1101538"/>
                  </a:cubicBezTo>
                  <a:cubicBezTo>
                    <a:pt x="564116" y="1117587"/>
                    <a:pt x="563190" y="1133945"/>
                    <a:pt x="565351" y="1149994"/>
                  </a:cubicBezTo>
                  <a:cubicBezTo>
                    <a:pt x="566894" y="1161105"/>
                    <a:pt x="566585" y="1161413"/>
                    <a:pt x="577388" y="1161413"/>
                  </a:cubicBezTo>
                  <a:cubicBezTo>
                    <a:pt x="618128" y="1162031"/>
                    <a:pt x="658868" y="1162957"/>
                    <a:pt x="699608" y="1163265"/>
                  </a:cubicBezTo>
                  <a:cubicBezTo>
                    <a:pt x="733867" y="1164191"/>
                    <a:pt x="767817" y="1163883"/>
                    <a:pt x="801767" y="1163883"/>
                  </a:cubicBezTo>
                  <a:close/>
                  <a:moveTo>
                    <a:pt x="1663484" y="1210795"/>
                  </a:moveTo>
                  <a:cubicBezTo>
                    <a:pt x="1639410" y="1210795"/>
                    <a:pt x="1619658" y="1210795"/>
                    <a:pt x="1599905" y="1210795"/>
                  </a:cubicBezTo>
                  <a:cubicBezTo>
                    <a:pt x="1589720" y="1210795"/>
                    <a:pt x="1587251" y="1213573"/>
                    <a:pt x="1586633" y="1223758"/>
                  </a:cubicBezTo>
                  <a:cubicBezTo>
                    <a:pt x="1586633" y="1225919"/>
                    <a:pt x="1586633" y="1227770"/>
                    <a:pt x="1586633" y="1229931"/>
                  </a:cubicBezTo>
                  <a:cubicBezTo>
                    <a:pt x="1586942" y="1265424"/>
                    <a:pt x="1590337" y="1300609"/>
                    <a:pt x="1594041" y="1335794"/>
                  </a:cubicBezTo>
                  <a:cubicBezTo>
                    <a:pt x="1597436" y="1369744"/>
                    <a:pt x="1602682" y="1403694"/>
                    <a:pt x="1609781" y="1437027"/>
                  </a:cubicBezTo>
                  <a:cubicBezTo>
                    <a:pt x="1613793" y="1456162"/>
                    <a:pt x="1619349" y="1475298"/>
                    <a:pt x="1623361" y="1494434"/>
                  </a:cubicBezTo>
                  <a:cubicBezTo>
                    <a:pt x="1625522" y="1504619"/>
                    <a:pt x="1630151" y="1514186"/>
                    <a:pt x="1632003" y="1524371"/>
                  </a:cubicBezTo>
                  <a:cubicBezTo>
                    <a:pt x="1634472" y="1536100"/>
                    <a:pt x="1637250" y="1548137"/>
                    <a:pt x="1641262" y="1559247"/>
                  </a:cubicBezTo>
                  <a:cubicBezTo>
                    <a:pt x="1651447" y="1588877"/>
                    <a:pt x="1662558" y="1618197"/>
                    <a:pt x="1674286" y="1647209"/>
                  </a:cubicBezTo>
                  <a:cubicBezTo>
                    <a:pt x="1691879" y="1690727"/>
                    <a:pt x="1713483" y="1733010"/>
                    <a:pt x="1735705" y="1774368"/>
                  </a:cubicBezTo>
                  <a:cubicBezTo>
                    <a:pt x="1756075" y="1812330"/>
                    <a:pt x="1781692" y="1846898"/>
                    <a:pt x="1806383" y="1882391"/>
                  </a:cubicBezTo>
                  <a:cubicBezTo>
                    <a:pt x="1812556" y="1891342"/>
                    <a:pt x="1819963" y="1899366"/>
                    <a:pt x="1825828" y="1908317"/>
                  </a:cubicBezTo>
                  <a:cubicBezTo>
                    <a:pt x="1837864" y="1926526"/>
                    <a:pt x="1852370" y="1942576"/>
                    <a:pt x="1866568" y="1959242"/>
                  </a:cubicBezTo>
                  <a:cubicBezTo>
                    <a:pt x="1879839" y="1974983"/>
                    <a:pt x="1894345" y="1989180"/>
                    <a:pt x="1908234" y="2004612"/>
                  </a:cubicBezTo>
                  <a:cubicBezTo>
                    <a:pt x="1912555" y="2009241"/>
                    <a:pt x="1916258" y="2014797"/>
                    <a:pt x="1921505" y="2018500"/>
                  </a:cubicBezTo>
                  <a:cubicBezTo>
                    <a:pt x="1930764" y="2025290"/>
                    <a:pt x="1936011" y="2024982"/>
                    <a:pt x="1944036" y="2016649"/>
                  </a:cubicBezTo>
                  <a:cubicBezTo>
                    <a:pt x="1945270" y="2015414"/>
                    <a:pt x="1946196" y="2014488"/>
                    <a:pt x="1947431" y="2013253"/>
                  </a:cubicBezTo>
                  <a:cubicBezTo>
                    <a:pt x="1983541" y="1973748"/>
                    <a:pt x="2019035" y="1933316"/>
                    <a:pt x="2052985" y="1891959"/>
                  </a:cubicBezTo>
                  <a:cubicBezTo>
                    <a:pt x="2098046" y="1837639"/>
                    <a:pt x="2135391" y="1778689"/>
                    <a:pt x="2165638" y="1714801"/>
                  </a:cubicBezTo>
                  <a:cubicBezTo>
                    <a:pt x="2185699" y="1672209"/>
                    <a:pt x="2203600" y="1628691"/>
                    <a:pt x="2221810" y="1584864"/>
                  </a:cubicBezTo>
                  <a:cubicBezTo>
                    <a:pt x="2238168" y="1545359"/>
                    <a:pt x="2252674" y="1505236"/>
                    <a:pt x="2260389" y="1462952"/>
                  </a:cubicBezTo>
                  <a:cubicBezTo>
                    <a:pt x="2269340" y="1413879"/>
                    <a:pt x="2275513" y="1364497"/>
                    <a:pt x="2282303" y="1315115"/>
                  </a:cubicBezTo>
                  <a:cubicBezTo>
                    <a:pt x="2283229" y="1309559"/>
                    <a:pt x="2281994" y="1303695"/>
                    <a:pt x="2282920" y="1298140"/>
                  </a:cubicBezTo>
                  <a:cubicBezTo>
                    <a:pt x="2286932" y="1276227"/>
                    <a:pt x="2287550" y="1254005"/>
                    <a:pt x="2287550" y="1232092"/>
                  </a:cubicBezTo>
                  <a:cubicBezTo>
                    <a:pt x="2287550" y="1220363"/>
                    <a:pt x="2285389" y="1217894"/>
                    <a:pt x="2273661" y="1217277"/>
                  </a:cubicBezTo>
                  <a:cubicBezTo>
                    <a:pt x="2251130" y="1216351"/>
                    <a:pt x="2228600" y="1216042"/>
                    <a:pt x="2206069" y="1215734"/>
                  </a:cubicBezTo>
                  <a:cubicBezTo>
                    <a:pt x="2120268" y="1214190"/>
                    <a:pt x="2034467" y="1215116"/>
                    <a:pt x="1948665" y="1213573"/>
                  </a:cubicBezTo>
                  <a:cubicBezTo>
                    <a:pt x="1852062" y="1212339"/>
                    <a:pt x="1755458" y="1213882"/>
                    <a:pt x="1663484" y="1210795"/>
                  </a:cubicBezTo>
                  <a:close/>
                  <a:moveTo>
                    <a:pt x="2060084" y="1179006"/>
                  </a:moveTo>
                  <a:cubicBezTo>
                    <a:pt x="2060084" y="1179006"/>
                    <a:pt x="2060084" y="1179314"/>
                    <a:pt x="2060084" y="1179314"/>
                  </a:cubicBezTo>
                  <a:cubicBezTo>
                    <a:pt x="2068108" y="1179314"/>
                    <a:pt x="2076133" y="1179314"/>
                    <a:pt x="2084157" y="1179314"/>
                  </a:cubicBezTo>
                  <a:cubicBezTo>
                    <a:pt x="2148971" y="1180549"/>
                    <a:pt x="2213785" y="1182092"/>
                    <a:pt x="2278908" y="1183327"/>
                  </a:cubicBezTo>
                  <a:cubicBezTo>
                    <a:pt x="2287858" y="1183635"/>
                    <a:pt x="2287858" y="1183327"/>
                    <a:pt x="2288167" y="1173759"/>
                  </a:cubicBezTo>
                  <a:cubicBezTo>
                    <a:pt x="2289093" y="1140735"/>
                    <a:pt x="2285389" y="1107710"/>
                    <a:pt x="2282611" y="1074995"/>
                  </a:cubicBezTo>
                  <a:cubicBezTo>
                    <a:pt x="2279834" y="1042896"/>
                    <a:pt x="2275821" y="1011107"/>
                    <a:pt x="2270883" y="979009"/>
                  </a:cubicBezTo>
                  <a:cubicBezTo>
                    <a:pt x="2266562" y="951540"/>
                    <a:pt x="2261315" y="924380"/>
                    <a:pt x="2255451" y="897220"/>
                  </a:cubicBezTo>
                  <a:cubicBezTo>
                    <a:pt x="2242489" y="838578"/>
                    <a:pt x="2218415" y="783949"/>
                    <a:pt x="2193724" y="729629"/>
                  </a:cubicBezTo>
                  <a:cubicBezTo>
                    <a:pt x="2173971" y="686420"/>
                    <a:pt x="2152366" y="644137"/>
                    <a:pt x="2128601" y="602779"/>
                  </a:cubicBezTo>
                  <a:cubicBezTo>
                    <a:pt x="2097429" y="548768"/>
                    <a:pt x="2064096" y="495682"/>
                    <a:pt x="2026133" y="446300"/>
                  </a:cubicBezTo>
                  <a:cubicBezTo>
                    <a:pt x="2004837" y="418831"/>
                    <a:pt x="1982615" y="392288"/>
                    <a:pt x="1955455" y="370066"/>
                  </a:cubicBezTo>
                  <a:cubicBezTo>
                    <a:pt x="1948048" y="364202"/>
                    <a:pt x="1948048" y="364202"/>
                    <a:pt x="1941567" y="370066"/>
                  </a:cubicBezTo>
                  <a:cubicBezTo>
                    <a:pt x="1923666" y="386115"/>
                    <a:pt x="1906999" y="403708"/>
                    <a:pt x="1890333" y="420991"/>
                  </a:cubicBezTo>
                  <a:cubicBezTo>
                    <a:pt x="1863173" y="449078"/>
                    <a:pt x="1838482" y="479324"/>
                    <a:pt x="1815334" y="510496"/>
                  </a:cubicBezTo>
                  <a:cubicBezTo>
                    <a:pt x="1790951" y="543521"/>
                    <a:pt x="1768112" y="577471"/>
                    <a:pt x="1747125" y="612964"/>
                  </a:cubicBezTo>
                  <a:cubicBezTo>
                    <a:pt x="1729532" y="642593"/>
                    <a:pt x="1713483" y="673457"/>
                    <a:pt x="1698360" y="704630"/>
                  </a:cubicBezTo>
                  <a:cubicBezTo>
                    <a:pt x="1693731" y="714506"/>
                    <a:pt x="1688175" y="723765"/>
                    <a:pt x="1684163" y="733950"/>
                  </a:cubicBezTo>
                  <a:cubicBezTo>
                    <a:pt x="1676756" y="753086"/>
                    <a:pt x="1668731" y="771913"/>
                    <a:pt x="1661324" y="791048"/>
                  </a:cubicBezTo>
                  <a:cubicBezTo>
                    <a:pt x="1654225" y="809875"/>
                    <a:pt x="1646200" y="828393"/>
                    <a:pt x="1640953" y="847838"/>
                  </a:cubicBezTo>
                  <a:cubicBezTo>
                    <a:pt x="1635089" y="869751"/>
                    <a:pt x="1628608" y="891047"/>
                    <a:pt x="1622435" y="912960"/>
                  </a:cubicBezTo>
                  <a:cubicBezTo>
                    <a:pt x="1610398" y="955243"/>
                    <a:pt x="1600522" y="997835"/>
                    <a:pt x="1596818" y="1041971"/>
                  </a:cubicBezTo>
                  <a:cubicBezTo>
                    <a:pt x="1594967" y="1063267"/>
                    <a:pt x="1592189" y="1084254"/>
                    <a:pt x="1590337" y="1105550"/>
                  </a:cubicBezTo>
                  <a:cubicBezTo>
                    <a:pt x="1588794" y="1124068"/>
                    <a:pt x="1588176" y="1142587"/>
                    <a:pt x="1587559" y="1161105"/>
                  </a:cubicBezTo>
                  <a:cubicBezTo>
                    <a:pt x="1587251" y="1168821"/>
                    <a:pt x="1589102" y="1170364"/>
                    <a:pt x="1596510" y="1171290"/>
                  </a:cubicBezTo>
                  <a:cubicBezTo>
                    <a:pt x="1598979" y="1171598"/>
                    <a:pt x="1601448" y="1171598"/>
                    <a:pt x="1603608" y="1171598"/>
                  </a:cubicBezTo>
                  <a:cubicBezTo>
                    <a:pt x="1641571" y="1172524"/>
                    <a:pt x="1679225" y="1171598"/>
                    <a:pt x="1717187" y="1173450"/>
                  </a:cubicBezTo>
                  <a:cubicBezTo>
                    <a:pt x="1760705" y="1175302"/>
                    <a:pt x="1804223" y="1174376"/>
                    <a:pt x="1847741" y="1175611"/>
                  </a:cubicBezTo>
                  <a:cubicBezTo>
                    <a:pt x="1919036" y="1177463"/>
                    <a:pt x="1989714" y="1178080"/>
                    <a:pt x="2060084" y="1179006"/>
                  </a:cubicBezTo>
                  <a:close/>
                  <a:moveTo>
                    <a:pt x="40049" y="1241042"/>
                  </a:moveTo>
                  <a:cubicBezTo>
                    <a:pt x="39124" y="1262029"/>
                    <a:pt x="41284" y="1281782"/>
                    <a:pt x="42210" y="1301535"/>
                  </a:cubicBezTo>
                  <a:cubicBezTo>
                    <a:pt x="43753" y="1333325"/>
                    <a:pt x="47457" y="1365114"/>
                    <a:pt x="53629" y="1396287"/>
                  </a:cubicBezTo>
                  <a:cubicBezTo>
                    <a:pt x="65358" y="1455237"/>
                    <a:pt x="84493" y="1512026"/>
                    <a:pt x="103012" y="1569124"/>
                  </a:cubicBezTo>
                  <a:cubicBezTo>
                    <a:pt x="115666" y="1607704"/>
                    <a:pt x="131406" y="1645357"/>
                    <a:pt x="149307" y="1681777"/>
                  </a:cubicBezTo>
                  <a:cubicBezTo>
                    <a:pt x="162270" y="1708628"/>
                    <a:pt x="174924" y="1735480"/>
                    <a:pt x="190047" y="1761096"/>
                  </a:cubicBezTo>
                  <a:cubicBezTo>
                    <a:pt x="202084" y="1781467"/>
                    <a:pt x="215047" y="1801528"/>
                    <a:pt x="227393" y="1821898"/>
                  </a:cubicBezTo>
                  <a:cubicBezTo>
                    <a:pt x="240355" y="1842885"/>
                    <a:pt x="255170" y="1862330"/>
                    <a:pt x="270293" y="1881774"/>
                  </a:cubicBezTo>
                  <a:cubicBezTo>
                    <a:pt x="273997" y="1886403"/>
                    <a:pt x="276466" y="1885786"/>
                    <a:pt x="279552" y="1881465"/>
                  </a:cubicBezTo>
                  <a:cubicBezTo>
                    <a:pt x="285108" y="1874058"/>
                    <a:pt x="290046" y="1866342"/>
                    <a:pt x="295910" y="1859243"/>
                  </a:cubicBezTo>
                  <a:cubicBezTo>
                    <a:pt x="311651" y="1839799"/>
                    <a:pt x="325231" y="1818812"/>
                    <a:pt x="338502" y="1797824"/>
                  </a:cubicBezTo>
                  <a:cubicBezTo>
                    <a:pt x="355169" y="1771590"/>
                    <a:pt x="372144" y="1745665"/>
                    <a:pt x="386958" y="1718504"/>
                  </a:cubicBezTo>
                  <a:cubicBezTo>
                    <a:pt x="401156" y="1692270"/>
                    <a:pt x="416896" y="1666962"/>
                    <a:pt x="427390" y="1638876"/>
                  </a:cubicBezTo>
                  <a:cubicBezTo>
                    <a:pt x="444674" y="1593198"/>
                    <a:pt x="461957" y="1547519"/>
                    <a:pt x="476772" y="1501224"/>
                  </a:cubicBezTo>
                  <a:cubicBezTo>
                    <a:pt x="490661" y="1457088"/>
                    <a:pt x="504549" y="1412645"/>
                    <a:pt x="513500" y="1367275"/>
                  </a:cubicBezTo>
                  <a:cubicBezTo>
                    <a:pt x="523376" y="1317275"/>
                    <a:pt x="523376" y="1266350"/>
                    <a:pt x="525537" y="1215734"/>
                  </a:cubicBezTo>
                  <a:cubicBezTo>
                    <a:pt x="526154" y="1203388"/>
                    <a:pt x="524919" y="1202771"/>
                    <a:pt x="512574" y="1202462"/>
                  </a:cubicBezTo>
                  <a:cubicBezTo>
                    <a:pt x="488809" y="1201845"/>
                    <a:pt x="465044" y="1201536"/>
                    <a:pt x="441279" y="1200919"/>
                  </a:cubicBezTo>
                  <a:cubicBezTo>
                    <a:pt x="378316" y="1199376"/>
                    <a:pt x="315354" y="1200610"/>
                    <a:pt x="252701" y="1198450"/>
                  </a:cubicBezTo>
                  <a:cubicBezTo>
                    <a:pt x="218133" y="1197215"/>
                    <a:pt x="183257" y="1197833"/>
                    <a:pt x="148690" y="1197524"/>
                  </a:cubicBezTo>
                  <a:cubicBezTo>
                    <a:pt x="116900" y="1197215"/>
                    <a:pt x="85111" y="1196290"/>
                    <a:pt x="53012" y="1195672"/>
                  </a:cubicBezTo>
                  <a:cubicBezTo>
                    <a:pt x="41593" y="1195364"/>
                    <a:pt x="40358" y="1195981"/>
                    <a:pt x="39741" y="1207709"/>
                  </a:cubicBezTo>
                  <a:cubicBezTo>
                    <a:pt x="39432" y="1218820"/>
                    <a:pt x="40049" y="1230548"/>
                    <a:pt x="40049" y="1241042"/>
                  </a:cubicBezTo>
                  <a:close/>
                  <a:moveTo>
                    <a:pt x="528623" y="1137340"/>
                  </a:moveTo>
                  <a:cubicBezTo>
                    <a:pt x="526463" y="1128698"/>
                    <a:pt x="527080" y="1119130"/>
                    <a:pt x="525537" y="1110180"/>
                  </a:cubicBezTo>
                  <a:cubicBezTo>
                    <a:pt x="521216" y="1082402"/>
                    <a:pt x="519055" y="1054316"/>
                    <a:pt x="515043" y="1026230"/>
                  </a:cubicBezTo>
                  <a:cubicBezTo>
                    <a:pt x="509487" y="987650"/>
                    <a:pt x="503932" y="949071"/>
                    <a:pt x="495290" y="910800"/>
                  </a:cubicBezTo>
                  <a:cubicBezTo>
                    <a:pt x="487574" y="876232"/>
                    <a:pt x="476772" y="842282"/>
                    <a:pt x="467821" y="808023"/>
                  </a:cubicBezTo>
                  <a:cubicBezTo>
                    <a:pt x="452698" y="749999"/>
                    <a:pt x="429550" y="695062"/>
                    <a:pt x="401773" y="642285"/>
                  </a:cubicBezTo>
                  <a:cubicBezTo>
                    <a:pt x="372452" y="587039"/>
                    <a:pt x="339119" y="534262"/>
                    <a:pt x="303009" y="483336"/>
                  </a:cubicBezTo>
                  <a:cubicBezTo>
                    <a:pt x="300540" y="479633"/>
                    <a:pt x="297453" y="476546"/>
                    <a:pt x="294676" y="472843"/>
                  </a:cubicBezTo>
                  <a:cubicBezTo>
                    <a:pt x="292824" y="470682"/>
                    <a:pt x="290663" y="470374"/>
                    <a:pt x="288503" y="472225"/>
                  </a:cubicBezTo>
                  <a:cubicBezTo>
                    <a:pt x="286034" y="474386"/>
                    <a:pt x="283565" y="476546"/>
                    <a:pt x="281713" y="479015"/>
                  </a:cubicBezTo>
                  <a:cubicBezTo>
                    <a:pt x="272454" y="490744"/>
                    <a:pt x="263195" y="502472"/>
                    <a:pt x="254553" y="514509"/>
                  </a:cubicBezTo>
                  <a:cubicBezTo>
                    <a:pt x="199307" y="592594"/>
                    <a:pt x="155480" y="676852"/>
                    <a:pt x="119987" y="765431"/>
                  </a:cubicBezTo>
                  <a:cubicBezTo>
                    <a:pt x="104863" y="803085"/>
                    <a:pt x="91901" y="841665"/>
                    <a:pt x="80172" y="880862"/>
                  </a:cubicBezTo>
                  <a:cubicBezTo>
                    <a:pt x="66592" y="925923"/>
                    <a:pt x="57333" y="971910"/>
                    <a:pt x="50543" y="1018823"/>
                  </a:cubicBezTo>
                  <a:cubicBezTo>
                    <a:pt x="44679" y="1059254"/>
                    <a:pt x="41901" y="1099686"/>
                    <a:pt x="40358" y="1140117"/>
                  </a:cubicBezTo>
                  <a:cubicBezTo>
                    <a:pt x="39741" y="1154932"/>
                    <a:pt x="42519" y="1157710"/>
                    <a:pt x="57642" y="1157710"/>
                  </a:cubicBezTo>
                  <a:cubicBezTo>
                    <a:pt x="141900" y="1158327"/>
                    <a:pt x="226158" y="1157710"/>
                    <a:pt x="310416" y="1159870"/>
                  </a:cubicBezTo>
                  <a:cubicBezTo>
                    <a:pt x="365354" y="1161105"/>
                    <a:pt x="419983" y="1160488"/>
                    <a:pt x="474920" y="1160796"/>
                  </a:cubicBezTo>
                  <a:cubicBezTo>
                    <a:pt x="487266" y="1160796"/>
                    <a:pt x="499920" y="1160179"/>
                    <a:pt x="512265" y="1162339"/>
                  </a:cubicBezTo>
                  <a:cubicBezTo>
                    <a:pt x="517203" y="1163265"/>
                    <a:pt x="522142" y="1162339"/>
                    <a:pt x="523993" y="1156475"/>
                  </a:cubicBezTo>
                  <a:cubicBezTo>
                    <a:pt x="525845" y="1150611"/>
                    <a:pt x="527080" y="1144130"/>
                    <a:pt x="528623" y="1137340"/>
                  </a:cubicBezTo>
                  <a:close/>
                </a:path>
              </a:pathLst>
            </a:custGeom>
            <a:solidFill>
              <a:schemeClr val="tx1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" name="任意多边形: 形状 29"/>
            <p:cNvSpPr/>
            <p:nvPr>
              <p:custDataLst>
                <p:tags r:id="rId5"/>
              </p:custDataLst>
            </p:nvPr>
          </p:nvSpPr>
          <p:spPr>
            <a:xfrm>
              <a:off x="451349" y="6000946"/>
              <a:ext cx="307908" cy="369488"/>
            </a:xfrm>
            <a:custGeom>
              <a:avLst/>
              <a:gdLst>
                <a:gd name="connsiteX0" fmla="*/ 408636 w 929122"/>
                <a:gd name="connsiteY0" fmla="*/ 1128567 h 1132922"/>
                <a:gd name="connsiteX1" fmla="*/ 273144 w 929122"/>
                <a:gd name="connsiteY1" fmla="*/ 1128258 h 1132922"/>
                <a:gd name="connsiteX2" fmla="*/ 17901 w 929122"/>
                <a:gd name="connsiteY2" fmla="*/ 1126406 h 1132922"/>
                <a:gd name="connsiteX3" fmla="*/ 0 w 929122"/>
                <a:gd name="connsiteY3" fmla="*/ 1108505 h 1132922"/>
                <a:gd name="connsiteX4" fmla="*/ 617 w 929122"/>
                <a:gd name="connsiteY4" fmla="*/ 1025173 h 1132922"/>
                <a:gd name="connsiteX5" fmla="*/ 5247 w 929122"/>
                <a:gd name="connsiteY5" fmla="*/ 906965 h 1132922"/>
                <a:gd name="connsiteX6" fmla="*/ 12963 w 929122"/>
                <a:gd name="connsiteY6" fmla="*/ 796164 h 1132922"/>
                <a:gd name="connsiteX7" fmla="*/ 18518 w 929122"/>
                <a:gd name="connsiteY7" fmla="*/ 745856 h 1132922"/>
                <a:gd name="connsiteX8" fmla="*/ 21296 w 929122"/>
                <a:gd name="connsiteY8" fmla="*/ 714683 h 1132922"/>
                <a:gd name="connsiteX9" fmla="*/ 31790 w 929122"/>
                <a:gd name="connsiteY9" fmla="*/ 632277 h 1132922"/>
                <a:gd name="connsiteX10" fmla="*/ 49382 w 929122"/>
                <a:gd name="connsiteY10" fmla="*/ 516847 h 1132922"/>
                <a:gd name="connsiteX11" fmla="*/ 73456 w 929122"/>
                <a:gd name="connsiteY11" fmla="*/ 394935 h 1132922"/>
                <a:gd name="connsiteX12" fmla="*/ 83641 w 929122"/>
                <a:gd name="connsiteY12" fmla="*/ 353886 h 1132922"/>
                <a:gd name="connsiteX13" fmla="*/ 99690 w 929122"/>
                <a:gd name="connsiteY13" fmla="*/ 290924 h 1132922"/>
                <a:gd name="connsiteX14" fmla="*/ 118517 w 929122"/>
                <a:gd name="connsiteY14" fmla="*/ 223641 h 1132922"/>
                <a:gd name="connsiteX15" fmla="*/ 170985 w 929122"/>
                <a:gd name="connsiteY15" fmla="*/ 73334 h 1132922"/>
                <a:gd name="connsiteX16" fmla="*/ 195985 w 929122"/>
                <a:gd name="connsiteY16" fmla="*/ 14693 h 1132922"/>
                <a:gd name="connsiteX17" fmla="*/ 219441 w 929122"/>
                <a:gd name="connsiteY17" fmla="*/ 187 h 1132922"/>
                <a:gd name="connsiteX18" fmla="*/ 278391 w 929122"/>
                <a:gd name="connsiteY18" fmla="*/ 4199 h 1132922"/>
                <a:gd name="connsiteX19" fmla="*/ 376538 w 929122"/>
                <a:gd name="connsiteY19" fmla="*/ 17779 h 1132922"/>
                <a:gd name="connsiteX20" fmla="*/ 494746 w 929122"/>
                <a:gd name="connsiteY20" fmla="*/ 47100 h 1132922"/>
                <a:gd name="connsiteX21" fmla="*/ 614189 w 929122"/>
                <a:gd name="connsiteY21" fmla="*/ 88766 h 1132922"/>
                <a:gd name="connsiteX22" fmla="*/ 633633 w 929122"/>
                <a:gd name="connsiteY22" fmla="*/ 98334 h 1132922"/>
                <a:gd name="connsiteX23" fmla="*/ 694435 w 929122"/>
                <a:gd name="connsiteY23" fmla="*/ 127654 h 1132922"/>
                <a:gd name="connsiteX24" fmla="*/ 778693 w 929122"/>
                <a:gd name="connsiteY24" fmla="*/ 177036 h 1132922"/>
                <a:gd name="connsiteX25" fmla="*/ 851840 w 929122"/>
                <a:gd name="connsiteY25" fmla="*/ 227962 h 1132922"/>
                <a:gd name="connsiteX26" fmla="*/ 876531 w 929122"/>
                <a:gd name="connsiteY26" fmla="*/ 247406 h 1132922"/>
                <a:gd name="connsiteX27" fmla="*/ 924679 w 929122"/>
                <a:gd name="connsiteY27" fmla="*/ 289072 h 1132922"/>
                <a:gd name="connsiteX28" fmla="*/ 924987 w 929122"/>
                <a:gd name="connsiteY28" fmla="*/ 304195 h 1132922"/>
                <a:gd name="connsiteX29" fmla="*/ 900605 w 929122"/>
                <a:gd name="connsiteY29" fmla="*/ 327652 h 1132922"/>
                <a:gd name="connsiteX30" fmla="*/ 837026 w 929122"/>
                <a:gd name="connsiteY30" fmla="*/ 398638 h 1132922"/>
                <a:gd name="connsiteX31" fmla="*/ 756163 w 929122"/>
                <a:gd name="connsiteY31" fmla="*/ 512834 h 1132922"/>
                <a:gd name="connsiteX32" fmla="*/ 663571 w 929122"/>
                <a:gd name="connsiteY32" fmla="*/ 682585 h 1132922"/>
                <a:gd name="connsiteX33" fmla="*/ 624374 w 929122"/>
                <a:gd name="connsiteY33" fmla="*/ 777337 h 1132922"/>
                <a:gd name="connsiteX34" fmla="*/ 593510 w 929122"/>
                <a:gd name="connsiteY34" fmla="*/ 889064 h 1132922"/>
                <a:gd name="connsiteX35" fmla="*/ 566968 w 929122"/>
                <a:gd name="connsiteY35" fmla="*/ 1059432 h 1132922"/>
                <a:gd name="connsiteX36" fmla="*/ 562338 w 929122"/>
                <a:gd name="connsiteY36" fmla="*/ 1120851 h 1132922"/>
                <a:gd name="connsiteX37" fmla="*/ 549067 w 929122"/>
                <a:gd name="connsiteY37" fmla="*/ 1132887 h 1132922"/>
                <a:gd name="connsiteX38" fmla="*/ 408636 w 929122"/>
                <a:gd name="connsiteY38" fmla="*/ 1128567 h 113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29122" h="1132922">
                  <a:moveTo>
                    <a:pt x="408636" y="1128567"/>
                  </a:moveTo>
                  <a:cubicBezTo>
                    <a:pt x="363575" y="1128567"/>
                    <a:pt x="318206" y="1129492"/>
                    <a:pt x="273144" y="1128258"/>
                  </a:cubicBezTo>
                  <a:cubicBezTo>
                    <a:pt x="187960" y="1126097"/>
                    <a:pt x="103085" y="1126406"/>
                    <a:pt x="17901" y="1126406"/>
                  </a:cubicBezTo>
                  <a:cubicBezTo>
                    <a:pt x="5864" y="1126406"/>
                    <a:pt x="0" y="1123320"/>
                    <a:pt x="0" y="1108505"/>
                  </a:cubicBezTo>
                  <a:cubicBezTo>
                    <a:pt x="309" y="1080728"/>
                    <a:pt x="-309" y="1052950"/>
                    <a:pt x="617" y="1025173"/>
                  </a:cubicBezTo>
                  <a:cubicBezTo>
                    <a:pt x="1543" y="985667"/>
                    <a:pt x="3086" y="946162"/>
                    <a:pt x="5247" y="906965"/>
                  </a:cubicBezTo>
                  <a:cubicBezTo>
                    <a:pt x="7407" y="869928"/>
                    <a:pt x="10494" y="833200"/>
                    <a:pt x="12963" y="796164"/>
                  </a:cubicBezTo>
                  <a:cubicBezTo>
                    <a:pt x="13889" y="779497"/>
                    <a:pt x="14506" y="762522"/>
                    <a:pt x="18518" y="745856"/>
                  </a:cubicBezTo>
                  <a:cubicBezTo>
                    <a:pt x="20987" y="735671"/>
                    <a:pt x="20370" y="725177"/>
                    <a:pt x="21296" y="714683"/>
                  </a:cubicBezTo>
                  <a:cubicBezTo>
                    <a:pt x="24074" y="686906"/>
                    <a:pt x="28395" y="659746"/>
                    <a:pt x="31790" y="632277"/>
                  </a:cubicBezTo>
                  <a:cubicBezTo>
                    <a:pt x="36419" y="593697"/>
                    <a:pt x="42592" y="555118"/>
                    <a:pt x="49382" y="516847"/>
                  </a:cubicBezTo>
                  <a:cubicBezTo>
                    <a:pt x="56481" y="476106"/>
                    <a:pt x="64814" y="435366"/>
                    <a:pt x="73456" y="394935"/>
                  </a:cubicBezTo>
                  <a:cubicBezTo>
                    <a:pt x="76542" y="381355"/>
                    <a:pt x="80863" y="367775"/>
                    <a:pt x="83641" y="353886"/>
                  </a:cubicBezTo>
                  <a:cubicBezTo>
                    <a:pt x="88270" y="332590"/>
                    <a:pt x="94752" y="311911"/>
                    <a:pt x="99690" y="290924"/>
                  </a:cubicBezTo>
                  <a:cubicBezTo>
                    <a:pt x="105245" y="268085"/>
                    <a:pt x="111418" y="245863"/>
                    <a:pt x="118517" y="223641"/>
                  </a:cubicBezTo>
                  <a:cubicBezTo>
                    <a:pt x="134566" y="173024"/>
                    <a:pt x="150307" y="122408"/>
                    <a:pt x="170985" y="73334"/>
                  </a:cubicBezTo>
                  <a:cubicBezTo>
                    <a:pt x="179319" y="53890"/>
                    <a:pt x="187960" y="34446"/>
                    <a:pt x="195985" y="14693"/>
                  </a:cubicBezTo>
                  <a:cubicBezTo>
                    <a:pt x="201541" y="1422"/>
                    <a:pt x="205244" y="-739"/>
                    <a:pt x="219441" y="187"/>
                  </a:cubicBezTo>
                  <a:cubicBezTo>
                    <a:pt x="239194" y="1730"/>
                    <a:pt x="258947" y="2965"/>
                    <a:pt x="278391" y="4199"/>
                  </a:cubicBezTo>
                  <a:cubicBezTo>
                    <a:pt x="311415" y="6360"/>
                    <a:pt x="344131" y="11607"/>
                    <a:pt x="376538" y="17779"/>
                  </a:cubicBezTo>
                  <a:cubicBezTo>
                    <a:pt x="416661" y="25495"/>
                    <a:pt x="455549" y="36606"/>
                    <a:pt x="494746" y="47100"/>
                  </a:cubicBezTo>
                  <a:cubicBezTo>
                    <a:pt x="535795" y="58211"/>
                    <a:pt x="574684" y="73643"/>
                    <a:pt x="614189" y="88766"/>
                  </a:cubicBezTo>
                  <a:cubicBezTo>
                    <a:pt x="620979" y="91235"/>
                    <a:pt x="627152" y="95247"/>
                    <a:pt x="633633" y="98334"/>
                  </a:cubicBezTo>
                  <a:cubicBezTo>
                    <a:pt x="654312" y="107284"/>
                    <a:pt x="674682" y="116543"/>
                    <a:pt x="694435" y="127654"/>
                  </a:cubicBezTo>
                  <a:cubicBezTo>
                    <a:pt x="723138" y="143395"/>
                    <a:pt x="751224" y="159444"/>
                    <a:pt x="778693" y="177036"/>
                  </a:cubicBezTo>
                  <a:cubicBezTo>
                    <a:pt x="804001" y="192777"/>
                    <a:pt x="826841" y="211604"/>
                    <a:pt x="851840" y="227962"/>
                  </a:cubicBezTo>
                  <a:cubicBezTo>
                    <a:pt x="860482" y="233517"/>
                    <a:pt x="869124" y="239999"/>
                    <a:pt x="876531" y="247406"/>
                  </a:cubicBezTo>
                  <a:cubicBezTo>
                    <a:pt x="891654" y="262220"/>
                    <a:pt x="909864" y="273949"/>
                    <a:pt x="924679" y="289072"/>
                  </a:cubicBezTo>
                  <a:cubicBezTo>
                    <a:pt x="930234" y="294627"/>
                    <a:pt x="930851" y="298640"/>
                    <a:pt x="924987" y="304195"/>
                  </a:cubicBezTo>
                  <a:cubicBezTo>
                    <a:pt x="916963" y="312220"/>
                    <a:pt x="908321" y="319627"/>
                    <a:pt x="900605" y="327652"/>
                  </a:cubicBezTo>
                  <a:cubicBezTo>
                    <a:pt x="878383" y="350491"/>
                    <a:pt x="857396" y="374256"/>
                    <a:pt x="837026" y="398638"/>
                  </a:cubicBezTo>
                  <a:cubicBezTo>
                    <a:pt x="806779" y="434132"/>
                    <a:pt x="779928" y="472403"/>
                    <a:pt x="756163" y="512834"/>
                  </a:cubicBezTo>
                  <a:cubicBezTo>
                    <a:pt x="723756" y="568698"/>
                    <a:pt x="692583" y="625178"/>
                    <a:pt x="663571" y="682585"/>
                  </a:cubicBezTo>
                  <a:cubicBezTo>
                    <a:pt x="648139" y="713140"/>
                    <a:pt x="635177" y="744930"/>
                    <a:pt x="624374" y="777337"/>
                  </a:cubicBezTo>
                  <a:cubicBezTo>
                    <a:pt x="612029" y="814065"/>
                    <a:pt x="601844" y="851410"/>
                    <a:pt x="593510" y="889064"/>
                  </a:cubicBezTo>
                  <a:cubicBezTo>
                    <a:pt x="581165" y="945236"/>
                    <a:pt x="571906" y="1002025"/>
                    <a:pt x="566968" y="1059432"/>
                  </a:cubicBezTo>
                  <a:cubicBezTo>
                    <a:pt x="565116" y="1079802"/>
                    <a:pt x="562647" y="1100172"/>
                    <a:pt x="562338" y="1120851"/>
                  </a:cubicBezTo>
                  <a:cubicBezTo>
                    <a:pt x="562338" y="1131653"/>
                    <a:pt x="560486" y="1133196"/>
                    <a:pt x="549067" y="1132887"/>
                  </a:cubicBezTo>
                  <a:cubicBezTo>
                    <a:pt x="502771" y="1130110"/>
                    <a:pt x="455549" y="1130110"/>
                    <a:pt x="408636" y="1128567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1" name="任意多边形: 形状 30"/>
            <p:cNvSpPr/>
            <p:nvPr>
              <p:custDataLst>
                <p:tags r:id="rId6"/>
              </p:custDataLst>
            </p:nvPr>
          </p:nvSpPr>
          <p:spPr>
            <a:xfrm>
              <a:off x="451484" y="6380466"/>
              <a:ext cx="303757" cy="367425"/>
            </a:xfrm>
            <a:custGeom>
              <a:avLst/>
              <a:gdLst>
                <a:gd name="connsiteX0" fmla="*/ 234772 w 916597"/>
                <a:gd name="connsiteY0" fmla="*/ 1126596 h 1126596"/>
                <a:gd name="connsiteX1" fmla="*/ 186316 w 916597"/>
                <a:gd name="connsiteY1" fmla="*/ 1126596 h 1126596"/>
                <a:gd name="connsiteX2" fmla="*/ 173662 w 916597"/>
                <a:gd name="connsiteY2" fmla="*/ 1117337 h 1126596"/>
                <a:gd name="connsiteX3" fmla="*/ 147737 w 916597"/>
                <a:gd name="connsiteY3" fmla="*/ 1036783 h 1126596"/>
                <a:gd name="connsiteX4" fmla="*/ 97120 w 916597"/>
                <a:gd name="connsiteY4" fmla="*/ 852835 h 1126596"/>
                <a:gd name="connsiteX5" fmla="*/ 74898 w 916597"/>
                <a:gd name="connsiteY5" fmla="*/ 748824 h 1126596"/>
                <a:gd name="connsiteX6" fmla="*/ 48973 w 916597"/>
                <a:gd name="connsiteY6" fmla="*/ 600369 h 1126596"/>
                <a:gd name="connsiteX7" fmla="*/ 32923 w 916597"/>
                <a:gd name="connsiteY7" fmla="*/ 490494 h 1126596"/>
                <a:gd name="connsiteX8" fmla="*/ 20886 w 916597"/>
                <a:gd name="connsiteY8" fmla="*/ 386174 h 1126596"/>
                <a:gd name="connsiteX9" fmla="*/ 12553 w 916597"/>
                <a:gd name="connsiteY9" fmla="*/ 297287 h 1126596"/>
                <a:gd name="connsiteX10" fmla="*/ 8850 w 916597"/>
                <a:gd name="connsiteY10" fmla="*/ 233399 h 1126596"/>
                <a:gd name="connsiteX11" fmla="*/ 5763 w 916597"/>
                <a:gd name="connsiteY11" fmla="*/ 186486 h 1126596"/>
                <a:gd name="connsiteX12" fmla="*/ 5146 w 916597"/>
                <a:gd name="connsiteY12" fmla="*/ 180622 h 1126596"/>
                <a:gd name="connsiteX13" fmla="*/ 1751 w 916597"/>
                <a:gd name="connsiteY13" fmla="*/ 65808 h 1126596"/>
                <a:gd name="connsiteX14" fmla="*/ 208 w 916597"/>
                <a:gd name="connsiteY14" fmla="*/ 16426 h 1126596"/>
                <a:gd name="connsiteX15" fmla="*/ 14714 w 916597"/>
                <a:gd name="connsiteY15" fmla="*/ 686 h 1126596"/>
                <a:gd name="connsiteX16" fmla="*/ 47121 w 916597"/>
                <a:gd name="connsiteY16" fmla="*/ 686 h 1126596"/>
                <a:gd name="connsiteX17" fmla="*/ 182613 w 916597"/>
                <a:gd name="connsiteY17" fmla="*/ 1612 h 1126596"/>
                <a:gd name="connsiteX18" fmla="*/ 448658 w 916597"/>
                <a:gd name="connsiteY18" fmla="*/ 4389 h 1126596"/>
                <a:gd name="connsiteX19" fmla="*/ 550200 w 916597"/>
                <a:gd name="connsiteY19" fmla="*/ 5624 h 1126596"/>
                <a:gd name="connsiteX20" fmla="*/ 564398 w 916597"/>
                <a:gd name="connsiteY20" fmla="*/ 20130 h 1126596"/>
                <a:gd name="connsiteX21" fmla="*/ 566867 w 916597"/>
                <a:gd name="connsiteY21" fmla="*/ 73216 h 1126596"/>
                <a:gd name="connsiteX22" fmla="*/ 582916 w 916597"/>
                <a:gd name="connsiteY22" fmla="*/ 199140 h 1126596"/>
                <a:gd name="connsiteX23" fmla="*/ 637545 w 916597"/>
                <a:gd name="connsiteY23" fmla="*/ 411791 h 1126596"/>
                <a:gd name="connsiteX24" fmla="*/ 718099 w 916597"/>
                <a:gd name="connsiteY24" fmla="*/ 591418 h 1126596"/>
                <a:gd name="connsiteX25" fmla="*/ 821184 w 916597"/>
                <a:gd name="connsiteY25" fmla="*/ 741416 h 1126596"/>
                <a:gd name="connsiteX26" fmla="*/ 911615 w 916597"/>
                <a:gd name="connsiteY26" fmla="*/ 840798 h 1126596"/>
                <a:gd name="connsiteX27" fmla="*/ 910689 w 916597"/>
                <a:gd name="connsiteY27" fmla="*/ 854686 h 1126596"/>
                <a:gd name="connsiteX28" fmla="*/ 701124 w 916597"/>
                <a:gd name="connsiteY28" fmla="*/ 1004376 h 1126596"/>
                <a:gd name="connsiteX29" fmla="*/ 620878 w 916597"/>
                <a:gd name="connsiteY29" fmla="*/ 1040795 h 1126596"/>
                <a:gd name="connsiteX30" fmla="*/ 383227 w 916597"/>
                <a:gd name="connsiteY30" fmla="*/ 1114868 h 1126596"/>
                <a:gd name="connsiteX31" fmla="*/ 340327 w 916597"/>
                <a:gd name="connsiteY31" fmla="*/ 1120732 h 1126596"/>
                <a:gd name="connsiteX32" fmla="*/ 234772 w 916597"/>
                <a:gd name="connsiteY32" fmla="*/ 1126596 h 112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16597" h="1126596">
                  <a:moveTo>
                    <a:pt x="234772" y="1126596"/>
                  </a:moveTo>
                  <a:cubicBezTo>
                    <a:pt x="218723" y="1126596"/>
                    <a:pt x="202366" y="1126596"/>
                    <a:pt x="186316" y="1126596"/>
                  </a:cubicBezTo>
                  <a:cubicBezTo>
                    <a:pt x="176749" y="1126596"/>
                    <a:pt x="176440" y="1125979"/>
                    <a:pt x="173662" y="1117337"/>
                  </a:cubicBezTo>
                  <a:cubicBezTo>
                    <a:pt x="165020" y="1090486"/>
                    <a:pt x="156070" y="1063634"/>
                    <a:pt x="147737" y="1036783"/>
                  </a:cubicBezTo>
                  <a:cubicBezTo>
                    <a:pt x="128601" y="975981"/>
                    <a:pt x="111009" y="914871"/>
                    <a:pt x="97120" y="852835"/>
                  </a:cubicBezTo>
                  <a:cubicBezTo>
                    <a:pt x="89404" y="818267"/>
                    <a:pt x="81688" y="783700"/>
                    <a:pt x="74898" y="748824"/>
                  </a:cubicBezTo>
                  <a:cubicBezTo>
                    <a:pt x="65022" y="699442"/>
                    <a:pt x="56380" y="650060"/>
                    <a:pt x="48973" y="600369"/>
                  </a:cubicBezTo>
                  <a:cubicBezTo>
                    <a:pt x="43726" y="563641"/>
                    <a:pt x="37553" y="527222"/>
                    <a:pt x="32923" y="490494"/>
                  </a:cubicBezTo>
                  <a:cubicBezTo>
                    <a:pt x="28602" y="455927"/>
                    <a:pt x="23047" y="421359"/>
                    <a:pt x="20886" y="386174"/>
                  </a:cubicBezTo>
                  <a:cubicBezTo>
                    <a:pt x="19035" y="356545"/>
                    <a:pt x="13788" y="326916"/>
                    <a:pt x="12553" y="297287"/>
                  </a:cubicBezTo>
                  <a:cubicBezTo>
                    <a:pt x="11627" y="275991"/>
                    <a:pt x="9467" y="254695"/>
                    <a:pt x="8850" y="233399"/>
                  </a:cubicBezTo>
                  <a:cubicBezTo>
                    <a:pt x="8541" y="217658"/>
                    <a:pt x="6689" y="202226"/>
                    <a:pt x="5763" y="186486"/>
                  </a:cubicBezTo>
                  <a:cubicBezTo>
                    <a:pt x="5763" y="184634"/>
                    <a:pt x="5146" y="182473"/>
                    <a:pt x="5146" y="180622"/>
                  </a:cubicBezTo>
                  <a:cubicBezTo>
                    <a:pt x="5146" y="142351"/>
                    <a:pt x="1442" y="104079"/>
                    <a:pt x="1751" y="65808"/>
                  </a:cubicBezTo>
                  <a:cubicBezTo>
                    <a:pt x="1751" y="49451"/>
                    <a:pt x="-718" y="32784"/>
                    <a:pt x="208" y="16426"/>
                  </a:cubicBezTo>
                  <a:cubicBezTo>
                    <a:pt x="825" y="3772"/>
                    <a:pt x="2677" y="2229"/>
                    <a:pt x="14714" y="686"/>
                  </a:cubicBezTo>
                  <a:cubicBezTo>
                    <a:pt x="25516" y="-857"/>
                    <a:pt x="36318" y="686"/>
                    <a:pt x="47121" y="686"/>
                  </a:cubicBezTo>
                  <a:cubicBezTo>
                    <a:pt x="92182" y="994"/>
                    <a:pt x="137552" y="377"/>
                    <a:pt x="182613" y="1612"/>
                  </a:cubicBezTo>
                  <a:cubicBezTo>
                    <a:pt x="271192" y="3772"/>
                    <a:pt x="360079" y="2846"/>
                    <a:pt x="448658" y="4389"/>
                  </a:cubicBezTo>
                  <a:cubicBezTo>
                    <a:pt x="482609" y="5007"/>
                    <a:pt x="516250" y="5315"/>
                    <a:pt x="550200" y="5624"/>
                  </a:cubicBezTo>
                  <a:cubicBezTo>
                    <a:pt x="561003" y="5624"/>
                    <a:pt x="565632" y="9945"/>
                    <a:pt x="564398" y="20130"/>
                  </a:cubicBezTo>
                  <a:cubicBezTo>
                    <a:pt x="562237" y="38031"/>
                    <a:pt x="565324" y="55623"/>
                    <a:pt x="566867" y="73216"/>
                  </a:cubicBezTo>
                  <a:cubicBezTo>
                    <a:pt x="570879" y="115190"/>
                    <a:pt x="576126" y="157165"/>
                    <a:pt x="582916" y="199140"/>
                  </a:cubicBezTo>
                  <a:cubicBezTo>
                    <a:pt x="594953" y="271670"/>
                    <a:pt x="610385" y="343274"/>
                    <a:pt x="637545" y="411791"/>
                  </a:cubicBezTo>
                  <a:cubicBezTo>
                    <a:pt x="661927" y="472902"/>
                    <a:pt x="686618" y="533703"/>
                    <a:pt x="718099" y="591418"/>
                  </a:cubicBezTo>
                  <a:cubicBezTo>
                    <a:pt x="747420" y="644813"/>
                    <a:pt x="780753" y="695738"/>
                    <a:pt x="821184" y="741416"/>
                  </a:cubicBezTo>
                  <a:cubicBezTo>
                    <a:pt x="850813" y="775058"/>
                    <a:pt x="880443" y="808391"/>
                    <a:pt x="911615" y="840798"/>
                  </a:cubicBezTo>
                  <a:cubicBezTo>
                    <a:pt x="918405" y="847896"/>
                    <a:pt x="918405" y="848514"/>
                    <a:pt x="910689" y="854686"/>
                  </a:cubicBezTo>
                  <a:cubicBezTo>
                    <a:pt x="843715" y="908389"/>
                    <a:pt x="774888" y="959623"/>
                    <a:pt x="701124" y="1004376"/>
                  </a:cubicBezTo>
                  <a:cubicBezTo>
                    <a:pt x="675816" y="1019808"/>
                    <a:pt x="648656" y="1030610"/>
                    <a:pt x="620878" y="1040795"/>
                  </a:cubicBezTo>
                  <a:cubicBezTo>
                    <a:pt x="542793" y="1069498"/>
                    <a:pt x="463782" y="1094498"/>
                    <a:pt x="383227" y="1114868"/>
                  </a:cubicBezTo>
                  <a:cubicBezTo>
                    <a:pt x="369030" y="1118572"/>
                    <a:pt x="354524" y="1119498"/>
                    <a:pt x="340327" y="1120732"/>
                  </a:cubicBezTo>
                  <a:cubicBezTo>
                    <a:pt x="304833" y="1123201"/>
                    <a:pt x="269649" y="1126288"/>
                    <a:pt x="234772" y="1126596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2" name="任意多边形: 形状 31"/>
            <p:cNvSpPr/>
            <p:nvPr>
              <p:custDataLst>
                <p:tags r:id="rId7"/>
              </p:custDataLst>
            </p:nvPr>
          </p:nvSpPr>
          <p:spPr>
            <a:xfrm>
              <a:off x="225355" y="6379365"/>
              <a:ext cx="270739" cy="369589"/>
            </a:xfrm>
            <a:custGeom>
              <a:avLst/>
              <a:gdLst>
                <a:gd name="connsiteX0" fmla="*/ 323922 w 816962"/>
                <a:gd name="connsiteY0" fmla="*/ 49 h 1133231"/>
                <a:gd name="connsiteX1" fmla="*/ 493364 w 816962"/>
                <a:gd name="connsiteY1" fmla="*/ 3444 h 1133231"/>
                <a:gd name="connsiteX2" fmla="*/ 613116 w 816962"/>
                <a:gd name="connsiteY2" fmla="*/ 4988 h 1133231"/>
                <a:gd name="connsiteX3" fmla="*/ 634721 w 816962"/>
                <a:gd name="connsiteY3" fmla="*/ 7148 h 1133231"/>
                <a:gd name="connsiteX4" fmla="*/ 643362 w 816962"/>
                <a:gd name="connsiteY4" fmla="*/ 16099 h 1133231"/>
                <a:gd name="connsiteX5" fmla="*/ 644597 w 816962"/>
                <a:gd name="connsiteY5" fmla="*/ 60851 h 1133231"/>
                <a:gd name="connsiteX6" fmla="*/ 650152 w 816962"/>
                <a:gd name="connsiteY6" fmla="*/ 202207 h 1133231"/>
                <a:gd name="connsiteX7" fmla="*/ 664658 w 816962"/>
                <a:gd name="connsiteY7" fmla="*/ 393871 h 1133231"/>
                <a:gd name="connsiteX8" fmla="*/ 681633 w 816962"/>
                <a:gd name="connsiteY8" fmla="*/ 534301 h 1133231"/>
                <a:gd name="connsiteX9" fmla="*/ 705399 w 816962"/>
                <a:gd name="connsiteY9" fmla="*/ 675966 h 1133231"/>
                <a:gd name="connsiteX10" fmla="*/ 739966 w 816962"/>
                <a:gd name="connsiteY10" fmla="*/ 854976 h 1133231"/>
                <a:gd name="connsiteX11" fmla="*/ 790583 w 816962"/>
                <a:gd name="connsiteY11" fmla="*/ 1033986 h 1133231"/>
                <a:gd name="connsiteX12" fmla="*/ 814348 w 816962"/>
                <a:gd name="connsiteY12" fmla="*/ 1113923 h 1133231"/>
                <a:gd name="connsiteX13" fmla="*/ 815582 w 816962"/>
                <a:gd name="connsiteY13" fmla="*/ 1118552 h 1133231"/>
                <a:gd name="connsiteX14" fmla="*/ 802928 w 816962"/>
                <a:gd name="connsiteY14" fmla="*/ 1132441 h 1133231"/>
                <a:gd name="connsiteX15" fmla="*/ 719287 w 816962"/>
                <a:gd name="connsiteY15" fmla="*/ 1121022 h 1133231"/>
                <a:gd name="connsiteX16" fmla="*/ 658486 w 816962"/>
                <a:gd name="connsiteY16" fmla="*/ 1111145 h 1133231"/>
                <a:gd name="connsiteX17" fmla="*/ 491513 w 816962"/>
                <a:gd name="connsiteY17" fmla="*/ 1068553 h 1133231"/>
                <a:gd name="connsiteX18" fmla="*/ 403860 w 816962"/>
                <a:gd name="connsiteY18" fmla="*/ 1037381 h 1133231"/>
                <a:gd name="connsiteX19" fmla="*/ 336885 w 816962"/>
                <a:gd name="connsiteY19" fmla="*/ 1001270 h 1133231"/>
                <a:gd name="connsiteX20" fmla="*/ 209109 w 816962"/>
                <a:gd name="connsiteY20" fmla="*/ 918555 h 1133231"/>
                <a:gd name="connsiteX21" fmla="*/ 124542 w 816962"/>
                <a:gd name="connsiteY21" fmla="*/ 854050 h 1133231"/>
                <a:gd name="connsiteX22" fmla="*/ 43062 w 816962"/>
                <a:gd name="connsiteY22" fmla="*/ 771335 h 1133231"/>
                <a:gd name="connsiteX23" fmla="*/ 3556 w 816962"/>
                <a:gd name="connsiteY23" fmla="*/ 728743 h 1133231"/>
                <a:gd name="connsiteX24" fmla="*/ 1705 w 816962"/>
                <a:gd name="connsiteY24" fmla="*/ 714854 h 1133231"/>
                <a:gd name="connsiteX25" fmla="*/ 19914 w 816962"/>
                <a:gd name="connsiteY25" fmla="*/ 689546 h 1133231"/>
                <a:gd name="connsiteX26" fmla="*/ 52938 w 816962"/>
                <a:gd name="connsiteY26" fmla="*/ 638930 h 1133231"/>
                <a:gd name="connsiteX27" fmla="*/ 169912 w 816962"/>
                <a:gd name="connsiteY27" fmla="*/ 412081 h 1133231"/>
                <a:gd name="connsiteX28" fmla="*/ 214665 w 816962"/>
                <a:gd name="connsiteY28" fmla="*/ 302514 h 1133231"/>
                <a:gd name="connsiteX29" fmla="*/ 235035 w 816962"/>
                <a:gd name="connsiteY29" fmla="*/ 215479 h 1133231"/>
                <a:gd name="connsiteX30" fmla="*/ 255405 w 816962"/>
                <a:gd name="connsiteY30" fmla="*/ 97579 h 1133231"/>
                <a:gd name="connsiteX31" fmla="*/ 261578 w 816962"/>
                <a:gd name="connsiteY31" fmla="*/ 29061 h 1133231"/>
                <a:gd name="connsiteX32" fmla="*/ 263121 w 816962"/>
                <a:gd name="connsiteY32" fmla="*/ 9926 h 1133231"/>
                <a:gd name="connsiteX33" fmla="*/ 274232 w 816962"/>
                <a:gd name="connsiteY33" fmla="*/ 667 h 1133231"/>
                <a:gd name="connsiteX34" fmla="*/ 323922 w 816962"/>
                <a:gd name="connsiteY34" fmla="*/ 49 h 113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16962" h="1133231">
                  <a:moveTo>
                    <a:pt x="323922" y="49"/>
                  </a:moveTo>
                  <a:cubicBezTo>
                    <a:pt x="378243" y="2827"/>
                    <a:pt x="435958" y="1593"/>
                    <a:pt x="493364" y="3444"/>
                  </a:cubicBezTo>
                  <a:cubicBezTo>
                    <a:pt x="533179" y="4679"/>
                    <a:pt x="573302" y="4370"/>
                    <a:pt x="613116" y="4988"/>
                  </a:cubicBezTo>
                  <a:cubicBezTo>
                    <a:pt x="620523" y="4988"/>
                    <a:pt x="627313" y="7148"/>
                    <a:pt x="634721" y="7148"/>
                  </a:cubicBezTo>
                  <a:cubicBezTo>
                    <a:pt x="640585" y="7148"/>
                    <a:pt x="643054" y="9926"/>
                    <a:pt x="643362" y="16099"/>
                  </a:cubicBezTo>
                  <a:cubicBezTo>
                    <a:pt x="644597" y="30913"/>
                    <a:pt x="643980" y="46036"/>
                    <a:pt x="644597" y="60851"/>
                  </a:cubicBezTo>
                  <a:cubicBezTo>
                    <a:pt x="646449" y="108073"/>
                    <a:pt x="647375" y="155294"/>
                    <a:pt x="650152" y="202207"/>
                  </a:cubicBezTo>
                  <a:cubicBezTo>
                    <a:pt x="653856" y="266095"/>
                    <a:pt x="658177" y="329983"/>
                    <a:pt x="664658" y="393871"/>
                  </a:cubicBezTo>
                  <a:cubicBezTo>
                    <a:pt x="669288" y="440784"/>
                    <a:pt x="674535" y="487697"/>
                    <a:pt x="681633" y="534301"/>
                  </a:cubicBezTo>
                  <a:cubicBezTo>
                    <a:pt x="688732" y="581523"/>
                    <a:pt x="697374" y="628744"/>
                    <a:pt x="705399" y="675966"/>
                  </a:cubicBezTo>
                  <a:cubicBezTo>
                    <a:pt x="715892" y="735842"/>
                    <a:pt x="727003" y="795717"/>
                    <a:pt x="739966" y="854976"/>
                  </a:cubicBezTo>
                  <a:cubicBezTo>
                    <a:pt x="753237" y="915777"/>
                    <a:pt x="769904" y="975345"/>
                    <a:pt x="790583" y="1033986"/>
                  </a:cubicBezTo>
                  <a:cubicBezTo>
                    <a:pt x="799842" y="1060220"/>
                    <a:pt x="807558" y="1087071"/>
                    <a:pt x="814348" y="1113923"/>
                  </a:cubicBezTo>
                  <a:cubicBezTo>
                    <a:pt x="814656" y="1115466"/>
                    <a:pt x="815274" y="1117009"/>
                    <a:pt x="815582" y="1118552"/>
                  </a:cubicBezTo>
                  <a:cubicBezTo>
                    <a:pt x="818669" y="1133059"/>
                    <a:pt x="817434" y="1134602"/>
                    <a:pt x="802928" y="1132441"/>
                  </a:cubicBezTo>
                  <a:cubicBezTo>
                    <a:pt x="775151" y="1128429"/>
                    <a:pt x="747373" y="1123799"/>
                    <a:pt x="719287" y="1121022"/>
                  </a:cubicBezTo>
                  <a:cubicBezTo>
                    <a:pt x="698917" y="1118861"/>
                    <a:pt x="678856" y="1115158"/>
                    <a:pt x="658486" y="1111145"/>
                  </a:cubicBezTo>
                  <a:cubicBezTo>
                    <a:pt x="602005" y="1100343"/>
                    <a:pt x="546450" y="1085528"/>
                    <a:pt x="491513" y="1068553"/>
                  </a:cubicBezTo>
                  <a:cubicBezTo>
                    <a:pt x="461883" y="1059294"/>
                    <a:pt x="432563" y="1049418"/>
                    <a:pt x="403860" y="1037381"/>
                  </a:cubicBezTo>
                  <a:cubicBezTo>
                    <a:pt x="380403" y="1027504"/>
                    <a:pt x="358798" y="1014233"/>
                    <a:pt x="336885" y="1001270"/>
                  </a:cubicBezTo>
                  <a:cubicBezTo>
                    <a:pt x="293367" y="975036"/>
                    <a:pt x="250467" y="947876"/>
                    <a:pt x="209109" y="918555"/>
                  </a:cubicBezTo>
                  <a:cubicBezTo>
                    <a:pt x="180097" y="897876"/>
                    <a:pt x="151702" y="877198"/>
                    <a:pt x="124542" y="854050"/>
                  </a:cubicBezTo>
                  <a:cubicBezTo>
                    <a:pt x="94913" y="828742"/>
                    <a:pt x="69296" y="799730"/>
                    <a:pt x="43062" y="771335"/>
                  </a:cubicBezTo>
                  <a:cubicBezTo>
                    <a:pt x="30099" y="757138"/>
                    <a:pt x="16210" y="743558"/>
                    <a:pt x="3556" y="728743"/>
                  </a:cubicBezTo>
                  <a:cubicBezTo>
                    <a:pt x="-456" y="723805"/>
                    <a:pt x="-1073" y="720410"/>
                    <a:pt x="1705" y="714854"/>
                  </a:cubicBezTo>
                  <a:cubicBezTo>
                    <a:pt x="6334" y="705287"/>
                    <a:pt x="13124" y="696953"/>
                    <a:pt x="19914" y="689546"/>
                  </a:cubicBezTo>
                  <a:cubicBezTo>
                    <a:pt x="33803" y="674423"/>
                    <a:pt x="43062" y="656522"/>
                    <a:pt x="52938" y="638930"/>
                  </a:cubicBezTo>
                  <a:cubicBezTo>
                    <a:pt x="93987" y="564239"/>
                    <a:pt x="133493" y="488932"/>
                    <a:pt x="169912" y="412081"/>
                  </a:cubicBezTo>
                  <a:cubicBezTo>
                    <a:pt x="186887" y="376279"/>
                    <a:pt x="203245" y="340477"/>
                    <a:pt x="214665" y="302514"/>
                  </a:cubicBezTo>
                  <a:cubicBezTo>
                    <a:pt x="223306" y="273811"/>
                    <a:pt x="228862" y="244799"/>
                    <a:pt x="235035" y="215479"/>
                  </a:cubicBezTo>
                  <a:cubicBezTo>
                    <a:pt x="243059" y="176282"/>
                    <a:pt x="250467" y="137085"/>
                    <a:pt x="255405" y="97579"/>
                  </a:cubicBezTo>
                  <a:cubicBezTo>
                    <a:pt x="258183" y="74740"/>
                    <a:pt x="262503" y="52209"/>
                    <a:pt x="261578" y="29061"/>
                  </a:cubicBezTo>
                  <a:cubicBezTo>
                    <a:pt x="261269" y="22580"/>
                    <a:pt x="262195" y="16099"/>
                    <a:pt x="263121" y="9926"/>
                  </a:cubicBezTo>
                  <a:cubicBezTo>
                    <a:pt x="264355" y="1901"/>
                    <a:pt x="265898" y="667"/>
                    <a:pt x="274232" y="667"/>
                  </a:cubicBezTo>
                  <a:cubicBezTo>
                    <a:pt x="289972" y="-259"/>
                    <a:pt x="305404" y="49"/>
                    <a:pt x="323922" y="49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3" name="任意多边形: 形状 32"/>
            <p:cNvSpPr/>
            <p:nvPr>
              <p:custDataLst>
                <p:tags r:id="rId8"/>
              </p:custDataLst>
            </p:nvPr>
          </p:nvSpPr>
          <p:spPr>
            <a:xfrm>
              <a:off x="231289" y="6001991"/>
              <a:ext cx="271775" cy="366117"/>
            </a:xfrm>
            <a:custGeom>
              <a:avLst/>
              <a:gdLst>
                <a:gd name="connsiteX0" fmla="*/ 481323 w 820088"/>
                <a:gd name="connsiteY0" fmla="*/ 1119190 h 1122585"/>
                <a:gd name="connsiteX1" fmla="*/ 379781 w 820088"/>
                <a:gd name="connsiteY1" fmla="*/ 1119190 h 1122585"/>
                <a:gd name="connsiteX2" fmla="*/ 257561 w 820088"/>
                <a:gd name="connsiteY2" fmla="*/ 1117338 h 1122585"/>
                <a:gd name="connsiteX3" fmla="*/ 245524 w 820088"/>
                <a:gd name="connsiteY3" fmla="*/ 1105919 h 1122585"/>
                <a:gd name="connsiteX4" fmla="*/ 243672 w 820088"/>
                <a:gd name="connsiteY4" fmla="*/ 1057463 h 1122585"/>
                <a:gd name="connsiteX5" fmla="*/ 221141 w 820088"/>
                <a:gd name="connsiteY5" fmla="*/ 895119 h 1122585"/>
                <a:gd name="connsiteX6" fmla="*/ 189969 w 820088"/>
                <a:gd name="connsiteY6" fmla="*/ 766109 h 1122585"/>
                <a:gd name="connsiteX7" fmla="*/ 142130 w 820088"/>
                <a:gd name="connsiteY7" fmla="*/ 640802 h 1122585"/>
                <a:gd name="connsiteX8" fmla="*/ 22070 w 820088"/>
                <a:gd name="connsiteY8" fmla="*/ 425681 h 1122585"/>
                <a:gd name="connsiteX9" fmla="*/ 5095 w 820088"/>
                <a:gd name="connsiteY9" fmla="*/ 400682 h 1122585"/>
                <a:gd name="connsiteX10" fmla="*/ 6021 w 820088"/>
                <a:gd name="connsiteY10" fmla="*/ 380929 h 1122585"/>
                <a:gd name="connsiteX11" fmla="*/ 43983 w 820088"/>
                <a:gd name="connsiteY11" fmla="*/ 340189 h 1122585"/>
                <a:gd name="connsiteX12" fmla="*/ 152932 w 820088"/>
                <a:gd name="connsiteY12" fmla="*/ 239264 h 1122585"/>
                <a:gd name="connsiteX13" fmla="*/ 277931 w 820088"/>
                <a:gd name="connsiteY13" fmla="*/ 150068 h 1122585"/>
                <a:gd name="connsiteX14" fmla="*/ 427311 w 820088"/>
                <a:gd name="connsiteY14" fmla="*/ 73217 h 1122585"/>
                <a:gd name="connsiteX15" fmla="*/ 632247 w 820088"/>
                <a:gd name="connsiteY15" fmla="*/ 13341 h 1122585"/>
                <a:gd name="connsiteX16" fmla="*/ 809096 w 820088"/>
                <a:gd name="connsiteY16" fmla="*/ 70 h 1122585"/>
                <a:gd name="connsiteX17" fmla="*/ 818355 w 820088"/>
                <a:gd name="connsiteY17" fmla="*/ 13033 h 1122585"/>
                <a:gd name="connsiteX18" fmla="*/ 789961 w 820088"/>
                <a:gd name="connsiteY18" fmla="*/ 90192 h 1122585"/>
                <a:gd name="connsiteX19" fmla="*/ 731628 w 820088"/>
                <a:gd name="connsiteY19" fmla="*/ 276918 h 1122585"/>
                <a:gd name="connsiteX20" fmla="*/ 665580 w 820088"/>
                <a:gd name="connsiteY20" fmla="*/ 591420 h 1122585"/>
                <a:gd name="connsiteX21" fmla="*/ 645518 w 820088"/>
                <a:gd name="connsiteY21" fmla="*/ 726294 h 1122585"/>
                <a:gd name="connsiteX22" fmla="*/ 634099 w 820088"/>
                <a:gd name="connsiteY22" fmla="*/ 866107 h 1122585"/>
                <a:gd name="connsiteX23" fmla="*/ 627926 w 820088"/>
                <a:gd name="connsiteY23" fmla="*/ 1052216 h 1122585"/>
                <a:gd name="connsiteX24" fmla="*/ 627926 w 820088"/>
                <a:gd name="connsiteY24" fmla="*/ 1112709 h 1122585"/>
                <a:gd name="connsiteX25" fmla="*/ 618667 w 820088"/>
                <a:gd name="connsiteY25" fmla="*/ 1122585 h 1122585"/>
                <a:gd name="connsiteX26" fmla="*/ 501384 w 820088"/>
                <a:gd name="connsiteY26" fmla="*/ 1121042 h 1122585"/>
                <a:gd name="connsiteX27" fmla="*/ 481940 w 820088"/>
                <a:gd name="connsiteY27" fmla="*/ 1121042 h 1122585"/>
                <a:gd name="connsiteX28" fmla="*/ 481323 w 820088"/>
                <a:gd name="connsiteY28" fmla="*/ 1119190 h 112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20088" h="1122585">
                  <a:moveTo>
                    <a:pt x="481323" y="1119190"/>
                  </a:moveTo>
                  <a:cubicBezTo>
                    <a:pt x="447373" y="1119190"/>
                    <a:pt x="413423" y="1119499"/>
                    <a:pt x="379781" y="1119190"/>
                  </a:cubicBezTo>
                  <a:cubicBezTo>
                    <a:pt x="339041" y="1118882"/>
                    <a:pt x="298301" y="1117956"/>
                    <a:pt x="257561" y="1117338"/>
                  </a:cubicBezTo>
                  <a:cubicBezTo>
                    <a:pt x="246758" y="1117030"/>
                    <a:pt x="247067" y="1117030"/>
                    <a:pt x="245524" y="1105919"/>
                  </a:cubicBezTo>
                  <a:cubicBezTo>
                    <a:pt x="243363" y="1089870"/>
                    <a:pt x="244289" y="1073821"/>
                    <a:pt x="243672" y="1057463"/>
                  </a:cubicBezTo>
                  <a:cubicBezTo>
                    <a:pt x="241820" y="1002525"/>
                    <a:pt x="233487" y="948514"/>
                    <a:pt x="221141" y="895119"/>
                  </a:cubicBezTo>
                  <a:cubicBezTo>
                    <a:pt x="210956" y="851910"/>
                    <a:pt x="201080" y="808701"/>
                    <a:pt x="189969" y="766109"/>
                  </a:cubicBezTo>
                  <a:cubicBezTo>
                    <a:pt x="178549" y="722591"/>
                    <a:pt x="160957" y="681542"/>
                    <a:pt x="142130" y="640802"/>
                  </a:cubicBezTo>
                  <a:cubicBezTo>
                    <a:pt x="107254" y="566111"/>
                    <a:pt x="66823" y="494816"/>
                    <a:pt x="22070" y="425681"/>
                  </a:cubicBezTo>
                  <a:cubicBezTo>
                    <a:pt x="16515" y="417348"/>
                    <a:pt x="10959" y="409015"/>
                    <a:pt x="5095" y="400682"/>
                  </a:cubicBezTo>
                  <a:cubicBezTo>
                    <a:pt x="-1695" y="390805"/>
                    <a:pt x="-2004" y="390188"/>
                    <a:pt x="6021" y="380929"/>
                  </a:cubicBezTo>
                  <a:cubicBezTo>
                    <a:pt x="18366" y="367040"/>
                    <a:pt x="31021" y="353460"/>
                    <a:pt x="43983" y="340189"/>
                  </a:cubicBezTo>
                  <a:cubicBezTo>
                    <a:pt x="78242" y="304387"/>
                    <a:pt x="114353" y="270437"/>
                    <a:pt x="152932" y="239264"/>
                  </a:cubicBezTo>
                  <a:cubicBezTo>
                    <a:pt x="192747" y="206857"/>
                    <a:pt x="234104" y="176919"/>
                    <a:pt x="277931" y="150068"/>
                  </a:cubicBezTo>
                  <a:cubicBezTo>
                    <a:pt x="325770" y="120747"/>
                    <a:pt x="375152" y="94513"/>
                    <a:pt x="427311" y="73217"/>
                  </a:cubicBezTo>
                  <a:cubicBezTo>
                    <a:pt x="493360" y="45748"/>
                    <a:pt x="561569" y="25687"/>
                    <a:pt x="632247" y="13341"/>
                  </a:cubicBezTo>
                  <a:cubicBezTo>
                    <a:pt x="690888" y="2848"/>
                    <a:pt x="749838" y="-547"/>
                    <a:pt x="809096" y="70"/>
                  </a:cubicBezTo>
                  <a:cubicBezTo>
                    <a:pt x="820207" y="70"/>
                    <a:pt x="822059" y="2539"/>
                    <a:pt x="818355" y="13033"/>
                  </a:cubicBezTo>
                  <a:cubicBezTo>
                    <a:pt x="809096" y="38958"/>
                    <a:pt x="800146" y="64884"/>
                    <a:pt x="789961" y="90192"/>
                  </a:cubicBezTo>
                  <a:cubicBezTo>
                    <a:pt x="765270" y="150685"/>
                    <a:pt x="747369" y="213339"/>
                    <a:pt x="731628" y="276918"/>
                  </a:cubicBezTo>
                  <a:cubicBezTo>
                    <a:pt x="706011" y="380929"/>
                    <a:pt x="685641" y="486174"/>
                    <a:pt x="665580" y="591420"/>
                  </a:cubicBezTo>
                  <a:cubicBezTo>
                    <a:pt x="656938" y="636172"/>
                    <a:pt x="649839" y="681233"/>
                    <a:pt x="645518" y="726294"/>
                  </a:cubicBezTo>
                  <a:cubicBezTo>
                    <a:pt x="640889" y="772899"/>
                    <a:pt x="636568" y="819194"/>
                    <a:pt x="634099" y="866107"/>
                  </a:cubicBezTo>
                  <a:cubicBezTo>
                    <a:pt x="630704" y="928144"/>
                    <a:pt x="629161" y="990180"/>
                    <a:pt x="627926" y="1052216"/>
                  </a:cubicBezTo>
                  <a:cubicBezTo>
                    <a:pt x="627617" y="1072277"/>
                    <a:pt x="627926" y="1092647"/>
                    <a:pt x="627926" y="1112709"/>
                  </a:cubicBezTo>
                  <a:cubicBezTo>
                    <a:pt x="627926" y="1121968"/>
                    <a:pt x="627617" y="1122585"/>
                    <a:pt x="618667" y="1122585"/>
                  </a:cubicBezTo>
                  <a:cubicBezTo>
                    <a:pt x="579470" y="1121968"/>
                    <a:pt x="540581" y="1122894"/>
                    <a:pt x="501384" y="1121042"/>
                  </a:cubicBezTo>
                  <a:cubicBezTo>
                    <a:pt x="494903" y="1120733"/>
                    <a:pt x="488422" y="1121042"/>
                    <a:pt x="481940" y="1121042"/>
                  </a:cubicBezTo>
                  <a:cubicBezTo>
                    <a:pt x="481323" y="1120116"/>
                    <a:pt x="481323" y="1119808"/>
                    <a:pt x="481323" y="1119190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" name="任意多边形: 形状 33"/>
            <p:cNvSpPr/>
            <p:nvPr>
              <p:custDataLst>
                <p:tags r:id="rId9"/>
              </p:custDataLst>
            </p:nvPr>
          </p:nvSpPr>
          <p:spPr>
            <a:xfrm>
              <a:off x="650798" y="6382300"/>
              <a:ext cx="232281" cy="265181"/>
            </a:xfrm>
            <a:custGeom>
              <a:avLst/>
              <a:gdLst>
                <a:gd name="connsiteX0" fmla="*/ 77159 w 700916"/>
                <a:gd name="connsiteY0" fmla="*/ 0 h 813096"/>
                <a:gd name="connsiteX1" fmla="*/ 362032 w 700916"/>
                <a:gd name="connsiteY1" fmla="*/ 3395 h 813096"/>
                <a:gd name="connsiteX2" fmla="*/ 619436 w 700916"/>
                <a:gd name="connsiteY2" fmla="*/ 5556 h 813096"/>
                <a:gd name="connsiteX3" fmla="*/ 687028 w 700916"/>
                <a:gd name="connsiteY3" fmla="*/ 7099 h 813096"/>
                <a:gd name="connsiteX4" fmla="*/ 700916 w 700916"/>
                <a:gd name="connsiteY4" fmla="*/ 21913 h 813096"/>
                <a:gd name="connsiteX5" fmla="*/ 696287 w 700916"/>
                <a:gd name="connsiteY5" fmla="*/ 87962 h 813096"/>
                <a:gd name="connsiteX6" fmla="*/ 695669 w 700916"/>
                <a:gd name="connsiteY6" fmla="*/ 104937 h 813096"/>
                <a:gd name="connsiteX7" fmla="*/ 673756 w 700916"/>
                <a:gd name="connsiteY7" fmla="*/ 252774 h 813096"/>
                <a:gd name="connsiteX8" fmla="*/ 635176 w 700916"/>
                <a:gd name="connsiteY8" fmla="*/ 374686 h 813096"/>
                <a:gd name="connsiteX9" fmla="*/ 579004 w 700916"/>
                <a:gd name="connsiteY9" fmla="*/ 504623 h 813096"/>
                <a:gd name="connsiteX10" fmla="*/ 466352 w 700916"/>
                <a:gd name="connsiteY10" fmla="*/ 681781 h 813096"/>
                <a:gd name="connsiteX11" fmla="*/ 360797 w 700916"/>
                <a:gd name="connsiteY11" fmla="*/ 803075 h 813096"/>
                <a:gd name="connsiteX12" fmla="*/ 357402 w 700916"/>
                <a:gd name="connsiteY12" fmla="*/ 806470 h 813096"/>
                <a:gd name="connsiteX13" fmla="*/ 334872 w 700916"/>
                <a:gd name="connsiteY13" fmla="*/ 808322 h 813096"/>
                <a:gd name="connsiteX14" fmla="*/ 321600 w 700916"/>
                <a:gd name="connsiteY14" fmla="*/ 794434 h 813096"/>
                <a:gd name="connsiteX15" fmla="*/ 279934 w 700916"/>
                <a:gd name="connsiteY15" fmla="*/ 749064 h 813096"/>
                <a:gd name="connsiteX16" fmla="*/ 239194 w 700916"/>
                <a:gd name="connsiteY16" fmla="*/ 698139 h 813096"/>
                <a:gd name="connsiteX17" fmla="*/ 219750 w 700916"/>
                <a:gd name="connsiteY17" fmla="*/ 672213 h 813096"/>
                <a:gd name="connsiteX18" fmla="*/ 149072 w 700916"/>
                <a:gd name="connsiteY18" fmla="*/ 564190 h 813096"/>
                <a:gd name="connsiteX19" fmla="*/ 87653 w 700916"/>
                <a:gd name="connsiteY19" fmla="*/ 437031 h 813096"/>
                <a:gd name="connsiteX20" fmla="*/ 54629 w 700916"/>
                <a:gd name="connsiteY20" fmla="*/ 349069 h 813096"/>
                <a:gd name="connsiteX21" fmla="*/ 45370 w 700916"/>
                <a:gd name="connsiteY21" fmla="*/ 314193 h 813096"/>
                <a:gd name="connsiteX22" fmla="*/ 36728 w 700916"/>
                <a:gd name="connsiteY22" fmla="*/ 284255 h 813096"/>
                <a:gd name="connsiteX23" fmla="*/ 23148 w 700916"/>
                <a:gd name="connsiteY23" fmla="*/ 226849 h 813096"/>
                <a:gd name="connsiteX24" fmla="*/ 7407 w 700916"/>
                <a:gd name="connsiteY24" fmla="*/ 125616 h 813096"/>
                <a:gd name="connsiteX25" fmla="*/ 0 w 700916"/>
                <a:gd name="connsiteY25" fmla="*/ 19753 h 813096"/>
                <a:gd name="connsiteX26" fmla="*/ 0 w 700916"/>
                <a:gd name="connsiteY26" fmla="*/ 13580 h 813096"/>
                <a:gd name="connsiteX27" fmla="*/ 13271 w 700916"/>
                <a:gd name="connsiteY27" fmla="*/ 617 h 813096"/>
                <a:gd name="connsiteX28" fmla="*/ 77159 w 700916"/>
                <a:gd name="connsiteY28" fmla="*/ 0 h 81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00916" h="813096">
                  <a:moveTo>
                    <a:pt x="77159" y="0"/>
                  </a:moveTo>
                  <a:cubicBezTo>
                    <a:pt x="169442" y="3086"/>
                    <a:pt x="265737" y="1543"/>
                    <a:pt x="362032" y="3395"/>
                  </a:cubicBezTo>
                  <a:cubicBezTo>
                    <a:pt x="447833" y="5247"/>
                    <a:pt x="533635" y="4321"/>
                    <a:pt x="619436" y="5556"/>
                  </a:cubicBezTo>
                  <a:cubicBezTo>
                    <a:pt x="641967" y="5864"/>
                    <a:pt x="664497" y="6173"/>
                    <a:pt x="687028" y="7099"/>
                  </a:cubicBezTo>
                  <a:cubicBezTo>
                    <a:pt x="698756" y="7716"/>
                    <a:pt x="700916" y="10185"/>
                    <a:pt x="700916" y="21913"/>
                  </a:cubicBezTo>
                  <a:cubicBezTo>
                    <a:pt x="700916" y="44135"/>
                    <a:pt x="700608" y="66049"/>
                    <a:pt x="696287" y="87962"/>
                  </a:cubicBezTo>
                  <a:cubicBezTo>
                    <a:pt x="695361" y="93517"/>
                    <a:pt x="696287" y="99381"/>
                    <a:pt x="695669" y="104937"/>
                  </a:cubicBezTo>
                  <a:cubicBezTo>
                    <a:pt x="688571" y="154319"/>
                    <a:pt x="682398" y="203701"/>
                    <a:pt x="673756" y="252774"/>
                  </a:cubicBezTo>
                  <a:cubicBezTo>
                    <a:pt x="666040" y="295058"/>
                    <a:pt x="651534" y="335181"/>
                    <a:pt x="635176" y="374686"/>
                  </a:cubicBezTo>
                  <a:cubicBezTo>
                    <a:pt x="617276" y="418204"/>
                    <a:pt x="599374" y="461722"/>
                    <a:pt x="579004" y="504623"/>
                  </a:cubicBezTo>
                  <a:cubicBezTo>
                    <a:pt x="548758" y="568511"/>
                    <a:pt x="511413" y="627152"/>
                    <a:pt x="466352" y="681781"/>
                  </a:cubicBezTo>
                  <a:cubicBezTo>
                    <a:pt x="432093" y="723138"/>
                    <a:pt x="396908" y="763570"/>
                    <a:pt x="360797" y="803075"/>
                  </a:cubicBezTo>
                  <a:cubicBezTo>
                    <a:pt x="359563" y="804310"/>
                    <a:pt x="358637" y="805544"/>
                    <a:pt x="357402" y="806470"/>
                  </a:cubicBezTo>
                  <a:cubicBezTo>
                    <a:pt x="349378" y="814804"/>
                    <a:pt x="344131" y="815112"/>
                    <a:pt x="334872" y="808322"/>
                  </a:cubicBezTo>
                  <a:cubicBezTo>
                    <a:pt x="329625" y="804310"/>
                    <a:pt x="325921" y="799063"/>
                    <a:pt x="321600" y="794434"/>
                  </a:cubicBezTo>
                  <a:cubicBezTo>
                    <a:pt x="308020" y="779310"/>
                    <a:pt x="293206" y="764804"/>
                    <a:pt x="279934" y="749064"/>
                  </a:cubicBezTo>
                  <a:cubicBezTo>
                    <a:pt x="266046" y="732397"/>
                    <a:pt x="251540" y="716348"/>
                    <a:pt x="239194" y="698139"/>
                  </a:cubicBezTo>
                  <a:cubicBezTo>
                    <a:pt x="233022" y="689188"/>
                    <a:pt x="225923" y="681163"/>
                    <a:pt x="219750" y="672213"/>
                  </a:cubicBezTo>
                  <a:cubicBezTo>
                    <a:pt x="195059" y="636720"/>
                    <a:pt x="169442" y="602152"/>
                    <a:pt x="149072" y="564190"/>
                  </a:cubicBezTo>
                  <a:cubicBezTo>
                    <a:pt x="126850" y="522832"/>
                    <a:pt x="105554" y="480549"/>
                    <a:pt x="87653" y="437031"/>
                  </a:cubicBezTo>
                  <a:cubicBezTo>
                    <a:pt x="75925" y="408019"/>
                    <a:pt x="64814" y="378699"/>
                    <a:pt x="54629" y="349069"/>
                  </a:cubicBezTo>
                  <a:cubicBezTo>
                    <a:pt x="50616" y="337650"/>
                    <a:pt x="47839" y="325921"/>
                    <a:pt x="45370" y="314193"/>
                  </a:cubicBezTo>
                  <a:cubicBezTo>
                    <a:pt x="43209" y="304008"/>
                    <a:pt x="38888" y="294440"/>
                    <a:pt x="36728" y="284255"/>
                  </a:cubicBezTo>
                  <a:cubicBezTo>
                    <a:pt x="32716" y="265120"/>
                    <a:pt x="27469" y="245984"/>
                    <a:pt x="23148" y="226849"/>
                  </a:cubicBezTo>
                  <a:cubicBezTo>
                    <a:pt x="16049" y="193516"/>
                    <a:pt x="10802" y="159566"/>
                    <a:pt x="7407" y="125616"/>
                  </a:cubicBezTo>
                  <a:cubicBezTo>
                    <a:pt x="4012" y="90431"/>
                    <a:pt x="309" y="55246"/>
                    <a:pt x="0" y="19753"/>
                  </a:cubicBezTo>
                  <a:cubicBezTo>
                    <a:pt x="0" y="17592"/>
                    <a:pt x="0" y="15741"/>
                    <a:pt x="0" y="13580"/>
                  </a:cubicBezTo>
                  <a:cubicBezTo>
                    <a:pt x="617" y="3395"/>
                    <a:pt x="3086" y="617"/>
                    <a:pt x="13271" y="617"/>
                  </a:cubicBezTo>
                  <a:cubicBezTo>
                    <a:pt x="33333" y="0"/>
                    <a:pt x="53086" y="0"/>
                    <a:pt x="77159" y="0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" name="任意多边形: 形状 34"/>
            <p:cNvSpPr/>
            <p:nvPr>
              <p:custDataLst>
                <p:tags r:id="rId10"/>
              </p:custDataLst>
            </p:nvPr>
          </p:nvSpPr>
          <p:spPr>
            <a:xfrm>
              <a:off x="651412" y="6106673"/>
              <a:ext cx="232227" cy="266669"/>
            </a:xfrm>
            <a:custGeom>
              <a:avLst/>
              <a:gdLst>
                <a:gd name="connsiteX0" fmla="*/ 471907 w 700752"/>
                <a:gd name="connsiteY0" fmla="*/ 813338 h 817658"/>
                <a:gd name="connsiteX1" fmla="*/ 260182 w 700752"/>
                <a:gd name="connsiteY1" fmla="*/ 809943 h 817658"/>
                <a:gd name="connsiteX2" fmla="*/ 129628 w 700752"/>
                <a:gd name="connsiteY2" fmla="*/ 807782 h 817658"/>
                <a:gd name="connsiteX3" fmla="*/ 16049 w 700752"/>
                <a:gd name="connsiteY3" fmla="*/ 805930 h 817658"/>
                <a:gd name="connsiteX4" fmla="*/ 8951 w 700752"/>
                <a:gd name="connsiteY4" fmla="*/ 805622 h 817658"/>
                <a:gd name="connsiteX5" fmla="*/ 0 w 700752"/>
                <a:gd name="connsiteY5" fmla="*/ 795437 h 817658"/>
                <a:gd name="connsiteX6" fmla="*/ 2778 w 700752"/>
                <a:gd name="connsiteY6" fmla="*/ 739882 h 817658"/>
                <a:gd name="connsiteX7" fmla="*/ 9259 w 700752"/>
                <a:gd name="connsiteY7" fmla="*/ 676302 h 817658"/>
                <a:gd name="connsiteX8" fmla="*/ 34876 w 700752"/>
                <a:gd name="connsiteY8" fmla="*/ 547292 h 817658"/>
                <a:gd name="connsiteX9" fmla="*/ 53394 w 700752"/>
                <a:gd name="connsiteY9" fmla="*/ 482169 h 817658"/>
                <a:gd name="connsiteX10" fmla="*/ 73765 w 700752"/>
                <a:gd name="connsiteY10" fmla="*/ 425380 h 817658"/>
                <a:gd name="connsiteX11" fmla="*/ 96604 w 700752"/>
                <a:gd name="connsiteY11" fmla="*/ 368282 h 817658"/>
                <a:gd name="connsiteX12" fmla="*/ 110801 w 700752"/>
                <a:gd name="connsiteY12" fmla="*/ 338961 h 817658"/>
                <a:gd name="connsiteX13" fmla="*/ 159566 w 700752"/>
                <a:gd name="connsiteY13" fmla="*/ 247296 h 817658"/>
                <a:gd name="connsiteX14" fmla="*/ 227775 w 700752"/>
                <a:gd name="connsiteY14" fmla="*/ 144828 h 817658"/>
                <a:gd name="connsiteX15" fmla="*/ 302774 w 700752"/>
                <a:gd name="connsiteY15" fmla="*/ 55323 h 817658"/>
                <a:gd name="connsiteX16" fmla="*/ 354008 w 700752"/>
                <a:gd name="connsiteY16" fmla="*/ 4398 h 817658"/>
                <a:gd name="connsiteX17" fmla="*/ 367896 w 700752"/>
                <a:gd name="connsiteY17" fmla="*/ 4398 h 817658"/>
                <a:gd name="connsiteX18" fmla="*/ 438574 w 700752"/>
                <a:gd name="connsiteY18" fmla="*/ 80632 h 817658"/>
                <a:gd name="connsiteX19" fmla="*/ 541042 w 700752"/>
                <a:gd name="connsiteY19" fmla="*/ 237111 h 817658"/>
                <a:gd name="connsiteX20" fmla="*/ 606165 w 700752"/>
                <a:gd name="connsiteY20" fmla="*/ 363961 h 817658"/>
                <a:gd name="connsiteX21" fmla="*/ 667892 w 700752"/>
                <a:gd name="connsiteY21" fmla="*/ 531551 h 817658"/>
                <a:gd name="connsiteX22" fmla="*/ 683324 w 700752"/>
                <a:gd name="connsiteY22" fmla="*/ 613340 h 817658"/>
                <a:gd name="connsiteX23" fmla="*/ 695052 w 700752"/>
                <a:gd name="connsiteY23" fmla="*/ 709327 h 817658"/>
                <a:gd name="connsiteX24" fmla="*/ 700608 w 700752"/>
                <a:gd name="connsiteY24" fmla="*/ 808091 h 817658"/>
                <a:gd name="connsiteX25" fmla="*/ 691349 w 700752"/>
                <a:gd name="connsiteY25" fmla="*/ 817658 h 817658"/>
                <a:gd name="connsiteX26" fmla="*/ 496598 w 700752"/>
                <a:gd name="connsiteY26" fmla="*/ 813646 h 817658"/>
                <a:gd name="connsiteX27" fmla="*/ 472524 w 700752"/>
                <a:gd name="connsiteY27" fmla="*/ 813646 h 817658"/>
                <a:gd name="connsiteX28" fmla="*/ 471907 w 700752"/>
                <a:gd name="connsiteY28" fmla="*/ 813338 h 81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00752" h="817658">
                  <a:moveTo>
                    <a:pt x="471907" y="813338"/>
                  </a:moveTo>
                  <a:cubicBezTo>
                    <a:pt x="401229" y="812412"/>
                    <a:pt x="330860" y="811794"/>
                    <a:pt x="260182" y="809943"/>
                  </a:cubicBezTo>
                  <a:cubicBezTo>
                    <a:pt x="216664" y="808708"/>
                    <a:pt x="173146" y="809634"/>
                    <a:pt x="129628" y="807782"/>
                  </a:cubicBezTo>
                  <a:cubicBezTo>
                    <a:pt x="91665" y="806239"/>
                    <a:pt x="54012" y="806856"/>
                    <a:pt x="16049" y="805930"/>
                  </a:cubicBezTo>
                  <a:cubicBezTo>
                    <a:pt x="13580" y="805930"/>
                    <a:pt x="11111" y="805930"/>
                    <a:pt x="8951" y="805622"/>
                  </a:cubicBezTo>
                  <a:cubicBezTo>
                    <a:pt x="1852" y="804696"/>
                    <a:pt x="0" y="802844"/>
                    <a:pt x="0" y="795437"/>
                  </a:cubicBezTo>
                  <a:cubicBezTo>
                    <a:pt x="617" y="776918"/>
                    <a:pt x="1235" y="758400"/>
                    <a:pt x="2778" y="739882"/>
                  </a:cubicBezTo>
                  <a:cubicBezTo>
                    <a:pt x="4630" y="718586"/>
                    <a:pt x="7407" y="697598"/>
                    <a:pt x="9259" y="676302"/>
                  </a:cubicBezTo>
                  <a:cubicBezTo>
                    <a:pt x="12963" y="632476"/>
                    <a:pt x="22839" y="589575"/>
                    <a:pt x="34876" y="547292"/>
                  </a:cubicBezTo>
                  <a:cubicBezTo>
                    <a:pt x="41049" y="525687"/>
                    <a:pt x="47530" y="504083"/>
                    <a:pt x="53394" y="482169"/>
                  </a:cubicBezTo>
                  <a:cubicBezTo>
                    <a:pt x="58641" y="462725"/>
                    <a:pt x="66666" y="444207"/>
                    <a:pt x="73765" y="425380"/>
                  </a:cubicBezTo>
                  <a:cubicBezTo>
                    <a:pt x="81172" y="406244"/>
                    <a:pt x="88888" y="387109"/>
                    <a:pt x="96604" y="368282"/>
                  </a:cubicBezTo>
                  <a:cubicBezTo>
                    <a:pt x="100616" y="358097"/>
                    <a:pt x="106171" y="348838"/>
                    <a:pt x="110801" y="338961"/>
                  </a:cubicBezTo>
                  <a:cubicBezTo>
                    <a:pt x="125616" y="307789"/>
                    <a:pt x="141665" y="276925"/>
                    <a:pt x="159566" y="247296"/>
                  </a:cubicBezTo>
                  <a:cubicBezTo>
                    <a:pt x="180553" y="212111"/>
                    <a:pt x="203392" y="177853"/>
                    <a:pt x="227775" y="144828"/>
                  </a:cubicBezTo>
                  <a:cubicBezTo>
                    <a:pt x="250922" y="113347"/>
                    <a:pt x="275613" y="83409"/>
                    <a:pt x="302774" y="55323"/>
                  </a:cubicBezTo>
                  <a:cubicBezTo>
                    <a:pt x="319440" y="38040"/>
                    <a:pt x="336107" y="20447"/>
                    <a:pt x="354008" y="4398"/>
                  </a:cubicBezTo>
                  <a:cubicBezTo>
                    <a:pt x="360798" y="-1466"/>
                    <a:pt x="360489" y="-1466"/>
                    <a:pt x="367896" y="4398"/>
                  </a:cubicBezTo>
                  <a:cubicBezTo>
                    <a:pt x="395056" y="26620"/>
                    <a:pt x="417278" y="52854"/>
                    <a:pt x="438574" y="80632"/>
                  </a:cubicBezTo>
                  <a:cubicBezTo>
                    <a:pt x="476845" y="130322"/>
                    <a:pt x="509870" y="183099"/>
                    <a:pt x="541042" y="237111"/>
                  </a:cubicBezTo>
                  <a:cubicBezTo>
                    <a:pt x="564807" y="278160"/>
                    <a:pt x="586412" y="320752"/>
                    <a:pt x="606165" y="363961"/>
                  </a:cubicBezTo>
                  <a:cubicBezTo>
                    <a:pt x="630856" y="418281"/>
                    <a:pt x="654929" y="472910"/>
                    <a:pt x="667892" y="531551"/>
                  </a:cubicBezTo>
                  <a:cubicBezTo>
                    <a:pt x="673756" y="558711"/>
                    <a:pt x="679003" y="585872"/>
                    <a:pt x="683324" y="613340"/>
                  </a:cubicBezTo>
                  <a:cubicBezTo>
                    <a:pt x="688262" y="645130"/>
                    <a:pt x="692274" y="677228"/>
                    <a:pt x="695052" y="709327"/>
                  </a:cubicBezTo>
                  <a:cubicBezTo>
                    <a:pt x="697830" y="742351"/>
                    <a:pt x="701534" y="775067"/>
                    <a:pt x="700608" y="808091"/>
                  </a:cubicBezTo>
                  <a:cubicBezTo>
                    <a:pt x="700299" y="817350"/>
                    <a:pt x="700299" y="817658"/>
                    <a:pt x="691349" y="817658"/>
                  </a:cubicBezTo>
                  <a:cubicBezTo>
                    <a:pt x="626535" y="816424"/>
                    <a:pt x="561721" y="814881"/>
                    <a:pt x="496598" y="813646"/>
                  </a:cubicBezTo>
                  <a:cubicBezTo>
                    <a:pt x="488574" y="813338"/>
                    <a:pt x="480549" y="813646"/>
                    <a:pt x="472524" y="813646"/>
                  </a:cubicBezTo>
                  <a:cubicBezTo>
                    <a:pt x="471907" y="813646"/>
                    <a:pt x="471907" y="813646"/>
                    <a:pt x="471907" y="813338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" name="任意多边形: 形状 35"/>
            <p:cNvSpPr/>
            <p:nvPr>
              <p:custDataLst>
                <p:tags r:id="rId11"/>
              </p:custDataLst>
            </p:nvPr>
          </p:nvSpPr>
          <p:spPr>
            <a:xfrm>
              <a:off x="138293" y="6377167"/>
              <a:ext cx="161182" cy="224810"/>
            </a:xfrm>
            <a:custGeom>
              <a:avLst/>
              <a:gdLst>
                <a:gd name="connsiteX0" fmla="*/ 223 w 486373"/>
                <a:gd name="connsiteY0" fmla="*/ 45987 h 689312"/>
                <a:gd name="connsiteX1" fmla="*/ 532 w 486373"/>
                <a:gd name="connsiteY1" fmla="*/ 12037 h 689312"/>
                <a:gd name="connsiteX2" fmla="*/ 13803 w 486373"/>
                <a:gd name="connsiteY2" fmla="*/ 0 h 689312"/>
                <a:gd name="connsiteX3" fmla="*/ 109481 w 486373"/>
                <a:gd name="connsiteY3" fmla="*/ 1852 h 689312"/>
                <a:gd name="connsiteX4" fmla="*/ 213492 w 486373"/>
                <a:gd name="connsiteY4" fmla="*/ 2778 h 689312"/>
                <a:gd name="connsiteX5" fmla="*/ 402069 w 486373"/>
                <a:gd name="connsiteY5" fmla="*/ 5247 h 689312"/>
                <a:gd name="connsiteX6" fmla="*/ 473365 w 486373"/>
                <a:gd name="connsiteY6" fmla="*/ 6790 h 689312"/>
                <a:gd name="connsiteX7" fmla="*/ 486327 w 486373"/>
                <a:gd name="connsiteY7" fmla="*/ 20061 h 689312"/>
                <a:gd name="connsiteX8" fmla="*/ 474291 w 486373"/>
                <a:gd name="connsiteY8" fmla="*/ 171602 h 689312"/>
                <a:gd name="connsiteX9" fmla="*/ 437563 w 486373"/>
                <a:gd name="connsiteY9" fmla="*/ 305551 h 689312"/>
                <a:gd name="connsiteX10" fmla="*/ 388181 w 486373"/>
                <a:gd name="connsiteY10" fmla="*/ 443204 h 689312"/>
                <a:gd name="connsiteX11" fmla="*/ 347749 w 486373"/>
                <a:gd name="connsiteY11" fmla="*/ 522832 h 689312"/>
                <a:gd name="connsiteX12" fmla="*/ 299293 w 486373"/>
                <a:gd name="connsiteY12" fmla="*/ 602152 h 689312"/>
                <a:gd name="connsiteX13" fmla="*/ 256701 w 486373"/>
                <a:gd name="connsiteY13" fmla="*/ 663571 h 689312"/>
                <a:gd name="connsiteX14" fmla="*/ 240343 w 486373"/>
                <a:gd name="connsiteY14" fmla="*/ 685793 h 689312"/>
                <a:gd name="connsiteX15" fmla="*/ 231084 w 486373"/>
                <a:gd name="connsiteY15" fmla="*/ 686102 h 689312"/>
                <a:gd name="connsiteX16" fmla="*/ 188183 w 486373"/>
                <a:gd name="connsiteY16" fmla="*/ 626226 h 689312"/>
                <a:gd name="connsiteX17" fmla="*/ 150838 w 486373"/>
                <a:gd name="connsiteY17" fmla="*/ 565424 h 689312"/>
                <a:gd name="connsiteX18" fmla="*/ 110098 w 486373"/>
                <a:gd name="connsiteY18" fmla="*/ 486104 h 689312"/>
                <a:gd name="connsiteX19" fmla="*/ 63802 w 486373"/>
                <a:gd name="connsiteY19" fmla="*/ 373452 h 689312"/>
                <a:gd name="connsiteX20" fmla="*/ 14420 w 486373"/>
                <a:gd name="connsiteY20" fmla="*/ 200615 h 689312"/>
                <a:gd name="connsiteX21" fmla="*/ 3001 w 486373"/>
                <a:gd name="connsiteY21" fmla="*/ 105863 h 689312"/>
                <a:gd name="connsiteX22" fmla="*/ 223 w 486373"/>
                <a:gd name="connsiteY22" fmla="*/ 45987 h 68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86373" h="689312">
                  <a:moveTo>
                    <a:pt x="223" y="45987"/>
                  </a:moveTo>
                  <a:cubicBezTo>
                    <a:pt x="223" y="35493"/>
                    <a:pt x="-394" y="23765"/>
                    <a:pt x="532" y="12037"/>
                  </a:cubicBezTo>
                  <a:cubicBezTo>
                    <a:pt x="1149" y="617"/>
                    <a:pt x="2383" y="0"/>
                    <a:pt x="13803" y="0"/>
                  </a:cubicBezTo>
                  <a:cubicBezTo>
                    <a:pt x="45593" y="617"/>
                    <a:pt x="77382" y="1543"/>
                    <a:pt x="109481" y="1852"/>
                  </a:cubicBezTo>
                  <a:cubicBezTo>
                    <a:pt x="144048" y="2160"/>
                    <a:pt x="178924" y="1543"/>
                    <a:pt x="213492" y="2778"/>
                  </a:cubicBezTo>
                  <a:cubicBezTo>
                    <a:pt x="276454" y="4938"/>
                    <a:pt x="339416" y="3704"/>
                    <a:pt x="402069" y="5247"/>
                  </a:cubicBezTo>
                  <a:cubicBezTo>
                    <a:pt x="425834" y="5864"/>
                    <a:pt x="449599" y="6173"/>
                    <a:pt x="473365" y="6790"/>
                  </a:cubicBezTo>
                  <a:cubicBezTo>
                    <a:pt x="485710" y="7099"/>
                    <a:pt x="486636" y="7716"/>
                    <a:pt x="486327" y="20061"/>
                  </a:cubicBezTo>
                  <a:cubicBezTo>
                    <a:pt x="484167" y="70678"/>
                    <a:pt x="484167" y="121603"/>
                    <a:pt x="474291" y="171602"/>
                  </a:cubicBezTo>
                  <a:cubicBezTo>
                    <a:pt x="465340" y="216972"/>
                    <a:pt x="451451" y="261416"/>
                    <a:pt x="437563" y="305551"/>
                  </a:cubicBezTo>
                  <a:cubicBezTo>
                    <a:pt x="422748" y="352156"/>
                    <a:pt x="405773" y="397525"/>
                    <a:pt x="388181" y="443204"/>
                  </a:cubicBezTo>
                  <a:cubicBezTo>
                    <a:pt x="377378" y="471290"/>
                    <a:pt x="361946" y="496598"/>
                    <a:pt x="347749" y="522832"/>
                  </a:cubicBezTo>
                  <a:cubicBezTo>
                    <a:pt x="332934" y="549992"/>
                    <a:pt x="315651" y="575918"/>
                    <a:pt x="299293" y="602152"/>
                  </a:cubicBezTo>
                  <a:cubicBezTo>
                    <a:pt x="286021" y="623139"/>
                    <a:pt x="272441" y="644127"/>
                    <a:pt x="256701" y="663571"/>
                  </a:cubicBezTo>
                  <a:cubicBezTo>
                    <a:pt x="250837" y="670670"/>
                    <a:pt x="245590" y="678386"/>
                    <a:pt x="240343" y="685793"/>
                  </a:cubicBezTo>
                  <a:cubicBezTo>
                    <a:pt x="237257" y="690114"/>
                    <a:pt x="234479" y="690731"/>
                    <a:pt x="231084" y="686102"/>
                  </a:cubicBezTo>
                  <a:cubicBezTo>
                    <a:pt x="215961" y="666657"/>
                    <a:pt x="201146" y="647213"/>
                    <a:pt x="188183" y="626226"/>
                  </a:cubicBezTo>
                  <a:cubicBezTo>
                    <a:pt x="175838" y="605856"/>
                    <a:pt x="162875" y="586103"/>
                    <a:pt x="150838" y="565424"/>
                  </a:cubicBezTo>
                  <a:cubicBezTo>
                    <a:pt x="135715" y="539807"/>
                    <a:pt x="123061" y="512956"/>
                    <a:pt x="110098" y="486104"/>
                  </a:cubicBezTo>
                  <a:cubicBezTo>
                    <a:pt x="92197" y="449685"/>
                    <a:pt x="76456" y="412031"/>
                    <a:pt x="63802" y="373452"/>
                  </a:cubicBezTo>
                  <a:cubicBezTo>
                    <a:pt x="45284" y="316662"/>
                    <a:pt x="26148" y="259564"/>
                    <a:pt x="14420" y="200615"/>
                  </a:cubicBezTo>
                  <a:cubicBezTo>
                    <a:pt x="8247" y="169442"/>
                    <a:pt x="4544" y="137652"/>
                    <a:pt x="3001" y="105863"/>
                  </a:cubicBezTo>
                  <a:cubicBezTo>
                    <a:pt x="1457" y="86727"/>
                    <a:pt x="-703" y="66974"/>
                    <a:pt x="223" y="45987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7" name="任意多边形: 形状 36"/>
            <p:cNvSpPr/>
            <p:nvPr>
              <p:custDataLst>
                <p:tags r:id="rId12"/>
              </p:custDataLst>
            </p:nvPr>
          </p:nvSpPr>
          <p:spPr>
            <a:xfrm>
              <a:off x="138443" y="6141129"/>
              <a:ext cx="161835" cy="225469"/>
            </a:xfrm>
            <a:custGeom>
              <a:avLst/>
              <a:gdLst>
                <a:gd name="connsiteX0" fmla="*/ 488343 w 488343"/>
                <a:gd name="connsiteY0" fmla="*/ 666022 h 691331"/>
                <a:gd name="connsiteX1" fmla="*/ 483714 w 488343"/>
                <a:gd name="connsiteY1" fmla="*/ 685157 h 691331"/>
                <a:gd name="connsiteX2" fmla="*/ 471986 w 488343"/>
                <a:gd name="connsiteY2" fmla="*/ 691021 h 691331"/>
                <a:gd name="connsiteX3" fmla="*/ 434640 w 488343"/>
                <a:gd name="connsiteY3" fmla="*/ 689478 h 691331"/>
                <a:gd name="connsiteX4" fmla="*/ 270136 w 488343"/>
                <a:gd name="connsiteY4" fmla="*/ 688552 h 691331"/>
                <a:gd name="connsiteX5" fmla="*/ 17362 w 488343"/>
                <a:gd name="connsiteY5" fmla="*/ 686392 h 691331"/>
                <a:gd name="connsiteX6" fmla="*/ 78 w 488343"/>
                <a:gd name="connsiteY6" fmla="*/ 668799 h 691331"/>
                <a:gd name="connsiteX7" fmla="*/ 10263 w 488343"/>
                <a:gd name="connsiteY7" fmla="*/ 547505 h 691331"/>
                <a:gd name="connsiteX8" fmla="*/ 39893 w 488343"/>
                <a:gd name="connsiteY8" fmla="*/ 409544 h 691331"/>
                <a:gd name="connsiteX9" fmla="*/ 79707 w 488343"/>
                <a:gd name="connsiteY9" fmla="*/ 294113 h 691331"/>
                <a:gd name="connsiteX10" fmla="*/ 214582 w 488343"/>
                <a:gd name="connsiteY10" fmla="*/ 43499 h 691331"/>
                <a:gd name="connsiteX11" fmla="*/ 241742 w 488343"/>
                <a:gd name="connsiteY11" fmla="*/ 8006 h 691331"/>
                <a:gd name="connsiteX12" fmla="*/ 248532 w 488343"/>
                <a:gd name="connsiteY12" fmla="*/ 1216 h 691331"/>
                <a:gd name="connsiteX13" fmla="*/ 254705 w 488343"/>
                <a:gd name="connsiteY13" fmla="*/ 1833 h 691331"/>
                <a:gd name="connsiteX14" fmla="*/ 263038 w 488343"/>
                <a:gd name="connsiteY14" fmla="*/ 12327 h 691331"/>
                <a:gd name="connsiteX15" fmla="*/ 361802 w 488343"/>
                <a:gd name="connsiteY15" fmla="*/ 171275 h 691331"/>
                <a:gd name="connsiteX16" fmla="*/ 427850 w 488343"/>
                <a:gd name="connsiteY16" fmla="*/ 337014 h 691331"/>
                <a:gd name="connsiteX17" fmla="*/ 455319 w 488343"/>
                <a:gd name="connsiteY17" fmla="*/ 439790 h 691331"/>
                <a:gd name="connsiteX18" fmla="*/ 475072 w 488343"/>
                <a:gd name="connsiteY18" fmla="*/ 555221 h 691331"/>
                <a:gd name="connsiteX19" fmla="*/ 485566 w 488343"/>
                <a:gd name="connsiteY19" fmla="*/ 639170 h 691331"/>
                <a:gd name="connsiteX20" fmla="*/ 488343 w 488343"/>
                <a:gd name="connsiteY20" fmla="*/ 666022 h 69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8343" h="691331">
                  <a:moveTo>
                    <a:pt x="488343" y="666022"/>
                  </a:moveTo>
                  <a:cubicBezTo>
                    <a:pt x="486800" y="672812"/>
                    <a:pt x="485566" y="678984"/>
                    <a:pt x="483714" y="685157"/>
                  </a:cubicBezTo>
                  <a:cubicBezTo>
                    <a:pt x="482171" y="691021"/>
                    <a:pt x="477232" y="691947"/>
                    <a:pt x="471986" y="691021"/>
                  </a:cubicBezTo>
                  <a:cubicBezTo>
                    <a:pt x="459640" y="688861"/>
                    <a:pt x="446986" y="689787"/>
                    <a:pt x="434640" y="689478"/>
                  </a:cubicBezTo>
                  <a:cubicBezTo>
                    <a:pt x="379703" y="689169"/>
                    <a:pt x="325074" y="689787"/>
                    <a:pt x="270136" y="688552"/>
                  </a:cubicBezTo>
                  <a:cubicBezTo>
                    <a:pt x="185878" y="686392"/>
                    <a:pt x="101620" y="687009"/>
                    <a:pt x="17362" y="686392"/>
                  </a:cubicBezTo>
                  <a:cubicBezTo>
                    <a:pt x="2239" y="686392"/>
                    <a:pt x="-539" y="683614"/>
                    <a:pt x="78" y="668799"/>
                  </a:cubicBezTo>
                  <a:cubicBezTo>
                    <a:pt x="1622" y="628059"/>
                    <a:pt x="4708" y="587628"/>
                    <a:pt x="10263" y="547505"/>
                  </a:cubicBezTo>
                  <a:cubicBezTo>
                    <a:pt x="17054" y="500592"/>
                    <a:pt x="26004" y="454605"/>
                    <a:pt x="39893" y="409544"/>
                  </a:cubicBezTo>
                  <a:cubicBezTo>
                    <a:pt x="51621" y="370655"/>
                    <a:pt x="64584" y="332076"/>
                    <a:pt x="79707" y="294113"/>
                  </a:cubicBezTo>
                  <a:cubicBezTo>
                    <a:pt x="115200" y="205534"/>
                    <a:pt x="159027" y="121276"/>
                    <a:pt x="214582" y="43499"/>
                  </a:cubicBezTo>
                  <a:cubicBezTo>
                    <a:pt x="223224" y="31462"/>
                    <a:pt x="232483" y="19734"/>
                    <a:pt x="241742" y="8006"/>
                  </a:cubicBezTo>
                  <a:cubicBezTo>
                    <a:pt x="243594" y="5537"/>
                    <a:pt x="246063" y="3376"/>
                    <a:pt x="248532" y="1216"/>
                  </a:cubicBezTo>
                  <a:cubicBezTo>
                    <a:pt x="250692" y="-636"/>
                    <a:pt x="252853" y="-327"/>
                    <a:pt x="254705" y="1833"/>
                  </a:cubicBezTo>
                  <a:cubicBezTo>
                    <a:pt x="257482" y="5228"/>
                    <a:pt x="260569" y="8623"/>
                    <a:pt x="263038" y="12327"/>
                  </a:cubicBezTo>
                  <a:cubicBezTo>
                    <a:pt x="299148" y="63561"/>
                    <a:pt x="332790" y="116029"/>
                    <a:pt x="361802" y="171275"/>
                  </a:cubicBezTo>
                  <a:cubicBezTo>
                    <a:pt x="389579" y="224052"/>
                    <a:pt x="412727" y="278990"/>
                    <a:pt x="427850" y="337014"/>
                  </a:cubicBezTo>
                  <a:cubicBezTo>
                    <a:pt x="436801" y="371273"/>
                    <a:pt x="447603" y="404914"/>
                    <a:pt x="455319" y="439790"/>
                  </a:cubicBezTo>
                  <a:cubicBezTo>
                    <a:pt x="463652" y="478061"/>
                    <a:pt x="469516" y="516641"/>
                    <a:pt x="475072" y="555221"/>
                  </a:cubicBezTo>
                  <a:cubicBezTo>
                    <a:pt x="479084" y="582998"/>
                    <a:pt x="481245" y="611084"/>
                    <a:pt x="485566" y="639170"/>
                  </a:cubicBezTo>
                  <a:cubicBezTo>
                    <a:pt x="486800" y="648121"/>
                    <a:pt x="485874" y="657380"/>
                    <a:pt x="488343" y="666022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437400" y="1435050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7"/>
            </p:custDataLst>
          </p:nvPr>
        </p:nvSpPr>
        <p:spPr>
          <a:xfrm>
            <a:off x="440100" y="2180250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8"/>
            </p:custDataLst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grpSp>
        <p:nvGrpSpPr>
          <p:cNvPr id="96" name="组合 95"/>
          <p:cNvGrpSpPr/>
          <p:nvPr userDrawn="1">
            <p:custDataLst>
              <p:tags r:id="rId3"/>
            </p:custDataLst>
          </p:nvPr>
        </p:nvGrpSpPr>
        <p:grpSpPr>
          <a:xfrm>
            <a:off x="8400980" y="964523"/>
            <a:ext cx="590629" cy="579255"/>
            <a:chOff x="11201307" y="85186"/>
            <a:chExt cx="787505" cy="772340"/>
          </a:xfrm>
        </p:grpSpPr>
        <p:sp>
          <p:nvSpPr>
            <p:cNvPr id="97" name="任意多边形: 形状 96"/>
            <p:cNvSpPr/>
            <p:nvPr>
              <p:custDataLst>
                <p:tags r:id="rId4"/>
              </p:custDataLst>
            </p:nvPr>
          </p:nvSpPr>
          <p:spPr>
            <a:xfrm>
              <a:off x="11201307" y="85186"/>
              <a:ext cx="787505" cy="772340"/>
            </a:xfrm>
            <a:custGeom>
              <a:avLst/>
              <a:gdLst>
                <a:gd name="connsiteX0" fmla="*/ 553772 w 2466191"/>
                <a:gd name="connsiteY0" fmla="*/ 2260478 h 2481282"/>
                <a:gd name="connsiteX1" fmla="*/ 537167 w 2466191"/>
                <a:gd name="connsiteY1" fmla="*/ 2248113 h 2481282"/>
                <a:gd name="connsiteX2" fmla="*/ 532574 w 2466191"/>
                <a:gd name="connsiteY2" fmla="*/ 2244580 h 2481282"/>
                <a:gd name="connsiteX3" fmla="*/ 527393 w 2466191"/>
                <a:gd name="connsiteY3" fmla="*/ 2240341 h 2481282"/>
                <a:gd name="connsiteX4" fmla="*/ 520563 w 2466191"/>
                <a:gd name="connsiteY4" fmla="*/ 2234806 h 2481282"/>
                <a:gd name="connsiteX5" fmla="*/ 515499 w 2466191"/>
                <a:gd name="connsiteY5" fmla="*/ 2229506 h 2481282"/>
                <a:gd name="connsiteX6" fmla="*/ 515617 w 2466191"/>
                <a:gd name="connsiteY6" fmla="*/ 2227151 h 2481282"/>
                <a:gd name="connsiteX7" fmla="*/ 513968 w 2466191"/>
                <a:gd name="connsiteY7" fmla="*/ 2227269 h 2481282"/>
                <a:gd name="connsiteX8" fmla="*/ 506196 w 2466191"/>
                <a:gd name="connsiteY8" fmla="*/ 2219615 h 2481282"/>
                <a:gd name="connsiteX9" fmla="*/ 506785 w 2466191"/>
                <a:gd name="connsiteY9" fmla="*/ 2218672 h 2481282"/>
                <a:gd name="connsiteX10" fmla="*/ 506196 w 2466191"/>
                <a:gd name="connsiteY10" fmla="*/ 2217848 h 2481282"/>
                <a:gd name="connsiteX11" fmla="*/ 478522 w 2466191"/>
                <a:gd name="connsiteY11" fmla="*/ 2209251 h 2481282"/>
                <a:gd name="connsiteX12" fmla="*/ 463919 w 2466191"/>
                <a:gd name="connsiteY12" fmla="*/ 2201008 h 2481282"/>
                <a:gd name="connsiteX13" fmla="*/ 464155 w 2466191"/>
                <a:gd name="connsiteY13" fmla="*/ 2199242 h 2481282"/>
                <a:gd name="connsiteX14" fmla="*/ 461682 w 2466191"/>
                <a:gd name="connsiteY14" fmla="*/ 2199595 h 2481282"/>
                <a:gd name="connsiteX15" fmla="*/ 440484 w 2466191"/>
                <a:gd name="connsiteY15" fmla="*/ 2186641 h 2481282"/>
                <a:gd name="connsiteX16" fmla="*/ 440720 w 2466191"/>
                <a:gd name="connsiteY16" fmla="*/ 2184992 h 2481282"/>
                <a:gd name="connsiteX17" fmla="*/ 438365 w 2466191"/>
                <a:gd name="connsiteY17" fmla="*/ 2185110 h 2481282"/>
                <a:gd name="connsiteX18" fmla="*/ 416932 w 2466191"/>
                <a:gd name="connsiteY18" fmla="*/ 2170508 h 2481282"/>
                <a:gd name="connsiteX19" fmla="*/ 416108 w 2466191"/>
                <a:gd name="connsiteY19" fmla="*/ 2168035 h 2481282"/>
                <a:gd name="connsiteX20" fmla="*/ 414459 w 2466191"/>
                <a:gd name="connsiteY20" fmla="*/ 2168859 h 2481282"/>
                <a:gd name="connsiteX21" fmla="*/ 407393 w 2466191"/>
                <a:gd name="connsiteY21" fmla="*/ 2163206 h 2481282"/>
                <a:gd name="connsiteX22" fmla="*/ 406687 w 2466191"/>
                <a:gd name="connsiteY22" fmla="*/ 2160969 h 2481282"/>
                <a:gd name="connsiteX23" fmla="*/ 405156 w 2466191"/>
                <a:gd name="connsiteY23" fmla="*/ 2161675 h 2481282"/>
                <a:gd name="connsiteX24" fmla="*/ 332261 w 2466191"/>
                <a:gd name="connsiteY24" fmla="*/ 2096788 h 2481282"/>
                <a:gd name="connsiteX25" fmla="*/ 254538 w 2466191"/>
                <a:gd name="connsiteY25" fmla="*/ 2008584 h 2481282"/>
                <a:gd name="connsiteX26" fmla="*/ 177050 w 2466191"/>
                <a:gd name="connsiteY26" fmla="*/ 1896239 h 2481282"/>
                <a:gd name="connsiteX27" fmla="*/ 90613 w 2466191"/>
                <a:gd name="connsiteY27" fmla="*/ 1729488 h 2481282"/>
                <a:gd name="connsiteX28" fmla="*/ 39857 w 2466191"/>
                <a:gd name="connsiteY28" fmla="*/ 1584169 h 2481282"/>
                <a:gd name="connsiteX29" fmla="*/ 22428 w 2466191"/>
                <a:gd name="connsiteY29" fmla="*/ 1468056 h 2481282"/>
                <a:gd name="connsiteX30" fmla="*/ 31967 w 2466191"/>
                <a:gd name="connsiteY30" fmla="*/ 1394926 h 2481282"/>
                <a:gd name="connsiteX31" fmla="*/ 29612 w 2466191"/>
                <a:gd name="connsiteY31" fmla="*/ 1377261 h 2481282"/>
                <a:gd name="connsiteX32" fmla="*/ 12183 w 2466191"/>
                <a:gd name="connsiteY32" fmla="*/ 1331452 h 2481282"/>
                <a:gd name="connsiteX33" fmla="*/ 54 w 2466191"/>
                <a:gd name="connsiteY33" fmla="*/ 1200382 h 2481282"/>
                <a:gd name="connsiteX34" fmla="*/ 5000 w 2466191"/>
                <a:gd name="connsiteY34" fmla="*/ 1085329 h 2481282"/>
                <a:gd name="connsiteX35" fmla="*/ 16776 w 2466191"/>
                <a:gd name="connsiteY35" fmla="*/ 997831 h 2481282"/>
                <a:gd name="connsiteX36" fmla="*/ 46687 w 2466191"/>
                <a:gd name="connsiteY36" fmla="*/ 868411 h 2481282"/>
                <a:gd name="connsiteX37" fmla="*/ 84489 w 2466191"/>
                <a:gd name="connsiteY37" fmla="*/ 758303 h 2481282"/>
                <a:gd name="connsiteX38" fmla="*/ 143017 w 2466191"/>
                <a:gd name="connsiteY38" fmla="*/ 632533 h 2481282"/>
                <a:gd name="connsiteX39" fmla="*/ 194244 w 2466191"/>
                <a:gd name="connsiteY39" fmla="*/ 548097 h 2481282"/>
                <a:gd name="connsiteX40" fmla="*/ 259013 w 2466191"/>
                <a:gd name="connsiteY40" fmla="*/ 464486 h 2481282"/>
                <a:gd name="connsiteX41" fmla="*/ 336854 w 2466191"/>
                <a:gd name="connsiteY41" fmla="*/ 389472 h 2481282"/>
                <a:gd name="connsiteX42" fmla="*/ 432712 w 2466191"/>
                <a:gd name="connsiteY42" fmla="*/ 330590 h 2481282"/>
                <a:gd name="connsiteX43" fmla="*/ 446726 w 2466191"/>
                <a:gd name="connsiteY43" fmla="*/ 324585 h 2481282"/>
                <a:gd name="connsiteX44" fmla="*/ 455440 w 2466191"/>
                <a:gd name="connsiteY44" fmla="*/ 315752 h 2481282"/>
                <a:gd name="connsiteX45" fmla="*/ 495715 w 2466191"/>
                <a:gd name="connsiteY45" fmla="*/ 261229 h 2481282"/>
                <a:gd name="connsiteX46" fmla="*/ 677540 w 2466191"/>
                <a:gd name="connsiteY46" fmla="*/ 144526 h 2481282"/>
                <a:gd name="connsiteX47" fmla="*/ 804605 w 2466191"/>
                <a:gd name="connsiteY47" fmla="*/ 86116 h 2481282"/>
                <a:gd name="connsiteX48" fmla="*/ 902466 w 2466191"/>
                <a:gd name="connsiteY48" fmla="*/ 52436 h 2481282"/>
                <a:gd name="connsiteX49" fmla="*/ 999148 w 2466191"/>
                <a:gd name="connsiteY49" fmla="*/ 27235 h 2481282"/>
                <a:gd name="connsiteX50" fmla="*/ 1096420 w 2466191"/>
                <a:gd name="connsiteY50" fmla="*/ 10513 h 2481282"/>
                <a:gd name="connsiteX51" fmla="*/ 1213593 w 2466191"/>
                <a:gd name="connsiteY51" fmla="*/ 856 h 2481282"/>
                <a:gd name="connsiteX52" fmla="*/ 1271297 w 2466191"/>
                <a:gd name="connsiteY52" fmla="*/ 738 h 2481282"/>
                <a:gd name="connsiteX53" fmla="*/ 1361503 w 2466191"/>
                <a:gd name="connsiteY53" fmla="*/ 7804 h 2481282"/>
                <a:gd name="connsiteX54" fmla="*/ 1475261 w 2466191"/>
                <a:gd name="connsiteY54" fmla="*/ 31357 h 2481282"/>
                <a:gd name="connsiteX55" fmla="*/ 1516124 w 2466191"/>
                <a:gd name="connsiteY55" fmla="*/ 36067 h 2481282"/>
                <a:gd name="connsiteX56" fmla="*/ 1547449 w 2466191"/>
                <a:gd name="connsiteY56" fmla="*/ 39836 h 2481282"/>
                <a:gd name="connsiteX57" fmla="*/ 1624466 w 2466191"/>
                <a:gd name="connsiteY57" fmla="*/ 65272 h 2481282"/>
                <a:gd name="connsiteX58" fmla="*/ 1703720 w 2466191"/>
                <a:gd name="connsiteY58" fmla="*/ 94830 h 2481282"/>
                <a:gd name="connsiteX59" fmla="*/ 1859990 w 2466191"/>
                <a:gd name="connsiteY59" fmla="*/ 168432 h 2481282"/>
                <a:gd name="connsiteX60" fmla="*/ 1962443 w 2466191"/>
                <a:gd name="connsiteY60" fmla="*/ 232848 h 2481282"/>
                <a:gd name="connsiteX61" fmla="*/ 2063601 w 2466191"/>
                <a:gd name="connsiteY61" fmla="*/ 316930 h 2481282"/>
                <a:gd name="connsiteX62" fmla="*/ 2118478 w 2466191"/>
                <a:gd name="connsiteY62" fmla="*/ 381228 h 2481282"/>
                <a:gd name="connsiteX63" fmla="*/ 2132139 w 2466191"/>
                <a:gd name="connsiteY63" fmla="*/ 401719 h 2481282"/>
                <a:gd name="connsiteX64" fmla="*/ 2149214 w 2466191"/>
                <a:gd name="connsiteY64" fmla="*/ 423152 h 2481282"/>
                <a:gd name="connsiteX65" fmla="*/ 2183719 w 2466191"/>
                <a:gd name="connsiteY65" fmla="*/ 458363 h 2481282"/>
                <a:gd name="connsiteX66" fmla="*/ 2194199 w 2466191"/>
                <a:gd name="connsiteY66" fmla="*/ 470963 h 2481282"/>
                <a:gd name="connsiteX67" fmla="*/ 2197732 w 2466191"/>
                <a:gd name="connsiteY67" fmla="*/ 475438 h 2481282"/>
                <a:gd name="connsiteX68" fmla="*/ 2217516 w 2466191"/>
                <a:gd name="connsiteY68" fmla="*/ 498990 h 2481282"/>
                <a:gd name="connsiteX69" fmla="*/ 2217399 w 2466191"/>
                <a:gd name="connsiteY69" fmla="*/ 501463 h 2481282"/>
                <a:gd name="connsiteX70" fmla="*/ 2219047 w 2466191"/>
                <a:gd name="connsiteY70" fmla="*/ 501346 h 2481282"/>
                <a:gd name="connsiteX71" fmla="*/ 2224464 w 2466191"/>
                <a:gd name="connsiteY71" fmla="*/ 508411 h 2481282"/>
                <a:gd name="connsiteX72" fmla="*/ 2224464 w 2466191"/>
                <a:gd name="connsiteY72" fmla="*/ 511002 h 2481282"/>
                <a:gd name="connsiteX73" fmla="*/ 2226231 w 2466191"/>
                <a:gd name="connsiteY73" fmla="*/ 510767 h 2481282"/>
                <a:gd name="connsiteX74" fmla="*/ 2233768 w 2466191"/>
                <a:gd name="connsiteY74" fmla="*/ 520188 h 2481282"/>
                <a:gd name="connsiteX75" fmla="*/ 2233650 w 2466191"/>
                <a:gd name="connsiteY75" fmla="*/ 522778 h 2481282"/>
                <a:gd name="connsiteX76" fmla="*/ 2235416 w 2466191"/>
                <a:gd name="connsiteY76" fmla="*/ 522661 h 2481282"/>
                <a:gd name="connsiteX77" fmla="*/ 2238714 w 2466191"/>
                <a:gd name="connsiteY77" fmla="*/ 527253 h 2481282"/>
                <a:gd name="connsiteX78" fmla="*/ 2238596 w 2466191"/>
                <a:gd name="connsiteY78" fmla="*/ 529844 h 2481282"/>
                <a:gd name="connsiteX79" fmla="*/ 2240362 w 2466191"/>
                <a:gd name="connsiteY79" fmla="*/ 529609 h 2481282"/>
                <a:gd name="connsiteX80" fmla="*/ 2245544 w 2466191"/>
                <a:gd name="connsiteY80" fmla="*/ 536439 h 2481282"/>
                <a:gd name="connsiteX81" fmla="*/ 2245426 w 2466191"/>
                <a:gd name="connsiteY81" fmla="*/ 539147 h 2481282"/>
                <a:gd name="connsiteX82" fmla="*/ 2247310 w 2466191"/>
                <a:gd name="connsiteY82" fmla="*/ 539147 h 2481282"/>
                <a:gd name="connsiteX83" fmla="*/ 2250372 w 2466191"/>
                <a:gd name="connsiteY83" fmla="*/ 543622 h 2481282"/>
                <a:gd name="connsiteX84" fmla="*/ 2249665 w 2466191"/>
                <a:gd name="connsiteY84" fmla="*/ 545389 h 2481282"/>
                <a:gd name="connsiteX85" fmla="*/ 2252256 w 2466191"/>
                <a:gd name="connsiteY85" fmla="*/ 546095 h 2481282"/>
                <a:gd name="connsiteX86" fmla="*/ 2266741 w 2466191"/>
                <a:gd name="connsiteY86" fmla="*/ 567175 h 2481282"/>
                <a:gd name="connsiteX87" fmla="*/ 2266505 w 2466191"/>
                <a:gd name="connsiteY87" fmla="*/ 569883 h 2481282"/>
                <a:gd name="connsiteX88" fmla="*/ 2268390 w 2466191"/>
                <a:gd name="connsiteY88" fmla="*/ 569766 h 2481282"/>
                <a:gd name="connsiteX89" fmla="*/ 2271451 w 2466191"/>
                <a:gd name="connsiteY89" fmla="*/ 574241 h 2481282"/>
                <a:gd name="connsiteX90" fmla="*/ 2271451 w 2466191"/>
                <a:gd name="connsiteY90" fmla="*/ 576831 h 2481282"/>
                <a:gd name="connsiteX91" fmla="*/ 2273336 w 2466191"/>
                <a:gd name="connsiteY91" fmla="*/ 576596 h 2481282"/>
                <a:gd name="connsiteX92" fmla="*/ 2283463 w 2466191"/>
                <a:gd name="connsiteY92" fmla="*/ 593083 h 2481282"/>
                <a:gd name="connsiteX93" fmla="*/ 2283228 w 2466191"/>
                <a:gd name="connsiteY93" fmla="*/ 595556 h 2481282"/>
                <a:gd name="connsiteX94" fmla="*/ 2284994 w 2466191"/>
                <a:gd name="connsiteY94" fmla="*/ 595438 h 2481282"/>
                <a:gd name="connsiteX95" fmla="*/ 2288292 w 2466191"/>
                <a:gd name="connsiteY95" fmla="*/ 600502 h 2481282"/>
                <a:gd name="connsiteX96" fmla="*/ 2292178 w 2466191"/>
                <a:gd name="connsiteY96" fmla="*/ 606861 h 2481282"/>
                <a:gd name="connsiteX97" fmla="*/ 2295475 w 2466191"/>
                <a:gd name="connsiteY97" fmla="*/ 611924 h 2481282"/>
                <a:gd name="connsiteX98" fmla="*/ 2295004 w 2466191"/>
                <a:gd name="connsiteY98" fmla="*/ 614162 h 2481282"/>
                <a:gd name="connsiteX99" fmla="*/ 2296653 w 2466191"/>
                <a:gd name="connsiteY99" fmla="*/ 614162 h 2481282"/>
                <a:gd name="connsiteX100" fmla="*/ 2300185 w 2466191"/>
                <a:gd name="connsiteY100" fmla="*/ 619344 h 2481282"/>
                <a:gd name="connsiteX101" fmla="*/ 2306191 w 2466191"/>
                <a:gd name="connsiteY101" fmla="*/ 630295 h 2481282"/>
                <a:gd name="connsiteX102" fmla="*/ 2309489 w 2466191"/>
                <a:gd name="connsiteY102" fmla="*/ 635712 h 2481282"/>
                <a:gd name="connsiteX103" fmla="*/ 2313257 w 2466191"/>
                <a:gd name="connsiteY103" fmla="*/ 642189 h 2481282"/>
                <a:gd name="connsiteX104" fmla="*/ 2326446 w 2466191"/>
                <a:gd name="connsiteY104" fmla="*/ 665860 h 2481282"/>
                <a:gd name="connsiteX105" fmla="*/ 2325858 w 2466191"/>
                <a:gd name="connsiteY105" fmla="*/ 668333 h 2481282"/>
                <a:gd name="connsiteX106" fmla="*/ 2327624 w 2466191"/>
                <a:gd name="connsiteY106" fmla="*/ 668215 h 2481282"/>
                <a:gd name="connsiteX107" fmla="*/ 2335514 w 2466191"/>
                <a:gd name="connsiteY107" fmla="*/ 682935 h 2481282"/>
                <a:gd name="connsiteX108" fmla="*/ 2350588 w 2466191"/>
                <a:gd name="connsiteY108" fmla="*/ 712964 h 2481282"/>
                <a:gd name="connsiteX109" fmla="*/ 2354709 w 2466191"/>
                <a:gd name="connsiteY109" fmla="*/ 722385 h 2481282"/>
                <a:gd name="connsiteX110" fmla="*/ 2354003 w 2466191"/>
                <a:gd name="connsiteY110" fmla="*/ 724858 h 2481282"/>
                <a:gd name="connsiteX111" fmla="*/ 2355769 w 2466191"/>
                <a:gd name="connsiteY111" fmla="*/ 724741 h 2481282"/>
                <a:gd name="connsiteX112" fmla="*/ 2359538 w 2466191"/>
                <a:gd name="connsiteY112" fmla="*/ 732513 h 2481282"/>
                <a:gd name="connsiteX113" fmla="*/ 2362128 w 2466191"/>
                <a:gd name="connsiteY113" fmla="*/ 738872 h 2481282"/>
                <a:gd name="connsiteX114" fmla="*/ 2368488 w 2466191"/>
                <a:gd name="connsiteY114" fmla="*/ 753475 h 2481282"/>
                <a:gd name="connsiteX115" fmla="*/ 2368016 w 2466191"/>
                <a:gd name="connsiteY115" fmla="*/ 755594 h 2481282"/>
                <a:gd name="connsiteX116" fmla="*/ 2369547 w 2466191"/>
                <a:gd name="connsiteY116" fmla="*/ 755359 h 2481282"/>
                <a:gd name="connsiteX117" fmla="*/ 2373198 w 2466191"/>
                <a:gd name="connsiteY117" fmla="*/ 764898 h 2481282"/>
                <a:gd name="connsiteX118" fmla="*/ 2372491 w 2466191"/>
                <a:gd name="connsiteY118" fmla="*/ 767135 h 2481282"/>
                <a:gd name="connsiteX119" fmla="*/ 2374022 w 2466191"/>
                <a:gd name="connsiteY119" fmla="*/ 767371 h 2481282"/>
                <a:gd name="connsiteX120" fmla="*/ 2380735 w 2466191"/>
                <a:gd name="connsiteY120" fmla="*/ 783857 h 2481282"/>
                <a:gd name="connsiteX121" fmla="*/ 2380146 w 2466191"/>
                <a:gd name="connsiteY121" fmla="*/ 787861 h 2481282"/>
                <a:gd name="connsiteX122" fmla="*/ 2397457 w 2466191"/>
                <a:gd name="connsiteY122" fmla="*/ 842150 h 2481282"/>
                <a:gd name="connsiteX123" fmla="*/ 2399812 w 2466191"/>
                <a:gd name="connsiteY123" fmla="*/ 844505 h 2481282"/>
                <a:gd name="connsiteX124" fmla="*/ 2401696 w 2466191"/>
                <a:gd name="connsiteY124" fmla="*/ 853455 h 2481282"/>
                <a:gd name="connsiteX125" fmla="*/ 2407231 w 2466191"/>
                <a:gd name="connsiteY125" fmla="*/ 877832 h 2481282"/>
                <a:gd name="connsiteX126" fmla="*/ 2407467 w 2466191"/>
                <a:gd name="connsiteY126" fmla="*/ 913985 h 2481282"/>
                <a:gd name="connsiteX127" fmla="*/ 2405700 w 2466191"/>
                <a:gd name="connsiteY127" fmla="*/ 915516 h 2481282"/>
                <a:gd name="connsiteX128" fmla="*/ 2407231 w 2466191"/>
                <a:gd name="connsiteY128" fmla="*/ 915869 h 2481282"/>
                <a:gd name="connsiteX129" fmla="*/ 2414768 w 2466191"/>
                <a:gd name="connsiteY129" fmla="*/ 930825 h 2481282"/>
                <a:gd name="connsiteX130" fmla="*/ 2416299 w 2466191"/>
                <a:gd name="connsiteY130" fmla="*/ 938126 h 2481282"/>
                <a:gd name="connsiteX131" fmla="*/ 2429959 w 2466191"/>
                <a:gd name="connsiteY131" fmla="*/ 969215 h 2481282"/>
                <a:gd name="connsiteX132" fmla="*/ 2455043 w 2466191"/>
                <a:gd name="connsiteY132" fmla="*/ 1069313 h 2481282"/>
                <a:gd name="connsiteX133" fmla="*/ 2464935 w 2466191"/>
                <a:gd name="connsiteY133" fmla="*/ 1167409 h 2481282"/>
                <a:gd name="connsiteX134" fmla="*/ 2460695 w 2466191"/>
                <a:gd name="connsiteY134" fmla="*/ 1337693 h 2481282"/>
                <a:gd name="connsiteX135" fmla="*/ 2452805 w 2466191"/>
                <a:gd name="connsiteY135" fmla="*/ 1407762 h 2481282"/>
                <a:gd name="connsiteX136" fmla="*/ 2436201 w 2466191"/>
                <a:gd name="connsiteY136" fmla="*/ 1495495 h 2481282"/>
                <a:gd name="connsiteX137" fmla="*/ 2386858 w 2466191"/>
                <a:gd name="connsiteY137" fmla="*/ 1659537 h 2481282"/>
                <a:gd name="connsiteX138" fmla="*/ 2374258 w 2466191"/>
                <a:gd name="connsiteY138" fmla="*/ 1689920 h 2481282"/>
                <a:gd name="connsiteX139" fmla="*/ 2351530 w 2466191"/>
                <a:gd name="connsiteY139" fmla="*/ 1757869 h 2481282"/>
                <a:gd name="connsiteX140" fmla="*/ 2296770 w 2466191"/>
                <a:gd name="connsiteY140" fmla="*/ 1878811 h 2481282"/>
                <a:gd name="connsiteX141" fmla="*/ 2206800 w 2466191"/>
                <a:gd name="connsiteY141" fmla="*/ 2019183 h 2481282"/>
                <a:gd name="connsiteX142" fmla="*/ 2124013 w 2466191"/>
                <a:gd name="connsiteY142" fmla="*/ 2116926 h 2481282"/>
                <a:gd name="connsiteX143" fmla="*/ 2056300 w 2466191"/>
                <a:gd name="connsiteY143" fmla="*/ 2182284 h 2481282"/>
                <a:gd name="connsiteX144" fmla="*/ 2034043 w 2466191"/>
                <a:gd name="connsiteY144" fmla="*/ 2201361 h 2481282"/>
                <a:gd name="connsiteX145" fmla="*/ 1939009 w 2466191"/>
                <a:gd name="connsiteY145" fmla="*/ 2272372 h 2481282"/>
                <a:gd name="connsiteX146" fmla="*/ 1871060 w 2466191"/>
                <a:gd name="connsiteY146" fmla="*/ 2314413 h 2481282"/>
                <a:gd name="connsiteX147" fmla="*/ 1784740 w 2466191"/>
                <a:gd name="connsiteY147" fmla="*/ 2356808 h 2481282"/>
                <a:gd name="connsiteX148" fmla="*/ 1680638 w 2466191"/>
                <a:gd name="connsiteY148" fmla="*/ 2393078 h 2481282"/>
                <a:gd name="connsiteX149" fmla="*/ 1615163 w 2466191"/>
                <a:gd name="connsiteY149" fmla="*/ 2406739 h 2481282"/>
                <a:gd name="connsiteX150" fmla="*/ 1578303 w 2466191"/>
                <a:gd name="connsiteY150" fmla="*/ 2404854 h 2481282"/>
                <a:gd name="connsiteX151" fmla="*/ 1567116 w 2466191"/>
                <a:gd name="connsiteY151" fmla="*/ 2402381 h 2481282"/>
                <a:gd name="connsiteX152" fmla="*/ 1558401 w 2466191"/>
                <a:gd name="connsiteY152" fmla="*/ 2400733 h 2481282"/>
                <a:gd name="connsiteX153" fmla="*/ 1556870 w 2466191"/>
                <a:gd name="connsiteY153" fmla="*/ 2401675 h 2481282"/>
                <a:gd name="connsiteX154" fmla="*/ 1551335 w 2466191"/>
                <a:gd name="connsiteY154" fmla="*/ 2404854 h 2481282"/>
                <a:gd name="connsiteX155" fmla="*/ 1549569 w 2466191"/>
                <a:gd name="connsiteY155" fmla="*/ 2405679 h 2481282"/>
                <a:gd name="connsiteX156" fmla="*/ 1529667 w 2466191"/>
                <a:gd name="connsiteY156" fmla="*/ 2416866 h 2481282"/>
                <a:gd name="connsiteX157" fmla="*/ 1519304 w 2466191"/>
                <a:gd name="connsiteY157" fmla="*/ 2422283 h 2481282"/>
                <a:gd name="connsiteX158" fmla="*/ 1495398 w 2466191"/>
                <a:gd name="connsiteY158" fmla="*/ 2434059 h 2481282"/>
                <a:gd name="connsiteX159" fmla="*/ 1490335 w 2466191"/>
                <a:gd name="connsiteY159" fmla="*/ 2434531 h 2481282"/>
                <a:gd name="connsiteX160" fmla="*/ 1446292 w 2466191"/>
                <a:gd name="connsiteY160" fmla="*/ 2450899 h 2481282"/>
                <a:gd name="connsiteX161" fmla="*/ 1373279 w 2466191"/>
                <a:gd name="connsiteY161" fmla="*/ 2468328 h 2481282"/>
                <a:gd name="connsiteX162" fmla="*/ 1363858 w 2466191"/>
                <a:gd name="connsiteY162" fmla="*/ 2472568 h 2481282"/>
                <a:gd name="connsiteX163" fmla="*/ 1353024 w 2466191"/>
                <a:gd name="connsiteY163" fmla="*/ 2474334 h 2481282"/>
                <a:gd name="connsiteX164" fmla="*/ 1325703 w 2466191"/>
                <a:gd name="connsiteY164" fmla="*/ 2476925 h 2481282"/>
                <a:gd name="connsiteX165" fmla="*/ 1326174 w 2466191"/>
                <a:gd name="connsiteY165" fmla="*/ 2477985 h 2481282"/>
                <a:gd name="connsiteX166" fmla="*/ 1317931 w 2466191"/>
                <a:gd name="connsiteY166" fmla="*/ 2479162 h 2481282"/>
                <a:gd name="connsiteX167" fmla="*/ 1297911 w 2466191"/>
                <a:gd name="connsiteY167" fmla="*/ 2480105 h 2481282"/>
                <a:gd name="connsiteX168" fmla="*/ 1273652 w 2466191"/>
                <a:gd name="connsiteY168" fmla="*/ 2481164 h 2481282"/>
                <a:gd name="connsiteX169" fmla="*/ 1269648 w 2466191"/>
                <a:gd name="connsiteY169" fmla="*/ 2479634 h 2481282"/>
                <a:gd name="connsiteX170" fmla="*/ 1210532 w 2466191"/>
                <a:gd name="connsiteY170" fmla="*/ 2479751 h 2481282"/>
                <a:gd name="connsiteX171" fmla="*/ 1205350 w 2466191"/>
                <a:gd name="connsiteY171" fmla="*/ 2481282 h 2481282"/>
                <a:gd name="connsiteX172" fmla="*/ 1178618 w 2466191"/>
                <a:gd name="connsiteY172" fmla="*/ 2480222 h 2481282"/>
                <a:gd name="connsiteX173" fmla="*/ 1174379 w 2466191"/>
                <a:gd name="connsiteY173" fmla="*/ 2477867 h 2481282"/>
                <a:gd name="connsiteX174" fmla="*/ 1143996 w 2466191"/>
                <a:gd name="connsiteY174" fmla="*/ 2475394 h 2481282"/>
                <a:gd name="connsiteX175" fmla="*/ 1114555 w 2466191"/>
                <a:gd name="connsiteY175" fmla="*/ 2474099 h 2481282"/>
                <a:gd name="connsiteX176" fmla="*/ 1103132 w 2466191"/>
                <a:gd name="connsiteY176" fmla="*/ 2472803 h 2481282"/>
                <a:gd name="connsiteX177" fmla="*/ 1102426 w 2466191"/>
                <a:gd name="connsiteY177" fmla="*/ 2470919 h 2481282"/>
                <a:gd name="connsiteX178" fmla="*/ 1099835 w 2466191"/>
                <a:gd name="connsiteY178" fmla="*/ 2472215 h 2481282"/>
                <a:gd name="connsiteX179" fmla="*/ 1091238 w 2466191"/>
                <a:gd name="connsiteY179" fmla="*/ 2470566 h 2481282"/>
                <a:gd name="connsiteX180" fmla="*/ 1092181 w 2466191"/>
                <a:gd name="connsiteY180" fmla="*/ 2469859 h 2481282"/>
                <a:gd name="connsiteX181" fmla="*/ 1091709 w 2466191"/>
                <a:gd name="connsiteY181" fmla="*/ 2468917 h 2481282"/>
                <a:gd name="connsiteX182" fmla="*/ 1085939 w 2466191"/>
                <a:gd name="connsiteY182" fmla="*/ 2469506 h 2481282"/>
                <a:gd name="connsiteX183" fmla="*/ 1075458 w 2466191"/>
                <a:gd name="connsiteY183" fmla="*/ 2467975 h 2481282"/>
                <a:gd name="connsiteX184" fmla="*/ 1075341 w 2466191"/>
                <a:gd name="connsiteY184" fmla="*/ 2466562 h 2481282"/>
                <a:gd name="connsiteX185" fmla="*/ 1073692 w 2466191"/>
                <a:gd name="connsiteY185" fmla="*/ 2467622 h 2481282"/>
                <a:gd name="connsiteX186" fmla="*/ 1063682 w 2466191"/>
                <a:gd name="connsiteY186" fmla="*/ 2465738 h 2481282"/>
                <a:gd name="connsiteX187" fmla="*/ 1063682 w 2466191"/>
                <a:gd name="connsiteY187" fmla="*/ 2464207 h 2481282"/>
                <a:gd name="connsiteX188" fmla="*/ 1061916 w 2466191"/>
                <a:gd name="connsiteY188" fmla="*/ 2465149 h 2481282"/>
                <a:gd name="connsiteX189" fmla="*/ 1049668 w 2466191"/>
                <a:gd name="connsiteY189" fmla="*/ 2463147 h 2481282"/>
                <a:gd name="connsiteX190" fmla="*/ 1049551 w 2466191"/>
                <a:gd name="connsiteY190" fmla="*/ 2461734 h 2481282"/>
                <a:gd name="connsiteX191" fmla="*/ 1047902 w 2466191"/>
                <a:gd name="connsiteY191" fmla="*/ 2462794 h 2481282"/>
                <a:gd name="connsiteX192" fmla="*/ 1014340 w 2466191"/>
                <a:gd name="connsiteY192" fmla="*/ 2456081 h 2481282"/>
                <a:gd name="connsiteX193" fmla="*/ 1014340 w 2466191"/>
                <a:gd name="connsiteY193" fmla="*/ 2454668 h 2481282"/>
                <a:gd name="connsiteX194" fmla="*/ 1012455 w 2466191"/>
                <a:gd name="connsiteY194" fmla="*/ 2455492 h 2481282"/>
                <a:gd name="connsiteX195" fmla="*/ 1004919 w 2466191"/>
                <a:gd name="connsiteY195" fmla="*/ 2453961 h 2481282"/>
                <a:gd name="connsiteX196" fmla="*/ 1004919 w 2466191"/>
                <a:gd name="connsiteY196" fmla="*/ 2452548 h 2481282"/>
                <a:gd name="connsiteX197" fmla="*/ 1003152 w 2466191"/>
                <a:gd name="connsiteY197" fmla="*/ 2453608 h 2481282"/>
                <a:gd name="connsiteX198" fmla="*/ 992554 w 2466191"/>
                <a:gd name="connsiteY198" fmla="*/ 2451606 h 2481282"/>
                <a:gd name="connsiteX199" fmla="*/ 993025 w 2466191"/>
                <a:gd name="connsiteY199" fmla="*/ 2450546 h 2481282"/>
                <a:gd name="connsiteX200" fmla="*/ 992318 w 2466191"/>
                <a:gd name="connsiteY200" fmla="*/ 2449840 h 2481282"/>
                <a:gd name="connsiteX201" fmla="*/ 947686 w 2466191"/>
                <a:gd name="connsiteY201" fmla="*/ 2438063 h 2481282"/>
                <a:gd name="connsiteX202" fmla="*/ 946038 w 2466191"/>
                <a:gd name="connsiteY202" fmla="*/ 2439359 h 2481282"/>
                <a:gd name="connsiteX203" fmla="*/ 938736 w 2466191"/>
                <a:gd name="connsiteY203" fmla="*/ 2437710 h 2481282"/>
                <a:gd name="connsiteX204" fmla="*/ 920248 w 2466191"/>
                <a:gd name="connsiteY204" fmla="*/ 2432057 h 2481282"/>
                <a:gd name="connsiteX205" fmla="*/ 908118 w 2466191"/>
                <a:gd name="connsiteY205" fmla="*/ 2427936 h 2481282"/>
                <a:gd name="connsiteX206" fmla="*/ 904585 w 2466191"/>
                <a:gd name="connsiteY206" fmla="*/ 2425110 h 2481282"/>
                <a:gd name="connsiteX207" fmla="*/ 863722 w 2466191"/>
                <a:gd name="connsiteY207" fmla="*/ 2411802 h 2481282"/>
                <a:gd name="connsiteX208" fmla="*/ 835577 w 2466191"/>
                <a:gd name="connsiteY208" fmla="*/ 2403677 h 2481282"/>
                <a:gd name="connsiteX209" fmla="*/ 825685 w 2466191"/>
                <a:gd name="connsiteY209" fmla="*/ 2399555 h 2481282"/>
                <a:gd name="connsiteX210" fmla="*/ 804605 w 2466191"/>
                <a:gd name="connsiteY210" fmla="*/ 2392018 h 2481282"/>
                <a:gd name="connsiteX211" fmla="*/ 794949 w 2466191"/>
                <a:gd name="connsiteY211" fmla="*/ 2388250 h 2481282"/>
                <a:gd name="connsiteX212" fmla="*/ 771396 w 2466191"/>
                <a:gd name="connsiteY212" fmla="*/ 2378240 h 2481282"/>
                <a:gd name="connsiteX213" fmla="*/ 762329 w 2466191"/>
                <a:gd name="connsiteY213" fmla="*/ 2374236 h 2481282"/>
                <a:gd name="connsiteX214" fmla="*/ 748197 w 2466191"/>
                <a:gd name="connsiteY214" fmla="*/ 2368584 h 2481282"/>
                <a:gd name="connsiteX215" fmla="*/ 740896 w 2466191"/>
                <a:gd name="connsiteY215" fmla="*/ 2364815 h 2481282"/>
                <a:gd name="connsiteX216" fmla="*/ 740896 w 2466191"/>
                <a:gd name="connsiteY216" fmla="*/ 2363049 h 2481282"/>
                <a:gd name="connsiteX217" fmla="*/ 738423 w 2466191"/>
                <a:gd name="connsiteY217" fmla="*/ 2363638 h 2481282"/>
                <a:gd name="connsiteX218" fmla="*/ 719699 w 2466191"/>
                <a:gd name="connsiteY218" fmla="*/ 2354805 h 2481282"/>
                <a:gd name="connsiteX219" fmla="*/ 708158 w 2466191"/>
                <a:gd name="connsiteY219" fmla="*/ 2349506 h 2481282"/>
                <a:gd name="connsiteX220" fmla="*/ 700621 w 2466191"/>
                <a:gd name="connsiteY220" fmla="*/ 2345973 h 2481282"/>
                <a:gd name="connsiteX221" fmla="*/ 694026 w 2466191"/>
                <a:gd name="connsiteY221" fmla="*/ 2342440 h 2481282"/>
                <a:gd name="connsiteX222" fmla="*/ 686490 w 2466191"/>
                <a:gd name="connsiteY222" fmla="*/ 2338554 h 2481282"/>
                <a:gd name="connsiteX223" fmla="*/ 656460 w 2466191"/>
                <a:gd name="connsiteY223" fmla="*/ 2323245 h 2481282"/>
                <a:gd name="connsiteX224" fmla="*/ 646333 w 2466191"/>
                <a:gd name="connsiteY224" fmla="*/ 2317710 h 2481282"/>
                <a:gd name="connsiteX225" fmla="*/ 639738 w 2466191"/>
                <a:gd name="connsiteY225" fmla="*/ 2314178 h 2481282"/>
                <a:gd name="connsiteX226" fmla="*/ 629964 w 2466191"/>
                <a:gd name="connsiteY226" fmla="*/ 2308525 h 2481282"/>
                <a:gd name="connsiteX227" fmla="*/ 630082 w 2466191"/>
                <a:gd name="connsiteY227" fmla="*/ 2306759 h 2481282"/>
                <a:gd name="connsiteX228" fmla="*/ 627609 w 2466191"/>
                <a:gd name="connsiteY228" fmla="*/ 2307347 h 2481282"/>
                <a:gd name="connsiteX229" fmla="*/ 620661 w 2466191"/>
                <a:gd name="connsiteY229" fmla="*/ 2303579 h 2481282"/>
                <a:gd name="connsiteX230" fmla="*/ 620896 w 2466191"/>
                <a:gd name="connsiteY230" fmla="*/ 2301930 h 2481282"/>
                <a:gd name="connsiteX231" fmla="*/ 618423 w 2466191"/>
                <a:gd name="connsiteY231" fmla="*/ 2302166 h 2481282"/>
                <a:gd name="connsiteX232" fmla="*/ 608884 w 2466191"/>
                <a:gd name="connsiteY232" fmla="*/ 2296631 h 2481282"/>
                <a:gd name="connsiteX233" fmla="*/ 609120 w 2466191"/>
                <a:gd name="connsiteY233" fmla="*/ 2294982 h 2481282"/>
                <a:gd name="connsiteX234" fmla="*/ 606765 w 2466191"/>
                <a:gd name="connsiteY234" fmla="*/ 2295100 h 2481282"/>
                <a:gd name="connsiteX235" fmla="*/ 590042 w 2466191"/>
                <a:gd name="connsiteY235" fmla="*/ 2284855 h 2481282"/>
                <a:gd name="connsiteX236" fmla="*/ 590160 w 2466191"/>
                <a:gd name="connsiteY236" fmla="*/ 2283206 h 2481282"/>
                <a:gd name="connsiteX237" fmla="*/ 587805 w 2466191"/>
                <a:gd name="connsiteY237" fmla="*/ 2283559 h 2481282"/>
                <a:gd name="connsiteX238" fmla="*/ 583094 w 2466191"/>
                <a:gd name="connsiteY238" fmla="*/ 2280262 h 2481282"/>
                <a:gd name="connsiteX239" fmla="*/ 583212 w 2466191"/>
                <a:gd name="connsiteY239" fmla="*/ 2278496 h 2481282"/>
                <a:gd name="connsiteX240" fmla="*/ 580739 w 2466191"/>
                <a:gd name="connsiteY240" fmla="*/ 2278849 h 2481282"/>
                <a:gd name="connsiteX241" fmla="*/ 575911 w 2466191"/>
                <a:gd name="connsiteY241" fmla="*/ 2275669 h 2481282"/>
                <a:gd name="connsiteX242" fmla="*/ 576264 w 2466191"/>
                <a:gd name="connsiteY242" fmla="*/ 2273903 h 2481282"/>
                <a:gd name="connsiteX243" fmla="*/ 573791 w 2466191"/>
                <a:gd name="connsiteY243" fmla="*/ 2274021 h 2481282"/>
                <a:gd name="connsiteX244" fmla="*/ 568845 w 2466191"/>
                <a:gd name="connsiteY244" fmla="*/ 2270605 h 2481282"/>
                <a:gd name="connsiteX245" fmla="*/ 569199 w 2466191"/>
                <a:gd name="connsiteY245" fmla="*/ 2268957 h 2481282"/>
                <a:gd name="connsiteX246" fmla="*/ 566961 w 2466191"/>
                <a:gd name="connsiteY246" fmla="*/ 2269192 h 2481282"/>
                <a:gd name="connsiteX247" fmla="*/ 554831 w 2466191"/>
                <a:gd name="connsiteY247" fmla="*/ 2261067 h 2481282"/>
                <a:gd name="connsiteX248" fmla="*/ 554949 w 2466191"/>
                <a:gd name="connsiteY248" fmla="*/ 2259418 h 2481282"/>
                <a:gd name="connsiteX249" fmla="*/ 553772 w 2466191"/>
                <a:gd name="connsiteY249" fmla="*/ 2260478 h 2481282"/>
                <a:gd name="connsiteX250" fmla="*/ 94852 w 2466191"/>
                <a:gd name="connsiteY250" fmla="*/ 1462403 h 2481282"/>
                <a:gd name="connsiteX251" fmla="*/ 96148 w 2466191"/>
                <a:gd name="connsiteY251" fmla="*/ 1494906 h 2481282"/>
                <a:gd name="connsiteX252" fmla="*/ 101565 w 2466191"/>
                <a:gd name="connsiteY252" fmla="*/ 1526113 h 2481282"/>
                <a:gd name="connsiteX253" fmla="*/ 107924 w 2466191"/>
                <a:gd name="connsiteY253" fmla="*/ 1559439 h 2481282"/>
                <a:gd name="connsiteX254" fmla="*/ 128061 w 2466191"/>
                <a:gd name="connsiteY254" fmla="*/ 1626446 h 2481282"/>
                <a:gd name="connsiteX255" fmla="*/ 142664 w 2466191"/>
                <a:gd name="connsiteY255" fmla="*/ 1666014 h 2481282"/>
                <a:gd name="connsiteX256" fmla="*/ 182114 w 2466191"/>
                <a:gd name="connsiteY256" fmla="*/ 1756338 h 2481282"/>
                <a:gd name="connsiteX257" fmla="*/ 250181 w 2466191"/>
                <a:gd name="connsiteY257" fmla="*/ 1876926 h 2481282"/>
                <a:gd name="connsiteX258" fmla="*/ 289749 w 2466191"/>
                <a:gd name="connsiteY258" fmla="*/ 1935219 h 2481282"/>
                <a:gd name="connsiteX259" fmla="*/ 330141 w 2466191"/>
                <a:gd name="connsiteY259" fmla="*/ 1987034 h 2481282"/>
                <a:gd name="connsiteX260" fmla="*/ 388787 w 2466191"/>
                <a:gd name="connsiteY260" fmla="*/ 2051214 h 2481282"/>
                <a:gd name="connsiteX261" fmla="*/ 426000 w 2466191"/>
                <a:gd name="connsiteY261" fmla="*/ 2085012 h 2481282"/>
                <a:gd name="connsiteX262" fmla="*/ 473576 w 2466191"/>
                <a:gd name="connsiteY262" fmla="*/ 2121047 h 2481282"/>
                <a:gd name="connsiteX263" fmla="*/ 506431 w 2466191"/>
                <a:gd name="connsiteY263" fmla="*/ 2141656 h 2481282"/>
                <a:gd name="connsiteX264" fmla="*/ 531868 w 2466191"/>
                <a:gd name="connsiteY264" fmla="*/ 2144953 h 2481282"/>
                <a:gd name="connsiteX265" fmla="*/ 577206 w 2466191"/>
                <a:gd name="connsiteY265" fmla="*/ 2132588 h 2481282"/>
                <a:gd name="connsiteX266" fmla="*/ 589454 w 2466191"/>
                <a:gd name="connsiteY266" fmla="*/ 2128584 h 2481282"/>
                <a:gd name="connsiteX267" fmla="*/ 643271 w 2466191"/>
                <a:gd name="connsiteY267" fmla="*/ 2108800 h 2481282"/>
                <a:gd name="connsiteX268" fmla="*/ 719699 w 2466191"/>
                <a:gd name="connsiteY268" fmla="*/ 2075945 h 2481282"/>
                <a:gd name="connsiteX269" fmla="*/ 799424 w 2466191"/>
                <a:gd name="connsiteY269" fmla="*/ 2033550 h 2481282"/>
                <a:gd name="connsiteX270" fmla="*/ 879266 w 2466191"/>
                <a:gd name="connsiteY270" fmla="*/ 1984208 h 2481282"/>
                <a:gd name="connsiteX271" fmla="*/ 901288 w 2466191"/>
                <a:gd name="connsiteY271" fmla="*/ 1968545 h 2481282"/>
                <a:gd name="connsiteX272" fmla="*/ 954163 w 2466191"/>
                <a:gd name="connsiteY272" fmla="*/ 1932039 h 2481282"/>
                <a:gd name="connsiteX273" fmla="*/ 1013398 w 2466191"/>
                <a:gd name="connsiteY273" fmla="*/ 1885876 h 2481282"/>
                <a:gd name="connsiteX274" fmla="*/ 1084055 w 2466191"/>
                <a:gd name="connsiteY274" fmla="*/ 1828173 h 2481282"/>
                <a:gd name="connsiteX275" fmla="*/ 1161778 w 2466191"/>
                <a:gd name="connsiteY275" fmla="*/ 1758340 h 2481282"/>
                <a:gd name="connsiteX276" fmla="*/ 1240325 w 2466191"/>
                <a:gd name="connsiteY276" fmla="*/ 1684385 h 2481282"/>
                <a:gd name="connsiteX277" fmla="*/ 1322877 w 2466191"/>
                <a:gd name="connsiteY277" fmla="*/ 1599125 h 2481282"/>
                <a:gd name="connsiteX278" fmla="*/ 1377165 w 2466191"/>
                <a:gd name="connsiteY278" fmla="*/ 1540597 h 2481282"/>
                <a:gd name="connsiteX279" fmla="*/ 1425801 w 2466191"/>
                <a:gd name="connsiteY279" fmla="*/ 1487133 h 2481282"/>
                <a:gd name="connsiteX280" fmla="*/ 1501169 w 2466191"/>
                <a:gd name="connsiteY280" fmla="*/ 1400107 h 2481282"/>
                <a:gd name="connsiteX281" fmla="*/ 1554986 w 2466191"/>
                <a:gd name="connsiteY281" fmla="*/ 1334985 h 2481282"/>
                <a:gd name="connsiteX282" fmla="*/ 1609863 w 2466191"/>
                <a:gd name="connsiteY282" fmla="*/ 1267625 h 2481282"/>
                <a:gd name="connsiteX283" fmla="*/ 1644956 w 2466191"/>
                <a:gd name="connsiteY283" fmla="*/ 1223581 h 2481282"/>
                <a:gd name="connsiteX284" fmla="*/ 1683700 w 2466191"/>
                <a:gd name="connsiteY284" fmla="*/ 1173533 h 2481282"/>
                <a:gd name="connsiteX285" fmla="*/ 1771786 w 2466191"/>
                <a:gd name="connsiteY285" fmla="*/ 1056241 h 2481282"/>
                <a:gd name="connsiteX286" fmla="*/ 1830079 w 2466191"/>
                <a:gd name="connsiteY286" fmla="*/ 976752 h 2481282"/>
                <a:gd name="connsiteX287" fmla="*/ 1854573 w 2466191"/>
                <a:gd name="connsiteY287" fmla="*/ 943896 h 2481282"/>
                <a:gd name="connsiteX288" fmla="*/ 1881423 w 2466191"/>
                <a:gd name="connsiteY288" fmla="*/ 903975 h 2481282"/>
                <a:gd name="connsiteX289" fmla="*/ 1938655 w 2466191"/>
                <a:gd name="connsiteY289" fmla="*/ 823543 h 2481282"/>
                <a:gd name="connsiteX290" fmla="*/ 1939126 w 2466191"/>
                <a:gd name="connsiteY290" fmla="*/ 807410 h 2481282"/>
                <a:gd name="connsiteX291" fmla="*/ 1932885 w 2466191"/>
                <a:gd name="connsiteY291" fmla="*/ 800344 h 2481282"/>
                <a:gd name="connsiteX292" fmla="*/ 1895201 w 2466191"/>
                <a:gd name="connsiteY292" fmla="*/ 764898 h 2481282"/>
                <a:gd name="connsiteX293" fmla="*/ 1838440 w 2466191"/>
                <a:gd name="connsiteY293" fmla="*/ 720030 h 2481282"/>
                <a:gd name="connsiteX294" fmla="*/ 1760481 w 2466191"/>
                <a:gd name="connsiteY294" fmla="*/ 669746 h 2481282"/>
                <a:gd name="connsiteX295" fmla="*/ 1745996 w 2466191"/>
                <a:gd name="connsiteY295" fmla="*/ 670923 h 2481282"/>
                <a:gd name="connsiteX296" fmla="*/ 1718322 w 2466191"/>
                <a:gd name="connsiteY296" fmla="*/ 696242 h 2481282"/>
                <a:gd name="connsiteX297" fmla="*/ 1645899 w 2466191"/>
                <a:gd name="connsiteY297" fmla="*/ 750060 h 2481282"/>
                <a:gd name="connsiteX298" fmla="*/ 1557695 w 2466191"/>
                <a:gd name="connsiteY298" fmla="*/ 796340 h 2481282"/>
                <a:gd name="connsiteX299" fmla="*/ 1466900 w 2466191"/>
                <a:gd name="connsiteY299" fmla="*/ 828371 h 2481282"/>
                <a:gd name="connsiteX300" fmla="*/ 1399069 w 2466191"/>
                <a:gd name="connsiteY300" fmla="*/ 846860 h 2481282"/>
                <a:gd name="connsiteX301" fmla="*/ 1350786 w 2466191"/>
                <a:gd name="connsiteY301" fmla="*/ 856752 h 2481282"/>
                <a:gd name="connsiteX302" fmla="*/ 1261169 w 2466191"/>
                <a:gd name="connsiteY302" fmla="*/ 874534 h 2481282"/>
                <a:gd name="connsiteX303" fmla="*/ 1218657 w 2466191"/>
                <a:gd name="connsiteY303" fmla="*/ 883013 h 2481282"/>
                <a:gd name="connsiteX304" fmla="*/ 1175085 w 2466191"/>
                <a:gd name="connsiteY304" fmla="*/ 891492 h 2481282"/>
                <a:gd name="connsiteX305" fmla="*/ 1125507 w 2466191"/>
                <a:gd name="connsiteY305" fmla="*/ 900913 h 2481282"/>
                <a:gd name="connsiteX306" fmla="*/ 1092652 w 2466191"/>
                <a:gd name="connsiteY306" fmla="*/ 909274 h 2481282"/>
                <a:gd name="connsiteX307" fmla="*/ 1060267 w 2466191"/>
                <a:gd name="connsiteY307" fmla="*/ 915044 h 2481282"/>
                <a:gd name="connsiteX308" fmla="*/ 1004565 w 2466191"/>
                <a:gd name="connsiteY308" fmla="*/ 929176 h 2481282"/>
                <a:gd name="connsiteX309" fmla="*/ 958991 w 2466191"/>
                <a:gd name="connsiteY309" fmla="*/ 940128 h 2481282"/>
                <a:gd name="connsiteX310" fmla="*/ 912946 w 2466191"/>
                <a:gd name="connsiteY310" fmla="*/ 953788 h 2481282"/>
                <a:gd name="connsiteX311" fmla="*/ 851592 w 2466191"/>
                <a:gd name="connsiteY311" fmla="*/ 973572 h 2481282"/>
                <a:gd name="connsiteX312" fmla="*/ 786116 w 2466191"/>
                <a:gd name="connsiteY312" fmla="*/ 995947 h 2481282"/>
                <a:gd name="connsiteX313" fmla="*/ 729591 w 2466191"/>
                <a:gd name="connsiteY313" fmla="*/ 1018440 h 2481282"/>
                <a:gd name="connsiteX314" fmla="*/ 681897 w 2466191"/>
                <a:gd name="connsiteY314" fmla="*/ 1038341 h 2481282"/>
                <a:gd name="connsiteX315" fmla="*/ 632908 w 2466191"/>
                <a:gd name="connsiteY315" fmla="*/ 1061070 h 2481282"/>
                <a:gd name="connsiteX316" fmla="*/ 532574 w 2466191"/>
                <a:gd name="connsiteY316" fmla="*/ 1112649 h 2481282"/>
                <a:gd name="connsiteX317" fmla="*/ 510671 w 2466191"/>
                <a:gd name="connsiteY317" fmla="*/ 1123837 h 2481282"/>
                <a:gd name="connsiteX318" fmla="*/ 475224 w 2466191"/>
                <a:gd name="connsiteY318" fmla="*/ 1144445 h 2481282"/>
                <a:gd name="connsiteX319" fmla="*/ 453556 w 2466191"/>
                <a:gd name="connsiteY319" fmla="*/ 1158341 h 2481282"/>
                <a:gd name="connsiteX320" fmla="*/ 398797 w 2466191"/>
                <a:gd name="connsiteY320" fmla="*/ 1191432 h 2481282"/>
                <a:gd name="connsiteX321" fmla="*/ 343331 w 2466191"/>
                <a:gd name="connsiteY321" fmla="*/ 1228410 h 2481282"/>
                <a:gd name="connsiteX322" fmla="*/ 325195 w 2466191"/>
                <a:gd name="connsiteY322" fmla="*/ 1241364 h 2481282"/>
                <a:gd name="connsiteX323" fmla="*/ 274204 w 2466191"/>
                <a:gd name="connsiteY323" fmla="*/ 1277163 h 2481282"/>
                <a:gd name="connsiteX324" fmla="*/ 230279 w 2466191"/>
                <a:gd name="connsiteY324" fmla="*/ 1310372 h 2481282"/>
                <a:gd name="connsiteX325" fmla="*/ 185058 w 2466191"/>
                <a:gd name="connsiteY325" fmla="*/ 1345819 h 2481282"/>
                <a:gd name="connsiteX326" fmla="*/ 115343 w 2466191"/>
                <a:gd name="connsiteY326" fmla="*/ 1401285 h 2481282"/>
                <a:gd name="connsiteX327" fmla="*/ 96383 w 2466191"/>
                <a:gd name="connsiteY327" fmla="*/ 1433787 h 2481282"/>
                <a:gd name="connsiteX328" fmla="*/ 94852 w 2466191"/>
                <a:gd name="connsiteY328" fmla="*/ 1462403 h 2481282"/>
                <a:gd name="connsiteX329" fmla="*/ 1241621 w 2466191"/>
                <a:gd name="connsiteY329" fmla="*/ 2410978 h 2481282"/>
                <a:gd name="connsiteX330" fmla="*/ 1348667 w 2466191"/>
                <a:gd name="connsiteY330" fmla="*/ 2402381 h 2481282"/>
                <a:gd name="connsiteX331" fmla="*/ 1430394 w 2466191"/>
                <a:gd name="connsiteY331" fmla="*/ 2383186 h 2481282"/>
                <a:gd name="connsiteX332" fmla="*/ 1499285 w 2466191"/>
                <a:gd name="connsiteY332" fmla="*/ 2353746 h 2481282"/>
                <a:gd name="connsiteX333" fmla="*/ 1568293 w 2466191"/>
                <a:gd name="connsiteY333" fmla="*/ 2311587 h 2481282"/>
                <a:gd name="connsiteX334" fmla="*/ 1644956 w 2466191"/>
                <a:gd name="connsiteY334" fmla="*/ 2253412 h 2481282"/>
                <a:gd name="connsiteX335" fmla="*/ 1676163 w 2466191"/>
                <a:gd name="connsiteY335" fmla="*/ 2226916 h 2481282"/>
                <a:gd name="connsiteX336" fmla="*/ 1711492 w 2466191"/>
                <a:gd name="connsiteY336" fmla="*/ 2191352 h 2481282"/>
                <a:gd name="connsiteX337" fmla="*/ 1756006 w 2466191"/>
                <a:gd name="connsiteY337" fmla="*/ 2143187 h 2481282"/>
                <a:gd name="connsiteX338" fmla="*/ 1824897 w 2466191"/>
                <a:gd name="connsiteY338" fmla="*/ 2049684 h 2481282"/>
                <a:gd name="connsiteX339" fmla="*/ 1873180 w 2466191"/>
                <a:gd name="connsiteY339" fmla="*/ 1966543 h 2481282"/>
                <a:gd name="connsiteX340" fmla="*/ 1884249 w 2466191"/>
                <a:gd name="connsiteY340" fmla="*/ 1945817 h 2481282"/>
                <a:gd name="connsiteX341" fmla="*/ 1916516 w 2466191"/>
                <a:gd name="connsiteY341" fmla="*/ 1871627 h 2481282"/>
                <a:gd name="connsiteX342" fmla="*/ 1958557 w 2466191"/>
                <a:gd name="connsiteY342" fmla="*/ 1752098 h 2481282"/>
                <a:gd name="connsiteX343" fmla="*/ 1973042 w 2466191"/>
                <a:gd name="connsiteY343" fmla="*/ 1705229 h 2481282"/>
                <a:gd name="connsiteX344" fmla="*/ 1996830 w 2466191"/>
                <a:gd name="connsiteY344" fmla="*/ 1614670 h 2481282"/>
                <a:gd name="connsiteX345" fmla="*/ 2007311 w 2466191"/>
                <a:gd name="connsiteY345" fmla="*/ 1565327 h 2481282"/>
                <a:gd name="connsiteX346" fmla="*/ 2027448 w 2466191"/>
                <a:gd name="connsiteY346" fmla="*/ 1468998 h 2481282"/>
                <a:gd name="connsiteX347" fmla="*/ 2033101 w 2466191"/>
                <a:gd name="connsiteY347" fmla="*/ 1440264 h 2481282"/>
                <a:gd name="connsiteX348" fmla="*/ 2046526 w 2466191"/>
                <a:gd name="connsiteY348" fmla="*/ 1367605 h 2481282"/>
                <a:gd name="connsiteX349" fmla="*/ 2059126 w 2466191"/>
                <a:gd name="connsiteY349" fmla="*/ 1298361 h 2481282"/>
                <a:gd name="connsiteX350" fmla="*/ 2065956 w 2466191"/>
                <a:gd name="connsiteY350" fmla="*/ 1271040 h 2481282"/>
                <a:gd name="connsiteX351" fmla="*/ 2087271 w 2466191"/>
                <a:gd name="connsiteY351" fmla="*/ 1171413 h 2481282"/>
                <a:gd name="connsiteX352" fmla="*/ 2101403 w 2466191"/>
                <a:gd name="connsiteY352" fmla="*/ 1113356 h 2481282"/>
                <a:gd name="connsiteX353" fmla="*/ 2121422 w 2466191"/>
                <a:gd name="connsiteY353" fmla="*/ 1045761 h 2481282"/>
                <a:gd name="connsiteX354" fmla="*/ 2115652 w 2466191"/>
                <a:gd name="connsiteY354" fmla="*/ 1007135 h 2481282"/>
                <a:gd name="connsiteX355" fmla="*/ 2110117 w 2466191"/>
                <a:gd name="connsiteY355" fmla="*/ 999480 h 2481282"/>
                <a:gd name="connsiteX356" fmla="*/ 2050176 w 2466191"/>
                <a:gd name="connsiteY356" fmla="*/ 924819 h 2481282"/>
                <a:gd name="connsiteX357" fmla="*/ 2012139 w 2466191"/>
                <a:gd name="connsiteY357" fmla="*/ 885251 h 2481282"/>
                <a:gd name="connsiteX358" fmla="*/ 1990471 w 2466191"/>
                <a:gd name="connsiteY358" fmla="*/ 865702 h 2481282"/>
                <a:gd name="connsiteX359" fmla="*/ 1977870 w 2466191"/>
                <a:gd name="connsiteY359" fmla="*/ 867704 h 2481282"/>
                <a:gd name="connsiteX360" fmla="*/ 1963268 w 2466191"/>
                <a:gd name="connsiteY360" fmla="*/ 886075 h 2481282"/>
                <a:gd name="connsiteX361" fmla="*/ 1899323 w 2466191"/>
                <a:gd name="connsiteY361" fmla="*/ 968391 h 2481282"/>
                <a:gd name="connsiteX362" fmla="*/ 1863876 w 2466191"/>
                <a:gd name="connsiteY362" fmla="*/ 1015142 h 2481282"/>
                <a:gd name="connsiteX363" fmla="*/ 1829254 w 2466191"/>
                <a:gd name="connsiteY363" fmla="*/ 1060952 h 2481282"/>
                <a:gd name="connsiteX364" fmla="*/ 1792395 w 2466191"/>
                <a:gd name="connsiteY364" fmla="*/ 1109588 h 2481282"/>
                <a:gd name="connsiteX365" fmla="*/ 1743759 w 2466191"/>
                <a:gd name="connsiteY365" fmla="*/ 1174357 h 2481282"/>
                <a:gd name="connsiteX366" fmla="*/ 1677812 w 2466191"/>
                <a:gd name="connsiteY366" fmla="*/ 1261383 h 2481282"/>
                <a:gd name="connsiteX367" fmla="*/ 1617518 w 2466191"/>
                <a:gd name="connsiteY367" fmla="*/ 1340873 h 2481282"/>
                <a:gd name="connsiteX368" fmla="*/ 1525428 w 2466191"/>
                <a:gd name="connsiteY368" fmla="*/ 1456633 h 2481282"/>
                <a:gd name="connsiteX369" fmla="*/ 1460305 w 2466191"/>
                <a:gd name="connsiteY369" fmla="*/ 1535180 h 2481282"/>
                <a:gd name="connsiteX370" fmla="*/ 1431924 w 2466191"/>
                <a:gd name="connsiteY370" fmla="*/ 1568154 h 2481282"/>
                <a:gd name="connsiteX371" fmla="*/ 1360914 w 2466191"/>
                <a:gd name="connsiteY371" fmla="*/ 1647879 h 2481282"/>
                <a:gd name="connsiteX372" fmla="*/ 1317577 w 2466191"/>
                <a:gd name="connsiteY372" fmla="*/ 1694159 h 2481282"/>
                <a:gd name="connsiteX373" fmla="*/ 1270237 w 2466191"/>
                <a:gd name="connsiteY373" fmla="*/ 1742795 h 2481282"/>
                <a:gd name="connsiteX374" fmla="*/ 1213005 w 2466191"/>
                <a:gd name="connsiteY374" fmla="*/ 1796612 h 2481282"/>
                <a:gd name="connsiteX375" fmla="*/ 1168137 w 2466191"/>
                <a:gd name="connsiteY375" fmla="*/ 1837947 h 2481282"/>
                <a:gd name="connsiteX376" fmla="*/ 1123976 w 2466191"/>
                <a:gd name="connsiteY376" fmla="*/ 1874689 h 2481282"/>
                <a:gd name="connsiteX377" fmla="*/ 1076871 w 2466191"/>
                <a:gd name="connsiteY377" fmla="*/ 1911431 h 2481282"/>
                <a:gd name="connsiteX378" fmla="*/ 1050846 w 2466191"/>
                <a:gd name="connsiteY378" fmla="*/ 1931215 h 2481282"/>
                <a:gd name="connsiteX379" fmla="*/ 1004448 w 2466191"/>
                <a:gd name="connsiteY379" fmla="*/ 1965012 h 2481282"/>
                <a:gd name="connsiteX380" fmla="*/ 928962 w 2466191"/>
                <a:gd name="connsiteY380" fmla="*/ 2014826 h 2481282"/>
                <a:gd name="connsiteX381" fmla="*/ 838050 w 2466191"/>
                <a:gd name="connsiteY381" fmla="*/ 2066052 h 2481282"/>
                <a:gd name="connsiteX382" fmla="*/ 805430 w 2466191"/>
                <a:gd name="connsiteY382" fmla="*/ 2082304 h 2481282"/>
                <a:gd name="connsiteX383" fmla="*/ 731122 w 2466191"/>
                <a:gd name="connsiteY383" fmla="*/ 2117397 h 2481282"/>
                <a:gd name="connsiteX384" fmla="*/ 674360 w 2466191"/>
                <a:gd name="connsiteY384" fmla="*/ 2139889 h 2481282"/>
                <a:gd name="connsiteX385" fmla="*/ 628080 w 2466191"/>
                <a:gd name="connsiteY385" fmla="*/ 2156847 h 2481282"/>
                <a:gd name="connsiteX386" fmla="*/ 578031 w 2466191"/>
                <a:gd name="connsiteY386" fmla="*/ 2173805 h 2481282"/>
                <a:gd name="connsiteX387" fmla="*/ 575322 w 2466191"/>
                <a:gd name="connsiteY387" fmla="*/ 2186759 h 2481282"/>
                <a:gd name="connsiteX388" fmla="*/ 620896 w 2466191"/>
                <a:gd name="connsiteY388" fmla="*/ 2219615 h 2481282"/>
                <a:gd name="connsiteX389" fmla="*/ 699090 w 2466191"/>
                <a:gd name="connsiteY389" fmla="*/ 2264953 h 2481282"/>
                <a:gd name="connsiteX390" fmla="*/ 767746 w 2466191"/>
                <a:gd name="connsiteY390" fmla="*/ 2298280 h 2481282"/>
                <a:gd name="connsiteX391" fmla="*/ 816381 w 2466191"/>
                <a:gd name="connsiteY391" fmla="*/ 2318770 h 2481282"/>
                <a:gd name="connsiteX392" fmla="*/ 872083 w 2466191"/>
                <a:gd name="connsiteY392" fmla="*/ 2340556 h 2481282"/>
                <a:gd name="connsiteX393" fmla="*/ 935557 w 2466191"/>
                <a:gd name="connsiteY393" fmla="*/ 2361636 h 2481282"/>
                <a:gd name="connsiteX394" fmla="*/ 993142 w 2466191"/>
                <a:gd name="connsiteY394" fmla="*/ 2377651 h 2481282"/>
                <a:gd name="connsiteX395" fmla="*/ 1035419 w 2466191"/>
                <a:gd name="connsiteY395" fmla="*/ 2387543 h 2481282"/>
                <a:gd name="connsiteX396" fmla="*/ 1086999 w 2466191"/>
                <a:gd name="connsiteY396" fmla="*/ 2398260 h 2481282"/>
                <a:gd name="connsiteX397" fmla="*/ 1141405 w 2466191"/>
                <a:gd name="connsiteY397" fmla="*/ 2405208 h 2481282"/>
                <a:gd name="connsiteX398" fmla="*/ 1205468 w 2466191"/>
                <a:gd name="connsiteY398" fmla="*/ 2410978 h 2481282"/>
                <a:gd name="connsiteX399" fmla="*/ 1241621 w 2466191"/>
                <a:gd name="connsiteY399" fmla="*/ 2410978 h 2481282"/>
                <a:gd name="connsiteX400" fmla="*/ 74008 w 2466191"/>
                <a:gd name="connsiteY400" fmla="*/ 1191550 h 2481282"/>
                <a:gd name="connsiteX401" fmla="*/ 79190 w 2466191"/>
                <a:gd name="connsiteY401" fmla="*/ 1295888 h 2481282"/>
                <a:gd name="connsiteX402" fmla="*/ 83076 w 2466191"/>
                <a:gd name="connsiteY402" fmla="*/ 1324975 h 2481282"/>
                <a:gd name="connsiteX403" fmla="*/ 96501 w 2466191"/>
                <a:gd name="connsiteY403" fmla="*/ 1329567 h 2481282"/>
                <a:gd name="connsiteX404" fmla="*/ 123822 w 2466191"/>
                <a:gd name="connsiteY404" fmla="*/ 1307193 h 2481282"/>
                <a:gd name="connsiteX405" fmla="*/ 175166 w 2466191"/>
                <a:gd name="connsiteY405" fmla="*/ 1266094 h 2481282"/>
                <a:gd name="connsiteX406" fmla="*/ 210377 w 2466191"/>
                <a:gd name="connsiteY406" fmla="*/ 1238773 h 2481282"/>
                <a:gd name="connsiteX407" fmla="*/ 259602 w 2466191"/>
                <a:gd name="connsiteY407" fmla="*/ 1202855 h 2481282"/>
                <a:gd name="connsiteX408" fmla="*/ 310593 w 2466191"/>
                <a:gd name="connsiteY408" fmla="*/ 1169293 h 2481282"/>
                <a:gd name="connsiteX409" fmla="*/ 377011 w 2466191"/>
                <a:gd name="connsiteY409" fmla="*/ 1129372 h 2481282"/>
                <a:gd name="connsiteX410" fmla="*/ 405156 w 2466191"/>
                <a:gd name="connsiteY410" fmla="*/ 1112767 h 2481282"/>
                <a:gd name="connsiteX411" fmla="*/ 438718 w 2466191"/>
                <a:gd name="connsiteY411" fmla="*/ 1093690 h 2481282"/>
                <a:gd name="connsiteX412" fmla="*/ 482879 w 2466191"/>
                <a:gd name="connsiteY412" fmla="*/ 1071904 h 2481282"/>
                <a:gd name="connsiteX413" fmla="*/ 540111 w 2466191"/>
                <a:gd name="connsiteY413" fmla="*/ 1045525 h 2481282"/>
                <a:gd name="connsiteX414" fmla="*/ 584154 w 2466191"/>
                <a:gd name="connsiteY414" fmla="*/ 1026094 h 2481282"/>
                <a:gd name="connsiteX415" fmla="*/ 623016 w 2466191"/>
                <a:gd name="connsiteY415" fmla="*/ 1009372 h 2481282"/>
                <a:gd name="connsiteX416" fmla="*/ 689080 w 2466191"/>
                <a:gd name="connsiteY416" fmla="*/ 985113 h 2481282"/>
                <a:gd name="connsiteX417" fmla="*/ 756911 w 2466191"/>
                <a:gd name="connsiteY417" fmla="*/ 962385 h 2481282"/>
                <a:gd name="connsiteX418" fmla="*/ 869139 w 2466191"/>
                <a:gd name="connsiteY418" fmla="*/ 928705 h 2481282"/>
                <a:gd name="connsiteX419" fmla="*/ 922367 w 2466191"/>
                <a:gd name="connsiteY419" fmla="*/ 914691 h 2481282"/>
                <a:gd name="connsiteX420" fmla="*/ 961229 w 2466191"/>
                <a:gd name="connsiteY420" fmla="*/ 905859 h 2481282"/>
                <a:gd name="connsiteX421" fmla="*/ 998677 w 2466191"/>
                <a:gd name="connsiteY421" fmla="*/ 896556 h 2481282"/>
                <a:gd name="connsiteX422" fmla="*/ 1011396 w 2466191"/>
                <a:gd name="connsiteY422" fmla="*/ 894318 h 2481282"/>
                <a:gd name="connsiteX423" fmla="*/ 1069452 w 2466191"/>
                <a:gd name="connsiteY423" fmla="*/ 880069 h 2481282"/>
                <a:gd name="connsiteX424" fmla="*/ 1100071 w 2466191"/>
                <a:gd name="connsiteY424" fmla="*/ 872061 h 2481282"/>
                <a:gd name="connsiteX425" fmla="*/ 1147882 w 2466191"/>
                <a:gd name="connsiteY425" fmla="*/ 861227 h 2481282"/>
                <a:gd name="connsiteX426" fmla="*/ 1208176 w 2466191"/>
                <a:gd name="connsiteY426" fmla="*/ 846507 h 2481282"/>
                <a:gd name="connsiteX427" fmla="*/ 1249158 w 2466191"/>
                <a:gd name="connsiteY427" fmla="*/ 836261 h 2481282"/>
                <a:gd name="connsiteX428" fmla="*/ 1318755 w 2466191"/>
                <a:gd name="connsiteY428" fmla="*/ 815771 h 2481282"/>
                <a:gd name="connsiteX429" fmla="*/ 1344780 w 2466191"/>
                <a:gd name="connsiteY429" fmla="*/ 808470 h 2481282"/>
                <a:gd name="connsiteX430" fmla="*/ 1417086 w 2466191"/>
                <a:gd name="connsiteY430" fmla="*/ 783975 h 2481282"/>
                <a:gd name="connsiteX431" fmla="*/ 1463838 w 2466191"/>
                <a:gd name="connsiteY431" fmla="*/ 765251 h 2481282"/>
                <a:gd name="connsiteX432" fmla="*/ 1509530 w 2466191"/>
                <a:gd name="connsiteY432" fmla="*/ 743700 h 2481282"/>
                <a:gd name="connsiteX433" fmla="*/ 1548156 w 2466191"/>
                <a:gd name="connsiteY433" fmla="*/ 724623 h 2481282"/>
                <a:gd name="connsiteX434" fmla="*/ 1603740 w 2466191"/>
                <a:gd name="connsiteY434" fmla="*/ 689647 h 2481282"/>
                <a:gd name="connsiteX435" fmla="*/ 1679814 w 2466191"/>
                <a:gd name="connsiteY435" fmla="*/ 630766 h 2481282"/>
                <a:gd name="connsiteX436" fmla="*/ 1679579 w 2466191"/>
                <a:gd name="connsiteY436" fmla="*/ 616399 h 2481282"/>
                <a:gd name="connsiteX437" fmla="*/ 1622935 w 2466191"/>
                <a:gd name="connsiteY437" fmla="*/ 576714 h 2481282"/>
                <a:gd name="connsiteX438" fmla="*/ 1570413 w 2466191"/>
                <a:gd name="connsiteY438" fmla="*/ 543505 h 2481282"/>
                <a:gd name="connsiteX439" fmla="*/ 1502582 w 2466191"/>
                <a:gd name="connsiteY439" fmla="*/ 504996 h 2481282"/>
                <a:gd name="connsiteX440" fmla="*/ 1496694 w 2466191"/>
                <a:gd name="connsiteY440" fmla="*/ 501228 h 2481282"/>
                <a:gd name="connsiteX441" fmla="*/ 1482445 w 2466191"/>
                <a:gd name="connsiteY441" fmla="*/ 493102 h 2481282"/>
                <a:gd name="connsiteX442" fmla="*/ 1443465 w 2466191"/>
                <a:gd name="connsiteY442" fmla="*/ 474378 h 2481282"/>
                <a:gd name="connsiteX443" fmla="*/ 1387293 w 2466191"/>
                <a:gd name="connsiteY443" fmla="*/ 447882 h 2481282"/>
                <a:gd name="connsiteX444" fmla="*/ 1350669 w 2466191"/>
                <a:gd name="connsiteY444" fmla="*/ 432455 h 2481282"/>
                <a:gd name="connsiteX445" fmla="*/ 1292730 w 2466191"/>
                <a:gd name="connsiteY445" fmla="*/ 410080 h 2481282"/>
                <a:gd name="connsiteX446" fmla="*/ 1241856 w 2466191"/>
                <a:gd name="connsiteY446" fmla="*/ 392180 h 2481282"/>
                <a:gd name="connsiteX447" fmla="*/ 1175792 w 2466191"/>
                <a:gd name="connsiteY447" fmla="*/ 372161 h 2481282"/>
                <a:gd name="connsiteX448" fmla="*/ 1145998 w 2466191"/>
                <a:gd name="connsiteY448" fmla="*/ 365566 h 2481282"/>
                <a:gd name="connsiteX449" fmla="*/ 1093711 w 2466191"/>
                <a:gd name="connsiteY449" fmla="*/ 352730 h 2481282"/>
                <a:gd name="connsiteX450" fmla="*/ 1059325 w 2466191"/>
                <a:gd name="connsiteY450" fmla="*/ 345075 h 2481282"/>
                <a:gd name="connsiteX451" fmla="*/ 1007156 w 2466191"/>
                <a:gd name="connsiteY451" fmla="*/ 337656 h 2481282"/>
                <a:gd name="connsiteX452" fmla="*/ 953692 w 2466191"/>
                <a:gd name="connsiteY452" fmla="*/ 331062 h 2481282"/>
                <a:gd name="connsiteX453" fmla="*/ 874085 w 2466191"/>
                <a:gd name="connsiteY453" fmla="*/ 325880 h 2481282"/>
                <a:gd name="connsiteX454" fmla="*/ 754203 w 2466191"/>
                <a:gd name="connsiteY454" fmla="*/ 328235 h 2481282"/>
                <a:gd name="connsiteX455" fmla="*/ 748433 w 2466191"/>
                <a:gd name="connsiteY455" fmla="*/ 329177 h 2481282"/>
                <a:gd name="connsiteX456" fmla="*/ 703094 w 2466191"/>
                <a:gd name="connsiteY456" fmla="*/ 335065 h 2481282"/>
                <a:gd name="connsiteX457" fmla="*/ 691553 w 2466191"/>
                <a:gd name="connsiteY457" fmla="*/ 337067 h 2481282"/>
                <a:gd name="connsiteX458" fmla="*/ 674125 w 2466191"/>
                <a:gd name="connsiteY458" fmla="*/ 339540 h 2481282"/>
                <a:gd name="connsiteX459" fmla="*/ 649748 w 2466191"/>
                <a:gd name="connsiteY459" fmla="*/ 342838 h 2481282"/>
                <a:gd name="connsiteX460" fmla="*/ 619130 w 2466191"/>
                <a:gd name="connsiteY460" fmla="*/ 350846 h 2481282"/>
                <a:gd name="connsiteX461" fmla="*/ 567903 w 2466191"/>
                <a:gd name="connsiteY461" fmla="*/ 361915 h 2481282"/>
                <a:gd name="connsiteX462" fmla="*/ 509258 w 2466191"/>
                <a:gd name="connsiteY462" fmla="*/ 378520 h 2481282"/>
                <a:gd name="connsiteX463" fmla="*/ 435538 w 2466191"/>
                <a:gd name="connsiteY463" fmla="*/ 408667 h 2481282"/>
                <a:gd name="connsiteX464" fmla="*/ 350279 w 2466191"/>
                <a:gd name="connsiteY464" fmla="*/ 472847 h 2481282"/>
                <a:gd name="connsiteX465" fmla="*/ 292222 w 2466191"/>
                <a:gd name="connsiteY465" fmla="*/ 535850 h 2481282"/>
                <a:gd name="connsiteX466" fmla="*/ 266079 w 2466191"/>
                <a:gd name="connsiteY466" fmla="*/ 570590 h 2481282"/>
                <a:gd name="connsiteX467" fmla="*/ 227335 w 2466191"/>
                <a:gd name="connsiteY467" fmla="*/ 630649 h 2481282"/>
                <a:gd name="connsiteX468" fmla="*/ 174695 w 2466191"/>
                <a:gd name="connsiteY468" fmla="*/ 731806 h 2481282"/>
                <a:gd name="connsiteX469" fmla="*/ 143841 w 2466191"/>
                <a:gd name="connsiteY469" fmla="*/ 806468 h 2481282"/>
                <a:gd name="connsiteX470" fmla="*/ 121113 w 2466191"/>
                <a:gd name="connsiteY470" fmla="*/ 874299 h 2481282"/>
                <a:gd name="connsiteX471" fmla="*/ 97796 w 2466191"/>
                <a:gd name="connsiteY471" fmla="*/ 956614 h 2481282"/>
                <a:gd name="connsiteX472" fmla="*/ 94852 w 2466191"/>
                <a:gd name="connsiteY472" fmla="*/ 970393 h 2481282"/>
                <a:gd name="connsiteX473" fmla="*/ 83312 w 2466191"/>
                <a:gd name="connsiteY473" fmla="*/ 1037399 h 2481282"/>
                <a:gd name="connsiteX474" fmla="*/ 76010 w 2466191"/>
                <a:gd name="connsiteY474" fmla="*/ 1103817 h 2481282"/>
                <a:gd name="connsiteX475" fmla="*/ 74008 w 2466191"/>
                <a:gd name="connsiteY475" fmla="*/ 1191550 h 2481282"/>
                <a:gd name="connsiteX476" fmla="*/ 2309253 w 2466191"/>
                <a:gd name="connsiteY476" fmla="*/ 1369724 h 2481282"/>
                <a:gd name="connsiteX477" fmla="*/ 2302776 w 2466191"/>
                <a:gd name="connsiteY477" fmla="*/ 1351236 h 2481282"/>
                <a:gd name="connsiteX478" fmla="*/ 2253905 w 2466191"/>
                <a:gd name="connsiteY478" fmla="*/ 1222757 h 2481282"/>
                <a:gd name="connsiteX479" fmla="*/ 2231766 w 2466191"/>
                <a:gd name="connsiteY479" fmla="*/ 1177654 h 2481282"/>
                <a:gd name="connsiteX480" fmla="*/ 2197261 w 2466191"/>
                <a:gd name="connsiteY480" fmla="*/ 1121246 h 2481282"/>
                <a:gd name="connsiteX481" fmla="*/ 2178773 w 2466191"/>
                <a:gd name="connsiteY481" fmla="*/ 1092983 h 2481282"/>
                <a:gd name="connsiteX482" fmla="*/ 2167232 w 2466191"/>
                <a:gd name="connsiteY482" fmla="*/ 1093690 h 2481282"/>
                <a:gd name="connsiteX483" fmla="*/ 2165230 w 2466191"/>
                <a:gd name="connsiteY483" fmla="*/ 1099225 h 2481282"/>
                <a:gd name="connsiteX484" fmla="*/ 2146388 w 2466191"/>
                <a:gd name="connsiteY484" fmla="*/ 1145976 h 2481282"/>
                <a:gd name="connsiteX485" fmla="*/ 2113768 w 2466191"/>
                <a:gd name="connsiteY485" fmla="*/ 1232649 h 2481282"/>
                <a:gd name="connsiteX486" fmla="*/ 2089391 w 2466191"/>
                <a:gd name="connsiteY486" fmla="*/ 1310961 h 2481282"/>
                <a:gd name="connsiteX487" fmla="*/ 2061246 w 2466191"/>
                <a:gd name="connsiteY487" fmla="*/ 1423542 h 2481282"/>
                <a:gd name="connsiteX488" fmla="*/ 2055005 w 2466191"/>
                <a:gd name="connsiteY488" fmla="*/ 1447330 h 2481282"/>
                <a:gd name="connsiteX489" fmla="*/ 2044524 w 2466191"/>
                <a:gd name="connsiteY489" fmla="*/ 1504915 h 2481282"/>
                <a:gd name="connsiteX490" fmla="*/ 2028272 w 2466191"/>
                <a:gd name="connsiteY490" fmla="*/ 1596063 h 2481282"/>
                <a:gd name="connsiteX491" fmla="*/ 2019911 w 2466191"/>
                <a:gd name="connsiteY491" fmla="*/ 1636338 h 2481282"/>
                <a:gd name="connsiteX492" fmla="*/ 2008371 w 2466191"/>
                <a:gd name="connsiteY492" fmla="*/ 1681794 h 2481282"/>
                <a:gd name="connsiteX493" fmla="*/ 1984347 w 2466191"/>
                <a:gd name="connsiteY493" fmla="*/ 1766230 h 2481282"/>
                <a:gd name="connsiteX494" fmla="*/ 1937595 w 2466191"/>
                <a:gd name="connsiteY494" fmla="*/ 1883639 h 2481282"/>
                <a:gd name="connsiteX495" fmla="*/ 1881187 w 2466191"/>
                <a:gd name="connsiteY495" fmla="*/ 1995631 h 2481282"/>
                <a:gd name="connsiteX496" fmla="*/ 1851629 w 2466191"/>
                <a:gd name="connsiteY496" fmla="*/ 2043324 h 2481282"/>
                <a:gd name="connsiteX497" fmla="*/ 1810648 w 2466191"/>
                <a:gd name="connsiteY497" fmla="*/ 2104796 h 2481282"/>
                <a:gd name="connsiteX498" fmla="*/ 1750942 w 2466191"/>
                <a:gd name="connsiteY498" fmla="*/ 2181577 h 2481282"/>
                <a:gd name="connsiteX499" fmla="*/ 1687469 w 2466191"/>
                <a:gd name="connsiteY499" fmla="*/ 2252470 h 2481282"/>
                <a:gd name="connsiteX500" fmla="*/ 1652140 w 2466191"/>
                <a:gd name="connsiteY500" fmla="*/ 2286974 h 2481282"/>
                <a:gd name="connsiteX501" fmla="*/ 1610217 w 2466191"/>
                <a:gd name="connsiteY501" fmla="*/ 2322892 h 2481282"/>
                <a:gd name="connsiteX502" fmla="*/ 1601738 w 2466191"/>
                <a:gd name="connsiteY502" fmla="*/ 2335022 h 2481282"/>
                <a:gd name="connsiteX503" fmla="*/ 1618107 w 2466191"/>
                <a:gd name="connsiteY503" fmla="*/ 2336670 h 2481282"/>
                <a:gd name="connsiteX504" fmla="*/ 1680638 w 2466191"/>
                <a:gd name="connsiteY504" fmla="*/ 2321361 h 2481282"/>
                <a:gd name="connsiteX505" fmla="*/ 1700776 w 2466191"/>
                <a:gd name="connsiteY505" fmla="*/ 2315120 h 2481282"/>
                <a:gd name="connsiteX506" fmla="*/ 1745879 w 2466191"/>
                <a:gd name="connsiteY506" fmla="*/ 2298397 h 2481282"/>
                <a:gd name="connsiteX507" fmla="*/ 1798165 w 2466191"/>
                <a:gd name="connsiteY507" fmla="*/ 2274727 h 2481282"/>
                <a:gd name="connsiteX508" fmla="*/ 1854926 w 2466191"/>
                <a:gd name="connsiteY508" fmla="*/ 2243991 h 2481282"/>
                <a:gd name="connsiteX509" fmla="*/ 1974573 w 2466191"/>
                <a:gd name="connsiteY509" fmla="*/ 2160027 h 2481282"/>
                <a:gd name="connsiteX510" fmla="*/ 1996359 w 2466191"/>
                <a:gd name="connsiteY510" fmla="*/ 2142245 h 2481282"/>
                <a:gd name="connsiteX511" fmla="*/ 2031216 w 2466191"/>
                <a:gd name="connsiteY511" fmla="*/ 2109389 h 2481282"/>
                <a:gd name="connsiteX512" fmla="*/ 2080323 w 2466191"/>
                <a:gd name="connsiteY512" fmla="*/ 2060635 h 2481282"/>
                <a:gd name="connsiteX513" fmla="*/ 2126840 w 2466191"/>
                <a:gd name="connsiteY513" fmla="*/ 2007760 h 2481282"/>
                <a:gd name="connsiteX514" fmla="*/ 2149332 w 2466191"/>
                <a:gd name="connsiteY514" fmla="*/ 1976318 h 2481282"/>
                <a:gd name="connsiteX515" fmla="*/ 2180892 w 2466191"/>
                <a:gd name="connsiteY515" fmla="*/ 1930155 h 2481282"/>
                <a:gd name="connsiteX516" fmla="*/ 2196084 w 2466191"/>
                <a:gd name="connsiteY516" fmla="*/ 1908133 h 2481282"/>
                <a:gd name="connsiteX517" fmla="*/ 2207624 w 2466191"/>
                <a:gd name="connsiteY517" fmla="*/ 1887878 h 2481282"/>
                <a:gd name="connsiteX518" fmla="*/ 2236476 w 2466191"/>
                <a:gd name="connsiteY518" fmla="*/ 1838771 h 2481282"/>
                <a:gd name="connsiteX519" fmla="*/ 2261442 w 2466191"/>
                <a:gd name="connsiteY519" fmla="*/ 1786249 h 2481282"/>
                <a:gd name="connsiteX520" fmla="*/ 2275926 w 2466191"/>
                <a:gd name="connsiteY520" fmla="*/ 1753629 h 2481282"/>
                <a:gd name="connsiteX521" fmla="*/ 2288998 w 2466191"/>
                <a:gd name="connsiteY521" fmla="*/ 1716534 h 2481282"/>
                <a:gd name="connsiteX522" fmla="*/ 2304660 w 2466191"/>
                <a:gd name="connsiteY522" fmla="*/ 1671549 h 2481282"/>
                <a:gd name="connsiteX523" fmla="*/ 2316319 w 2466191"/>
                <a:gd name="connsiteY523" fmla="*/ 1641166 h 2481282"/>
                <a:gd name="connsiteX524" fmla="*/ 2329508 w 2466191"/>
                <a:gd name="connsiteY524" fmla="*/ 1610430 h 2481282"/>
                <a:gd name="connsiteX525" fmla="*/ 2355298 w 2466191"/>
                <a:gd name="connsiteY525" fmla="*/ 1528703 h 2481282"/>
                <a:gd name="connsiteX526" fmla="*/ 2362482 w 2466191"/>
                <a:gd name="connsiteY526" fmla="*/ 1501383 h 2481282"/>
                <a:gd name="connsiteX527" fmla="*/ 2384150 w 2466191"/>
                <a:gd name="connsiteY527" fmla="*/ 1388566 h 2481282"/>
                <a:gd name="connsiteX528" fmla="*/ 2389802 w 2466191"/>
                <a:gd name="connsiteY528" fmla="*/ 1337222 h 2481282"/>
                <a:gd name="connsiteX529" fmla="*/ 2394984 w 2466191"/>
                <a:gd name="connsiteY529" fmla="*/ 1237477 h 2481282"/>
                <a:gd name="connsiteX530" fmla="*/ 2393689 w 2466191"/>
                <a:gd name="connsiteY530" fmla="*/ 1189313 h 2481282"/>
                <a:gd name="connsiteX531" fmla="*/ 2389802 w 2466191"/>
                <a:gd name="connsiteY531" fmla="*/ 1123601 h 2481282"/>
                <a:gd name="connsiteX532" fmla="*/ 2384268 w 2466191"/>
                <a:gd name="connsiteY532" fmla="*/ 1079440 h 2481282"/>
                <a:gd name="connsiteX533" fmla="*/ 2363659 w 2466191"/>
                <a:gd name="connsiteY533" fmla="*/ 997949 h 2481282"/>
                <a:gd name="connsiteX534" fmla="*/ 2353061 w 2466191"/>
                <a:gd name="connsiteY534" fmla="*/ 977341 h 2481282"/>
                <a:gd name="connsiteX535" fmla="*/ 2350588 w 2466191"/>
                <a:gd name="connsiteY535" fmla="*/ 970981 h 2481282"/>
                <a:gd name="connsiteX536" fmla="*/ 2339047 w 2466191"/>
                <a:gd name="connsiteY536" fmla="*/ 951551 h 2481282"/>
                <a:gd name="connsiteX537" fmla="*/ 2301599 w 2466191"/>
                <a:gd name="connsiteY537" fmla="*/ 934004 h 2481282"/>
                <a:gd name="connsiteX538" fmla="*/ 2230941 w 2466191"/>
                <a:gd name="connsiteY538" fmla="*/ 957792 h 2481282"/>
                <a:gd name="connsiteX539" fmla="*/ 2219401 w 2466191"/>
                <a:gd name="connsiteY539" fmla="*/ 975103 h 2481282"/>
                <a:gd name="connsiteX540" fmla="*/ 2202443 w 2466191"/>
                <a:gd name="connsiteY540" fmla="*/ 1010903 h 2481282"/>
                <a:gd name="connsiteX541" fmla="*/ 2204092 w 2466191"/>
                <a:gd name="connsiteY541" fmla="*/ 1025388 h 2481282"/>
                <a:gd name="connsiteX542" fmla="*/ 2235770 w 2466191"/>
                <a:gd name="connsiteY542" fmla="*/ 1088037 h 2481282"/>
                <a:gd name="connsiteX543" fmla="*/ 2278164 w 2466191"/>
                <a:gd name="connsiteY543" fmla="*/ 1201324 h 2481282"/>
                <a:gd name="connsiteX544" fmla="*/ 2301010 w 2466191"/>
                <a:gd name="connsiteY544" fmla="*/ 1292355 h 2481282"/>
                <a:gd name="connsiteX545" fmla="*/ 2311137 w 2466191"/>
                <a:gd name="connsiteY545" fmla="*/ 1356064 h 2481282"/>
                <a:gd name="connsiteX546" fmla="*/ 2309253 w 2466191"/>
                <a:gd name="connsiteY546" fmla="*/ 1369724 h 2481282"/>
                <a:gd name="connsiteX547" fmla="*/ 1243505 w 2466191"/>
                <a:gd name="connsiteY547" fmla="*/ 74340 h 2481282"/>
                <a:gd name="connsiteX548" fmla="*/ 1155890 w 2466191"/>
                <a:gd name="connsiteY548" fmla="*/ 76813 h 2481282"/>
                <a:gd name="connsiteX549" fmla="*/ 1120914 w 2466191"/>
                <a:gd name="connsiteY549" fmla="*/ 80463 h 2481282"/>
                <a:gd name="connsiteX550" fmla="*/ 1062976 w 2466191"/>
                <a:gd name="connsiteY550" fmla="*/ 89531 h 2481282"/>
                <a:gd name="connsiteX551" fmla="*/ 1039894 w 2466191"/>
                <a:gd name="connsiteY551" fmla="*/ 93417 h 2481282"/>
                <a:gd name="connsiteX552" fmla="*/ 966881 w 2466191"/>
                <a:gd name="connsiteY552" fmla="*/ 110611 h 2481282"/>
                <a:gd name="connsiteX553" fmla="*/ 842525 w 2466191"/>
                <a:gd name="connsiteY553" fmla="*/ 149708 h 2481282"/>
                <a:gd name="connsiteX554" fmla="*/ 780699 w 2466191"/>
                <a:gd name="connsiteY554" fmla="*/ 175498 h 2481282"/>
                <a:gd name="connsiteX555" fmla="*/ 740425 w 2466191"/>
                <a:gd name="connsiteY555" fmla="*/ 194340 h 2481282"/>
                <a:gd name="connsiteX556" fmla="*/ 707334 w 2466191"/>
                <a:gd name="connsiteY556" fmla="*/ 212122 h 2481282"/>
                <a:gd name="connsiteX557" fmla="*/ 661171 w 2466191"/>
                <a:gd name="connsiteY557" fmla="*/ 237558 h 2481282"/>
                <a:gd name="connsiteX558" fmla="*/ 633850 w 2466191"/>
                <a:gd name="connsiteY558" fmla="*/ 253692 h 2481282"/>
                <a:gd name="connsiteX559" fmla="*/ 580975 w 2466191"/>
                <a:gd name="connsiteY559" fmla="*/ 288667 h 2481282"/>
                <a:gd name="connsiteX560" fmla="*/ 546117 w 2466191"/>
                <a:gd name="connsiteY560" fmla="*/ 314339 h 2481282"/>
                <a:gd name="connsiteX561" fmla="*/ 533045 w 2466191"/>
                <a:gd name="connsiteY561" fmla="*/ 326116 h 2481282"/>
                <a:gd name="connsiteX562" fmla="*/ 531279 w 2466191"/>
                <a:gd name="connsiteY562" fmla="*/ 332239 h 2481282"/>
                <a:gd name="connsiteX563" fmla="*/ 536696 w 2466191"/>
                <a:gd name="connsiteY563" fmla="*/ 333535 h 2481282"/>
                <a:gd name="connsiteX564" fmla="*/ 543526 w 2466191"/>
                <a:gd name="connsiteY564" fmla="*/ 332004 h 2481282"/>
                <a:gd name="connsiteX565" fmla="*/ 574498 w 2466191"/>
                <a:gd name="connsiteY565" fmla="*/ 325762 h 2481282"/>
                <a:gd name="connsiteX566" fmla="*/ 604409 w 2466191"/>
                <a:gd name="connsiteY566" fmla="*/ 320110 h 2481282"/>
                <a:gd name="connsiteX567" fmla="*/ 649159 w 2466191"/>
                <a:gd name="connsiteY567" fmla="*/ 311984 h 2481282"/>
                <a:gd name="connsiteX568" fmla="*/ 671298 w 2466191"/>
                <a:gd name="connsiteY568" fmla="*/ 309276 h 2481282"/>
                <a:gd name="connsiteX569" fmla="*/ 732888 w 2466191"/>
                <a:gd name="connsiteY569" fmla="*/ 301150 h 2481282"/>
                <a:gd name="connsiteX570" fmla="*/ 818501 w 2466191"/>
                <a:gd name="connsiteY570" fmla="*/ 296204 h 2481282"/>
                <a:gd name="connsiteX571" fmla="*/ 963231 w 2466191"/>
                <a:gd name="connsiteY571" fmla="*/ 297735 h 2481282"/>
                <a:gd name="connsiteX572" fmla="*/ 1067215 w 2466191"/>
                <a:gd name="connsiteY572" fmla="*/ 306920 h 2481282"/>
                <a:gd name="connsiteX573" fmla="*/ 1110198 w 2466191"/>
                <a:gd name="connsiteY573" fmla="*/ 312573 h 2481282"/>
                <a:gd name="connsiteX574" fmla="*/ 1143643 w 2466191"/>
                <a:gd name="connsiteY574" fmla="*/ 318108 h 2481282"/>
                <a:gd name="connsiteX575" fmla="*/ 1171199 w 2466191"/>
                <a:gd name="connsiteY575" fmla="*/ 323878 h 2481282"/>
                <a:gd name="connsiteX576" fmla="*/ 1222897 w 2466191"/>
                <a:gd name="connsiteY576" fmla="*/ 334241 h 2481282"/>
                <a:gd name="connsiteX577" fmla="*/ 1287313 w 2466191"/>
                <a:gd name="connsiteY577" fmla="*/ 351905 h 2481282"/>
                <a:gd name="connsiteX578" fmla="*/ 1290845 w 2466191"/>
                <a:gd name="connsiteY578" fmla="*/ 352494 h 2481282"/>
                <a:gd name="connsiteX579" fmla="*/ 1371748 w 2466191"/>
                <a:gd name="connsiteY579" fmla="*/ 376753 h 2481282"/>
                <a:gd name="connsiteX580" fmla="*/ 1384702 w 2466191"/>
                <a:gd name="connsiteY580" fmla="*/ 382288 h 2481282"/>
                <a:gd name="connsiteX581" fmla="*/ 1446174 w 2466191"/>
                <a:gd name="connsiteY581" fmla="*/ 405487 h 2481282"/>
                <a:gd name="connsiteX582" fmla="*/ 1457126 w 2466191"/>
                <a:gd name="connsiteY582" fmla="*/ 409727 h 2481282"/>
                <a:gd name="connsiteX583" fmla="*/ 1499991 w 2466191"/>
                <a:gd name="connsiteY583" fmla="*/ 428333 h 2481282"/>
                <a:gd name="connsiteX584" fmla="*/ 1545565 w 2466191"/>
                <a:gd name="connsiteY584" fmla="*/ 449766 h 2481282"/>
                <a:gd name="connsiteX585" fmla="*/ 1590315 w 2466191"/>
                <a:gd name="connsiteY585" fmla="*/ 473083 h 2481282"/>
                <a:gd name="connsiteX586" fmla="*/ 1609981 w 2466191"/>
                <a:gd name="connsiteY586" fmla="*/ 483328 h 2481282"/>
                <a:gd name="connsiteX587" fmla="*/ 1643190 w 2466191"/>
                <a:gd name="connsiteY587" fmla="*/ 505114 h 2481282"/>
                <a:gd name="connsiteX588" fmla="*/ 1646370 w 2466191"/>
                <a:gd name="connsiteY588" fmla="*/ 506645 h 2481282"/>
                <a:gd name="connsiteX589" fmla="*/ 1667096 w 2466191"/>
                <a:gd name="connsiteY589" fmla="*/ 517597 h 2481282"/>
                <a:gd name="connsiteX590" fmla="*/ 1702542 w 2466191"/>
                <a:gd name="connsiteY590" fmla="*/ 540561 h 2481282"/>
                <a:gd name="connsiteX591" fmla="*/ 1720324 w 2466191"/>
                <a:gd name="connsiteY591" fmla="*/ 535968 h 2481282"/>
                <a:gd name="connsiteX592" fmla="*/ 1729863 w 2466191"/>
                <a:gd name="connsiteY592" fmla="*/ 514653 h 2481282"/>
                <a:gd name="connsiteX593" fmla="*/ 1737047 w 2466191"/>
                <a:gd name="connsiteY593" fmla="*/ 482739 h 2481282"/>
                <a:gd name="connsiteX594" fmla="*/ 1740933 w 2466191"/>
                <a:gd name="connsiteY594" fmla="*/ 451297 h 2481282"/>
                <a:gd name="connsiteX595" fmla="*/ 1735516 w 2466191"/>
                <a:gd name="connsiteY595" fmla="*/ 401248 h 2481282"/>
                <a:gd name="connsiteX596" fmla="*/ 1715025 w 2466191"/>
                <a:gd name="connsiteY596" fmla="*/ 341542 h 2481282"/>
                <a:gd name="connsiteX597" fmla="*/ 1655084 w 2466191"/>
                <a:gd name="connsiteY597" fmla="*/ 253574 h 2481282"/>
                <a:gd name="connsiteX598" fmla="*/ 1639657 w 2466191"/>
                <a:gd name="connsiteY598" fmla="*/ 237676 h 2481282"/>
                <a:gd name="connsiteX599" fmla="*/ 1604093 w 2466191"/>
                <a:gd name="connsiteY599" fmla="*/ 202465 h 2481282"/>
                <a:gd name="connsiteX600" fmla="*/ 1548862 w 2466191"/>
                <a:gd name="connsiteY600" fmla="*/ 159011 h 2481282"/>
                <a:gd name="connsiteX601" fmla="*/ 1484093 w 2466191"/>
                <a:gd name="connsiteY601" fmla="*/ 116616 h 2481282"/>
                <a:gd name="connsiteX602" fmla="*/ 1430158 w 2466191"/>
                <a:gd name="connsiteY602" fmla="*/ 94242 h 2481282"/>
                <a:gd name="connsiteX603" fmla="*/ 1379520 w 2466191"/>
                <a:gd name="connsiteY603" fmla="*/ 84467 h 2481282"/>
                <a:gd name="connsiteX604" fmla="*/ 1354319 w 2466191"/>
                <a:gd name="connsiteY604" fmla="*/ 79050 h 2481282"/>
                <a:gd name="connsiteX605" fmla="*/ 1243505 w 2466191"/>
                <a:gd name="connsiteY605" fmla="*/ 74340 h 2481282"/>
                <a:gd name="connsiteX606" fmla="*/ 2082796 w 2466191"/>
                <a:gd name="connsiteY606" fmla="*/ 528196 h 2481282"/>
                <a:gd name="connsiteX607" fmla="*/ 2080323 w 2466191"/>
                <a:gd name="connsiteY607" fmla="*/ 479913 h 2481282"/>
                <a:gd name="connsiteX608" fmla="*/ 2070196 w 2466191"/>
                <a:gd name="connsiteY608" fmla="*/ 441287 h 2481282"/>
                <a:gd name="connsiteX609" fmla="*/ 2060775 w 2466191"/>
                <a:gd name="connsiteY609" fmla="*/ 423858 h 2481282"/>
                <a:gd name="connsiteX610" fmla="*/ 2032394 w 2466191"/>
                <a:gd name="connsiteY610" fmla="*/ 389707 h 2481282"/>
                <a:gd name="connsiteX611" fmla="*/ 1967272 w 2466191"/>
                <a:gd name="connsiteY611" fmla="*/ 327058 h 2481282"/>
                <a:gd name="connsiteX612" fmla="*/ 1919460 w 2466191"/>
                <a:gd name="connsiteY612" fmla="*/ 291022 h 2481282"/>
                <a:gd name="connsiteX613" fmla="*/ 1870942 w 2466191"/>
                <a:gd name="connsiteY613" fmla="*/ 258049 h 2481282"/>
                <a:gd name="connsiteX614" fmla="*/ 1822895 w 2466191"/>
                <a:gd name="connsiteY614" fmla="*/ 230964 h 2481282"/>
                <a:gd name="connsiteX615" fmla="*/ 1765427 w 2466191"/>
                <a:gd name="connsiteY615" fmla="*/ 201523 h 2481282"/>
                <a:gd name="connsiteX616" fmla="*/ 1722679 w 2466191"/>
                <a:gd name="connsiteY616" fmla="*/ 182446 h 2481282"/>
                <a:gd name="connsiteX617" fmla="*/ 1703955 w 2466191"/>
                <a:gd name="connsiteY617" fmla="*/ 172789 h 2481282"/>
                <a:gd name="connsiteX618" fmla="*/ 1657204 w 2466191"/>
                <a:gd name="connsiteY618" fmla="*/ 153829 h 2481282"/>
                <a:gd name="connsiteX619" fmla="*/ 1597734 w 2466191"/>
                <a:gd name="connsiteY619" fmla="*/ 131926 h 2481282"/>
                <a:gd name="connsiteX620" fmla="*/ 1592081 w 2466191"/>
                <a:gd name="connsiteY620" fmla="*/ 130277 h 2481282"/>
                <a:gd name="connsiteX621" fmla="*/ 1576537 w 2466191"/>
                <a:gd name="connsiteY621" fmla="*/ 125213 h 2481282"/>
                <a:gd name="connsiteX622" fmla="*/ 1552160 w 2466191"/>
                <a:gd name="connsiteY622" fmla="*/ 116970 h 2481282"/>
                <a:gd name="connsiteX623" fmla="*/ 1534378 w 2466191"/>
                <a:gd name="connsiteY623" fmla="*/ 111199 h 2481282"/>
                <a:gd name="connsiteX624" fmla="*/ 1524132 w 2466191"/>
                <a:gd name="connsiteY624" fmla="*/ 109433 h 2481282"/>
                <a:gd name="connsiteX625" fmla="*/ 1520953 w 2466191"/>
                <a:gd name="connsiteY625" fmla="*/ 112377 h 2481282"/>
                <a:gd name="connsiteX626" fmla="*/ 1522484 w 2466191"/>
                <a:gd name="connsiteY626" fmla="*/ 115203 h 2481282"/>
                <a:gd name="connsiteX627" fmla="*/ 1542268 w 2466191"/>
                <a:gd name="connsiteY627" fmla="*/ 127804 h 2481282"/>
                <a:gd name="connsiteX628" fmla="*/ 1589137 w 2466191"/>
                <a:gd name="connsiteY628" fmla="*/ 158893 h 2481282"/>
                <a:gd name="connsiteX629" fmla="*/ 1602915 w 2466191"/>
                <a:gd name="connsiteY629" fmla="*/ 169845 h 2481282"/>
                <a:gd name="connsiteX630" fmla="*/ 1647429 w 2466191"/>
                <a:gd name="connsiteY630" fmla="*/ 205763 h 2481282"/>
                <a:gd name="connsiteX631" fmla="*/ 1668627 w 2466191"/>
                <a:gd name="connsiteY631" fmla="*/ 225782 h 2481282"/>
                <a:gd name="connsiteX632" fmla="*/ 1702542 w 2466191"/>
                <a:gd name="connsiteY632" fmla="*/ 259815 h 2481282"/>
                <a:gd name="connsiteX633" fmla="*/ 1740579 w 2466191"/>
                <a:gd name="connsiteY633" fmla="*/ 307509 h 2481282"/>
                <a:gd name="connsiteX634" fmla="*/ 1778852 w 2466191"/>
                <a:gd name="connsiteY634" fmla="*/ 376047 h 2481282"/>
                <a:gd name="connsiteX635" fmla="*/ 1803347 w 2466191"/>
                <a:gd name="connsiteY635" fmla="*/ 466135 h 2481282"/>
                <a:gd name="connsiteX636" fmla="*/ 1804995 w 2466191"/>
                <a:gd name="connsiteY636" fmla="*/ 524545 h 2481282"/>
                <a:gd name="connsiteX637" fmla="*/ 1794043 w 2466191"/>
                <a:gd name="connsiteY637" fmla="*/ 586723 h 2481282"/>
                <a:gd name="connsiteX638" fmla="*/ 1802405 w 2466191"/>
                <a:gd name="connsiteY638" fmla="*/ 611453 h 2481282"/>
                <a:gd name="connsiteX639" fmla="*/ 1823484 w 2466191"/>
                <a:gd name="connsiteY639" fmla="*/ 624289 h 2481282"/>
                <a:gd name="connsiteX640" fmla="*/ 1891904 w 2466191"/>
                <a:gd name="connsiteY640" fmla="*/ 673632 h 2481282"/>
                <a:gd name="connsiteX641" fmla="*/ 1942895 w 2466191"/>
                <a:gd name="connsiteY641" fmla="*/ 713082 h 2481282"/>
                <a:gd name="connsiteX642" fmla="*/ 1976693 w 2466191"/>
                <a:gd name="connsiteY642" fmla="*/ 742052 h 2481282"/>
                <a:gd name="connsiteX643" fmla="*/ 1998832 w 2466191"/>
                <a:gd name="connsiteY643" fmla="*/ 739579 h 2481282"/>
                <a:gd name="connsiteX644" fmla="*/ 2002718 w 2466191"/>
                <a:gd name="connsiteY644" fmla="*/ 733691 h 2481282"/>
                <a:gd name="connsiteX645" fmla="*/ 2035809 w 2466191"/>
                <a:gd name="connsiteY645" fmla="*/ 686939 h 2481282"/>
                <a:gd name="connsiteX646" fmla="*/ 2065485 w 2466191"/>
                <a:gd name="connsiteY646" fmla="*/ 625820 h 2481282"/>
                <a:gd name="connsiteX647" fmla="*/ 2082796 w 2466191"/>
                <a:gd name="connsiteY647" fmla="*/ 528196 h 2481282"/>
                <a:gd name="connsiteX648" fmla="*/ 2107762 w 2466191"/>
                <a:gd name="connsiteY648" fmla="*/ 567881 h 2481282"/>
                <a:gd name="connsiteX649" fmla="*/ 2105407 w 2466191"/>
                <a:gd name="connsiteY649" fmla="*/ 606507 h 2481282"/>
                <a:gd name="connsiteX650" fmla="*/ 2097399 w 2466191"/>
                <a:gd name="connsiteY650" fmla="*/ 647960 h 2481282"/>
                <a:gd name="connsiteX651" fmla="*/ 2077026 w 2466191"/>
                <a:gd name="connsiteY651" fmla="*/ 712847 h 2481282"/>
                <a:gd name="connsiteX652" fmla="*/ 2033336 w 2466191"/>
                <a:gd name="connsiteY652" fmla="*/ 797047 h 2481282"/>
                <a:gd name="connsiteX653" fmla="*/ 2034632 w 2466191"/>
                <a:gd name="connsiteY653" fmla="*/ 815300 h 2481282"/>
                <a:gd name="connsiteX654" fmla="*/ 2047114 w 2466191"/>
                <a:gd name="connsiteY654" fmla="*/ 829314 h 2481282"/>
                <a:gd name="connsiteX655" fmla="*/ 2126368 w 2466191"/>
                <a:gd name="connsiteY655" fmla="*/ 920579 h 2481282"/>
                <a:gd name="connsiteX656" fmla="*/ 2152041 w 2466191"/>
                <a:gd name="connsiteY656" fmla="*/ 954142 h 2481282"/>
                <a:gd name="connsiteX657" fmla="*/ 2166761 w 2466191"/>
                <a:gd name="connsiteY657" fmla="*/ 953082 h 2481282"/>
                <a:gd name="connsiteX658" fmla="*/ 2228822 w 2466191"/>
                <a:gd name="connsiteY658" fmla="*/ 888312 h 2481282"/>
                <a:gd name="connsiteX659" fmla="*/ 2309606 w 2466191"/>
                <a:gd name="connsiteY659" fmla="*/ 886310 h 2481282"/>
                <a:gd name="connsiteX660" fmla="*/ 2329508 w 2466191"/>
                <a:gd name="connsiteY660" fmla="*/ 898675 h 2481282"/>
                <a:gd name="connsiteX661" fmla="*/ 2336809 w 2466191"/>
                <a:gd name="connsiteY661" fmla="*/ 894200 h 2481282"/>
                <a:gd name="connsiteX662" fmla="*/ 2333277 w 2466191"/>
                <a:gd name="connsiteY662" fmla="*/ 872297 h 2481282"/>
                <a:gd name="connsiteX663" fmla="*/ 2311608 w 2466191"/>
                <a:gd name="connsiteY663" fmla="*/ 804230 h 2481282"/>
                <a:gd name="connsiteX664" fmla="*/ 2281344 w 2466191"/>
                <a:gd name="connsiteY664" fmla="*/ 735457 h 2481282"/>
                <a:gd name="connsiteX665" fmla="*/ 2215868 w 2466191"/>
                <a:gd name="connsiteY665" fmla="*/ 621581 h 2481282"/>
                <a:gd name="connsiteX666" fmla="*/ 2169823 w 2466191"/>
                <a:gd name="connsiteY666" fmla="*/ 556458 h 2481282"/>
                <a:gd name="connsiteX667" fmla="*/ 2132845 w 2466191"/>
                <a:gd name="connsiteY667" fmla="*/ 510884 h 2481282"/>
                <a:gd name="connsiteX668" fmla="*/ 2101638 w 2466191"/>
                <a:gd name="connsiteY668" fmla="*/ 477322 h 2481282"/>
                <a:gd name="connsiteX669" fmla="*/ 2093277 w 2466191"/>
                <a:gd name="connsiteY669" fmla="*/ 475674 h 2481282"/>
                <a:gd name="connsiteX670" fmla="*/ 2092688 w 2466191"/>
                <a:gd name="connsiteY670" fmla="*/ 483328 h 2481282"/>
                <a:gd name="connsiteX671" fmla="*/ 2100461 w 2466191"/>
                <a:gd name="connsiteY671" fmla="*/ 510060 h 2481282"/>
                <a:gd name="connsiteX672" fmla="*/ 2107762 w 2466191"/>
                <a:gd name="connsiteY672" fmla="*/ 567881 h 248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</a:cxnLst>
              <a:rect l="l" t="t" r="r" b="b"/>
              <a:pathLst>
                <a:path w="2466191" h="2481282">
                  <a:moveTo>
                    <a:pt x="553772" y="2260478"/>
                  </a:moveTo>
                  <a:cubicBezTo>
                    <a:pt x="548237" y="2256356"/>
                    <a:pt x="542702" y="2252235"/>
                    <a:pt x="537167" y="2248113"/>
                  </a:cubicBezTo>
                  <a:cubicBezTo>
                    <a:pt x="537285" y="2244816"/>
                    <a:pt x="536107" y="2243167"/>
                    <a:pt x="532574" y="2244580"/>
                  </a:cubicBezTo>
                  <a:cubicBezTo>
                    <a:pt x="530808" y="2243167"/>
                    <a:pt x="529159" y="2241754"/>
                    <a:pt x="527393" y="2240341"/>
                  </a:cubicBezTo>
                  <a:cubicBezTo>
                    <a:pt x="526333" y="2237043"/>
                    <a:pt x="525273" y="2233746"/>
                    <a:pt x="520563" y="2234806"/>
                  </a:cubicBezTo>
                  <a:cubicBezTo>
                    <a:pt x="518914" y="2233039"/>
                    <a:pt x="517148" y="2231273"/>
                    <a:pt x="515499" y="2229506"/>
                  </a:cubicBezTo>
                  <a:cubicBezTo>
                    <a:pt x="516912" y="2228800"/>
                    <a:pt x="516205" y="2227858"/>
                    <a:pt x="515617" y="2227151"/>
                  </a:cubicBezTo>
                  <a:cubicBezTo>
                    <a:pt x="515028" y="2226445"/>
                    <a:pt x="514439" y="2226562"/>
                    <a:pt x="513968" y="2227269"/>
                  </a:cubicBezTo>
                  <a:cubicBezTo>
                    <a:pt x="511377" y="2224678"/>
                    <a:pt x="508786" y="2222205"/>
                    <a:pt x="506196" y="2219615"/>
                  </a:cubicBezTo>
                  <a:cubicBezTo>
                    <a:pt x="506431" y="2219261"/>
                    <a:pt x="506785" y="2218908"/>
                    <a:pt x="506785" y="2218672"/>
                  </a:cubicBezTo>
                  <a:cubicBezTo>
                    <a:pt x="506785" y="2218437"/>
                    <a:pt x="506431" y="2217848"/>
                    <a:pt x="506196" y="2217848"/>
                  </a:cubicBezTo>
                  <a:cubicBezTo>
                    <a:pt x="496657" y="2216082"/>
                    <a:pt x="488767" y="2209016"/>
                    <a:pt x="478522" y="2209251"/>
                  </a:cubicBezTo>
                  <a:cubicBezTo>
                    <a:pt x="473693" y="2206543"/>
                    <a:pt x="468747" y="2203717"/>
                    <a:pt x="463919" y="2201008"/>
                  </a:cubicBezTo>
                  <a:cubicBezTo>
                    <a:pt x="464743" y="2200537"/>
                    <a:pt x="464979" y="2199830"/>
                    <a:pt x="464155" y="2199242"/>
                  </a:cubicBezTo>
                  <a:cubicBezTo>
                    <a:pt x="463330" y="2198653"/>
                    <a:pt x="462270" y="2197829"/>
                    <a:pt x="461682" y="2199595"/>
                  </a:cubicBezTo>
                  <a:cubicBezTo>
                    <a:pt x="453909" y="2196415"/>
                    <a:pt x="447550" y="2190998"/>
                    <a:pt x="440484" y="2186641"/>
                  </a:cubicBezTo>
                  <a:cubicBezTo>
                    <a:pt x="441309" y="2186170"/>
                    <a:pt x="441426" y="2185581"/>
                    <a:pt x="440720" y="2184992"/>
                  </a:cubicBezTo>
                  <a:cubicBezTo>
                    <a:pt x="440013" y="2184404"/>
                    <a:pt x="439071" y="2183579"/>
                    <a:pt x="438365" y="2185110"/>
                  </a:cubicBezTo>
                  <a:cubicBezTo>
                    <a:pt x="430828" y="2180871"/>
                    <a:pt x="423762" y="2175925"/>
                    <a:pt x="416932" y="2170508"/>
                  </a:cubicBezTo>
                  <a:cubicBezTo>
                    <a:pt x="418227" y="2169212"/>
                    <a:pt x="417050" y="2168506"/>
                    <a:pt x="416108" y="2168035"/>
                  </a:cubicBezTo>
                  <a:cubicBezTo>
                    <a:pt x="415283" y="2167564"/>
                    <a:pt x="414577" y="2167917"/>
                    <a:pt x="414459" y="2168859"/>
                  </a:cubicBezTo>
                  <a:cubicBezTo>
                    <a:pt x="411750" y="2167446"/>
                    <a:pt x="409395" y="2165562"/>
                    <a:pt x="407393" y="2163206"/>
                  </a:cubicBezTo>
                  <a:cubicBezTo>
                    <a:pt x="408689" y="2162029"/>
                    <a:pt x="407511" y="2161558"/>
                    <a:pt x="406687" y="2160969"/>
                  </a:cubicBezTo>
                  <a:cubicBezTo>
                    <a:pt x="405862" y="2160498"/>
                    <a:pt x="405391" y="2160851"/>
                    <a:pt x="405156" y="2161675"/>
                  </a:cubicBezTo>
                  <a:cubicBezTo>
                    <a:pt x="379130" y="2142009"/>
                    <a:pt x="355460" y="2119634"/>
                    <a:pt x="332261" y="2096788"/>
                  </a:cubicBezTo>
                  <a:cubicBezTo>
                    <a:pt x="304233" y="2069232"/>
                    <a:pt x="278208" y="2039791"/>
                    <a:pt x="254538" y="2008584"/>
                  </a:cubicBezTo>
                  <a:cubicBezTo>
                    <a:pt x="227099" y="1972314"/>
                    <a:pt x="201074" y="1934865"/>
                    <a:pt x="177050" y="1896239"/>
                  </a:cubicBezTo>
                  <a:cubicBezTo>
                    <a:pt x="143841" y="1843011"/>
                    <a:pt x="114872" y="1787427"/>
                    <a:pt x="90613" y="1729488"/>
                  </a:cubicBezTo>
                  <a:cubicBezTo>
                    <a:pt x="70829" y="1682148"/>
                    <a:pt x="52222" y="1634101"/>
                    <a:pt x="39857" y="1584169"/>
                  </a:cubicBezTo>
                  <a:cubicBezTo>
                    <a:pt x="30436" y="1546015"/>
                    <a:pt x="23724" y="1507388"/>
                    <a:pt x="22428" y="1468056"/>
                  </a:cubicBezTo>
                  <a:cubicBezTo>
                    <a:pt x="21604" y="1443208"/>
                    <a:pt x="24313" y="1418713"/>
                    <a:pt x="31967" y="1394926"/>
                  </a:cubicBezTo>
                  <a:cubicBezTo>
                    <a:pt x="34087" y="1388331"/>
                    <a:pt x="33380" y="1382914"/>
                    <a:pt x="29612" y="1377261"/>
                  </a:cubicBezTo>
                  <a:cubicBezTo>
                    <a:pt x="20309" y="1363365"/>
                    <a:pt x="15363" y="1347821"/>
                    <a:pt x="12183" y="1331452"/>
                  </a:cubicBezTo>
                  <a:cubicBezTo>
                    <a:pt x="4058" y="1288115"/>
                    <a:pt x="407" y="1244308"/>
                    <a:pt x="54" y="1200382"/>
                  </a:cubicBezTo>
                  <a:cubicBezTo>
                    <a:pt x="-182" y="1161992"/>
                    <a:pt x="171" y="1123601"/>
                    <a:pt x="5000" y="1085329"/>
                  </a:cubicBezTo>
                  <a:cubicBezTo>
                    <a:pt x="8768" y="1056124"/>
                    <a:pt x="12065" y="1026919"/>
                    <a:pt x="16776" y="997831"/>
                  </a:cubicBezTo>
                  <a:cubicBezTo>
                    <a:pt x="24077" y="954142"/>
                    <a:pt x="34322" y="911040"/>
                    <a:pt x="46687" y="868411"/>
                  </a:cubicBezTo>
                  <a:cubicBezTo>
                    <a:pt x="57522" y="831080"/>
                    <a:pt x="70122" y="794456"/>
                    <a:pt x="84489" y="758303"/>
                  </a:cubicBezTo>
                  <a:cubicBezTo>
                    <a:pt x="101565" y="715320"/>
                    <a:pt x="120760" y="673161"/>
                    <a:pt x="143017" y="632533"/>
                  </a:cubicBezTo>
                  <a:cubicBezTo>
                    <a:pt x="158915" y="603681"/>
                    <a:pt x="175755" y="575300"/>
                    <a:pt x="194244" y="548097"/>
                  </a:cubicBezTo>
                  <a:cubicBezTo>
                    <a:pt x="214028" y="518892"/>
                    <a:pt x="235696" y="491100"/>
                    <a:pt x="259013" y="464486"/>
                  </a:cubicBezTo>
                  <a:cubicBezTo>
                    <a:pt x="282919" y="437283"/>
                    <a:pt x="308708" y="412082"/>
                    <a:pt x="336854" y="389472"/>
                  </a:cubicBezTo>
                  <a:cubicBezTo>
                    <a:pt x="366294" y="365919"/>
                    <a:pt x="397737" y="345193"/>
                    <a:pt x="432712" y="330590"/>
                  </a:cubicBezTo>
                  <a:cubicBezTo>
                    <a:pt x="437423" y="328589"/>
                    <a:pt x="441426" y="325527"/>
                    <a:pt x="446726" y="324585"/>
                  </a:cubicBezTo>
                  <a:cubicBezTo>
                    <a:pt x="451318" y="323760"/>
                    <a:pt x="454498" y="319992"/>
                    <a:pt x="455440" y="315752"/>
                  </a:cubicBezTo>
                  <a:cubicBezTo>
                    <a:pt x="460857" y="291611"/>
                    <a:pt x="476873" y="275596"/>
                    <a:pt x="495715" y="261229"/>
                  </a:cubicBezTo>
                  <a:cubicBezTo>
                    <a:pt x="553183" y="217421"/>
                    <a:pt x="613477" y="178088"/>
                    <a:pt x="677540" y="144526"/>
                  </a:cubicBezTo>
                  <a:cubicBezTo>
                    <a:pt x="718874" y="122858"/>
                    <a:pt x="761269" y="103427"/>
                    <a:pt x="804605" y="86116"/>
                  </a:cubicBezTo>
                  <a:cubicBezTo>
                    <a:pt x="836637" y="73398"/>
                    <a:pt x="869492" y="62917"/>
                    <a:pt x="902466" y="52436"/>
                  </a:cubicBezTo>
                  <a:cubicBezTo>
                    <a:pt x="934261" y="42309"/>
                    <a:pt x="966764" y="34654"/>
                    <a:pt x="999148" y="27235"/>
                  </a:cubicBezTo>
                  <a:cubicBezTo>
                    <a:pt x="1031180" y="19934"/>
                    <a:pt x="1063800" y="15223"/>
                    <a:pt x="1096420" y="10513"/>
                  </a:cubicBezTo>
                  <a:cubicBezTo>
                    <a:pt x="1135282" y="4978"/>
                    <a:pt x="1174496" y="2976"/>
                    <a:pt x="1213593" y="856"/>
                  </a:cubicBezTo>
                  <a:cubicBezTo>
                    <a:pt x="1232789" y="-204"/>
                    <a:pt x="1252102" y="-321"/>
                    <a:pt x="1271297" y="738"/>
                  </a:cubicBezTo>
                  <a:cubicBezTo>
                    <a:pt x="1301444" y="2505"/>
                    <a:pt x="1331591" y="3565"/>
                    <a:pt x="1361503" y="7804"/>
                  </a:cubicBezTo>
                  <a:cubicBezTo>
                    <a:pt x="1400011" y="13221"/>
                    <a:pt x="1438401" y="19109"/>
                    <a:pt x="1475261" y="31357"/>
                  </a:cubicBezTo>
                  <a:cubicBezTo>
                    <a:pt x="1488804" y="35832"/>
                    <a:pt x="1501522" y="39364"/>
                    <a:pt x="1516124" y="36067"/>
                  </a:cubicBezTo>
                  <a:cubicBezTo>
                    <a:pt x="1526488" y="33712"/>
                    <a:pt x="1537322" y="36774"/>
                    <a:pt x="1547449" y="39836"/>
                  </a:cubicBezTo>
                  <a:cubicBezTo>
                    <a:pt x="1573239" y="47843"/>
                    <a:pt x="1598911" y="56204"/>
                    <a:pt x="1624466" y="65272"/>
                  </a:cubicBezTo>
                  <a:cubicBezTo>
                    <a:pt x="1651080" y="74693"/>
                    <a:pt x="1677577" y="84350"/>
                    <a:pt x="1703720" y="94830"/>
                  </a:cubicBezTo>
                  <a:cubicBezTo>
                    <a:pt x="1757184" y="116381"/>
                    <a:pt x="1809588" y="140287"/>
                    <a:pt x="1859990" y="168432"/>
                  </a:cubicBezTo>
                  <a:cubicBezTo>
                    <a:pt x="1895201" y="188098"/>
                    <a:pt x="1929470" y="209531"/>
                    <a:pt x="1962443" y="232848"/>
                  </a:cubicBezTo>
                  <a:cubicBezTo>
                    <a:pt x="1998479" y="258284"/>
                    <a:pt x="2032630" y="285841"/>
                    <a:pt x="2063601" y="316930"/>
                  </a:cubicBezTo>
                  <a:cubicBezTo>
                    <a:pt x="2083503" y="336832"/>
                    <a:pt x="2102816" y="357558"/>
                    <a:pt x="2118478" y="381228"/>
                  </a:cubicBezTo>
                  <a:cubicBezTo>
                    <a:pt x="2122953" y="388058"/>
                    <a:pt x="2128724" y="394064"/>
                    <a:pt x="2132139" y="401719"/>
                  </a:cubicBezTo>
                  <a:cubicBezTo>
                    <a:pt x="2135907" y="410198"/>
                    <a:pt x="2140971" y="417263"/>
                    <a:pt x="2149214" y="423152"/>
                  </a:cubicBezTo>
                  <a:cubicBezTo>
                    <a:pt x="2162639" y="432690"/>
                    <a:pt x="2172296" y="446469"/>
                    <a:pt x="2183719" y="458363"/>
                  </a:cubicBezTo>
                  <a:cubicBezTo>
                    <a:pt x="2187487" y="462366"/>
                    <a:pt x="2190667" y="466841"/>
                    <a:pt x="2194199" y="470963"/>
                  </a:cubicBezTo>
                  <a:cubicBezTo>
                    <a:pt x="2193140" y="474260"/>
                    <a:pt x="2194317" y="475674"/>
                    <a:pt x="2197732" y="475438"/>
                  </a:cubicBezTo>
                  <a:cubicBezTo>
                    <a:pt x="2204327" y="483328"/>
                    <a:pt x="2210922" y="491218"/>
                    <a:pt x="2217516" y="498990"/>
                  </a:cubicBezTo>
                  <a:cubicBezTo>
                    <a:pt x="2215985" y="499815"/>
                    <a:pt x="2216810" y="500639"/>
                    <a:pt x="2217399" y="501463"/>
                  </a:cubicBezTo>
                  <a:cubicBezTo>
                    <a:pt x="2217987" y="502288"/>
                    <a:pt x="2218576" y="502170"/>
                    <a:pt x="2219047" y="501346"/>
                  </a:cubicBezTo>
                  <a:cubicBezTo>
                    <a:pt x="2220814" y="503701"/>
                    <a:pt x="2222698" y="506056"/>
                    <a:pt x="2224464" y="508411"/>
                  </a:cubicBezTo>
                  <a:cubicBezTo>
                    <a:pt x="2222933" y="509236"/>
                    <a:pt x="2223758" y="510178"/>
                    <a:pt x="2224464" y="511002"/>
                  </a:cubicBezTo>
                  <a:cubicBezTo>
                    <a:pt x="2225171" y="511827"/>
                    <a:pt x="2225760" y="511591"/>
                    <a:pt x="2226231" y="510767"/>
                  </a:cubicBezTo>
                  <a:cubicBezTo>
                    <a:pt x="2228704" y="513946"/>
                    <a:pt x="2231177" y="517126"/>
                    <a:pt x="2233768" y="520188"/>
                  </a:cubicBezTo>
                  <a:cubicBezTo>
                    <a:pt x="2232237" y="521012"/>
                    <a:pt x="2233061" y="521954"/>
                    <a:pt x="2233650" y="522778"/>
                  </a:cubicBezTo>
                  <a:cubicBezTo>
                    <a:pt x="2234239" y="523603"/>
                    <a:pt x="2234827" y="523485"/>
                    <a:pt x="2235416" y="522661"/>
                  </a:cubicBezTo>
                  <a:cubicBezTo>
                    <a:pt x="2236476" y="524192"/>
                    <a:pt x="2237654" y="525722"/>
                    <a:pt x="2238714" y="527253"/>
                  </a:cubicBezTo>
                  <a:cubicBezTo>
                    <a:pt x="2237065" y="527960"/>
                    <a:pt x="2237889" y="529020"/>
                    <a:pt x="2238596" y="529844"/>
                  </a:cubicBezTo>
                  <a:cubicBezTo>
                    <a:pt x="2239185" y="530669"/>
                    <a:pt x="2239891" y="530551"/>
                    <a:pt x="2240362" y="529609"/>
                  </a:cubicBezTo>
                  <a:cubicBezTo>
                    <a:pt x="2242129" y="531846"/>
                    <a:pt x="2243777" y="534201"/>
                    <a:pt x="2245544" y="536439"/>
                  </a:cubicBezTo>
                  <a:cubicBezTo>
                    <a:pt x="2244013" y="537263"/>
                    <a:pt x="2244837" y="538323"/>
                    <a:pt x="2245426" y="539147"/>
                  </a:cubicBezTo>
                  <a:cubicBezTo>
                    <a:pt x="2246015" y="539972"/>
                    <a:pt x="2246721" y="539972"/>
                    <a:pt x="2247310" y="539147"/>
                  </a:cubicBezTo>
                  <a:cubicBezTo>
                    <a:pt x="2248370" y="540678"/>
                    <a:pt x="2249312" y="542209"/>
                    <a:pt x="2250372" y="543622"/>
                  </a:cubicBezTo>
                  <a:cubicBezTo>
                    <a:pt x="2249430" y="543858"/>
                    <a:pt x="2249077" y="544564"/>
                    <a:pt x="2249665" y="545389"/>
                  </a:cubicBezTo>
                  <a:cubicBezTo>
                    <a:pt x="2250254" y="546331"/>
                    <a:pt x="2250961" y="547391"/>
                    <a:pt x="2252256" y="546095"/>
                  </a:cubicBezTo>
                  <a:cubicBezTo>
                    <a:pt x="2257791" y="552690"/>
                    <a:pt x="2262502" y="559756"/>
                    <a:pt x="2266741" y="567175"/>
                  </a:cubicBezTo>
                  <a:cubicBezTo>
                    <a:pt x="2265092" y="567999"/>
                    <a:pt x="2265917" y="568941"/>
                    <a:pt x="2266505" y="569883"/>
                  </a:cubicBezTo>
                  <a:cubicBezTo>
                    <a:pt x="2267094" y="570708"/>
                    <a:pt x="2267801" y="570590"/>
                    <a:pt x="2268390" y="569766"/>
                  </a:cubicBezTo>
                  <a:cubicBezTo>
                    <a:pt x="2269450" y="571296"/>
                    <a:pt x="2270509" y="572710"/>
                    <a:pt x="2271451" y="574241"/>
                  </a:cubicBezTo>
                  <a:cubicBezTo>
                    <a:pt x="2269803" y="575065"/>
                    <a:pt x="2270745" y="576007"/>
                    <a:pt x="2271451" y="576831"/>
                  </a:cubicBezTo>
                  <a:cubicBezTo>
                    <a:pt x="2272040" y="577656"/>
                    <a:pt x="2272747" y="577538"/>
                    <a:pt x="2273336" y="576596"/>
                  </a:cubicBezTo>
                  <a:cubicBezTo>
                    <a:pt x="2276751" y="582131"/>
                    <a:pt x="2280048" y="587548"/>
                    <a:pt x="2283463" y="593083"/>
                  </a:cubicBezTo>
                  <a:cubicBezTo>
                    <a:pt x="2281815" y="593671"/>
                    <a:pt x="2282639" y="594731"/>
                    <a:pt x="2283228" y="595556"/>
                  </a:cubicBezTo>
                  <a:cubicBezTo>
                    <a:pt x="2283816" y="596380"/>
                    <a:pt x="2284405" y="596262"/>
                    <a:pt x="2284994" y="595438"/>
                  </a:cubicBezTo>
                  <a:cubicBezTo>
                    <a:pt x="2286054" y="597086"/>
                    <a:pt x="2287232" y="598735"/>
                    <a:pt x="2288292" y="600502"/>
                  </a:cubicBezTo>
                  <a:cubicBezTo>
                    <a:pt x="2287585" y="603917"/>
                    <a:pt x="2287820" y="606625"/>
                    <a:pt x="2292178" y="606861"/>
                  </a:cubicBezTo>
                  <a:cubicBezTo>
                    <a:pt x="2293237" y="608509"/>
                    <a:pt x="2294415" y="610276"/>
                    <a:pt x="2295475" y="611924"/>
                  </a:cubicBezTo>
                  <a:cubicBezTo>
                    <a:pt x="2293826" y="612396"/>
                    <a:pt x="2294533" y="613338"/>
                    <a:pt x="2295004" y="614162"/>
                  </a:cubicBezTo>
                  <a:cubicBezTo>
                    <a:pt x="2295475" y="614986"/>
                    <a:pt x="2296064" y="614986"/>
                    <a:pt x="2296653" y="614162"/>
                  </a:cubicBezTo>
                  <a:cubicBezTo>
                    <a:pt x="2297830" y="615928"/>
                    <a:pt x="2299008" y="617695"/>
                    <a:pt x="2300185" y="619344"/>
                  </a:cubicBezTo>
                  <a:cubicBezTo>
                    <a:pt x="2300185" y="624172"/>
                    <a:pt x="2301245" y="628293"/>
                    <a:pt x="2306191" y="630295"/>
                  </a:cubicBezTo>
                  <a:cubicBezTo>
                    <a:pt x="2307251" y="632062"/>
                    <a:pt x="2308311" y="633946"/>
                    <a:pt x="2309489" y="635712"/>
                  </a:cubicBezTo>
                  <a:cubicBezTo>
                    <a:pt x="2308664" y="639010"/>
                    <a:pt x="2309135" y="641601"/>
                    <a:pt x="2313257" y="642189"/>
                  </a:cubicBezTo>
                  <a:cubicBezTo>
                    <a:pt x="2317614" y="650079"/>
                    <a:pt x="2322089" y="657969"/>
                    <a:pt x="2326446" y="665860"/>
                  </a:cubicBezTo>
                  <a:cubicBezTo>
                    <a:pt x="2324798" y="666331"/>
                    <a:pt x="2325269" y="667390"/>
                    <a:pt x="2325858" y="668333"/>
                  </a:cubicBezTo>
                  <a:cubicBezTo>
                    <a:pt x="2326446" y="669157"/>
                    <a:pt x="2327035" y="669039"/>
                    <a:pt x="2327624" y="668215"/>
                  </a:cubicBezTo>
                  <a:cubicBezTo>
                    <a:pt x="2330215" y="673161"/>
                    <a:pt x="2332923" y="678107"/>
                    <a:pt x="2335514" y="682935"/>
                  </a:cubicBezTo>
                  <a:cubicBezTo>
                    <a:pt x="2338223" y="694005"/>
                    <a:pt x="2342933" y="704250"/>
                    <a:pt x="2350588" y="712964"/>
                  </a:cubicBezTo>
                  <a:cubicBezTo>
                    <a:pt x="2352001" y="716144"/>
                    <a:pt x="2353414" y="719206"/>
                    <a:pt x="2354709" y="722385"/>
                  </a:cubicBezTo>
                  <a:cubicBezTo>
                    <a:pt x="2353061" y="722856"/>
                    <a:pt x="2353414" y="723916"/>
                    <a:pt x="2354003" y="724858"/>
                  </a:cubicBezTo>
                  <a:cubicBezTo>
                    <a:pt x="2354474" y="725683"/>
                    <a:pt x="2355180" y="725565"/>
                    <a:pt x="2355769" y="724741"/>
                  </a:cubicBezTo>
                  <a:cubicBezTo>
                    <a:pt x="2357065" y="727331"/>
                    <a:pt x="2358360" y="729922"/>
                    <a:pt x="2359538" y="732513"/>
                  </a:cubicBezTo>
                  <a:cubicBezTo>
                    <a:pt x="2358124" y="735457"/>
                    <a:pt x="2358242" y="737930"/>
                    <a:pt x="2362128" y="738872"/>
                  </a:cubicBezTo>
                  <a:cubicBezTo>
                    <a:pt x="2364955" y="743465"/>
                    <a:pt x="2366957" y="748411"/>
                    <a:pt x="2368488" y="753475"/>
                  </a:cubicBezTo>
                  <a:cubicBezTo>
                    <a:pt x="2366839" y="753946"/>
                    <a:pt x="2367545" y="754888"/>
                    <a:pt x="2368016" y="755594"/>
                  </a:cubicBezTo>
                  <a:cubicBezTo>
                    <a:pt x="2368488" y="756301"/>
                    <a:pt x="2369076" y="756183"/>
                    <a:pt x="2369547" y="755359"/>
                  </a:cubicBezTo>
                  <a:cubicBezTo>
                    <a:pt x="2370843" y="758538"/>
                    <a:pt x="2372020" y="761718"/>
                    <a:pt x="2373198" y="764898"/>
                  </a:cubicBezTo>
                  <a:cubicBezTo>
                    <a:pt x="2371667" y="765251"/>
                    <a:pt x="2372138" y="766311"/>
                    <a:pt x="2372491" y="767135"/>
                  </a:cubicBezTo>
                  <a:cubicBezTo>
                    <a:pt x="2372845" y="767959"/>
                    <a:pt x="2373434" y="768077"/>
                    <a:pt x="2374022" y="767371"/>
                  </a:cubicBezTo>
                  <a:cubicBezTo>
                    <a:pt x="2376613" y="772670"/>
                    <a:pt x="2379322" y="778087"/>
                    <a:pt x="2380735" y="783857"/>
                  </a:cubicBezTo>
                  <a:cubicBezTo>
                    <a:pt x="2378851" y="784917"/>
                    <a:pt x="2379675" y="786448"/>
                    <a:pt x="2380146" y="787861"/>
                  </a:cubicBezTo>
                  <a:cubicBezTo>
                    <a:pt x="2386505" y="805761"/>
                    <a:pt x="2392747" y="823661"/>
                    <a:pt x="2397457" y="842150"/>
                  </a:cubicBezTo>
                  <a:cubicBezTo>
                    <a:pt x="2397693" y="843092"/>
                    <a:pt x="2397104" y="845800"/>
                    <a:pt x="2399812" y="844505"/>
                  </a:cubicBezTo>
                  <a:cubicBezTo>
                    <a:pt x="2400401" y="847449"/>
                    <a:pt x="2401108" y="850511"/>
                    <a:pt x="2401696" y="853455"/>
                  </a:cubicBezTo>
                  <a:cubicBezTo>
                    <a:pt x="2401226" y="863700"/>
                    <a:pt x="2402403" y="868882"/>
                    <a:pt x="2407231" y="877832"/>
                  </a:cubicBezTo>
                  <a:cubicBezTo>
                    <a:pt x="2408880" y="889843"/>
                    <a:pt x="2408409" y="901973"/>
                    <a:pt x="2407467" y="913985"/>
                  </a:cubicBezTo>
                  <a:cubicBezTo>
                    <a:pt x="2405936" y="913278"/>
                    <a:pt x="2405583" y="914338"/>
                    <a:pt x="2405700" y="915516"/>
                  </a:cubicBezTo>
                  <a:cubicBezTo>
                    <a:pt x="2405818" y="916458"/>
                    <a:pt x="2406643" y="916575"/>
                    <a:pt x="2407231" y="915869"/>
                  </a:cubicBezTo>
                  <a:cubicBezTo>
                    <a:pt x="2407702" y="921875"/>
                    <a:pt x="2412177" y="925879"/>
                    <a:pt x="2414768" y="930825"/>
                  </a:cubicBezTo>
                  <a:cubicBezTo>
                    <a:pt x="2412648" y="933769"/>
                    <a:pt x="2415122" y="936006"/>
                    <a:pt x="2416299" y="938126"/>
                  </a:cubicBezTo>
                  <a:cubicBezTo>
                    <a:pt x="2421951" y="948018"/>
                    <a:pt x="2426309" y="958499"/>
                    <a:pt x="2429959" y="969215"/>
                  </a:cubicBezTo>
                  <a:cubicBezTo>
                    <a:pt x="2441382" y="1001835"/>
                    <a:pt x="2449626" y="1035162"/>
                    <a:pt x="2455043" y="1069313"/>
                  </a:cubicBezTo>
                  <a:cubicBezTo>
                    <a:pt x="2460107" y="1101933"/>
                    <a:pt x="2463522" y="1134553"/>
                    <a:pt x="2464935" y="1167409"/>
                  </a:cubicBezTo>
                  <a:cubicBezTo>
                    <a:pt x="2467526" y="1224288"/>
                    <a:pt x="2466112" y="1281050"/>
                    <a:pt x="2460695" y="1337693"/>
                  </a:cubicBezTo>
                  <a:cubicBezTo>
                    <a:pt x="2458458" y="1361128"/>
                    <a:pt x="2456456" y="1384562"/>
                    <a:pt x="2452805" y="1407762"/>
                  </a:cubicBezTo>
                  <a:cubicBezTo>
                    <a:pt x="2448095" y="1437084"/>
                    <a:pt x="2442442" y="1466289"/>
                    <a:pt x="2436201" y="1495495"/>
                  </a:cubicBezTo>
                  <a:cubicBezTo>
                    <a:pt x="2424307" y="1551549"/>
                    <a:pt x="2407702" y="1606191"/>
                    <a:pt x="2386858" y="1659537"/>
                  </a:cubicBezTo>
                  <a:cubicBezTo>
                    <a:pt x="2382854" y="1669783"/>
                    <a:pt x="2377437" y="1679439"/>
                    <a:pt x="2374258" y="1689920"/>
                  </a:cubicBezTo>
                  <a:cubicBezTo>
                    <a:pt x="2367192" y="1712766"/>
                    <a:pt x="2359773" y="1735376"/>
                    <a:pt x="2351530" y="1757869"/>
                  </a:cubicBezTo>
                  <a:cubicBezTo>
                    <a:pt x="2336338" y="1799557"/>
                    <a:pt x="2317732" y="1839713"/>
                    <a:pt x="2296770" y="1878811"/>
                  </a:cubicBezTo>
                  <a:cubicBezTo>
                    <a:pt x="2270509" y="1927917"/>
                    <a:pt x="2240598" y="1974787"/>
                    <a:pt x="2206800" y="2019183"/>
                  </a:cubicBezTo>
                  <a:cubicBezTo>
                    <a:pt x="2180892" y="2053334"/>
                    <a:pt x="2153218" y="2085719"/>
                    <a:pt x="2124013" y="2116926"/>
                  </a:cubicBezTo>
                  <a:cubicBezTo>
                    <a:pt x="2102580" y="2139772"/>
                    <a:pt x="2079381" y="2160969"/>
                    <a:pt x="2056300" y="2182284"/>
                  </a:cubicBezTo>
                  <a:cubicBezTo>
                    <a:pt x="2049116" y="2188996"/>
                    <a:pt x="2041580" y="2195238"/>
                    <a:pt x="2034043" y="2201361"/>
                  </a:cubicBezTo>
                  <a:cubicBezTo>
                    <a:pt x="2003307" y="2226327"/>
                    <a:pt x="1971982" y="2250350"/>
                    <a:pt x="1939009" y="2272372"/>
                  </a:cubicBezTo>
                  <a:cubicBezTo>
                    <a:pt x="1916869" y="2287210"/>
                    <a:pt x="1894377" y="2301577"/>
                    <a:pt x="1871060" y="2314413"/>
                  </a:cubicBezTo>
                  <a:cubicBezTo>
                    <a:pt x="1842915" y="2329958"/>
                    <a:pt x="1814181" y="2344089"/>
                    <a:pt x="1784740" y="2356808"/>
                  </a:cubicBezTo>
                  <a:cubicBezTo>
                    <a:pt x="1750825" y="2371410"/>
                    <a:pt x="1716438" y="2384011"/>
                    <a:pt x="1680638" y="2393078"/>
                  </a:cubicBezTo>
                  <a:cubicBezTo>
                    <a:pt x="1658970" y="2398495"/>
                    <a:pt x="1637066" y="2402735"/>
                    <a:pt x="1615163" y="2406739"/>
                  </a:cubicBezTo>
                  <a:cubicBezTo>
                    <a:pt x="1602562" y="2409094"/>
                    <a:pt x="1590433" y="2410271"/>
                    <a:pt x="1578303" y="2404854"/>
                  </a:cubicBezTo>
                  <a:cubicBezTo>
                    <a:pt x="1575006" y="2403324"/>
                    <a:pt x="1571237" y="2401675"/>
                    <a:pt x="1567116" y="2402381"/>
                  </a:cubicBezTo>
                  <a:cubicBezTo>
                    <a:pt x="1564407" y="2400615"/>
                    <a:pt x="1561581" y="2399791"/>
                    <a:pt x="1558401" y="2400733"/>
                  </a:cubicBezTo>
                  <a:cubicBezTo>
                    <a:pt x="1557106" y="2399673"/>
                    <a:pt x="1556517" y="2399908"/>
                    <a:pt x="1556870" y="2401675"/>
                  </a:cubicBezTo>
                  <a:cubicBezTo>
                    <a:pt x="1554986" y="2402735"/>
                    <a:pt x="1553220" y="2403795"/>
                    <a:pt x="1551335" y="2404854"/>
                  </a:cubicBezTo>
                  <a:cubicBezTo>
                    <a:pt x="1550158" y="2404030"/>
                    <a:pt x="1549687" y="2404383"/>
                    <a:pt x="1549569" y="2405679"/>
                  </a:cubicBezTo>
                  <a:cubicBezTo>
                    <a:pt x="1542974" y="2409447"/>
                    <a:pt x="1536262" y="2413098"/>
                    <a:pt x="1529667" y="2416866"/>
                  </a:cubicBezTo>
                  <a:cubicBezTo>
                    <a:pt x="1525545" y="2417455"/>
                    <a:pt x="1521895" y="2418750"/>
                    <a:pt x="1519304" y="2422283"/>
                  </a:cubicBezTo>
                  <a:cubicBezTo>
                    <a:pt x="1511532" y="2426641"/>
                    <a:pt x="1503995" y="2431587"/>
                    <a:pt x="1495398" y="2434059"/>
                  </a:cubicBezTo>
                  <a:cubicBezTo>
                    <a:pt x="1493514" y="2431822"/>
                    <a:pt x="1491983" y="2433942"/>
                    <a:pt x="1490335" y="2434531"/>
                  </a:cubicBezTo>
                  <a:cubicBezTo>
                    <a:pt x="1475732" y="2439947"/>
                    <a:pt x="1461365" y="2446424"/>
                    <a:pt x="1446292" y="2450899"/>
                  </a:cubicBezTo>
                  <a:cubicBezTo>
                    <a:pt x="1422268" y="2457965"/>
                    <a:pt x="1398127" y="2464678"/>
                    <a:pt x="1373279" y="2468328"/>
                  </a:cubicBezTo>
                  <a:cubicBezTo>
                    <a:pt x="1369982" y="2468799"/>
                    <a:pt x="1365860" y="2468564"/>
                    <a:pt x="1363858" y="2472568"/>
                  </a:cubicBezTo>
                  <a:cubicBezTo>
                    <a:pt x="1360207" y="2473157"/>
                    <a:pt x="1356675" y="2473745"/>
                    <a:pt x="1353024" y="2474334"/>
                  </a:cubicBezTo>
                  <a:cubicBezTo>
                    <a:pt x="1343485" y="2470801"/>
                    <a:pt x="1334653" y="2474099"/>
                    <a:pt x="1325703" y="2476925"/>
                  </a:cubicBezTo>
                  <a:cubicBezTo>
                    <a:pt x="1325821" y="2477278"/>
                    <a:pt x="1326056" y="2477631"/>
                    <a:pt x="1326174" y="2477985"/>
                  </a:cubicBezTo>
                  <a:cubicBezTo>
                    <a:pt x="1323348" y="2478338"/>
                    <a:pt x="1320639" y="2478809"/>
                    <a:pt x="1317931" y="2479162"/>
                  </a:cubicBezTo>
                  <a:cubicBezTo>
                    <a:pt x="1309687" y="2476807"/>
                    <a:pt x="1304977" y="2476925"/>
                    <a:pt x="1297911" y="2480105"/>
                  </a:cubicBezTo>
                  <a:cubicBezTo>
                    <a:pt x="1289903" y="2481518"/>
                    <a:pt x="1281778" y="2480929"/>
                    <a:pt x="1273652" y="2481164"/>
                  </a:cubicBezTo>
                  <a:cubicBezTo>
                    <a:pt x="1272710" y="2479751"/>
                    <a:pt x="1271297" y="2479516"/>
                    <a:pt x="1269648" y="2479634"/>
                  </a:cubicBezTo>
                  <a:cubicBezTo>
                    <a:pt x="1249982" y="2480575"/>
                    <a:pt x="1230198" y="2480222"/>
                    <a:pt x="1210532" y="2479751"/>
                  </a:cubicBezTo>
                  <a:cubicBezTo>
                    <a:pt x="1208647" y="2479751"/>
                    <a:pt x="1206645" y="2479280"/>
                    <a:pt x="1205350" y="2481282"/>
                  </a:cubicBezTo>
                  <a:cubicBezTo>
                    <a:pt x="1196400" y="2480929"/>
                    <a:pt x="1187450" y="2480575"/>
                    <a:pt x="1178618" y="2480222"/>
                  </a:cubicBezTo>
                  <a:cubicBezTo>
                    <a:pt x="1178500" y="2477160"/>
                    <a:pt x="1176027" y="2477867"/>
                    <a:pt x="1174379" y="2477867"/>
                  </a:cubicBezTo>
                  <a:cubicBezTo>
                    <a:pt x="1164133" y="2477749"/>
                    <a:pt x="1154123" y="2476572"/>
                    <a:pt x="1143996" y="2475394"/>
                  </a:cubicBezTo>
                  <a:cubicBezTo>
                    <a:pt x="1134339" y="2474334"/>
                    <a:pt x="1124565" y="2470566"/>
                    <a:pt x="1114555" y="2474099"/>
                  </a:cubicBezTo>
                  <a:cubicBezTo>
                    <a:pt x="1110787" y="2473628"/>
                    <a:pt x="1106901" y="2473274"/>
                    <a:pt x="1103132" y="2472803"/>
                  </a:cubicBezTo>
                  <a:cubicBezTo>
                    <a:pt x="1104781" y="2471508"/>
                    <a:pt x="1103250" y="2470919"/>
                    <a:pt x="1102426" y="2470919"/>
                  </a:cubicBezTo>
                  <a:cubicBezTo>
                    <a:pt x="1101484" y="2470919"/>
                    <a:pt x="1099482" y="2469388"/>
                    <a:pt x="1099835" y="2472215"/>
                  </a:cubicBezTo>
                  <a:cubicBezTo>
                    <a:pt x="1096891" y="2471626"/>
                    <a:pt x="1094065" y="2471037"/>
                    <a:pt x="1091238" y="2470566"/>
                  </a:cubicBezTo>
                  <a:cubicBezTo>
                    <a:pt x="1091592" y="2470330"/>
                    <a:pt x="1092063" y="2469859"/>
                    <a:pt x="1092181" y="2469859"/>
                  </a:cubicBezTo>
                  <a:cubicBezTo>
                    <a:pt x="1093240" y="2470919"/>
                    <a:pt x="1093123" y="2469270"/>
                    <a:pt x="1091709" y="2468917"/>
                  </a:cubicBezTo>
                  <a:cubicBezTo>
                    <a:pt x="1089825" y="2468446"/>
                    <a:pt x="1087588" y="2466326"/>
                    <a:pt x="1085939" y="2469506"/>
                  </a:cubicBezTo>
                  <a:cubicBezTo>
                    <a:pt x="1082406" y="2469035"/>
                    <a:pt x="1078991" y="2468446"/>
                    <a:pt x="1075458" y="2467975"/>
                  </a:cubicBezTo>
                  <a:cubicBezTo>
                    <a:pt x="1076283" y="2467504"/>
                    <a:pt x="1076283" y="2466915"/>
                    <a:pt x="1075341" y="2466562"/>
                  </a:cubicBezTo>
                  <a:cubicBezTo>
                    <a:pt x="1074634" y="2466326"/>
                    <a:pt x="1073221" y="2465738"/>
                    <a:pt x="1073692" y="2467622"/>
                  </a:cubicBezTo>
                  <a:cubicBezTo>
                    <a:pt x="1070395" y="2467033"/>
                    <a:pt x="1066979" y="2466326"/>
                    <a:pt x="1063682" y="2465738"/>
                  </a:cubicBezTo>
                  <a:cubicBezTo>
                    <a:pt x="1064506" y="2465266"/>
                    <a:pt x="1064624" y="2464678"/>
                    <a:pt x="1063682" y="2464207"/>
                  </a:cubicBezTo>
                  <a:cubicBezTo>
                    <a:pt x="1062976" y="2463853"/>
                    <a:pt x="1061562" y="2463264"/>
                    <a:pt x="1061916" y="2465149"/>
                  </a:cubicBezTo>
                  <a:cubicBezTo>
                    <a:pt x="1057794" y="2464442"/>
                    <a:pt x="1053790" y="2463853"/>
                    <a:pt x="1049668" y="2463147"/>
                  </a:cubicBezTo>
                  <a:cubicBezTo>
                    <a:pt x="1050493" y="2462676"/>
                    <a:pt x="1050493" y="2462087"/>
                    <a:pt x="1049551" y="2461734"/>
                  </a:cubicBezTo>
                  <a:cubicBezTo>
                    <a:pt x="1048844" y="2461498"/>
                    <a:pt x="1047431" y="2460909"/>
                    <a:pt x="1047902" y="2462794"/>
                  </a:cubicBezTo>
                  <a:cubicBezTo>
                    <a:pt x="1036714" y="2460556"/>
                    <a:pt x="1025527" y="2458319"/>
                    <a:pt x="1014340" y="2456081"/>
                  </a:cubicBezTo>
                  <a:cubicBezTo>
                    <a:pt x="1015164" y="2455610"/>
                    <a:pt x="1015164" y="2455021"/>
                    <a:pt x="1014340" y="2454668"/>
                  </a:cubicBezTo>
                  <a:cubicBezTo>
                    <a:pt x="1013633" y="2454315"/>
                    <a:pt x="1012338" y="2453608"/>
                    <a:pt x="1012455" y="2455492"/>
                  </a:cubicBezTo>
                  <a:cubicBezTo>
                    <a:pt x="1009865" y="2455021"/>
                    <a:pt x="1007392" y="2454432"/>
                    <a:pt x="1004919" y="2453961"/>
                  </a:cubicBezTo>
                  <a:cubicBezTo>
                    <a:pt x="1005743" y="2453490"/>
                    <a:pt x="1005743" y="2452784"/>
                    <a:pt x="1004919" y="2452548"/>
                  </a:cubicBezTo>
                  <a:cubicBezTo>
                    <a:pt x="1004094" y="2452313"/>
                    <a:pt x="1002799" y="2451606"/>
                    <a:pt x="1003152" y="2453608"/>
                  </a:cubicBezTo>
                  <a:cubicBezTo>
                    <a:pt x="999619" y="2452901"/>
                    <a:pt x="996087" y="2452313"/>
                    <a:pt x="992554" y="2451606"/>
                  </a:cubicBezTo>
                  <a:cubicBezTo>
                    <a:pt x="992789" y="2451253"/>
                    <a:pt x="993142" y="2450899"/>
                    <a:pt x="993025" y="2450546"/>
                  </a:cubicBezTo>
                  <a:cubicBezTo>
                    <a:pt x="993025" y="2450311"/>
                    <a:pt x="992554" y="2449957"/>
                    <a:pt x="992318" y="2449840"/>
                  </a:cubicBezTo>
                  <a:cubicBezTo>
                    <a:pt x="977480" y="2445836"/>
                    <a:pt x="962524" y="2441950"/>
                    <a:pt x="947686" y="2438063"/>
                  </a:cubicBezTo>
                  <a:cubicBezTo>
                    <a:pt x="947333" y="2437946"/>
                    <a:pt x="946626" y="2438888"/>
                    <a:pt x="946038" y="2439359"/>
                  </a:cubicBezTo>
                  <a:cubicBezTo>
                    <a:pt x="943565" y="2438770"/>
                    <a:pt x="941209" y="2438299"/>
                    <a:pt x="938736" y="2437710"/>
                  </a:cubicBezTo>
                  <a:cubicBezTo>
                    <a:pt x="933319" y="2433235"/>
                    <a:pt x="927549" y="2430291"/>
                    <a:pt x="920248" y="2432057"/>
                  </a:cubicBezTo>
                  <a:cubicBezTo>
                    <a:pt x="915890" y="2431469"/>
                    <a:pt x="911769" y="2430291"/>
                    <a:pt x="908118" y="2427936"/>
                  </a:cubicBezTo>
                  <a:cubicBezTo>
                    <a:pt x="908942" y="2424638"/>
                    <a:pt x="905881" y="2425581"/>
                    <a:pt x="904585" y="2425110"/>
                  </a:cubicBezTo>
                  <a:cubicBezTo>
                    <a:pt x="891160" y="2420164"/>
                    <a:pt x="877382" y="2416277"/>
                    <a:pt x="863722" y="2411802"/>
                  </a:cubicBezTo>
                  <a:cubicBezTo>
                    <a:pt x="854536" y="2408858"/>
                    <a:pt x="845940" y="2402735"/>
                    <a:pt x="835577" y="2403677"/>
                  </a:cubicBezTo>
                  <a:cubicBezTo>
                    <a:pt x="832279" y="2402264"/>
                    <a:pt x="828982" y="2400850"/>
                    <a:pt x="825685" y="2399555"/>
                  </a:cubicBezTo>
                  <a:cubicBezTo>
                    <a:pt x="819325" y="2395316"/>
                    <a:pt x="812849" y="2391194"/>
                    <a:pt x="804605" y="2392018"/>
                  </a:cubicBezTo>
                  <a:cubicBezTo>
                    <a:pt x="801308" y="2390723"/>
                    <a:pt x="798128" y="2389428"/>
                    <a:pt x="794949" y="2388250"/>
                  </a:cubicBezTo>
                  <a:cubicBezTo>
                    <a:pt x="789767" y="2383422"/>
                    <a:pt x="778815" y="2378829"/>
                    <a:pt x="771396" y="2378240"/>
                  </a:cubicBezTo>
                  <a:cubicBezTo>
                    <a:pt x="768334" y="2376945"/>
                    <a:pt x="765390" y="2375649"/>
                    <a:pt x="762329" y="2374236"/>
                  </a:cubicBezTo>
                  <a:cubicBezTo>
                    <a:pt x="759384" y="2368113"/>
                    <a:pt x="753850" y="2367995"/>
                    <a:pt x="748197" y="2368584"/>
                  </a:cubicBezTo>
                  <a:cubicBezTo>
                    <a:pt x="745724" y="2367288"/>
                    <a:pt x="743369" y="2366111"/>
                    <a:pt x="740896" y="2364815"/>
                  </a:cubicBezTo>
                  <a:cubicBezTo>
                    <a:pt x="741720" y="2364226"/>
                    <a:pt x="741720" y="2363520"/>
                    <a:pt x="740896" y="2363049"/>
                  </a:cubicBezTo>
                  <a:cubicBezTo>
                    <a:pt x="739954" y="2362460"/>
                    <a:pt x="738894" y="2361989"/>
                    <a:pt x="738423" y="2363638"/>
                  </a:cubicBezTo>
                  <a:cubicBezTo>
                    <a:pt x="731710" y="2361636"/>
                    <a:pt x="725822" y="2357867"/>
                    <a:pt x="719699" y="2354805"/>
                  </a:cubicBezTo>
                  <a:cubicBezTo>
                    <a:pt x="716872" y="2350802"/>
                    <a:pt x="713339" y="2348329"/>
                    <a:pt x="708158" y="2349506"/>
                  </a:cubicBezTo>
                  <a:cubicBezTo>
                    <a:pt x="705567" y="2348329"/>
                    <a:pt x="703094" y="2347151"/>
                    <a:pt x="700621" y="2345973"/>
                  </a:cubicBezTo>
                  <a:cubicBezTo>
                    <a:pt x="700150" y="2341616"/>
                    <a:pt x="697559" y="2341263"/>
                    <a:pt x="694026" y="2342440"/>
                  </a:cubicBezTo>
                  <a:cubicBezTo>
                    <a:pt x="691553" y="2341145"/>
                    <a:pt x="689080" y="2339850"/>
                    <a:pt x="686490" y="2338554"/>
                  </a:cubicBezTo>
                  <a:cubicBezTo>
                    <a:pt x="680602" y="2332902"/>
                    <a:pt x="666588" y="2325836"/>
                    <a:pt x="656460" y="2323245"/>
                  </a:cubicBezTo>
                  <a:cubicBezTo>
                    <a:pt x="653045" y="2321361"/>
                    <a:pt x="649748" y="2319477"/>
                    <a:pt x="646333" y="2317710"/>
                  </a:cubicBezTo>
                  <a:cubicBezTo>
                    <a:pt x="645862" y="2313236"/>
                    <a:pt x="643271" y="2313000"/>
                    <a:pt x="639738" y="2314178"/>
                  </a:cubicBezTo>
                  <a:cubicBezTo>
                    <a:pt x="635970" y="2313118"/>
                    <a:pt x="632908" y="2310998"/>
                    <a:pt x="629964" y="2308525"/>
                  </a:cubicBezTo>
                  <a:cubicBezTo>
                    <a:pt x="630788" y="2307936"/>
                    <a:pt x="630906" y="2307347"/>
                    <a:pt x="630082" y="2306759"/>
                  </a:cubicBezTo>
                  <a:cubicBezTo>
                    <a:pt x="629139" y="2306170"/>
                    <a:pt x="628080" y="2305581"/>
                    <a:pt x="627609" y="2307347"/>
                  </a:cubicBezTo>
                  <a:cubicBezTo>
                    <a:pt x="625253" y="2306052"/>
                    <a:pt x="623016" y="2304874"/>
                    <a:pt x="620661" y="2303579"/>
                  </a:cubicBezTo>
                  <a:cubicBezTo>
                    <a:pt x="621485" y="2303108"/>
                    <a:pt x="621603" y="2302519"/>
                    <a:pt x="620896" y="2301930"/>
                  </a:cubicBezTo>
                  <a:cubicBezTo>
                    <a:pt x="620072" y="2301341"/>
                    <a:pt x="619130" y="2300517"/>
                    <a:pt x="618423" y="2302166"/>
                  </a:cubicBezTo>
                  <a:cubicBezTo>
                    <a:pt x="615244" y="2300282"/>
                    <a:pt x="612064" y="2298397"/>
                    <a:pt x="608884" y="2296631"/>
                  </a:cubicBezTo>
                  <a:cubicBezTo>
                    <a:pt x="609709" y="2296160"/>
                    <a:pt x="609826" y="2295571"/>
                    <a:pt x="609120" y="2294982"/>
                  </a:cubicBezTo>
                  <a:cubicBezTo>
                    <a:pt x="608296" y="2294394"/>
                    <a:pt x="607353" y="2293569"/>
                    <a:pt x="606765" y="2295100"/>
                  </a:cubicBezTo>
                  <a:cubicBezTo>
                    <a:pt x="601230" y="2291685"/>
                    <a:pt x="595577" y="2288270"/>
                    <a:pt x="590042" y="2284855"/>
                  </a:cubicBezTo>
                  <a:cubicBezTo>
                    <a:pt x="590867" y="2284384"/>
                    <a:pt x="590985" y="2283677"/>
                    <a:pt x="590160" y="2283206"/>
                  </a:cubicBezTo>
                  <a:cubicBezTo>
                    <a:pt x="589336" y="2282617"/>
                    <a:pt x="588394" y="2281911"/>
                    <a:pt x="587805" y="2283559"/>
                  </a:cubicBezTo>
                  <a:cubicBezTo>
                    <a:pt x="586156" y="2282499"/>
                    <a:pt x="584625" y="2281322"/>
                    <a:pt x="583094" y="2280262"/>
                  </a:cubicBezTo>
                  <a:cubicBezTo>
                    <a:pt x="583919" y="2279791"/>
                    <a:pt x="584037" y="2279084"/>
                    <a:pt x="583212" y="2278496"/>
                  </a:cubicBezTo>
                  <a:cubicBezTo>
                    <a:pt x="582388" y="2277907"/>
                    <a:pt x="581328" y="2277200"/>
                    <a:pt x="580739" y="2278849"/>
                  </a:cubicBezTo>
                  <a:cubicBezTo>
                    <a:pt x="579091" y="2277789"/>
                    <a:pt x="577442" y="2276729"/>
                    <a:pt x="575911" y="2275669"/>
                  </a:cubicBezTo>
                  <a:cubicBezTo>
                    <a:pt x="576853" y="2275198"/>
                    <a:pt x="576971" y="2274609"/>
                    <a:pt x="576264" y="2273903"/>
                  </a:cubicBezTo>
                  <a:cubicBezTo>
                    <a:pt x="575440" y="2273196"/>
                    <a:pt x="574498" y="2272372"/>
                    <a:pt x="573791" y="2274021"/>
                  </a:cubicBezTo>
                  <a:cubicBezTo>
                    <a:pt x="572143" y="2272843"/>
                    <a:pt x="570494" y="2271783"/>
                    <a:pt x="568845" y="2270605"/>
                  </a:cubicBezTo>
                  <a:cubicBezTo>
                    <a:pt x="569670" y="2270252"/>
                    <a:pt x="569905" y="2269546"/>
                    <a:pt x="569199" y="2268957"/>
                  </a:cubicBezTo>
                  <a:cubicBezTo>
                    <a:pt x="568492" y="2268368"/>
                    <a:pt x="567550" y="2267544"/>
                    <a:pt x="566961" y="2269192"/>
                  </a:cubicBezTo>
                  <a:cubicBezTo>
                    <a:pt x="562722" y="2266719"/>
                    <a:pt x="558129" y="2264953"/>
                    <a:pt x="554831" y="2261067"/>
                  </a:cubicBezTo>
                  <a:cubicBezTo>
                    <a:pt x="555538" y="2260596"/>
                    <a:pt x="555656" y="2260007"/>
                    <a:pt x="554949" y="2259418"/>
                  </a:cubicBezTo>
                  <a:cubicBezTo>
                    <a:pt x="555303" y="2259771"/>
                    <a:pt x="554478" y="2259065"/>
                    <a:pt x="553772" y="2260478"/>
                  </a:cubicBezTo>
                  <a:close/>
                  <a:moveTo>
                    <a:pt x="94852" y="1462403"/>
                  </a:moveTo>
                  <a:cubicBezTo>
                    <a:pt x="95088" y="1473826"/>
                    <a:pt x="95677" y="1484307"/>
                    <a:pt x="96148" y="1494906"/>
                  </a:cubicBezTo>
                  <a:cubicBezTo>
                    <a:pt x="96736" y="1505622"/>
                    <a:pt x="101211" y="1515514"/>
                    <a:pt x="101565" y="1526113"/>
                  </a:cubicBezTo>
                  <a:cubicBezTo>
                    <a:pt x="101918" y="1537653"/>
                    <a:pt x="104273" y="1549194"/>
                    <a:pt x="107924" y="1559439"/>
                  </a:cubicBezTo>
                  <a:cubicBezTo>
                    <a:pt x="115696" y="1581461"/>
                    <a:pt x="118405" y="1604896"/>
                    <a:pt x="128061" y="1626446"/>
                  </a:cubicBezTo>
                  <a:cubicBezTo>
                    <a:pt x="133714" y="1639164"/>
                    <a:pt x="137364" y="1652943"/>
                    <a:pt x="142664" y="1666014"/>
                  </a:cubicBezTo>
                  <a:cubicBezTo>
                    <a:pt x="154793" y="1696515"/>
                    <a:pt x="166805" y="1727133"/>
                    <a:pt x="182114" y="1756338"/>
                  </a:cubicBezTo>
                  <a:cubicBezTo>
                    <a:pt x="203547" y="1797201"/>
                    <a:pt x="224155" y="1838654"/>
                    <a:pt x="250181" y="1876926"/>
                  </a:cubicBezTo>
                  <a:cubicBezTo>
                    <a:pt x="263370" y="1896357"/>
                    <a:pt x="275499" y="1916494"/>
                    <a:pt x="289749" y="1935219"/>
                  </a:cubicBezTo>
                  <a:cubicBezTo>
                    <a:pt x="302938" y="1952647"/>
                    <a:pt x="316716" y="1969723"/>
                    <a:pt x="330141" y="1987034"/>
                  </a:cubicBezTo>
                  <a:cubicBezTo>
                    <a:pt x="348041" y="2009998"/>
                    <a:pt x="369474" y="2029546"/>
                    <a:pt x="388787" y="2051214"/>
                  </a:cubicBezTo>
                  <a:cubicBezTo>
                    <a:pt x="399974" y="2063697"/>
                    <a:pt x="413517" y="2073825"/>
                    <a:pt x="426000" y="2085012"/>
                  </a:cubicBezTo>
                  <a:cubicBezTo>
                    <a:pt x="440838" y="2098437"/>
                    <a:pt x="457207" y="2109625"/>
                    <a:pt x="473576" y="2121047"/>
                  </a:cubicBezTo>
                  <a:cubicBezTo>
                    <a:pt x="484174" y="2128467"/>
                    <a:pt x="495833" y="2134237"/>
                    <a:pt x="506431" y="2141656"/>
                  </a:cubicBezTo>
                  <a:cubicBezTo>
                    <a:pt x="514675" y="2147544"/>
                    <a:pt x="522682" y="2148015"/>
                    <a:pt x="531868" y="2144953"/>
                  </a:cubicBezTo>
                  <a:cubicBezTo>
                    <a:pt x="546706" y="2140007"/>
                    <a:pt x="561544" y="2134943"/>
                    <a:pt x="577206" y="2132588"/>
                  </a:cubicBezTo>
                  <a:cubicBezTo>
                    <a:pt x="581446" y="2131999"/>
                    <a:pt x="585567" y="2130468"/>
                    <a:pt x="589454" y="2128584"/>
                  </a:cubicBezTo>
                  <a:cubicBezTo>
                    <a:pt x="606882" y="2120459"/>
                    <a:pt x="625489" y="2115866"/>
                    <a:pt x="643271" y="2108800"/>
                  </a:cubicBezTo>
                  <a:cubicBezTo>
                    <a:pt x="669061" y="2098555"/>
                    <a:pt x="694497" y="2087485"/>
                    <a:pt x="719699" y="2075945"/>
                  </a:cubicBezTo>
                  <a:cubicBezTo>
                    <a:pt x="747019" y="2063462"/>
                    <a:pt x="773045" y="2048153"/>
                    <a:pt x="799424" y="2033550"/>
                  </a:cubicBezTo>
                  <a:cubicBezTo>
                    <a:pt x="826744" y="2018359"/>
                    <a:pt x="853359" y="2001872"/>
                    <a:pt x="879266" y="1984208"/>
                  </a:cubicBezTo>
                  <a:cubicBezTo>
                    <a:pt x="886685" y="1979144"/>
                    <a:pt x="893516" y="1973020"/>
                    <a:pt x="901288" y="1968545"/>
                  </a:cubicBezTo>
                  <a:cubicBezTo>
                    <a:pt x="920012" y="1957947"/>
                    <a:pt x="937088" y="1944757"/>
                    <a:pt x="954163" y="1932039"/>
                  </a:cubicBezTo>
                  <a:cubicBezTo>
                    <a:pt x="974183" y="1917083"/>
                    <a:pt x="994085" y="1901892"/>
                    <a:pt x="1013398" y="1885876"/>
                  </a:cubicBezTo>
                  <a:cubicBezTo>
                    <a:pt x="1036714" y="1866446"/>
                    <a:pt x="1061209" y="1848428"/>
                    <a:pt x="1084055" y="1828173"/>
                  </a:cubicBezTo>
                  <a:cubicBezTo>
                    <a:pt x="1110080" y="1804974"/>
                    <a:pt x="1136341" y="1782128"/>
                    <a:pt x="1161778" y="1758340"/>
                  </a:cubicBezTo>
                  <a:cubicBezTo>
                    <a:pt x="1188039" y="1733727"/>
                    <a:pt x="1214653" y="1709586"/>
                    <a:pt x="1240325" y="1684385"/>
                  </a:cubicBezTo>
                  <a:cubicBezTo>
                    <a:pt x="1268588" y="1656711"/>
                    <a:pt x="1296380" y="1628566"/>
                    <a:pt x="1322877" y="1599125"/>
                  </a:cubicBezTo>
                  <a:cubicBezTo>
                    <a:pt x="1340659" y="1579341"/>
                    <a:pt x="1359736" y="1560735"/>
                    <a:pt x="1377165" y="1540597"/>
                  </a:cubicBezTo>
                  <a:cubicBezTo>
                    <a:pt x="1392945" y="1522344"/>
                    <a:pt x="1409903" y="1505269"/>
                    <a:pt x="1425801" y="1487133"/>
                  </a:cubicBezTo>
                  <a:cubicBezTo>
                    <a:pt x="1451120" y="1458282"/>
                    <a:pt x="1475732" y="1428959"/>
                    <a:pt x="1501169" y="1400107"/>
                  </a:cubicBezTo>
                  <a:cubicBezTo>
                    <a:pt x="1519775" y="1379028"/>
                    <a:pt x="1537204" y="1356771"/>
                    <a:pt x="1554986" y="1334985"/>
                  </a:cubicBezTo>
                  <a:cubicBezTo>
                    <a:pt x="1573357" y="1312610"/>
                    <a:pt x="1591610" y="1290117"/>
                    <a:pt x="1609863" y="1267625"/>
                  </a:cubicBezTo>
                  <a:cubicBezTo>
                    <a:pt x="1621757" y="1253022"/>
                    <a:pt x="1634476" y="1239126"/>
                    <a:pt x="1644956" y="1223581"/>
                  </a:cubicBezTo>
                  <a:cubicBezTo>
                    <a:pt x="1656850" y="1206035"/>
                    <a:pt x="1670864" y="1190255"/>
                    <a:pt x="1683700" y="1173533"/>
                  </a:cubicBezTo>
                  <a:cubicBezTo>
                    <a:pt x="1713494" y="1134789"/>
                    <a:pt x="1742581" y="1095338"/>
                    <a:pt x="1771786" y="1056241"/>
                  </a:cubicBezTo>
                  <a:cubicBezTo>
                    <a:pt x="1791453" y="1029863"/>
                    <a:pt x="1810883" y="1003366"/>
                    <a:pt x="1830079" y="976752"/>
                  </a:cubicBezTo>
                  <a:cubicBezTo>
                    <a:pt x="1838086" y="965682"/>
                    <a:pt x="1847154" y="955201"/>
                    <a:pt x="1854573" y="943896"/>
                  </a:cubicBezTo>
                  <a:cubicBezTo>
                    <a:pt x="1863288" y="930471"/>
                    <a:pt x="1872120" y="917046"/>
                    <a:pt x="1881423" y="903975"/>
                  </a:cubicBezTo>
                  <a:cubicBezTo>
                    <a:pt x="1900500" y="877125"/>
                    <a:pt x="1919578" y="850393"/>
                    <a:pt x="1938655" y="823543"/>
                  </a:cubicBezTo>
                  <a:cubicBezTo>
                    <a:pt x="1942895" y="817655"/>
                    <a:pt x="1943130" y="813416"/>
                    <a:pt x="1939126" y="807410"/>
                  </a:cubicBezTo>
                  <a:cubicBezTo>
                    <a:pt x="1937360" y="804819"/>
                    <a:pt x="1935123" y="802582"/>
                    <a:pt x="1932885" y="800344"/>
                  </a:cubicBezTo>
                  <a:cubicBezTo>
                    <a:pt x="1920991" y="787861"/>
                    <a:pt x="1908861" y="775732"/>
                    <a:pt x="1895201" y="764898"/>
                  </a:cubicBezTo>
                  <a:cubicBezTo>
                    <a:pt x="1876359" y="749824"/>
                    <a:pt x="1858695" y="733337"/>
                    <a:pt x="1838440" y="720030"/>
                  </a:cubicBezTo>
                  <a:cubicBezTo>
                    <a:pt x="1812650" y="703072"/>
                    <a:pt x="1787449" y="684937"/>
                    <a:pt x="1760481" y="669746"/>
                  </a:cubicBezTo>
                  <a:cubicBezTo>
                    <a:pt x="1754711" y="666448"/>
                    <a:pt x="1751296" y="666684"/>
                    <a:pt x="1745996" y="670923"/>
                  </a:cubicBezTo>
                  <a:cubicBezTo>
                    <a:pt x="1736222" y="678696"/>
                    <a:pt x="1727743" y="687999"/>
                    <a:pt x="1718322" y="696242"/>
                  </a:cubicBezTo>
                  <a:cubicBezTo>
                    <a:pt x="1695712" y="716262"/>
                    <a:pt x="1670864" y="733220"/>
                    <a:pt x="1645899" y="750060"/>
                  </a:cubicBezTo>
                  <a:cubicBezTo>
                    <a:pt x="1618107" y="768784"/>
                    <a:pt x="1588431" y="783740"/>
                    <a:pt x="1557695" y="796340"/>
                  </a:cubicBezTo>
                  <a:cubicBezTo>
                    <a:pt x="1528019" y="808470"/>
                    <a:pt x="1497754" y="819068"/>
                    <a:pt x="1466900" y="828371"/>
                  </a:cubicBezTo>
                  <a:cubicBezTo>
                    <a:pt x="1444407" y="835202"/>
                    <a:pt x="1421562" y="840030"/>
                    <a:pt x="1399069" y="846860"/>
                  </a:cubicBezTo>
                  <a:cubicBezTo>
                    <a:pt x="1383407" y="851571"/>
                    <a:pt x="1366449" y="852042"/>
                    <a:pt x="1350786" y="856752"/>
                  </a:cubicBezTo>
                  <a:cubicBezTo>
                    <a:pt x="1321464" y="865584"/>
                    <a:pt x="1290845" y="867822"/>
                    <a:pt x="1261169" y="874534"/>
                  </a:cubicBezTo>
                  <a:cubicBezTo>
                    <a:pt x="1247156" y="877714"/>
                    <a:pt x="1233024" y="880776"/>
                    <a:pt x="1218657" y="883013"/>
                  </a:cubicBezTo>
                  <a:cubicBezTo>
                    <a:pt x="1204055" y="885251"/>
                    <a:pt x="1189334" y="887724"/>
                    <a:pt x="1175085" y="891492"/>
                  </a:cubicBezTo>
                  <a:cubicBezTo>
                    <a:pt x="1158834" y="895849"/>
                    <a:pt x="1141876" y="896085"/>
                    <a:pt x="1125507" y="900913"/>
                  </a:cubicBezTo>
                  <a:cubicBezTo>
                    <a:pt x="1114791" y="904093"/>
                    <a:pt x="1104075" y="908332"/>
                    <a:pt x="1092652" y="909274"/>
                  </a:cubicBezTo>
                  <a:cubicBezTo>
                    <a:pt x="1081700" y="910098"/>
                    <a:pt x="1070983" y="912454"/>
                    <a:pt x="1060267" y="915044"/>
                  </a:cubicBezTo>
                  <a:cubicBezTo>
                    <a:pt x="1041661" y="919519"/>
                    <a:pt x="1022936" y="923641"/>
                    <a:pt x="1004565" y="929176"/>
                  </a:cubicBezTo>
                  <a:cubicBezTo>
                    <a:pt x="989492" y="933651"/>
                    <a:pt x="974065" y="936359"/>
                    <a:pt x="958991" y="940128"/>
                  </a:cubicBezTo>
                  <a:cubicBezTo>
                    <a:pt x="943447" y="944014"/>
                    <a:pt x="928491" y="949902"/>
                    <a:pt x="912946" y="953788"/>
                  </a:cubicBezTo>
                  <a:cubicBezTo>
                    <a:pt x="892102" y="959088"/>
                    <a:pt x="871847" y="966153"/>
                    <a:pt x="851592" y="973572"/>
                  </a:cubicBezTo>
                  <a:cubicBezTo>
                    <a:pt x="829924" y="981462"/>
                    <a:pt x="807785" y="988057"/>
                    <a:pt x="786116" y="995947"/>
                  </a:cubicBezTo>
                  <a:cubicBezTo>
                    <a:pt x="767039" y="1002895"/>
                    <a:pt x="748433" y="1010903"/>
                    <a:pt x="729591" y="1018440"/>
                  </a:cubicBezTo>
                  <a:cubicBezTo>
                    <a:pt x="713575" y="1024917"/>
                    <a:pt x="696853" y="1029980"/>
                    <a:pt x="681897" y="1038341"/>
                  </a:cubicBezTo>
                  <a:cubicBezTo>
                    <a:pt x="666117" y="1047174"/>
                    <a:pt x="649277" y="1053768"/>
                    <a:pt x="632908" y="1061070"/>
                  </a:cubicBezTo>
                  <a:cubicBezTo>
                    <a:pt x="598521" y="1076496"/>
                    <a:pt x="566019" y="1095338"/>
                    <a:pt x="532574" y="1112649"/>
                  </a:cubicBezTo>
                  <a:cubicBezTo>
                    <a:pt x="525273" y="1116418"/>
                    <a:pt x="517148" y="1118655"/>
                    <a:pt x="510671" y="1123837"/>
                  </a:cubicBezTo>
                  <a:cubicBezTo>
                    <a:pt x="499837" y="1132434"/>
                    <a:pt x="486765" y="1137026"/>
                    <a:pt x="475224" y="1144445"/>
                  </a:cubicBezTo>
                  <a:cubicBezTo>
                    <a:pt x="468041" y="1149038"/>
                    <a:pt x="461328" y="1154808"/>
                    <a:pt x="453556" y="1158341"/>
                  </a:cubicBezTo>
                  <a:cubicBezTo>
                    <a:pt x="434007" y="1167291"/>
                    <a:pt x="416108" y="1179185"/>
                    <a:pt x="398797" y="1191432"/>
                  </a:cubicBezTo>
                  <a:cubicBezTo>
                    <a:pt x="380661" y="1204268"/>
                    <a:pt x="361113" y="1215103"/>
                    <a:pt x="343331" y="1228410"/>
                  </a:cubicBezTo>
                  <a:cubicBezTo>
                    <a:pt x="337442" y="1232767"/>
                    <a:pt x="331554" y="1237477"/>
                    <a:pt x="325195" y="1241364"/>
                  </a:cubicBezTo>
                  <a:cubicBezTo>
                    <a:pt x="307531" y="1252316"/>
                    <a:pt x="291397" y="1265505"/>
                    <a:pt x="274204" y="1277163"/>
                  </a:cubicBezTo>
                  <a:cubicBezTo>
                    <a:pt x="259013" y="1287526"/>
                    <a:pt x="244881" y="1299420"/>
                    <a:pt x="230279" y="1310372"/>
                  </a:cubicBezTo>
                  <a:cubicBezTo>
                    <a:pt x="214970" y="1321795"/>
                    <a:pt x="200249" y="1334278"/>
                    <a:pt x="185058" y="1345819"/>
                  </a:cubicBezTo>
                  <a:cubicBezTo>
                    <a:pt x="161388" y="1363719"/>
                    <a:pt x="138778" y="1383149"/>
                    <a:pt x="115343" y="1401285"/>
                  </a:cubicBezTo>
                  <a:cubicBezTo>
                    <a:pt x="104744" y="1409528"/>
                    <a:pt x="98267" y="1419891"/>
                    <a:pt x="96383" y="1433787"/>
                  </a:cubicBezTo>
                  <a:cubicBezTo>
                    <a:pt x="94852" y="1443679"/>
                    <a:pt x="95559" y="1453453"/>
                    <a:pt x="94852" y="1462403"/>
                  </a:cubicBezTo>
                  <a:close/>
                  <a:moveTo>
                    <a:pt x="1241621" y="2410978"/>
                  </a:moveTo>
                  <a:cubicBezTo>
                    <a:pt x="1276478" y="2411449"/>
                    <a:pt x="1312514" y="2408387"/>
                    <a:pt x="1348667" y="2402381"/>
                  </a:cubicBezTo>
                  <a:cubicBezTo>
                    <a:pt x="1376459" y="2397671"/>
                    <a:pt x="1403544" y="2391547"/>
                    <a:pt x="1430394" y="2383186"/>
                  </a:cubicBezTo>
                  <a:cubicBezTo>
                    <a:pt x="1454417" y="2375649"/>
                    <a:pt x="1476910" y="2364580"/>
                    <a:pt x="1499285" y="2353746"/>
                  </a:cubicBezTo>
                  <a:cubicBezTo>
                    <a:pt x="1523544" y="2342087"/>
                    <a:pt x="1546507" y="2327485"/>
                    <a:pt x="1568293" y="2311587"/>
                  </a:cubicBezTo>
                  <a:cubicBezTo>
                    <a:pt x="1594201" y="2292745"/>
                    <a:pt x="1621168" y="2275081"/>
                    <a:pt x="1644956" y="2253412"/>
                  </a:cubicBezTo>
                  <a:cubicBezTo>
                    <a:pt x="1655084" y="2244227"/>
                    <a:pt x="1666978" y="2236808"/>
                    <a:pt x="1676163" y="2226916"/>
                  </a:cubicBezTo>
                  <a:cubicBezTo>
                    <a:pt x="1687586" y="2214668"/>
                    <a:pt x="1699834" y="2203246"/>
                    <a:pt x="1711492" y="2191352"/>
                  </a:cubicBezTo>
                  <a:cubicBezTo>
                    <a:pt x="1726801" y="2175689"/>
                    <a:pt x="1742581" y="2160380"/>
                    <a:pt x="1756006" y="2143187"/>
                  </a:cubicBezTo>
                  <a:cubicBezTo>
                    <a:pt x="1779794" y="2112686"/>
                    <a:pt x="1804053" y="2082539"/>
                    <a:pt x="1824897" y="2049684"/>
                  </a:cubicBezTo>
                  <a:cubicBezTo>
                    <a:pt x="1842090" y="2022598"/>
                    <a:pt x="1857164" y="1994335"/>
                    <a:pt x="1873180" y="1966543"/>
                  </a:cubicBezTo>
                  <a:cubicBezTo>
                    <a:pt x="1877066" y="1959713"/>
                    <a:pt x="1881423" y="1953118"/>
                    <a:pt x="1884249" y="1945817"/>
                  </a:cubicBezTo>
                  <a:cubicBezTo>
                    <a:pt x="1893906" y="1920616"/>
                    <a:pt x="1906860" y="1896828"/>
                    <a:pt x="1916516" y="1871627"/>
                  </a:cubicBezTo>
                  <a:cubicBezTo>
                    <a:pt x="1931707" y="1832177"/>
                    <a:pt x="1947488" y="1792962"/>
                    <a:pt x="1958557" y="1752098"/>
                  </a:cubicBezTo>
                  <a:cubicBezTo>
                    <a:pt x="1962797" y="1736318"/>
                    <a:pt x="1967978" y="1720774"/>
                    <a:pt x="1973042" y="1705229"/>
                  </a:cubicBezTo>
                  <a:cubicBezTo>
                    <a:pt x="1982816" y="1675435"/>
                    <a:pt x="1987527" y="1644581"/>
                    <a:pt x="1996830" y="1614670"/>
                  </a:cubicBezTo>
                  <a:cubicBezTo>
                    <a:pt x="2001776" y="1599008"/>
                    <a:pt x="2003778" y="1581814"/>
                    <a:pt x="2007311" y="1565327"/>
                  </a:cubicBezTo>
                  <a:cubicBezTo>
                    <a:pt x="2014023" y="1533178"/>
                    <a:pt x="2021089" y="1501147"/>
                    <a:pt x="2027448" y="1468998"/>
                  </a:cubicBezTo>
                  <a:cubicBezTo>
                    <a:pt x="2029332" y="1459459"/>
                    <a:pt x="2031688" y="1449920"/>
                    <a:pt x="2033101" y="1440264"/>
                  </a:cubicBezTo>
                  <a:cubicBezTo>
                    <a:pt x="2036516" y="1415769"/>
                    <a:pt x="2042639" y="1391981"/>
                    <a:pt x="2046526" y="1367605"/>
                  </a:cubicBezTo>
                  <a:cubicBezTo>
                    <a:pt x="2050176" y="1344406"/>
                    <a:pt x="2055475" y="1321560"/>
                    <a:pt x="2059126" y="1298361"/>
                  </a:cubicBezTo>
                  <a:cubicBezTo>
                    <a:pt x="2060657" y="1288940"/>
                    <a:pt x="2063954" y="1280225"/>
                    <a:pt x="2065956" y="1271040"/>
                  </a:cubicBezTo>
                  <a:cubicBezTo>
                    <a:pt x="2073022" y="1237831"/>
                    <a:pt x="2077968" y="1204151"/>
                    <a:pt x="2087271" y="1171413"/>
                  </a:cubicBezTo>
                  <a:cubicBezTo>
                    <a:pt x="2092688" y="1152218"/>
                    <a:pt x="2095868" y="1132551"/>
                    <a:pt x="2101403" y="1113356"/>
                  </a:cubicBezTo>
                  <a:cubicBezTo>
                    <a:pt x="2107880" y="1090746"/>
                    <a:pt x="2113297" y="1067782"/>
                    <a:pt x="2121422" y="1045761"/>
                  </a:cubicBezTo>
                  <a:cubicBezTo>
                    <a:pt x="2126840" y="1031276"/>
                    <a:pt x="2124484" y="1019028"/>
                    <a:pt x="2115652" y="1007135"/>
                  </a:cubicBezTo>
                  <a:cubicBezTo>
                    <a:pt x="2113768" y="1004661"/>
                    <a:pt x="2111884" y="1002188"/>
                    <a:pt x="2110117" y="999480"/>
                  </a:cubicBezTo>
                  <a:cubicBezTo>
                    <a:pt x="2093042" y="972277"/>
                    <a:pt x="2072198" y="948018"/>
                    <a:pt x="2050176" y="924819"/>
                  </a:cubicBezTo>
                  <a:cubicBezTo>
                    <a:pt x="2037576" y="911512"/>
                    <a:pt x="2025446" y="897733"/>
                    <a:pt x="2012139" y="885251"/>
                  </a:cubicBezTo>
                  <a:cubicBezTo>
                    <a:pt x="2005073" y="878656"/>
                    <a:pt x="1998361" y="871355"/>
                    <a:pt x="1990471" y="865702"/>
                  </a:cubicBezTo>
                  <a:cubicBezTo>
                    <a:pt x="1984583" y="861580"/>
                    <a:pt x="1981756" y="861934"/>
                    <a:pt x="1977870" y="867704"/>
                  </a:cubicBezTo>
                  <a:cubicBezTo>
                    <a:pt x="1973513" y="874299"/>
                    <a:pt x="1968096" y="879951"/>
                    <a:pt x="1963268" y="886075"/>
                  </a:cubicBezTo>
                  <a:cubicBezTo>
                    <a:pt x="1941717" y="913278"/>
                    <a:pt x="1920520" y="940834"/>
                    <a:pt x="1899323" y="968391"/>
                  </a:cubicBezTo>
                  <a:cubicBezTo>
                    <a:pt x="1887429" y="983935"/>
                    <a:pt x="1875535" y="999480"/>
                    <a:pt x="1863876" y="1015142"/>
                  </a:cubicBezTo>
                  <a:cubicBezTo>
                    <a:pt x="1852453" y="1030451"/>
                    <a:pt x="1841148" y="1046114"/>
                    <a:pt x="1829254" y="1060952"/>
                  </a:cubicBezTo>
                  <a:cubicBezTo>
                    <a:pt x="1816536" y="1076850"/>
                    <a:pt x="1804878" y="1093572"/>
                    <a:pt x="1792395" y="1109588"/>
                  </a:cubicBezTo>
                  <a:cubicBezTo>
                    <a:pt x="1775908" y="1130903"/>
                    <a:pt x="1759421" y="1152453"/>
                    <a:pt x="1743759" y="1174357"/>
                  </a:cubicBezTo>
                  <a:cubicBezTo>
                    <a:pt x="1722679" y="1203915"/>
                    <a:pt x="1699127" y="1231943"/>
                    <a:pt x="1677812" y="1261383"/>
                  </a:cubicBezTo>
                  <a:cubicBezTo>
                    <a:pt x="1658264" y="1288351"/>
                    <a:pt x="1637537" y="1314258"/>
                    <a:pt x="1617518" y="1340873"/>
                  </a:cubicBezTo>
                  <a:cubicBezTo>
                    <a:pt x="1587842" y="1380205"/>
                    <a:pt x="1556164" y="1418007"/>
                    <a:pt x="1525428" y="1456633"/>
                  </a:cubicBezTo>
                  <a:cubicBezTo>
                    <a:pt x="1504231" y="1483247"/>
                    <a:pt x="1483033" y="1509744"/>
                    <a:pt x="1460305" y="1535180"/>
                  </a:cubicBezTo>
                  <a:cubicBezTo>
                    <a:pt x="1450649" y="1546015"/>
                    <a:pt x="1440875" y="1556731"/>
                    <a:pt x="1431924" y="1568154"/>
                  </a:cubicBezTo>
                  <a:cubicBezTo>
                    <a:pt x="1410021" y="1596299"/>
                    <a:pt x="1384937" y="1621618"/>
                    <a:pt x="1360914" y="1647879"/>
                  </a:cubicBezTo>
                  <a:cubicBezTo>
                    <a:pt x="1346665" y="1663423"/>
                    <a:pt x="1331473" y="1678261"/>
                    <a:pt x="1317577" y="1694159"/>
                  </a:cubicBezTo>
                  <a:cubicBezTo>
                    <a:pt x="1302622" y="1711235"/>
                    <a:pt x="1286135" y="1726780"/>
                    <a:pt x="1270237" y="1742795"/>
                  </a:cubicBezTo>
                  <a:cubicBezTo>
                    <a:pt x="1251866" y="1761402"/>
                    <a:pt x="1231611" y="1778242"/>
                    <a:pt x="1213005" y="1796612"/>
                  </a:cubicBezTo>
                  <a:cubicBezTo>
                    <a:pt x="1198520" y="1810862"/>
                    <a:pt x="1182622" y="1823580"/>
                    <a:pt x="1168137" y="1837947"/>
                  </a:cubicBezTo>
                  <a:cubicBezTo>
                    <a:pt x="1154477" y="1851372"/>
                    <a:pt x="1138461" y="1862088"/>
                    <a:pt x="1123976" y="1874689"/>
                  </a:cubicBezTo>
                  <a:cubicBezTo>
                    <a:pt x="1108903" y="1887643"/>
                    <a:pt x="1092887" y="1899654"/>
                    <a:pt x="1076871" y="1911431"/>
                  </a:cubicBezTo>
                  <a:cubicBezTo>
                    <a:pt x="1068157" y="1917908"/>
                    <a:pt x="1058972" y="1924267"/>
                    <a:pt x="1050846" y="1931215"/>
                  </a:cubicBezTo>
                  <a:cubicBezTo>
                    <a:pt x="1036126" y="1943698"/>
                    <a:pt x="1020228" y="1954296"/>
                    <a:pt x="1004448" y="1965012"/>
                  </a:cubicBezTo>
                  <a:cubicBezTo>
                    <a:pt x="979600" y="1981970"/>
                    <a:pt x="954516" y="1998810"/>
                    <a:pt x="928962" y="2014826"/>
                  </a:cubicBezTo>
                  <a:cubicBezTo>
                    <a:pt x="899404" y="2033315"/>
                    <a:pt x="868668" y="2049566"/>
                    <a:pt x="838050" y="2066052"/>
                  </a:cubicBezTo>
                  <a:cubicBezTo>
                    <a:pt x="827333" y="2071823"/>
                    <a:pt x="816028" y="2076533"/>
                    <a:pt x="805430" y="2082304"/>
                  </a:cubicBezTo>
                  <a:cubicBezTo>
                    <a:pt x="781170" y="2095257"/>
                    <a:pt x="756205" y="2106445"/>
                    <a:pt x="731122" y="2117397"/>
                  </a:cubicBezTo>
                  <a:cubicBezTo>
                    <a:pt x="712515" y="2125640"/>
                    <a:pt x="693438" y="2132706"/>
                    <a:pt x="674360" y="2139889"/>
                  </a:cubicBezTo>
                  <a:cubicBezTo>
                    <a:pt x="659051" y="2145778"/>
                    <a:pt x="643860" y="2152137"/>
                    <a:pt x="628080" y="2156847"/>
                  </a:cubicBezTo>
                  <a:cubicBezTo>
                    <a:pt x="611240" y="2161911"/>
                    <a:pt x="594400" y="2166975"/>
                    <a:pt x="578031" y="2173805"/>
                  </a:cubicBezTo>
                  <a:cubicBezTo>
                    <a:pt x="569199" y="2177456"/>
                    <a:pt x="568021" y="2181224"/>
                    <a:pt x="575322" y="2186759"/>
                  </a:cubicBezTo>
                  <a:cubicBezTo>
                    <a:pt x="590278" y="2198064"/>
                    <a:pt x="605351" y="2209251"/>
                    <a:pt x="620896" y="2219615"/>
                  </a:cubicBezTo>
                  <a:cubicBezTo>
                    <a:pt x="646097" y="2236219"/>
                    <a:pt x="672123" y="2251410"/>
                    <a:pt x="699090" y="2264953"/>
                  </a:cubicBezTo>
                  <a:cubicBezTo>
                    <a:pt x="721818" y="2276376"/>
                    <a:pt x="744193" y="2288623"/>
                    <a:pt x="767746" y="2298280"/>
                  </a:cubicBezTo>
                  <a:cubicBezTo>
                    <a:pt x="784115" y="2304874"/>
                    <a:pt x="800366" y="2311705"/>
                    <a:pt x="816381" y="2318770"/>
                  </a:cubicBezTo>
                  <a:cubicBezTo>
                    <a:pt x="834635" y="2326896"/>
                    <a:pt x="853359" y="2333962"/>
                    <a:pt x="872083" y="2340556"/>
                  </a:cubicBezTo>
                  <a:cubicBezTo>
                    <a:pt x="893045" y="2347975"/>
                    <a:pt x="914006" y="2355748"/>
                    <a:pt x="935557" y="2361636"/>
                  </a:cubicBezTo>
                  <a:cubicBezTo>
                    <a:pt x="954752" y="2366935"/>
                    <a:pt x="973829" y="2372705"/>
                    <a:pt x="993142" y="2377651"/>
                  </a:cubicBezTo>
                  <a:cubicBezTo>
                    <a:pt x="1007156" y="2381302"/>
                    <a:pt x="1021523" y="2383657"/>
                    <a:pt x="1035419" y="2387543"/>
                  </a:cubicBezTo>
                  <a:cubicBezTo>
                    <a:pt x="1052377" y="2392254"/>
                    <a:pt x="1069806" y="2395198"/>
                    <a:pt x="1086999" y="2398260"/>
                  </a:cubicBezTo>
                  <a:cubicBezTo>
                    <a:pt x="1104899" y="2401439"/>
                    <a:pt x="1123152" y="2400615"/>
                    <a:pt x="1141405" y="2405208"/>
                  </a:cubicBezTo>
                  <a:cubicBezTo>
                    <a:pt x="1162014" y="2410271"/>
                    <a:pt x="1184035" y="2409683"/>
                    <a:pt x="1205468" y="2410978"/>
                  </a:cubicBezTo>
                  <a:cubicBezTo>
                    <a:pt x="1217244" y="2411567"/>
                    <a:pt x="1228667" y="2410978"/>
                    <a:pt x="1241621" y="2410978"/>
                  </a:cubicBezTo>
                  <a:close/>
                  <a:moveTo>
                    <a:pt x="74008" y="1191550"/>
                  </a:moveTo>
                  <a:cubicBezTo>
                    <a:pt x="72124" y="1225583"/>
                    <a:pt x="75539" y="1260794"/>
                    <a:pt x="79190" y="1295888"/>
                  </a:cubicBezTo>
                  <a:cubicBezTo>
                    <a:pt x="80132" y="1305544"/>
                    <a:pt x="79543" y="1315554"/>
                    <a:pt x="83076" y="1324975"/>
                  </a:cubicBezTo>
                  <a:cubicBezTo>
                    <a:pt x="86491" y="1334043"/>
                    <a:pt x="89200" y="1335338"/>
                    <a:pt x="96501" y="1329567"/>
                  </a:cubicBezTo>
                  <a:cubicBezTo>
                    <a:pt x="105804" y="1322384"/>
                    <a:pt x="114636" y="1314612"/>
                    <a:pt x="123822" y="1307193"/>
                  </a:cubicBezTo>
                  <a:cubicBezTo>
                    <a:pt x="140897" y="1293415"/>
                    <a:pt x="158091" y="1279872"/>
                    <a:pt x="175166" y="1266094"/>
                  </a:cubicBezTo>
                  <a:cubicBezTo>
                    <a:pt x="186707" y="1256790"/>
                    <a:pt x="197894" y="1247134"/>
                    <a:pt x="210377" y="1238773"/>
                  </a:cubicBezTo>
                  <a:cubicBezTo>
                    <a:pt x="227217" y="1227468"/>
                    <a:pt x="242997" y="1214514"/>
                    <a:pt x="259602" y="1202855"/>
                  </a:cubicBezTo>
                  <a:cubicBezTo>
                    <a:pt x="276206" y="1191197"/>
                    <a:pt x="293164" y="1180009"/>
                    <a:pt x="310593" y="1169293"/>
                  </a:cubicBezTo>
                  <a:cubicBezTo>
                    <a:pt x="332614" y="1155868"/>
                    <a:pt x="354165" y="1141501"/>
                    <a:pt x="377011" y="1129372"/>
                  </a:cubicBezTo>
                  <a:cubicBezTo>
                    <a:pt x="386549" y="1124308"/>
                    <a:pt x="396206" y="1118891"/>
                    <a:pt x="405156" y="1112767"/>
                  </a:cubicBezTo>
                  <a:cubicBezTo>
                    <a:pt x="415754" y="1105348"/>
                    <a:pt x="427295" y="1099460"/>
                    <a:pt x="438718" y="1093690"/>
                  </a:cubicBezTo>
                  <a:cubicBezTo>
                    <a:pt x="453438" y="1086388"/>
                    <a:pt x="467687" y="1078263"/>
                    <a:pt x="482879" y="1071904"/>
                  </a:cubicBezTo>
                  <a:cubicBezTo>
                    <a:pt x="502310" y="1063896"/>
                    <a:pt x="520916" y="1054239"/>
                    <a:pt x="540111" y="1045525"/>
                  </a:cubicBezTo>
                  <a:cubicBezTo>
                    <a:pt x="554714" y="1038930"/>
                    <a:pt x="569552" y="1032924"/>
                    <a:pt x="584154" y="1026094"/>
                  </a:cubicBezTo>
                  <a:cubicBezTo>
                    <a:pt x="596990" y="1020088"/>
                    <a:pt x="609591" y="1013611"/>
                    <a:pt x="623016" y="1009372"/>
                  </a:cubicBezTo>
                  <a:cubicBezTo>
                    <a:pt x="645391" y="1002188"/>
                    <a:pt x="666823" y="992532"/>
                    <a:pt x="689080" y="985113"/>
                  </a:cubicBezTo>
                  <a:cubicBezTo>
                    <a:pt x="711691" y="977576"/>
                    <a:pt x="734301" y="969804"/>
                    <a:pt x="756911" y="962385"/>
                  </a:cubicBezTo>
                  <a:cubicBezTo>
                    <a:pt x="794124" y="950255"/>
                    <a:pt x="832044" y="941070"/>
                    <a:pt x="869139" y="928705"/>
                  </a:cubicBezTo>
                  <a:cubicBezTo>
                    <a:pt x="886568" y="922935"/>
                    <a:pt x="905410" y="922110"/>
                    <a:pt x="922367" y="914691"/>
                  </a:cubicBezTo>
                  <a:cubicBezTo>
                    <a:pt x="934732" y="909392"/>
                    <a:pt x="948628" y="910334"/>
                    <a:pt x="961229" y="905859"/>
                  </a:cubicBezTo>
                  <a:cubicBezTo>
                    <a:pt x="973476" y="901502"/>
                    <a:pt x="985723" y="897851"/>
                    <a:pt x="998677" y="896556"/>
                  </a:cubicBezTo>
                  <a:cubicBezTo>
                    <a:pt x="1002917" y="896085"/>
                    <a:pt x="1007392" y="895849"/>
                    <a:pt x="1011396" y="894318"/>
                  </a:cubicBezTo>
                  <a:cubicBezTo>
                    <a:pt x="1030238" y="887370"/>
                    <a:pt x="1049668" y="882778"/>
                    <a:pt x="1069452" y="880069"/>
                  </a:cubicBezTo>
                  <a:cubicBezTo>
                    <a:pt x="1080051" y="878656"/>
                    <a:pt x="1089590" y="873828"/>
                    <a:pt x="1100071" y="872061"/>
                  </a:cubicBezTo>
                  <a:cubicBezTo>
                    <a:pt x="1116204" y="869235"/>
                    <a:pt x="1132573" y="866526"/>
                    <a:pt x="1147882" y="861227"/>
                  </a:cubicBezTo>
                  <a:cubicBezTo>
                    <a:pt x="1167666" y="854397"/>
                    <a:pt x="1188746" y="854044"/>
                    <a:pt x="1208176" y="846507"/>
                  </a:cubicBezTo>
                  <a:cubicBezTo>
                    <a:pt x="1221366" y="841443"/>
                    <a:pt x="1235733" y="840736"/>
                    <a:pt x="1249158" y="836261"/>
                  </a:cubicBezTo>
                  <a:cubicBezTo>
                    <a:pt x="1272121" y="828607"/>
                    <a:pt x="1295909" y="824014"/>
                    <a:pt x="1318755" y="815771"/>
                  </a:cubicBezTo>
                  <a:cubicBezTo>
                    <a:pt x="1327234" y="812709"/>
                    <a:pt x="1336184" y="811296"/>
                    <a:pt x="1344780" y="808470"/>
                  </a:cubicBezTo>
                  <a:cubicBezTo>
                    <a:pt x="1368922" y="800462"/>
                    <a:pt x="1392945" y="791983"/>
                    <a:pt x="1417086" y="783975"/>
                  </a:cubicBezTo>
                  <a:cubicBezTo>
                    <a:pt x="1433102" y="778676"/>
                    <a:pt x="1448529" y="772081"/>
                    <a:pt x="1463838" y="765251"/>
                  </a:cubicBezTo>
                  <a:cubicBezTo>
                    <a:pt x="1479265" y="758421"/>
                    <a:pt x="1494338" y="750884"/>
                    <a:pt x="1509530" y="743700"/>
                  </a:cubicBezTo>
                  <a:cubicBezTo>
                    <a:pt x="1522484" y="737459"/>
                    <a:pt x="1536144" y="732277"/>
                    <a:pt x="1548156" y="724623"/>
                  </a:cubicBezTo>
                  <a:cubicBezTo>
                    <a:pt x="1566527" y="712729"/>
                    <a:pt x="1585604" y="702013"/>
                    <a:pt x="1603740" y="689647"/>
                  </a:cubicBezTo>
                  <a:cubicBezTo>
                    <a:pt x="1630354" y="671512"/>
                    <a:pt x="1655320" y="651493"/>
                    <a:pt x="1679814" y="630766"/>
                  </a:cubicBezTo>
                  <a:cubicBezTo>
                    <a:pt x="1685938" y="625585"/>
                    <a:pt x="1685702" y="621463"/>
                    <a:pt x="1679579" y="616399"/>
                  </a:cubicBezTo>
                  <a:cubicBezTo>
                    <a:pt x="1661914" y="601561"/>
                    <a:pt x="1641895" y="589785"/>
                    <a:pt x="1622935" y="576714"/>
                  </a:cubicBezTo>
                  <a:cubicBezTo>
                    <a:pt x="1605977" y="565055"/>
                    <a:pt x="1588666" y="553632"/>
                    <a:pt x="1570413" y="543505"/>
                  </a:cubicBezTo>
                  <a:cubicBezTo>
                    <a:pt x="1547685" y="530904"/>
                    <a:pt x="1526959" y="514653"/>
                    <a:pt x="1502582" y="504996"/>
                  </a:cubicBezTo>
                  <a:cubicBezTo>
                    <a:pt x="1500462" y="504172"/>
                    <a:pt x="1498460" y="502759"/>
                    <a:pt x="1496694" y="501228"/>
                  </a:cubicBezTo>
                  <a:cubicBezTo>
                    <a:pt x="1492454" y="497460"/>
                    <a:pt x="1487626" y="494515"/>
                    <a:pt x="1482445" y="493102"/>
                  </a:cubicBezTo>
                  <a:cubicBezTo>
                    <a:pt x="1468313" y="489216"/>
                    <a:pt x="1456772" y="480031"/>
                    <a:pt x="1443465" y="474378"/>
                  </a:cubicBezTo>
                  <a:cubicBezTo>
                    <a:pt x="1424388" y="466370"/>
                    <a:pt x="1406488" y="455889"/>
                    <a:pt x="1387293" y="447882"/>
                  </a:cubicBezTo>
                  <a:cubicBezTo>
                    <a:pt x="1375045" y="442700"/>
                    <a:pt x="1362327" y="438461"/>
                    <a:pt x="1350669" y="432455"/>
                  </a:cubicBezTo>
                  <a:cubicBezTo>
                    <a:pt x="1332062" y="422916"/>
                    <a:pt x="1311925" y="417852"/>
                    <a:pt x="1292730" y="410080"/>
                  </a:cubicBezTo>
                  <a:cubicBezTo>
                    <a:pt x="1276125" y="403250"/>
                    <a:pt x="1258696" y="398304"/>
                    <a:pt x="1241856" y="392180"/>
                  </a:cubicBezTo>
                  <a:cubicBezTo>
                    <a:pt x="1220070" y="384408"/>
                    <a:pt x="1197460" y="379933"/>
                    <a:pt x="1175792" y="372161"/>
                  </a:cubicBezTo>
                  <a:cubicBezTo>
                    <a:pt x="1166017" y="368628"/>
                    <a:pt x="1155772" y="368392"/>
                    <a:pt x="1145998" y="365566"/>
                  </a:cubicBezTo>
                  <a:cubicBezTo>
                    <a:pt x="1128687" y="360620"/>
                    <a:pt x="1111729" y="354261"/>
                    <a:pt x="1093711" y="352730"/>
                  </a:cubicBezTo>
                  <a:cubicBezTo>
                    <a:pt x="1081817" y="351788"/>
                    <a:pt x="1070983" y="346606"/>
                    <a:pt x="1059325" y="345075"/>
                  </a:cubicBezTo>
                  <a:cubicBezTo>
                    <a:pt x="1041896" y="342838"/>
                    <a:pt x="1024585" y="340011"/>
                    <a:pt x="1007156" y="337656"/>
                  </a:cubicBezTo>
                  <a:cubicBezTo>
                    <a:pt x="989374" y="335301"/>
                    <a:pt x="971474" y="334241"/>
                    <a:pt x="953692" y="331062"/>
                  </a:cubicBezTo>
                  <a:cubicBezTo>
                    <a:pt x="927549" y="326351"/>
                    <a:pt x="900581" y="328117"/>
                    <a:pt x="874085" y="325880"/>
                  </a:cubicBezTo>
                  <a:cubicBezTo>
                    <a:pt x="834163" y="322700"/>
                    <a:pt x="794242" y="328824"/>
                    <a:pt x="754203" y="328235"/>
                  </a:cubicBezTo>
                  <a:cubicBezTo>
                    <a:pt x="752319" y="328235"/>
                    <a:pt x="750317" y="328824"/>
                    <a:pt x="748433" y="329177"/>
                  </a:cubicBezTo>
                  <a:cubicBezTo>
                    <a:pt x="733477" y="332239"/>
                    <a:pt x="718639" y="335890"/>
                    <a:pt x="703094" y="335065"/>
                  </a:cubicBezTo>
                  <a:cubicBezTo>
                    <a:pt x="699090" y="334830"/>
                    <a:pt x="695322" y="335772"/>
                    <a:pt x="691553" y="337067"/>
                  </a:cubicBezTo>
                  <a:cubicBezTo>
                    <a:pt x="685901" y="338952"/>
                    <a:pt x="680130" y="339658"/>
                    <a:pt x="674125" y="339540"/>
                  </a:cubicBezTo>
                  <a:cubicBezTo>
                    <a:pt x="665881" y="339423"/>
                    <a:pt x="657873" y="340954"/>
                    <a:pt x="649748" y="342838"/>
                  </a:cubicBezTo>
                  <a:cubicBezTo>
                    <a:pt x="639385" y="345193"/>
                    <a:pt x="629493" y="349197"/>
                    <a:pt x="619130" y="350846"/>
                  </a:cubicBezTo>
                  <a:cubicBezTo>
                    <a:pt x="601819" y="353672"/>
                    <a:pt x="584743" y="356380"/>
                    <a:pt x="567903" y="361915"/>
                  </a:cubicBezTo>
                  <a:cubicBezTo>
                    <a:pt x="548708" y="368274"/>
                    <a:pt x="528571" y="371925"/>
                    <a:pt x="509258" y="378520"/>
                  </a:cubicBezTo>
                  <a:cubicBezTo>
                    <a:pt x="484056" y="387116"/>
                    <a:pt x="458738" y="395242"/>
                    <a:pt x="435538" y="408667"/>
                  </a:cubicBezTo>
                  <a:cubicBezTo>
                    <a:pt x="404449" y="426567"/>
                    <a:pt x="376775" y="448942"/>
                    <a:pt x="350279" y="472847"/>
                  </a:cubicBezTo>
                  <a:cubicBezTo>
                    <a:pt x="329081" y="492042"/>
                    <a:pt x="309768" y="513240"/>
                    <a:pt x="292222" y="535850"/>
                  </a:cubicBezTo>
                  <a:cubicBezTo>
                    <a:pt x="283272" y="547273"/>
                    <a:pt x="274086" y="558578"/>
                    <a:pt x="266079" y="570590"/>
                  </a:cubicBezTo>
                  <a:cubicBezTo>
                    <a:pt x="252889" y="590374"/>
                    <a:pt x="239346" y="609923"/>
                    <a:pt x="227335" y="630649"/>
                  </a:cubicBezTo>
                  <a:cubicBezTo>
                    <a:pt x="208140" y="663504"/>
                    <a:pt x="190004" y="696949"/>
                    <a:pt x="174695" y="731806"/>
                  </a:cubicBezTo>
                  <a:cubicBezTo>
                    <a:pt x="163861" y="756419"/>
                    <a:pt x="153733" y="781384"/>
                    <a:pt x="143841" y="806468"/>
                  </a:cubicBezTo>
                  <a:cubicBezTo>
                    <a:pt x="135009" y="828725"/>
                    <a:pt x="128886" y="851806"/>
                    <a:pt x="121113" y="874299"/>
                  </a:cubicBezTo>
                  <a:cubicBezTo>
                    <a:pt x="111810" y="901266"/>
                    <a:pt x="106746" y="929529"/>
                    <a:pt x="97796" y="956614"/>
                  </a:cubicBezTo>
                  <a:cubicBezTo>
                    <a:pt x="96265" y="961089"/>
                    <a:pt x="95206" y="965800"/>
                    <a:pt x="94852" y="970393"/>
                  </a:cubicBezTo>
                  <a:cubicBezTo>
                    <a:pt x="93321" y="993121"/>
                    <a:pt x="86844" y="1015025"/>
                    <a:pt x="83312" y="1037399"/>
                  </a:cubicBezTo>
                  <a:cubicBezTo>
                    <a:pt x="79779" y="1059539"/>
                    <a:pt x="77777" y="1081678"/>
                    <a:pt x="76010" y="1103817"/>
                  </a:cubicBezTo>
                  <a:cubicBezTo>
                    <a:pt x="74126" y="1132905"/>
                    <a:pt x="72831" y="1161521"/>
                    <a:pt x="74008" y="1191550"/>
                  </a:cubicBezTo>
                  <a:close/>
                  <a:moveTo>
                    <a:pt x="2309253" y="1369724"/>
                  </a:moveTo>
                  <a:cubicBezTo>
                    <a:pt x="2303012" y="1364661"/>
                    <a:pt x="2304660" y="1357242"/>
                    <a:pt x="2302776" y="1351236"/>
                  </a:cubicBezTo>
                  <a:cubicBezTo>
                    <a:pt x="2289351" y="1307310"/>
                    <a:pt x="2274396" y="1263974"/>
                    <a:pt x="2253905" y="1222757"/>
                  </a:cubicBezTo>
                  <a:cubicBezTo>
                    <a:pt x="2246486" y="1207801"/>
                    <a:pt x="2240009" y="1192257"/>
                    <a:pt x="2231766" y="1177654"/>
                  </a:cubicBezTo>
                  <a:cubicBezTo>
                    <a:pt x="2220931" y="1158459"/>
                    <a:pt x="2209037" y="1139853"/>
                    <a:pt x="2197261" y="1121246"/>
                  </a:cubicBezTo>
                  <a:cubicBezTo>
                    <a:pt x="2191255" y="1111707"/>
                    <a:pt x="2186663" y="1101344"/>
                    <a:pt x="2178773" y="1092983"/>
                  </a:cubicBezTo>
                  <a:cubicBezTo>
                    <a:pt x="2174062" y="1087919"/>
                    <a:pt x="2170529" y="1087684"/>
                    <a:pt x="2167232" y="1093690"/>
                  </a:cubicBezTo>
                  <a:cubicBezTo>
                    <a:pt x="2166290" y="1095338"/>
                    <a:pt x="2165937" y="1097340"/>
                    <a:pt x="2165230" y="1099225"/>
                  </a:cubicBezTo>
                  <a:cubicBezTo>
                    <a:pt x="2158871" y="1114769"/>
                    <a:pt x="2152276" y="1130314"/>
                    <a:pt x="2146388" y="1145976"/>
                  </a:cubicBezTo>
                  <a:cubicBezTo>
                    <a:pt x="2135554" y="1174828"/>
                    <a:pt x="2123660" y="1203326"/>
                    <a:pt x="2113768" y="1232649"/>
                  </a:cubicBezTo>
                  <a:cubicBezTo>
                    <a:pt x="2105054" y="1258557"/>
                    <a:pt x="2097046" y="1284700"/>
                    <a:pt x="2089391" y="1310961"/>
                  </a:cubicBezTo>
                  <a:cubicBezTo>
                    <a:pt x="2078439" y="1348056"/>
                    <a:pt x="2069371" y="1385622"/>
                    <a:pt x="2061246" y="1423542"/>
                  </a:cubicBezTo>
                  <a:cubicBezTo>
                    <a:pt x="2059479" y="1431550"/>
                    <a:pt x="2056535" y="1439322"/>
                    <a:pt x="2055005" y="1447330"/>
                  </a:cubicBezTo>
                  <a:cubicBezTo>
                    <a:pt x="2051236" y="1466525"/>
                    <a:pt x="2048057" y="1485720"/>
                    <a:pt x="2044524" y="1504915"/>
                  </a:cubicBezTo>
                  <a:cubicBezTo>
                    <a:pt x="2038989" y="1535298"/>
                    <a:pt x="2034278" y="1565798"/>
                    <a:pt x="2028272" y="1596063"/>
                  </a:cubicBezTo>
                  <a:cubicBezTo>
                    <a:pt x="2025564" y="1609488"/>
                    <a:pt x="2023798" y="1623149"/>
                    <a:pt x="2019911" y="1636338"/>
                  </a:cubicBezTo>
                  <a:cubicBezTo>
                    <a:pt x="2015554" y="1651294"/>
                    <a:pt x="2011903" y="1666485"/>
                    <a:pt x="2008371" y="1681794"/>
                  </a:cubicBezTo>
                  <a:cubicBezTo>
                    <a:pt x="2001776" y="1710293"/>
                    <a:pt x="1993650" y="1738556"/>
                    <a:pt x="1984347" y="1766230"/>
                  </a:cubicBezTo>
                  <a:cubicBezTo>
                    <a:pt x="1971040" y="1806151"/>
                    <a:pt x="1954671" y="1845131"/>
                    <a:pt x="1937595" y="1883639"/>
                  </a:cubicBezTo>
                  <a:cubicBezTo>
                    <a:pt x="1920638" y="1922029"/>
                    <a:pt x="1901560" y="1959124"/>
                    <a:pt x="1881187" y="1995631"/>
                  </a:cubicBezTo>
                  <a:cubicBezTo>
                    <a:pt x="1872120" y="2012000"/>
                    <a:pt x="1861403" y="2027426"/>
                    <a:pt x="1851629" y="2043324"/>
                  </a:cubicBezTo>
                  <a:cubicBezTo>
                    <a:pt x="1838675" y="2064404"/>
                    <a:pt x="1824426" y="2084423"/>
                    <a:pt x="1810648" y="2104796"/>
                  </a:cubicBezTo>
                  <a:cubicBezTo>
                    <a:pt x="1792512" y="2131646"/>
                    <a:pt x="1772140" y="2156965"/>
                    <a:pt x="1750942" y="2181577"/>
                  </a:cubicBezTo>
                  <a:cubicBezTo>
                    <a:pt x="1730334" y="2205719"/>
                    <a:pt x="1710314" y="2230331"/>
                    <a:pt x="1687469" y="2252470"/>
                  </a:cubicBezTo>
                  <a:cubicBezTo>
                    <a:pt x="1675692" y="2263893"/>
                    <a:pt x="1664269" y="2275905"/>
                    <a:pt x="1652140" y="2286974"/>
                  </a:cubicBezTo>
                  <a:cubicBezTo>
                    <a:pt x="1638479" y="2299340"/>
                    <a:pt x="1623995" y="2310645"/>
                    <a:pt x="1610217" y="2322892"/>
                  </a:cubicBezTo>
                  <a:cubicBezTo>
                    <a:pt x="1606566" y="2326189"/>
                    <a:pt x="1598558" y="2329251"/>
                    <a:pt x="1601738" y="2335022"/>
                  </a:cubicBezTo>
                  <a:cubicBezTo>
                    <a:pt x="1604799" y="2340439"/>
                    <a:pt x="1612572" y="2337848"/>
                    <a:pt x="1618107" y="2336670"/>
                  </a:cubicBezTo>
                  <a:cubicBezTo>
                    <a:pt x="1639068" y="2332195"/>
                    <a:pt x="1660383" y="2328662"/>
                    <a:pt x="1680638" y="2321361"/>
                  </a:cubicBezTo>
                  <a:cubicBezTo>
                    <a:pt x="1687233" y="2319006"/>
                    <a:pt x="1693945" y="2316415"/>
                    <a:pt x="1700776" y="2315120"/>
                  </a:cubicBezTo>
                  <a:cubicBezTo>
                    <a:pt x="1716674" y="2311822"/>
                    <a:pt x="1731158" y="2304403"/>
                    <a:pt x="1745879" y="2298397"/>
                  </a:cubicBezTo>
                  <a:cubicBezTo>
                    <a:pt x="1763425" y="2291096"/>
                    <a:pt x="1781089" y="2283677"/>
                    <a:pt x="1798165" y="2274727"/>
                  </a:cubicBezTo>
                  <a:cubicBezTo>
                    <a:pt x="1817243" y="2264717"/>
                    <a:pt x="1836556" y="2255061"/>
                    <a:pt x="1854926" y="2243991"/>
                  </a:cubicBezTo>
                  <a:cubicBezTo>
                    <a:pt x="1896614" y="2218672"/>
                    <a:pt x="1937124" y="2191352"/>
                    <a:pt x="1974573" y="2160027"/>
                  </a:cubicBezTo>
                  <a:cubicBezTo>
                    <a:pt x="1981756" y="2154021"/>
                    <a:pt x="1989411" y="2148368"/>
                    <a:pt x="1996359" y="2142245"/>
                  </a:cubicBezTo>
                  <a:cubicBezTo>
                    <a:pt x="2008253" y="2131646"/>
                    <a:pt x="2018851" y="2119281"/>
                    <a:pt x="2031216" y="2109389"/>
                  </a:cubicBezTo>
                  <a:cubicBezTo>
                    <a:pt x="2049352" y="2094904"/>
                    <a:pt x="2064072" y="2077004"/>
                    <a:pt x="2080323" y="2060635"/>
                  </a:cubicBezTo>
                  <a:cubicBezTo>
                    <a:pt x="2096928" y="2044031"/>
                    <a:pt x="2111413" y="2025425"/>
                    <a:pt x="2126840" y="2007760"/>
                  </a:cubicBezTo>
                  <a:cubicBezTo>
                    <a:pt x="2135318" y="1997986"/>
                    <a:pt x="2143091" y="1987505"/>
                    <a:pt x="2149332" y="1976318"/>
                  </a:cubicBezTo>
                  <a:cubicBezTo>
                    <a:pt x="2158400" y="1959831"/>
                    <a:pt x="2169940" y="1945111"/>
                    <a:pt x="2180892" y="1930155"/>
                  </a:cubicBezTo>
                  <a:cubicBezTo>
                    <a:pt x="2186192" y="1922971"/>
                    <a:pt x="2192080" y="1916141"/>
                    <a:pt x="2196084" y="1908133"/>
                  </a:cubicBezTo>
                  <a:cubicBezTo>
                    <a:pt x="2199616" y="1901068"/>
                    <a:pt x="2203620" y="1894473"/>
                    <a:pt x="2207624" y="1887878"/>
                  </a:cubicBezTo>
                  <a:cubicBezTo>
                    <a:pt x="2217399" y="1871627"/>
                    <a:pt x="2227644" y="1855611"/>
                    <a:pt x="2236476" y="1838771"/>
                  </a:cubicBezTo>
                  <a:cubicBezTo>
                    <a:pt x="2245544" y="1821696"/>
                    <a:pt x="2253669" y="1804032"/>
                    <a:pt x="2261442" y="1786249"/>
                  </a:cubicBezTo>
                  <a:cubicBezTo>
                    <a:pt x="2266270" y="1775298"/>
                    <a:pt x="2272629" y="1764699"/>
                    <a:pt x="2275926" y="1753629"/>
                  </a:cubicBezTo>
                  <a:cubicBezTo>
                    <a:pt x="2279695" y="1741029"/>
                    <a:pt x="2285347" y="1729253"/>
                    <a:pt x="2288998" y="1716534"/>
                  </a:cubicBezTo>
                  <a:cubicBezTo>
                    <a:pt x="2293355" y="1701343"/>
                    <a:pt x="2298890" y="1686387"/>
                    <a:pt x="2304660" y="1671549"/>
                  </a:cubicBezTo>
                  <a:cubicBezTo>
                    <a:pt x="2308547" y="1661539"/>
                    <a:pt x="2310549" y="1650352"/>
                    <a:pt x="2316319" y="1641166"/>
                  </a:cubicBezTo>
                  <a:cubicBezTo>
                    <a:pt x="2322325" y="1631510"/>
                    <a:pt x="2325387" y="1620558"/>
                    <a:pt x="2329508" y="1610430"/>
                  </a:cubicBezTo>
                  <a:cubicBezTo>
                    <a:pt x="2340342" y="1584052"/>
                    <a:pt x="2347997" y="1556378"/>
                    <a:pt x="2355298" y="1528703"/>
                  </a:cubicBezTo>
                  <a:cubicBezTo>
                    <a:pt x="2357653" y="1519636"/>
                    <a:pt x="2360244" y="1510568"/>
                    <a:pt x="2362482" y="1501383"/>
                  </a:cubicBezTo>
                  <a:cubicBezTo>
                    <a:pt x="2371549" y="1464170"/>
                    <a:pt x="2377084" y="1426133"/>
                    <a:pt x="2384150" y="1388566"/>
                  </a:cubicBezTo>
                  <a:cubicBezTo>
                    <a:pt x="2387330" y="1371609"/>
                    <a:pt x="2388272" y="1354298"/>
                    <a:pt x="2389802" y="1337222"/>
                  </a:cubicBezTo>
                  <a:cubicBezTo>
                    <a:pt x="2392864" y="1304131"/>
                    <a:pt x="2393689" y="1270686"/>
                    <a:pt x="2394984" y="1237477"/>
                  </a:cubicBezTo>
                  <a:cubicBezTo>
                    <a:pt x="2395573" y="1221462"/>
                    <a:pt x="2394395" y="1205328"/>
                    <a:pt x="2393689" y="1189313"/>
                  </a:cubicBezTo>
                  <a:cubicBezTo>
                    <a:pt x="2392747" y="1167409"/>
                    <a:pt x="2390038" y="1145623"/>
                    <a:pt x="2389802" y="1123601"/>
                  </a:cubicBezTo>
                  <a:cubicBezTo>
                    <a:pt x="2389685" y="1108881"/>
                    <a:pt x="2386623" y="1094043"/>
                    <a:pt x="2384268" y="1079440"/>
                  </a:cubicBezTo>
                  <a:cubicBezTo>
                    <a:pt x="2379675" y="1051766"/>
                    <a:pt x="2372374" y="1024563"/>
                    <a:pt x="2363659" y="997949"/>
                  </a:cubicBezTo>
                  <a:cubicBezTo>
                    <a:pt x="2361304" y="990766"/>
                    <a:pt x="2359891" y="982522"/>
                    <a:pt x="2353061" y="977341"/>
                  </a:cubicBezTo>
                  <a:cubicBezTo>
                    <a:pt x="2350941" y="975810"/>
                    <a:pt x="2351059" y="973337"/>
                    <a:pt x="2350588" y="970981"/>
                  </a:cubicBezTo>
                  <a:cubicBezTo>
                    <a:pt x="2349999" y="967331"/>
                    <a:pt x="2341167" y="952611"/>
                    <a:pt x="2339047" y="951551"/>
                  </a:cubicBezTo>
                  <a:cubicBezTo>
                    <a:pt x="2326682" y="945545"/>
                    <a:pt x="2315259" y="937890"/>
                    <a:pt x="2301599" y="934004"/>
                  </a:cubicBezTo>
                  <a:cubicBezTo>
                    <a:pt x="2273689" y="926114"/>
                    <a:pt x="2248135" y="935653"/>
                    <a:pt x="2230941" y="957792"/>
                  </a:cubicBezTo>
                  <a:cubicBezTo>
                    <a:pt x="2226702" y="963327"/>
                    <a:pt x="2223875" y="970157"/>
                    <a:pt x="2219401" y="975103"/>
                  </a:cubicBezTo>
                  <a:cubicBezTo>
                    <a:pt x="2209980" y="985466"/>
                    <a:pt x="2206918" y="998420"/>
                    <a:pt x="2202443" y="1010903"/>
                  </a:cubicBezTo>
                  <a:cubicBezTo>
                    <a:pt x="2200676" y="1015849"/>
                    <a:pt x="2201265" y="1020559"/>
                    <a:pt x="2204092" y="1025388"/>
                  </a:cubicBezTo>
                  <a:cubicBezTo>
                    <a:pt x="2215868" y="1045643"/>
                    <a:pt x="2226113" y="1066722"/>
                    <a:pt x="2235770" y="1088037"/>
                  </a:cubicBezTo>
                  <a:cubicBezTo>
                    <a:pt x="2252492" y="1124897"/>
                    <a:pt x="2266270" y="1162698"/>
                    <a:pt x="2278164" y="1201324"/>
                  </a:cubicBezTo>
                  <a:cubicBezTo>
                    <a:pt x="2287467" y="1231236"/>
                    <a:pt x="2294768" y="1261736"/>
                    <a:pt x="2301010" y="1292355"/>
                  </a:cubicBezTo>
                  <a:cubicBezTo>
                    <a:pt x="2305367" y="1313316"/>
                    <a:pt x="2307840" y="1334867"/>
                    <a:pt x="2311137" y="1356064"/>
                  </a:cubicBezTo>
                  <a:cubicBezTo>
                    <a:pt x="2312079" y="1360421"/>
                    <a:pt x="2313022" y="1365250"/>
                    <a:pt x="2309253" y="1369724"/>
                  </a:cubicBezTo>
                  <a:close/>
                  <a:moveTo>
                    <a:pt x="1243505" y="74340"/>
                  </a:moveTo>
                  <a:cubicBezTo>
                    <a:pt x="1214653" y="72573"/>
                    <a:pt x="1185330" y="74929"/>
                    <a:pt x="1155890" y="76813"/>
                  </a:cubicBezTo>
                  <a:cubicBezTo>
                    <a:pt x="1144231" y="77519"/>
                    <a:pt x="1132573" y="78226"/>
                    <a:pt x="1120914" y="80463"/>
                  </a:cubicBezTo>
                  <a:cubicBezTo>
                    <a:pt x="1101719" y="84232"/>
                    <a:pt x="1082406" y="87058"/>
                    <a:pt x="1062976" y="89531"/>
                  </a:cubicBezTo>
                  <a:cubicBezTo>
                    <a:pt x="1055203" y="90473"/>
                    <a:pt x="1047431" y="91180"/>
                    <a:pt x="1039894" y="93417"/>
                  </a:cubicBezTo>
                  <a:cubicBezTo>
                    <a:pt x="1015871" y="100483"/>
                    <a:pt x="991141" y="104251"/>
                    <a:pt x="966881" y="110611"/>
                  </a:cubicBezTo>
                  <a:cubicBezTo>
                    <a:pt x="924723" y="121680"/>
                    <a:pt x="883506" y="135223"/>
                    <a:pt x="842525" y="149708"/>
                  </a:cubicBezTo>
                  <a:cubicBezTo>
                    <a:pt x="821445" y="157127"/>
                    <a:pt x="800719" y="165606"/>
                    <a:pt x="780699" y="175498"/>
                  </a:cubicBezTo>
                  <a:cubicBezTo>
                    <a:pt x="767392" y="182092"/>
                    <a:pt x="753379" y="187038"/>
                    <a:pt x="740425" y="194340"/>
                  </a:cubicBezTo>
                  <a:cubicBezTo>
                    <a:pt x="729591" y="200463"/>
                    <a:pt x="718521" y="206587"/>
                    <a:pt x="707334" y="212122"/>
                  </a:cubicBezTo>
                  <a:cubicBezTo>
                    <a:pt x="691436" y="219894"/>
                    <a:pt x="676127" y="228255"/>
                    <a:pt x="661171" y="237558"/>
                  </a:cubicBezTo>
                  <a:cubicBezTo>
                    <a:pt x="652221" y="243093"/>
                    <a:pt x="643271" y="248981"/>
                    <a:pt x="633850" y="253692"/>
                  </a:cubicBezTo>
                  <a:cubicBezTo>
                    <a:pt x="614890" y="263230"/>
                    <a:pt x="598992" y="277480"/>
                    <a:pt x="580975" y="288667"/>
                  </a:cubicBezTo>
                  <a:cubicBezTo>
                    <a:pt x="568845" y="296204"/>
                    <a:pt x="557422" y="305389"/>
                    <a:pt x="546117" y="314339"/>
                  </a:cubicBezTo>
                  <a:cubicBezTo>
                    <a:pt x="541524" y="317990"/>
                    <a:pt x="537285" y="322112"/>
                    <a:pt x="533045" y="326116"/>
                  </a:cubicBezTo>
                  <a:cubicBezTo>
                    <a:pt x="531279" y="327764"/>
                    <a:pt x="529630" y="329766"/>
                    <a:pt x="531279" y="332239"/>
                  </a:cubicBezTo>
                  <a:cubicBezTo>
                    <a:pt x="532457" y="334006"/>
                    <a:pt x="534812" y="333888"/>
                    <a:pt x="536696" y="333535"/>
                  </a:cubicBezTo>
                  <a:cubicBezTo>
                    <a:pt x="539051" y="333181"/>
                    <a:pt x="541289" y="332592"/>
                    <a:pt x="543526" y="332004"/>
                  </a:cubicBezTo>
                  <a:cubicBezTo>
                    <a:pt x="553772" y="329413"/>
                    <a:pt x="563781" y="326233"/>
                    <a:pt x="574498" y="325762"/>
                  </a:cubicBezTo>
                  <a:cubicBezTo>
                    <a:pt x="584508" y="325173"/>
                    <a:pt x="594517" y="322583"/>
                    <a:pt x="604409" y="320110"/>
                  </a:cubicBezTo>
                  <a:cubicBezTo>
                    <a:pt x="619130" y="316459"/>
                    <a:pt x="633968" y="313044"/>
                    <a:pt x="649159" y="311984"/>
                  </a:cubicBezTo>
                  <a:cubicBezTo>
                    <a:pt x="656578" y="311513"/>
                    <a:pt x="664233" y="311395"/>
                    <a:pt x="671298" y="309276"/>
                  </a:cubicBezTo>
                  <a:cubicBezTo>
                    <a:pt x="691436" y="303387"/>
                    <a:pt x="712397" y="303270"/>
                    <a:pt x="732888" y="301150"/>
                  </a:cubicBezTo>
                  <a:cubicBezTo>
                    <a:pt x="761269" y="298206"/>
                    <a:pt x="789885" y="296793"/>
                    <a:pt x="818501" y="296204"/>
                  </a:cubicBezTo>
                  <a:cubicBezTo>
                    <a:pt x="866666" y="295380"/>
                    <a:pt x="914948" y="295262"/>
                    <a:pt x="963231" y="297735"/>
                  </a:cubicBezTo>
                  <a:cubicBezTo>
                    <a:pt x="998088" y="299501"/>
                    <a:pt x="1032593" y="303623"/>
                    <a:pt x="1067215" y="306920"/>
                  </a:cubicBezTo>
                  <a:cubicBezTo>
                    <a:pt x="1081582" y="308216"/>
                    <a:pt x="1095713" y="311513"/>
                    <a:pt x="1110198" y="312573"/>
                  </a:cubicBezTo>
                  <a:cubicBezTo>
                    <a:pt x="1121386" y="313397"/>
                    <a:pt x="1132691" y="315399"/>
                    <a:pt x="1143643" y="318108"/>
                  </a:cubicBezTo>
                  <a:cubicBezTo>
                    <a:pt x="1152828" y="320345"/>
                    <a:pt x="1161896" y="322700"/>
                    <a:pt x="1171199" y="323878"/>
                  </a:cubicBezTo>
                  <a:cubicBezTo>
                    <a:pt x="1188628" y="326116"/>
                    <a:pt x="1206174" y="328824"/>
                    <a:pt x="1222897" y="334241"/>
                  </a:cubicBezTo>
                  <a:cubicBezTo>
                    <a:pt x="1244094" y="341071"/>
                    <a:pt x="1266704" y="342956"/>
                    <a:pt x="1287313" y="351905"/>
                  </a:cubicBezTo>
                  <a:cubicBezTo>
                    <a:pt x="1288372" y="352377"/>
                    <a:pt x="1289668" y="352141"/>
                    <a:pt x="1290845" y="352494"/>
                  </a:cubicBezTo>
                  <a:cubicBezTo>
                    <a:pt x="1318166" y="359442"/>
                    <a:pt x="1345134" y="367568"/>
                    <a:pt x="1371748" y="376753"/>
                  </a:cubicBezTo>
                  <a:cubicBezTo>
                    <a:pt x="1376223" y="378284"/>
                    <a:pt x="1380227" y="380875"/>
                    <a:pt x="1384702" y="382288"/>
                  </a:cubicBezTo>
                  <a:cubicBezTo>
                    <a:pt x="1405781" y="388529"/>
                    <a:pt x="1426272" y="396066"/>
                    <a:pt x="1446174" y="405487"/>
                  </a:cubicBezTo>
                  <a:cubicBezTo>
                    <a:pt x="1449707" y="407136"/>
                    <a:pt x="1453357" y="408785"/>
                    <a:pt x="1457126" y="409727"/>
                  </a:cubicBezTo>
                  <a:cubicBezTo>
                    <a:pt x="1472435" y="413613"/>
                    <a:pt x="1486095" y="421621"/>
                    <a:pt x="1499991" y="428333"/>
                  </a:cubicBezTo>
                  <a:cubicBezTo>
                    <a:pt x="1515065" y="435634"/>
                    <a:pt x="1530609" y="442229"/>
                    <a:pt x="1545565" y="449766"/>
                  </a:cubicBezTo>
                  <a:cubicBezTo>
                    <a:pt x="1560521" y="457420"/>
                    <a:pt x="1575359" y="465428"/>
                    <a:pt x="1590315" y="473083"/>
                  </a:cubicBezTo>
                  <a:cubicBezTo>
                    <a:pt x="1596909" y="476498"/>
                    <a:pt x="1604446" y="478500"/>
                    <a:pt x="1609981" y="483328"/>
                  </a:cubicBezTo>
                  <a:cubicBezTo>
                    <a:pt x="1620109" y="492160"/>
                    <a:pt x="1634122" y="494869"/>
                    <a:pt x="1643190" y="505114"/>
                  </a:cubicBezTo>
                  <a:cubicBezTo>
                    <a:pt x="1643896" y="505938"/>
                    <a:pt x="1645192" y="506292"/>
                    <a:pt x="1646370" y="506645"/>
                  </a:cubicBezTo>
                  <a:cubicBezTo>
                    <a:pt x="1653906" y="509118"/>
                    <a:pt x="1660148" y="514064"/>
                    <a:pt x="1667096" y="517597"/>
                  </a:cubicBezTo>
                  <a:cubicBezTo>
                    <a:pt x="1679696" y="524192"/>
                    <a:pt x="1690177" y="533730"/>
                    <a:pt x="1702542" y="540561"/>
                  </a:cubicBezTo>
                  <a:cubicBezTo>
                    <a:pt x="1712199" y="545860"/>
                    <a:pt x="1714907" y="545624"/>
                    <a:pt x="1720324" y="535968"/>
                  </a:cubicBezTo>
                  <a:cubicBezTo>
                    <a:pt x="1724093" y="529255"/>
                    <a:pt x="1726683" y="521719"/>
                    <a:pt x="1729863" y="514653"/>
                  </a:cubicBezTo>
                  <a:cubicBezTo>
                    <a:pt x="1734456" y="504525"/>
                    <a:pt x="1734338" y="493338"/>
                    <a:pt x="1737047" y="482739"/>
                  </a:cubicBezTo>
                  <a:cubicBezTo>
                    <a:pt x="1739637" y="472494"/>
                    <a:pt x="1740579" y="461895"/>
                    <a:pt x="1740933" y="451297"/>
                  </a:cubicBezTo>
                  <a:cubicBezTo>
                    <a:pt x="1741521" y="434339"/>
                    <a:pt x="1737753" y="417852"/>
                    <a:pt x="1735516" y="401248"/>
                  </a:cubicBezTo>
                  <a:cubicBezTo>
                    <a:pt x="1732689" y="379697"/>
                    <a:pt x="1724093" y="360502"/>
                    <a:pt x="1715025" y="341542"/>
                  </a:cubicBezTo>
                  <a:cubicBezTo>
                    <a:pt x="1699598" y="309276"/>
                    <a:pt x="1680167" y="279364"/>
                    <a:pt x="1655084" y="253574"/>
                  </a:cubicBezTo>
                  <a:cubicBezTo>
                    <a:pt x="1649902" y="248275"/>
                    <a:pt x="1643308" y="243682"/>
                    <a:pt x="1639657" y="237676"/>
                  </a:cubicBezTo>
                  <a:cubicBezTo>
                    <a:pt x="1630589" y="222838"/>
                    <a:pt x="1616222" y="213653"/>
                    <a:pt x="1604093" y="202465"/>
                  </a:cubicBezTo>
                  <a:cubicBezTo>
                    <a:pt x="1586900" y="186685"/>
                    <a:pt x="1567587" y="173025"/>
                    <a:pt x="1548862" y="159011"/>
                  </a:cubicBezTo>
                  <a:cubicBezTo>
                    <a:pt x="1528254" y="143466"/>
                    <a:pt x="1505526" y="131101"/>
                    <a:pt x="1484093" y="116616"/>
                  </a:cubicBezTo>
                  <a:cubicBezTo>
                    <a:pt x="1467489" y="105311"/>
                    <a:pt x="1448882" y="100130"/>
                    <a:pt x="1430158" y="94242"/>
                  </a:cubicBezTo>
                  <a:cubicBezTo>
                    <a:pt x="1413554" y="88942"/>
                    <a:pt x="1396243" y="88236"/>
                    <a:pt x="1379520" y="84467"/>
                  </a:cubicBezTo>
                  <a:cubicBezTo>
                    <a:pt x="1371159" y="82583"/>
                    <a:pt x="1362916" y="79639"/>
                    <a:pt x="1354319" y="79050"/>
                  </a:cubicBezTo>
                  <a:cubicBezTo>
                    <a:pt x="1317695" y="76106"/>
                    <a:pt x="1280953" y="72691"/>
                    <a:pt x="1243505" y="74340"/>
                  </a:cubicBezTo>
                  <a:close/>
                  <a:moveTo>
                    <a:pt x="2082796" y="528196"/>
                  </a:moveTo>
                  <a:cubicBezTo>
                    <a:pt x="2082796" y="508765"/>
                    <a:pt x="2084092" y="494162"/>
                    <a:pt x="2080323" y="479913"/>
                  </a:cubicBezTo>
                  <a:cubicBezTo>
                    <a:pt x="2076908" y="467077"/>
                    <a:pt x="2073729" y="454123"/>
                    <a:pt x="2070196" y="441287"/>
                  </a:cubicBezTo>
                  <a:cubicBezTo>
                    <a:pt x="2068429" y="434810"/>
                    <a:pt x="2065250" y="429040"/>
                    <a:pt x="2060775" y="423858"/>
                  </a:cubicBezTo>
                  <a:cubicBezTo>
                    <a:pt x="2051001" y="412671"/>
                    <a:pt x="2042522" y="400777"/>
                    <a:pt x="2032394" y="389707"/>
                  </a:cubicBezTo>
                  <a:cubicBezTo>
                    <a:pt x="2011903" y="367450"/>
                    <a:pt x="1990235" y="346606"/>
                    <a:pt x="1967272" y="327058"/>
                  </a:cubicBezTo>
                  <a:cubicBezTo>
                    <a:pt x="1952080" y="314104"/>
                    <a:pt x="1935476" y="302916"/>
                    <a:pt x="1919460" y="291022"/>
                  </a:cubicBezTo>
                  <a:cubicBezTo>
                    <a:pt x="1903680" y="279364"/>
                    <a:pt x="1887782" y="268059"/>
                    <a:pt x="1870942" y="258049"/>
                  </a:cubicBezTo>
                  <a:cubicBezTo>
                    <a:pt x="1855162" y="248628"/>
                    <a:pt x="1839146" y="239678"/>
                    <a:pt x="1822895" y="230964"/>
                  </a:cubicBezTo>
                  <a:cubicBezTo>
                    <a:pt x="1803935" y="220836"/>
                    <a:pt x="1785093" y="210237"/>
                    <a:pt x="1765427" y="201523"/>
                  </a:cubicBezTo>
                  <a:cubicBezTo>
                    <a:pt x="1751178" y="195164"/>
                    <a:pt x="1738106" y="186214"/>
                    <a:pt x="1722679" y="182446"/>
                  </a:cubicBezTo>
                  <a:cubicBezTo>
                    <a:pt x="1716085" y="180797"/>
                    <a:pt x="1710432" y="175615"/>
                    <a:pt x="1703955" y="172789"/>
                  </a:cubicBezTo>
                  <a:cubicBezTo>
                    <a:pt x="1688528" y="166194"/>
                    <a:pt x="1672866" y="159953"/>
                    <a:pt x="1657204" y="153829"/>
                  </a:cubicBezTo>
                  <a:cubicBezTo>
                    <a:pt x="1637537" y="146175"/>
                    <a:pt x="1617165" y="140522"/>
                    <a:pt x="1597734" y="131926"/>
                  </a:cubicBezTo>
                  <a:cubicBezTo>
                    <a:pt x="1595967" y="131101"/>
                    <a:pt x="1593965" y="130866"/>
                    <a:pt x="1592081" y="130277"/>
                  </a:cubicBezTo>
                  <a:cubicBezTo>
                    <a:pt x="1586900" y="128628"/>
                    <a:pt x="1581247" y="127686"/>
                    <a:pt x="1576537" y="125213"/>
                  </a:cubicBezTo>
                  <a:cubicBezTo>
                    <a:pt x="1568764" y="121209"/>
                    <a:pt x="1560521" y="118736"/>
                    <a:pt x="1552160" y="116970"/>
                  </a:cubicBezTo>
                  <a:cubicBezTo>
                    <a:pt x="1546036" y="115674"/>
                    <a:pt x="1539913" y="114379"/>
                    <a:pt x="1534378" y="111199"/>
                  </a:cubicBezTo>
                  <a:cubicBezTo>
                    <a:pt x="1531198" y="109315"/>
                    <a:pt x="1527783" y="108726"/>
                    <a:pt x="1524132" y="109433"/>
                  </a:cubicBezTo>
                  <a:cubicBezTo>
                    <a:pt x="1522484" y="109669"/>
                    <a:pt x="1521071" y="110611"/>
                    <a:pt x="1520953" y="112377"/>
                  </a:cubicBezTo>
                  <a:cubicBezTo>
                    <a:pt x="1520953" y="113319"/>
                    <a:pt x="1521659" y="114732"/>
                    <a:pt x="1522484" y="115203"/>
                  </a:cubicBezTo>
                  <a:cubicBezTo>
                    <a:pt x="1528961" y="119561"/>
                    <a:pt x="1535438" y="123918"/>
                    <a:pt x="1542268" y="127804"/>
                  </a:cubicBezTo>
                  <a:cubicBezTo>
                    <a:pt x="1558519" y="137225"/>
                    <a:pt x="1574535" y="146881"/>
                    <a:pt x="1589137" y="158893"/>
                  </a:cubicBezTo>
                  <a:cubicBezTo>
                    <a:pt x="1593730" y="162662"/>
                    <a:pt x="1598087" y="166548"/>
                    <a:pt x="1602915" y="169845"/>
                  </a:cubicBezTo>
                  <a:cubicBezTo>
                    <a:pt x="1619049" y="180326"/>
                    <a:pt x="1634122" y="191984"/>
                    <a:pt x="1647429" y="205763"/>
                  </a:cubicBezTo>
                  <a:cubicBezTo>
                    <a:pt x="1654260" y="212710"/>
                    <a:pt x="1661208" y="219776"/>
                    <a:pt x="1668627" y="225782"/>
                  </a:cubicBezTo>
                  <a:cubicBezTo>
                    <a:pt x="1681227" y="236027"/>
                    <a:pt x="1691472" y="248275"/>
                    <a:pt x="1702542" y="259815"/>
                  </a:cubicBezTo>
                  <a:cubicBezTo>
                    <a:pt x="1716556" y="274536"/>
                    <a:pt x="1728568" y="291022"/>
                    <a:pt x="1740579" y="307509"/>
                  </a:cubicBezTo>
                  <a:cubicBezTo>
                    <a:pt x="1756124" y="328942"/>
                    <a:pt x="1767900" y="352259"/>
                    <a:pt x="1778852" y="376047"/>
                  </a:cubicBezTo>
                  <a:cubicBezTo>
                    <a:pt x="1791924" y="404545"/>
                    <a:pt x="1799696" y="434810"/>
                    <a:pt x="1803347" y="466135"/>
                  </a:cubicBezTo>
                  <a:cubicBezTo>
                    <a:pt x="1805584" y="485683"/>
                    <a:pt x="1807822" y="504761"/>
                    <a:pt x="1804995" y="524545"/>
                  </a:cubicBezTo>
                  <a:cubicBezTo>
                    <a:pt x="1801933" y="545389"/>
                    <a:pt x="1799460" y="566233"/>
                    <a:pt x="1794043" y="586723"/>
                  </a:cubicBezTo>
                  <a:cubicBezTo>
                    <a:pt x="1790393" y="600384"/>
                    <a:pt x="1791335" y="602739"/>
                    <a:pt x="1802405" y="611453"/>
                  </a:cubicBezTo>
                  <a:cubicBezTo>
                    <a:pt x="1808881" y="616635"/>
                    <a:pt x="1816771" y="619344"/>
                    <a:pt x="1823484" y="624289"/>
                  </a:cubicBezTo>
                  <a:cubicBezTo>
                    <a:pt x="1846094" y="641012"/>
                    <a:pt x="1869293" y="657027"/>
                    <a:pt x="1891904" y="673632"/>
                  </a:cubicBezTo>
                  <a:cubicBezTo>
                    <a:pt x="1909215" y="686350"/>
                    <a:pt x="1926879" y="698597"/>
                    <a:pt x="1942895" y="713082"/>
                  </a:cubicBezTo>
                  <a:cubicBezTo>
                    <a:pt x="1953964" y="722974"/>
                    <a:pt x="1966094" y="731571"/>
                    <a:pt x="1976693" y="742052"/>
                  </a:cubicBezTo>
                  <a:cubicBezTo>
                    <a:pt x="1985525" y="750766"/>
                    <a:pt x="1992119" y="749471"/>
                    <a:pt x="1998832" y="739579"/>
                  </a:cubicBezTo>
                  <a:cubicBezTo>
                    <a:pt x="2000127" y="737577"/>
                    <a:pt x="2001069" y="735339"/>
                    <a:pt x="2002718" y="733691"/>
                  </a:cubicBezTo>
                  <a:cubicBezTo>
                    <a:pt x="2016496" y="720030"/>
                    <a:pt x="2026153" y="703426"/>
                    <a:pt x="2035809" y="686939"/>
                  </a:cubicBezTo>
                  <a:cubicBezTo>
                    <a:pt x="2047350" y="667390"/>
                    <a:pt x="2058537" y="647253"/>
                    <a:pt x="2065485" y="625820"/>
                  </a:cubicBezTo>
                  <a:cubicBezTo>
                    <a:pt x="2076084" y="592729"/>
                    <a:pt x="2085269" y="558814"/>
                    <a:pt x="2082796" y="528196"/>
                  </a:cubicBezTo>
                  <a:close/>
                  <a:moveTo>
                    <a:pt x="2107762" y="567881"/>
                  </a:moveTo>
                  <a:cubicBezTo>
                    <a:pt x="2107762" y="582366"/>
                    <a:pt x="2107880" y="594496"/>
                    <a:pt x="2105407" y="606507"/>
                  </a:cubicBezTo>
                  <a:cubicBezTo>
                    <a:pt x="2102698" y="620286"/>
                    <a:pt x="2100461" y="634182"/>
                    <a:pt x="2097399" y="647960"/>
                  </a:cubicBezTo>
                  <a:cubicBezTo>
                    <a:pt x="2092571" y="670335"/>
                    <a:pt x="2085269" y="691767"/>
                    <a:pt x="2077026" y="712847"/>
                  </a:cubicBezTo>
                  <a:cubicBezTo>
                    <a:pt x="2065485" y="742405"/>
                    <a:pt x="2050176" y="770197"/>
                    <a:pt x="2033336" y="797047"/>
                  </a:cubicBezTo>
                  <a:cubicBezTo>
                    <a:pt x="2027566" y="806350"/>
                    <a:pt x="2027919" y="806939"/>
                    <a:pt x="2034632" y="815300"/>
                  </a:cubicBezTo>
                  <a:cubicBezTo>
                    <a:pt x="2038518" y="820246"/>
                    <a:pt x="2042522" y="824956"/>
                    <a:pt x="2047114" y="829314"/>
                  </a:cubicBezTo>
                  <a:cubicBezTo>
                    <a:pt x="2076319" y="857341"/>
                    <a:pt x="2100932" y="889254"/>
                    <a:pt x="2126368" y="920579"/>
                  </a:cubicBezTo>
                  <a:cubicBezTo>
                    <a:pt x="2135201" y="931531"/>
                    <a:pt x="2143326" y="943072"/>
                    <a:pt x="2152041" y="954142"/>
                  </a:cubicBezTo>
                  <a:cubicBezTo>
                    <a:pt x="2158164" y="961914"/>
                    <a:pt x="2161226" y="961561"/>
                    <a:pt x="2166761" y="953082"/>
                  </a:cubicBezTo>
                  <a:cubicBezTo>
                    <a:pt x="2183248" y="927527"/>
                    <a:pt x="2202678" y="904681"/>
                    <a:pt x="2228822" y="888312"/>
                  </a:cubicBezTo>
                  <a:cubicBezTo>
                    <a:pt x="2255318" y="871826"/>
                    <a:pt x="2282286" y="870530"/>
                    <a:pt x="2309606" y="886310"/>
                  </a:cubicBezTo>
                  <a:cubicBezTo>
                    <a:pt x="2316319" y="890197"/>
                    <a:pt x="2322678" y="895025"/>
                    <a:pt x="2329508" y="898675"/>
                  </a:cubicBezTo>
                  <a:cubicBezTo>
                    <a:pt x="2334454" y="901266"/>
                    <a:pt x="2338105" y="899029"/>
                    <a:pt x="2336809" y="894200"/>
                  </a:cubicBezTo>
                  <a:cubicBezTo>
                    <a:pt x="2334925" y="886899"/>
                    <a:pt x="2335514" y="879362"/>
                    <a:pt x="2333277" y="872297"/>
                  </a:cubicBezTo>
                  <a:cubicBezTo>
                    <a:pt x="2326093" y="849569"/>
                    <a:pt x="2320794" y="826369"/>
                    <a:pt x="2311608" y="804230"/>
                  </a:cubicBezTo>
                  <a:cubicBezTo>
                    <a:pt x="2301952" y="781031"/>
                    <a:pt x="2293120" y="757479"/>
                    <a:pt x="2281344" y="735457"/>
                  </a:cubicBezTo>
                  <a:cubicBezTo>
                    <a:pt x="2260735" y="696831"/>
                    <a:pt x="2240009" y="658205"/>
                    <a:pt x="2215868" y="621581"/>
                  </a:cubicBezTo>
                  <a:cubicBezTo>
                    <a:pt x="2201265" y="599324"/>
                    <a:pt x="2186545" y="577185"/>
                    <a:pt x="2169823" y="556458"/>
                  </a:cubicBezTo>
                  <a:cubicBezTo>
                    <a:pt x="2157575" y="541267"/>
                    <a:pt x="2145446" y="525840"/>
                    <a:pt x="2132845" y="510884"/>
                  </a:cubicBezTo>
                  <a:cubicBezTo>
                    <a:pt x="2123071" y="499226"/>
                    <a:pt x="2113297" y="487450"/>
                    <a:pt x="2101638" y="477322"/>
                  </a:cubicBezTo>
                  <a:cubicBezTo>
                    <a:pt x="2099165" y="475202"/>
                    <a:pt x="2096221" y="473318"/>
                    <a:pt x="2093277" y="475674"/>
                  </a:cubicBezTo>
                  <a:cubicBezTo>
                    <a:pt x="2090804" y="477558"/>
                    <a:pt x="2091393" y="480973"/>
                    <a:pt x="2092688" y="483328"/>
                  </a:cubicBezTo>
                  <a:cubicBezTo>
                    <a:pt x="2097399" y="491689"/>
                    <a:pt x="2099048" y="501346"/>
                    <a:pt x="2100461" y="510060"/>
                  </a:cubicBezTo>
                  <a:cubicBezTo>
                    <a:pt x="2103876" y="529726"/>
                    <a:pt x="2111413" y="549393"/>
                    <a:pt x="2107762" y="567881"/>
                  </a:cubicBezTo>
                  <a:close/>
                </a:path>
              </a:pathLst>
            </a:custGeom>
            <a:solidFill>
              <a:schemeClr val="tx1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8" name="任意多边形: 形状 97"/>
            <p:cNvSpPr/>
            <p:nvPr>
              <p:custDataLst>
                <p:tags r:id="rId5"/>
              </p:custDataLst>
            </p:nvPr>
          </p:nvSpPr>
          <p:spPr>
            <a:xfrm>
              <a:off x="11231596" y="293015"/>
              <a:ext cx="589790" cy="460428"/>
            </a:xfrm>
            <a:custGeom>
              <a:avLst/>
              <a:gdLst>
                <a:gd name="connsiteX0" fmla="*/ 0 w 1847017"/>
                <a:gd name="connsiteY0" fmla="*/ 794715 h 1479208"/>
                <a:gd name="connsiteX1" fmla="*/ 1413 w 1847017"/>
                <a:gd name="connsiteY1" fmla="*/ 766216 h 1479208"/>
                <a:gd name="connsiteX2" fmla="*/ 20373 w 1847017"/>
                <a:gd name="connsiteY2" fmla="*/ 733714 h 1479208"/>
                <a:gd name="connsiteX3" fmla="*/ 90088 w 1847017"/>
                <a:gd name="connsiteY3" fmla="*/ 678248 h 1479208"/>
                <a:gd name="connsiteX4" fmla="*/ 135309 w 1847017"/>
                <a:gd name="connsiteY4" fmla="*/ 642801 h 1479208"/>
                <a:gd name="connsiteX5" fmla="*/ 179234 w 1847017"/>
                <a:gd name="connsiteY5" fmla="*/ 609592 h 1479208"/>
                <a:gd name="connsiteX6" fmla="*/ 230225 w 1847017"/>
                <a:gd name="connsiteY6" fmla="*/ 573793 h 1479208"/>
                <a:gd name="connsiteX7" fmla="*/ 248361 w 1847017"/>
                <a:gd name="connsiteY7" fmla="*/ 560839 h 1479208"/>
                <a:gd name="connsiteX8" fmla="*/ 303827 w 1847017"/>
                <a:gd name="connsiteY8" fmla="*/ 523862 h 1479208"/>
                <a:gd name="connsiteX9" fmla="*/ 358586 w 1847017"/>
                <a:gd name="connsiteY9" fmla="*/ 490770 h 1479208"/>
                <a:gd name="connsiteX10" fmla="*/ 380254 w 1847017"/>
                <a:gd name="connsiteY10" fmla="*/ 476874 h 1479208"/>
                <a:gd name="connsiteX11" fmla="*/ 415701 w 1847017"/>
                <a:gd name="connsiteY11" fmla="*/ 456266 h 1479208"/>
                <a:gd name="connsiteX12" fmla="*/ 437604 w 1847017"/>
                <a:gd name="connsiteY12" fmla="*/ 445079 h 1479208"/>
                <a:gd name="connsiteX13" fmla="*/ 537938 w 1847017"/>
                <a:gd name="connsiteY13" fmla="*/ 393499 h 1479208"/>
                <a:gd name="connsiteX14" fmla="*/ 586927 w 1847017"/>
                <a:gd name="connsiteY14" fmla="*/ 370771 h 1479208"/>
                <a:gd name="connsiteX15" fmla="*/ 634621 w 1847017"/>
                <a:gd name="connsiteY15" fmla="*/ 350869 h 1479208"/>
                <a:gd name="connsiteX16" fmla="*/ 691147 w 1847017"/>
                <a:gd name="connsiteY16" fmla="*/ 328376 h 1479208"/>
                <a:gd name="connsiteX17" fmla="*/ 756622 w 1847017"/>
                <a:gd name="connsiteY17" fmla="*/ 306001 h 1479208"/>
                <a:gd name="connsiteX18" fmla="*/ 817976 w 1847017"/>
                <a:gd name="connsiteY18" fmla="*/ 286217 h 1479208"/>
                <a:gd name="connsiteX19" fmla="*/ 864021 w 1847017"/>
                <a:gd name="connsiteY19" fmla="*/ 272557 h 1479208"/>
                <a:gd name="connsiteX20" fmla="*/ 909595 w 1847017"/>
                <a:gd name="connsiteY20" fmla="*/ 261605 h 1479208"/>
                <a:gd name="connsiteX21" fmla="*/ 965297 w 1847017"/>
                <a:gd name="connsiteY21" fmla="*/ 247474 h 1479208"/>
                <a:gd name="connsiteX22" fmla="*/ 997682 w 1847017"/>
                <a:gd name="connsiteY22" fmla="*/ 241703 h 1479208"/>
                <a:gd name="connsiteX23" fmla="*/ 1030537 w 1847017"/>
                <a:gd name="connsiteY23" fmla="*/ 233342 h 1479208"/>
                <a:gd name="connsiteX24" fmla="*/ 1080115 w 1847017"/>
                <a:gd name="connsiteY24" fmla="*/ 223921 h 1479208"/>
                <a:gd name="connsiteX25" fmla="*/ 1123687 w 1847017"/>
                <a:gd name="connsiteY25" fmla="*/ 215442 h 1479208"/>
                <a:gd name="connsiteX26" fmla="*/ 1166199 w 1847017"/>
                <a:gd name="connsiteY26" fmla="*/ 206963 h 1479208"/>
                <a:gd name="connsiteX27" fmla="*/ 1255816 w 1847017"/>
                <a:gd name="connsiteY27" fmla="*/ 189181 h 1479208"/>
                <a:gd name="connsiteX28" fmla="*/ 1304099 w 1847017"/>
                <a:gd name="connsiteY28" fmla="*/ 179289 h 1479208"/>
                <a:gd name="connsiteX29" fmla="*/ 1371930 w 1847017"/>
                <a:gd name="connsiteY29" fmla="*/ 160801 h 1479208"/>
                <a:gd name="connsiteX30" fmla="*/ 1462725 w 1847017"/>
                <a:gd name="connsiteY30" fmla="*/ 128769 h 1479208"/>
                <a:gd name="connsiteX31" fmla="*/ 1550929 w 1847017"/>
                <a:gd name="connsiteY31" fmla="*/ 82489 h 1479208"/>
                <a:gd name="connsiteX32" fmla="*/ 1623352 w 1847017"/>
                <a:gd name="connsiteY32" fmla="*/ 28671 h 1479208"/>
                <a:gd name="connsiteX33" fmla="*/ 1651026 w 1847017"/>
                <a:gd name="connsiteY33" fmla="*/ 3352 h 1479208"/>
                <a:gd name="connsiteX34" fmla="*/ 1665511 w 1847017"/>
                <a:gd name="connsiteY34" fmla="*/ 2175 h 1479208"/>
                <a:gd name="connsiteX35" fmla="*/ 1743470 w 1847017"/>
                <a:gd name="connsiteY35" fmla="*/ 52459 h 1479208"/>
                <a:gd name="connsiteX36" fmla="*/ 1800231 w 1847017"/>
                <a:gd name="connsiteY36" fmla="*/ 97327 h 1479208"/>
                <a:gd name="connsiteX37" fmla="*/ 1837915 w 1847017"/>
                <a:gd name="connsiteY37" fmla="*/ 132773 h 1479208"/>
                <a:gd name="connsiteX38" fmla="*/ 1844156 w 1847017"/>
                <a:gd name="connsiteY38" fmla="*/ 139839 h 1479208"/>
                <a:gd name="connsiteX39" fmla="*/ 1843685 w 1847017"/>
                <a:gd name="connsiteY39" fmla="*/ 155972 h 1479208"/>
                <a:gd name="connsiteX40" fmla="*/ 1786453 w 1847017"/>
                <a:gd name="connsiteY40" fmla="*/ 236404 h 1479208"/>
                <a:gd name="connsiteX41" fmla="*/ 1759603 w 1847017"/>
                <a:gd name="connsiteY41" fmla="*/ 276325 h 1479208"/>
                <a:gd name="connsiteX42" fmla="*/ 1735109 w 1847017"/>
                <a:gd name="connsiteY42" fmla="*/ 309181 h 1479208"/>
                <a:gd name="connsiteX43" fmla="*/ 1676816 w 1847017"/>
                <a:gd name="connsiteY43" fmla="*/ 388671 h 1479208"/>
                <a:gd name="connsiteX44" fmla="*/ 1588730 w 1847017"/>
                <a:gd name="connsiteY44" fmla="*/ 505962 h 1479208"/>
                <a:gd name="connsiteX45" fmla="*/ 1549986 w 1847017"/>
                <a:gd name="connsiteY45" fmla="*/ 556011 h 1479208"/>
                <a:gd name="connsiteX46" fmla="*/ 1514893 w 1847017"/>
                <a:gd name="connsiteY46" fmla="*/ 600054 h 1479208"/>
                <a:gd name="connsiteX47" fmla="*/ 1460016 w 1847017"/>
                <a:gd name="connsiteY47" fmla="*/ 667414 h 1479208"/>
                <a:gd name="connsiteX48" fmla="*/ 1406199 w 1847017"/>
                <a:gd name="connsiteY48" fmla="*/ 732536 h 1479208"/>
                <a:gd name="connsiteX49" fmla="*/ 1330831 w 1847017"/>
                <a:gd name="connsiteY49" fmla="*/ 819563 h 1479208"/>
                <a:gd name="connsiteX50" fmla="*/ 1282195 w 1847017"/>
                <a:gd name="connsiteY50" fmla="*/ 873027 h 1479208"/>
                <a:gd name="connsiteX51" fmla="*/ 1227907 w 1847017"/>
                <a:gd name="connsiteY51" fmla="*/ 931554 h 1479208"/>
                <a:gd name="connsiteX52" fmla="*/ 1145355 w 1847017"/>
                <a:gd name="connsiteY52" fmla="*/ 1016814 h 1479208"/>
                <a:gd name="connsiteX53" fmla="*/ 1066808 w 1847017"/>
                <a:gd name="connsiteY53" fmla="*/ 1090769 h 1479208"/>
                <a:gd name="connsiteX54" fmla="*/ 989085 w 1847017"/>
                <a:gd name="connsiteY54" fmla="*/ 1160602 h 1479208"/>
                <a:gd name="connsiteX55" fmla="*/ 918428 w 1847017"/>
                <a:gd name="connsiteY55" fmla="*/ 1218305 h 1479208"/>
                <a:gd name="connsiteX56" fmla="*/ 859193 w 1847017"/>
                <a:gd name="connsiteY56" fmla="*/ 1264468 h 1479208"/>
                <a:gd name="connsiteX57" fmla="*/ 806318 w 1847017"/>
                <a:gd name="connsiteY57" fmla="*/ 1300974 h 1479208"/>
                <a:gd name="connsiteX58" fmla="*/ 784296 w 1847017"/>
                <a:gd name="connsiteY58" fmla="*/ 1316637 h 1479208"/>
                <a:gd name="connsiteX59" fmla="*/ 704454 w 1847017"/>
                <a:gd name="connsiteY59" fmla="*/ 1365979 h 1479208"/>
                <a:gd name="connsiteX60" fmla="*/ 624729 w 1847017"/>
                <a:gd name="connsiteY60" fmla="*/ 1408374 h 1479208"/>
                <a:gd name="connsiteX61" fmla="*/ 548301 w 1847017"/>
                <a:gd name="connsiteY61" fmla="*/ 1441229 h 1479208"/>
                <a:gd name="connsiteX62" fmla="*/ 494484 w 1847017"/>
                <a:gd name="connsiteY62" fmla="*/ 1461013 h 1479208"/>
                <a:gd name="connsiteX63" fmla="*/ 482236 w 1847017"/>
                <a:gd name="connsiteY63" fmla="*/ 1465017 h 1479208"/>
                <a:gd name="connsiteX64" fmla="*/ 436898 w 1847017"/>
                <a:gd name="connsiteY64" fmla="*/ 1477382 h 1479208"/>
                <a:gd name="connsiteX65" fmla="*/ 411461 w 1847017"/>
                <a:gd name="connsiteY65" fmla="*/ 1474085 h 1479208"/>
                <a:gd name="connsiteX66" fmla="*/ 378606 w 1847017"/>
                <a:gd name="connsiteY66" fmla="*/ 1453477 h 1479208"/>
                <a:gd name="connsiteX67" fmla="*/ 331030 w 1847017"/>
                <a:gd name="connsiteY67" fmla="*/ 1417441 h 1479208"/>
                <a:gd name="connsiteX68" fmla="*/ 293817 w 1847017"/>
                <a:gd name="connsiteY68" fmla="*/ 1383644 h 1479208"/>
                <a:gd name="connsiteX69" fmla="*/ 235171 w 1847017"/>
                <a:gd name="connsiteY69" fmla="*/ 1319463 h 1479208"/>
                <a:gd name="connsiteX70" fmla="*/ 194779 w 1847017"/>
                <a:gd name="connsiteY70" fmla="*/ 1267648 h 1479208"/>
                <a:gd name="connsiteX71" fmla="*/ 155211 w 1847017"/>
                <a:gd name="connsiteY71" fmla="*/ 1209356 h 1479208"/>
                <a:gd name="connsiteX72" fmla="*/ 87144 w 1847017"/>
                <a:gd name="connsiteY72" fmla="*/ 1088767 h 1479208"/>
                <a:gd name="connsiteX73" fmla="*/ 47694 w 1847017"/>
                <a:gd name="connsiteY73" fmla="*/ 998443 h 1479208"/>
                <a:gd name="connsiteX74" fmla="*/ 33091 w 1847017"/>
                <a:gd name="connsiteY74" fmla="*/ 958875 h 1479208"/>
                <a:gd name="connsiteX75" fmla="*/ 12954 w 1847017"/>
                <a:gd name="connsiteY75" fmla="*/ 891869 h 1479208"/>
                <a:gd name="connsiteX76" fmla="*/ 6595 w 1847017"/>
                <a:gd name="connsiteY76" fmla="*/ 858542 h 1479208"/>
                <a:gd name="connsiteX77" fmla="*/ 1178 w 1847017"/>
                <a:gd name="connsiteY77" fmla="*/ 827335 h 1479208"/>
                <a:gd name="connsiteX78" fmla="*/ 0 w 1847017"/>
                <a:gd name="connsiteY78" fmla="*/ 794715 h 147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847017" h="1479208">
                  <a:moveTo>
                    <a:pt x="0" y="794715"/>
                  </a:moveTo>
                  <a:cubicBezTo>
                    <a:pt x="707" y="785765"/>
                    <a:pt x="0" y="776108"/>
                    <a:pt x="1413" y="766216"/>
                  </a:cubicBezTo>
                  <a:cubicBezTo>
                    <a:pt x="3297" y="752320"/>
                    <a:pt x="9774" y="741957"/>
                    <a:pt x="20373" y="733714"/>
                  </a:cubicBezTo>
                  <a:cubicBezTo>
                    <a:pt x="43808" y="715461"/>
                    <a:pt x="66418" y="696148"/>
                    <a:pt x="90088" y="678248"/>
                  </a:cubicBezTo>
                  <a:cubicBezTo>
                    <a:pt x="105397" y="666707"/>
                    <a:pt x="120000" y="654342"/>
                    <a:pt x="135309" y="642801"/>
                  </a:cubicBezTo>
                  <a:cubicBezTo>
                    <a:pt x="150029" y="631850"/>
                    <a:pt x="164043" y="619838"/>
                    <a:pt x="179234" y="609592"/>
                  </a:cubicBezTo>
                  <a:cubicBezTo>
                    <a:pt x="196427" y="597934"/>
                    <a:pt x="212443" y="584745"/>
                    <a:pt x="230225" y="573793"/>
                  </a:cubicBezTo>
                  <a:cubicBezTo>
                    <a:pt x="236584" y="569907"/>
                    <a:pt x="242355" y="565196"/>
                    <a:pt x="248361" y="560839"/>
                  </a:cubicBezTo>
                  <a:cubicBezTo>
                    <a:pt x="266260" y="547532"/>
                    <a:pt x="285691" y="536698"/>
                    <a:pt x="303827" y="523862"/>
                  </a:cubicBezTo>
                  <a:cubicBezTo>
                    <a:pt x="321138" y="511614"/>
                    <a:pt x="339037" y="499720"/>
                    <a:pt x="358586" y="490770"/>
                  </a:cubicBezTo>
                  <a:cubicBezTo>
                    <a:pt x="366358" y="487238"/>
                    <a:pt x="373071" y="481467"/>
                    <a:pt x="380254" y="476874"/>
                  </a:cubicBezTo>
                  <a:cubicBezTo>
                    <a:pt x="391795" y="469573"/>
                    <a:pt x="404867" y="464863"/>
                    <a:pt x="415701" y="456266"/>
                  </a:cubicBezTo>
                  <a:cubicBezTo>
                    <a:pt x="422178" y="451085"/>
                    <a:pt x="430303" y="448847"/>
                    <a:pt x="437604" y="445079"/>
                  </a:cubicBezTo>
                  <a:cubicBezTo>
                    <a:pt x="470931" y="427768"/>
                    <a:pt x="503551" y="408926"/>
                    <a:pt x="537938" y="393499"/>
                  </a:cubicBezTo>
                  <a:cubicBezTo>
                    <a:pt x="554307" y="386198"/>
                    <a:pt x="571029" y="379603"/>
                    <a:pt x="586927" y="370771"/>
                  </a:cubicBezTo>
                  <a:cubicBezTo>
                    <a:pt x="601883" y="362410"/>
                    <a:pt x="618605" y="357346"/>
                    <a:pt x="634621" y="350869"/>
                  </a:cubicBezTo>
                  <a:cubicBezTo>
                    <a:pt x="653463" y="343332"/>
                    <a:pt x="672069" y="335324"/>
                    <a:pt x="691147" y="328376"/>
                  </a:cubicBezTo>
                  <a:cubicBezTo>
                    <a:pt x="712815" y="320486"/>
                    <a:pt x="734954" y="313892"/>
                    <a:pt x="756622" y="306001"/>
                  </a:cubicBezTo>
                  <a:cubicBezTo>
                    <a:pt x="776877" y="298582"/>
                    <a:pt x="797133" y="291517"/>
                    <a:pt x="817976" y="286217"/>
                  </a:cubicBezTo>
                  <a:cubicBezTo>
                    <a:pt x="833521" y="282213"/>
                    <a:pt x="848477" y="276443"/>
                    <a:pt x="864021" y="272557"/>
                  </a:cubicBezTo>
                  <a:cubicBezTo>
                    <a:pt x="879213" y="268789"/>
                    <a:pt x="894640" y="266080"/>
                    <a:pt x="909595" y="261605"/>
                  </a:cubicBezTo>
                  <a:cubicBezTo>
                    <a:pt x="927966" y="256070"/>
                    <a:pt x="946691" y="251949"/>
                    <a:pt x="965297" y="247474"/>
                  </a:cubicBezTo>
                  <a:cubicBezTo>
                    <a:pt x="975896" y="244883"/>
                    <a:pt x="986730" y="242645"/>
                    <a:pt x="997682" y="241703"/>
                  </a:cubicBezTo>
                  <a:cubicBezTo>
                    <a:pt x="1009105" y="240879"/>
                    <a:pt x="1019821" y="236522"/>
                    <a:pt x="1030537" y="233342"/>
                  </a:cubicBezTo>
                  <a:cubicBezTo>
                    <a:pt x="1046906" y="228514"/>
                    <a:pt x="1063864" y="228278"/>
                    <a:pt x="1080115" y="223921"/>
                  </a:cubicBezTo>
                  <a:cubicBezTo>
                    <a:pt x="1094482" y="220153"/>
                    <a:pt x="1109202" y="217680"/>
                    <a:pt x="1123687" y="215442"/>
                  </a:cubicBezTo>
                  <a:cubicBezTo>
                    <a:pt x="1138054" y="213323"/>
                    <a:pt x="1152068" y="210143"/>
                    <a:pt x="1166199" y="206963"/>
                  </a:cubicBezTo>
                  <a:cubicBezTo>
                    <a:pt x="1195993" y="200251"/>
                    <a:pt x="1226494" y="198013"/>
                    <a:pt x="1255816" y="189181"/>
                  </a:cubicBezTo>
                  <a:cubicBezTo>
                    <a:pt x="1271479" y="184471"/>
                    <a:pt x="1288437" y="184000"/>
                    <a:pt x="1304099" y="179289"/>
                  </a:cubicBezTo>
                  <a:cubicBezTo>
                    <a:pt x="1326592" y="172459"/>
                    <a:pt x="1349437" y="167631"/>
                    <a:pt x="1371930" y="160801"/>
                  </a:cubicBezTo>
                  <a:cubicBezTo>
                    <a:pt x="1402666" y="151497"/>
                    <a:pt x="1433048" y="140899"/>
                    <a:pt x="1462725" y="128769"/>
                  </a:cubicBezTo>
                  <a:cubicBezTo>
                    <a:pt x="1493461" y="116169"/>
                    <a:pt x="1523137" y="101213"/>
                    <a:pt x="1550929" y="82489"/>
                  </a:cubicBezTo>
                  <a:cubicBezTo>
                    <a:pt x="1575894" y="65649"/>
                    <a:pt x="1600742" y="48691"/>
                    <a:pt x="1623352" y="28671"/>
                  </a:cubicBezTo>
                  <a:cubicBezTo>
                    <a:pt x="1632655" y="20428"/>
                    <a:pt x="1641134" y="11125"/>
                    <a:pt x="1651026" y="3352"/>
                  </a:cubicBezTo>
                  <a:cubicBezTo>
                    <a:pt x="1656326" y="-769"/>
                    <a:pt x="1659741" y="-1005"/>
                    <a:pt x="1665511" y="2175"/>
                  </a:cubicBezTo>
                  <a:cubicBezTo>
                    <a:pt x="1692479" y="17366"/>
                    <a:pt x="1717680" y="35384"/>
                    <a:pt x="1743470" y="52459"/>
                  </a:cubicBezTo>
                  <a:cubicBezTo>
                    <a:pt x="1763725" y="65766"/>
                    <a:pt x="1781389" y="82253"/>
                    <a:pt x="1800231" y="97327"/>
                  </a:cubicBezTo>
                  <a:cubicBezTo>
                    <a:pt x="1813774" y="108161"/>
                    <a:pt x="1826021" y="120290"/>
                    <a:pt x="1837915" y="132773"/>
                  </a:cubicBezTo>
                  <a:cubicBezTo>
                    <a:pt x="1840035" y="135011"/>
                    <a:pt x="1842390" y="137248"/>
                    <a:pt x="1844156" y="139839"/>
                  </a:cubicBezTo>
                  <a:cubicBezTo>
                    <a:pt x="1848160" y="145845"/>
                    <a:pt x="1847925" y="150084"/>
                    <a:pt x="1843685" y="155972"/>
                  </a:cubicBezTo>
                  <a:cubicBezTo>
                    <a:pt x="1824608" y="182822"/>
                    <a:pt x="1805530" y="209554"/>
                    <a:pt x="1786453" y="236404"/>
                  </a:cubicBezTo>
                  <a:cubicBezTo>
                    <a:pt x="1777150" y="249476"/>
                    <a:pt x="1768318" y="262900"/>
                    <a:pt x="1759603" y="276325"/>
                  </a:cubicBezTo>
                  <a:cubicBezTo>
                    <a:pt x="1752302" y="287631"/>
                    <a:pt x="1743116" y="298111"/>
                    <a:pt x="1735109" y="309181"/>
                  </a:cubicBezTo>
                  <a:cubicBezTo>
                    <a:pt x="1715913" y="335795"/>
                    <a:pt x="1696483" y="362410"/>
                    <a:pt x="1676816" y="388671"/>
                  </a:cubicBezTo>
                  <a:cubicBezTo>
                    <a:pt x="1647611" y="427885"/>
                    <a:pt x="1618524" y="467218"/>
                    <a:pt x="1588730" y="505962"/>
                  </a:cubicBezTo>
                  <a:cubicBezTo>
                    <a:pt x="1575894" y="522684"/>
                    <a:pt x="1561880" y="538464"/>
                    <a:pt x="1549986" y="556011"/>
                  </a:cubicBezTo>
                  <a:cubicBezTo>
                    <a:pt x="1539506" y="571555"/>
                    <a:pt x="1526669" y="585451"/>
                    <a:pt x="1514893" y="600054"/>
                  </a:cubicBezTo>
                  <a:cubicBezTo>
                    <a:pt x="1496640" y="622546"/>
                    <a:pt x="1478387" y="645039"/>
                    <a:pt x="1460016" y="667414"/>
                  </a:cubicBezTo>
                  <a:cubicBezTo>
                    <a:pt x="1442116" y="689200"/>
                    <a:pt x="1424805" y="711457"/>
                    <a:pt x="1406199" y="732536"/>
                  </a:cubicBezTo>
                  <a:cubicBezTo>
                    <a:pt x="1380762" y="761270"/>
                    <a:pt x="1356150" y="790711"/>
                    <a:pt x="1330831" y="819563"/>
                  </a:cubicBezTo>
                  <a:cubicBezTo>
                    <a:pt x="1314933" y="837698"/>
                    <a:pt x="1297975" y="854773"/>
                    <a:pt x="1282195" y="873027"/>
                  </a:cubicBezTo>
                  <a:cubicBezTo>
                    <a:pt x="1264766" y="893164"/>
                    <a:pt x="1245689" y="911770"/>
                    <a:pt x="1227907" y="931554"/>
                  </a:cubicBezTo>
                  <a:cubicBezTo>
                    <a:pt x="1201410" y="960995"/>
                    <a:pt x="1173618" y="989140"/>
                    <a:pt x="1145355" y="1016814"/>
                  </a:cubicBezTo>
                  <a:cubicBezTo>
                    <a:pt x="1119683" y="1042015"/>
                    <a:pt x="1093069" y="1066274"/>
                    <a:pt x="1066808" y="1090769"/>
                  </a:cubicBezTo>
                  <a:cubicBezTo>
                    <a:pt x="1041371" y="1114557"/>
                    <a:pt x="1015110" y="1137403"/>
                    <a:pt x="989085" y="1160602"/>
                  </a:cubicBezTo>
                  <a:cubicBezTo>
                    <a:pt x="966357" y="1180857"/>
                    <a:pt x="941862" y="1198875"/>
                    <a:pt x="918428" y="1218305"/>
                  </a:cubicBezTo>
                  <a:cubicBezTo>
                    <a:pt x="899115" y="1234321"/>
                    <a:pt x="879213" y="1249512"/>
                    <a:pt x="859193" y="1264468"/>
                  </a:cubicBezTo>
                  <a:cubicBezTo>
                    <a:pt x="842000" y="1277187"/>
                    <a:pt x="825042" y="1290376"/>
                    <a:pt x="806318" y="1300974"/>
                  </a:cubicBezTo>
                  <a:cubicBezTo>
                    <a:pt x="798546" y="1305332"/>
                    <a:pt x="791715" y="1311573"/>
                    <a:pt x="784296" y="1316637"/>
                  </a:cubicBezTo>
                  <a:cubicBezTo>
                    <a:pt x="758507" y="1334301"/>
                    <a:pt x="731892" y="1350788"/>
                    <a:pt x="704454" y="1365979"/>
                  </a:cubicBezTo>
                  <a:cubicBezTo>
                    <a:pt x="678075" y="1380582"/>
                    <a:pt x="652049" y="1395891"/>
                    <a:pt x="624729" y="1408374"/>
                  </a:cubicBezTo>
                  <a:cubicBezTo>
                    <a:pt x="599528" y="1419914"/>
                    <a:pt x="574091" y="1430984"/>
                    <a:pt x="548301" y="1441229"/>
                  </a:cubicBezTo>
                  <a:cubicBezTo>
                    <a:pt x="530519" y="1448295"/>
                    <a:pt x="511795" y="1452888"/>
                    <a:pt x="494484" y="1461013"/>
                  </a:cubicBezTo>
                  <a:cubicBezTo>
                    <a:pt x="490597" y="1462780"/>
                    <a:pt x="486358" y="1464311"/>
                    <a:pt x="482236" y="1465017"/>
                  </a:cubicBezTo>
                  <a:cubicBezTo>
                    <a:pt x="466574" y="1467373"/>
                    <a:pt x="451854" y="1472436"/>
                    <a:pt x="436898" y="1477382"/>
                  </a:cubicBezTo>
                  <a:cubicBezTo>
                    <a:pt x="427595" y="1480444"/>
                    <a:pt x="419705" y="1479855"/>
                    <a:pt x="411461" y="1474085"/>
                  </a:cubicBezTo>
                  <a:cubicBezTo>
                    <a:pt x="400980" y="1466666"/>
                    <a:pt x="389204" y="1460778"/>
                    <a:pt x="378606" y="1453477"/>
                  </a:cubicBezTo>
                  <a:cubicBezTo>
                    <a:pt x="362354" y="1442054"/>
                    <a:pt x="345985" y="1430984"/>
                    <a:pt x="331030" y="1417441"/>
                  </a:cubicBezTo>
                  <a:cubicBezTo>
                    <a:pt x="318547" y="1406254"/>
                    <a:pt x="305004" y="1396126"/>
                    <a:pt x="293817" y="1383644"/>
                  </a:cubicBezTo>
                  <a:cubicBezTo>
                    <a:pt x="274504" y="1361975"/>
                    <a:pt x="253071" y="1342427"/>
                    <a:pt x="235171" y="1319463"/>
                  </a:cubicBezTo>
                  <a:cubicBezTo>
                    <a:pt x="221746" y="1302270"/>
                    <a:pt x="207968" y="1285077"/>
                    <a:pt x="194779" y="1267648"/>
                  </a:cubicBezTo>
                  <a:cubicBezTo>
                    <a:pt x="180647" y="1249041"/>
                    <a:pt x="168400" y="1228786"/>
                    <a:pt x="155211" y="1209356"/>
                  </a:cubicBezTo>
                  <a:cubicBezTo>
                    <a:pt x="129303" y="1170965"/>
                    <a:pt x="108695" y="1129630"/>
                    <a:pt x="87144" y="1088767"/>
                  </a:cubicBezTo>
                  <a:cubicBezTo>
                    <a:pt x="71835" y="1059562"/>
                    <a:pt x="59823" y="1029062"/>
                    <a:pt x="47694" y="998443"/>
                  </a:cubicBezTo>
                  <a:cubicBezTo>
                    <a:pt x="42512" y="985372"/>
                    <a:pt x="38862" y="971476"/>
                    <a:pt x="33091" y="958875"/>
                  </a:cubicBezTo>
                  <a:cubicBezTo>
                    <a:pt x="23435" y="937325"/>
                    <a:pt x="20726" y="913890"/>
                    <a:pt x="12954" y="891869"/>
                  </a:cubicBezTo>
                  <a:cubicBezTo>
                    <a:pt x="9303" y="881623"/>
                    <a:pt x="6830" y="870083"/>
                    <a:pt x="6595" y="858542"/>
                  </a:cubicBezTo>
                  <a:cubicBezTo>
                    <a:pt x="6359" y="847943"/>
                    <a:pt x="1766" y="838169"/>
                    <a:pt x="1178" y="827335"/>
                  </a:cubicBezTo>
                  <a:cubicBezTo>
                    <a:pt x="824" y="816619"/>
                    <a:pt x="353" y="806020"/>
                    <a:pt x="0" y="794715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9" name="任意多边形: 形状 98"/>
            <p:cNvSpPr/>
            <p:nvPr>
              <p:custDataLst>
                <p:tags r:id="rId6"/>
              </p:custDataLst>
            </p:nvPr>
          </p:nvSpPr>
          <p:spPr>
            <a:xfrm>
              <a:off x="11383605" y="353727"/>
              <a:ext cx="496125" cy="481988"/>
            </a:xfrm>
            <a:custGeom>
              <a:avLst/>
              <a:gdLst>
                <a:gd name="connsiteX0" fmla="*/ 670729 w 1553691"/>
                <a:gd name="connsiteY0" fmla="*/ 1548242 h 1548472"/>
                <a:gd name="connsiteX1" fmla="*/ 634929 w 1553691"/>
                <a:gd name="connsiteY1" fmla="*/ 1548124 h 1548472"/>
                <a:gd name="connsiteX2" fmla="*/ 570866 w 1553691"/>
                <a:gd name="connsiteY2" fmla="*/ 1542354 h 1548472"/>
                <a:gd name="connsiteX3" fmla="*/ 516460 w 1553691"/>
                <a:gd name="connsiteY3" fmla="*/ 1535406 h 1548472"/>
                <a:gd name="connsiteX4" fmla="*/ 464880 w 1553691"/>
                <a:gd name="connsiteY4" fmla="*/ 1524690 h 1548472"/>
                <a:gd name="connsiteX5" fmla="*/ 422604 w 1553691"/>
                <a:gd name="connsiteY5" fmla="*/ 1514798 h 1548472"/>
                <a:gd name="connsiteX6" fmla="*/ 365018 w 1553691"/>
                <a:gd name="connsiteY6" fmla="*/ 1498782 h 1548472"/>
                <a:gd name="connsiteX7" fmla="*/ 301544 w 1553691"/>
                <a:gd name="connsiteY7" fmla="*/ 1477703 h 1548472"/>
                <a:gd name="connsiteX8" fmla="*/ 245843 w 1553691"/>
                <a:gd name="connsiteY8" fmla="*/ 1455917 h 1548472"/>
                <a:gd name="connsiteX9" fmla="*/ 197207 w 1553691"/>
                <a:gd name="connsiteY9" fmla="*/ 1435426 h 1548472"/>
                <a:gd name="connsiteX10" fmla="*/ 128551 w 1553691"/>
                <a:gd name="connsiteY10" fmla="*/ 1402099 h 1548472"/>
                <a:gd name="connsiteX11" fmla="*/ 50357 w 1553691"/>
                <a:gd name="connsiteY11" fmla="*/ 1356761 h 1548472"/>
                <a:gd name="connsiteX12" fmla="*/ 4783 w 1553691"/>
                <a:gd name="connsiteY12" fmla="*/ 1323905 h 1548472"/>
                <a:gd name="connsiteX13" fmla="*/ 7492 w 1553691"/>
                <a:gd name="connsiteY13" fmla="*/ 1310951 h 1548472"/>
                <a:gd name="connsiteX14" fmla="*/ 57541 w 1553691"/>
                <a:gd name="connsiteY14" fmla="*/ 1293994 h 1548472"/>
                <a:gd name="connsiteX15" fmla="*/ 103821 w 1553691"/>
                <a:gd name="connsiteY15" fmla="*/ 1277036 h 1548472"/>
                <a:gd name="connsiteX16" fmla="*/ 160583 w 1553691"/>
                <a:gd name="connsiteY16" fmla="*/ 1254543 h 1548472"/>
                <a:gd name="connsiteX17" fmla="*/ 234891 w 1553691"/>
                <a:gd name="connsiteY17" fmla="*/ 1219450 h 1548472"/>
                <a:gd name="connsiteX18" fmla="*/ 267511 w 1553691"/>
                <a:gd name="connsiteY18" fmla="*/ 1203199 h 1548472"/>
                <a:gd name="connsiteX19" fmla="*/ 358423 w 1553691"/>
                <a:gd name="connsiteY19" fmla="*/ 1151972 h 1548472"/>
                <a:gd name="connsiteX20" fmla="*/ 433909 w 1553691"/>
                <a:gd name="connsiteY20" fmla="*/ 1102159 h 1548472"/>
                <a:gd name="connsiteX21" fmla="*/ 480307 w 1553691"/>
                <a:gd name="connsiteY21" fmla="*/ 1068361 h 1548472"/>
                <a:gd name="connsiteX22" fmla="*/ 506333 w 1553691"/>
                <a:gd name="connsiteY22" fmla="*/ 1048577 h 1548472"/>
                <a:gd name="connsiteX23" fmla="*/ 553438 w 1553691"/>
                <a:gd name="connsiteY23" fmla="*/ 1011835 h 1548472"/>
                <a:gd name="connsiteX24" fmla="*/ 597598 w 1553691"/>
                <a:gd name="connsiteY24" fmla="*/ 975093 h 1548472"/>
                <a:gd name="connsiteX25" fmla="*/ 642466 w 1553691"/>
                <a:gd name="connsiteY25" fmla="*/ 933759 h 1548472"/>
                <a:gd name="connsiteX26" fmla="*/ 699698 w 1553691"/>
                <a:gd name="connsiteY26" fmla="*/ 879942 h 1548472"/>
                <a:gd name="connsiteX27" fmla="*/ 747039 w 1553691"/>
                <a:gd name="connsiteY27" fmla="*/ 831306 h 1548472"/>
                <a:gd name="connsiteX28" fmla="*/ 790375 w 1553691"/>
                <a:gd name="connsiteY28" fmla="*/ 785025 h 1548472"/>
                <a:gd name="connsiteX29" fmla="*/ 861386 w 1553691"/>
                <a:gd name="connsiteY29" fmla="*/ 705300 h 1548472"/>
                <a:gd name="connsiteX30" fmla="*/ 889766 w 1553691"/>
                <a:gd name="connsiteY30" fmla="*/ 672327 h 1548472"/>
                <a:gd name="connsiteX31" fmla="*/ 954889 w 1553691"/>
                <a:gd name="connsiteY31" fmla="*/ 593779 h 1548472"/>
                <a:gd name="connsiteX32" fmla="*/ 1046979 w 1553691"/>
                <a:gd name="connsiteY32" fmla="*/ 478019 h 1548472"/>
                <a:gd name="connsiteX33" fmla="*/ 1107273 w 1553691"/>
                <a:gd name="connsiteY33" fmla="*/ 398529 h 1548472"/>
                <a:gd name="connsiteX34" fmla="*/ 1173220 w 1553691"/>
                <a:gd name="connsiteY34" fmla="*/ 311503 h 1548472"/>
                <a:gd name="connsiteX35" fmla="*/ 1221856 w 1553691"/>
                <a:gd name="connsiteY35" fmla="*/ 246734 h 1548472"/>
                <a:gd name="connsiteX36" fmla="*/ 1258716 w 1553691"/>
                <a:gd name="connsiteY36" fmla="*/ 198098 h 1548472"/>
                <a:gd name="connsiteX37" fmla="*/ 1293338 w 1553691"/>
                <a:gd name="connsiteY37" fmla="*/ 152289 h 1548472"/>
                <a:gd name="connsiteX38" fmla="*/ 1328784 w 1553691"/>
                <a:gd name="connsiteY38" fmla="*/ 105537 h 1548472"/>
                <a:gd name="connsiteX39" fmla="*/ 1392729 w 1553691"/>
                <a:gd name="connsiteY39" fmla="*/ 23221 h 1548472"/>
                <a:gd name="connsiteX40" fmla="*/ 1407331 w 1553691"/>
                <a:gd name="connsiteY40" fmla="*/ 4850 h 1548472"/>
                <a:gd name="connsiteX41" fmla="*/ 1419932 w 1553691"/>
                <a:gd name="connsiteY41" fmla="*/ 2848 h 1548472"/>
                <a:gd name="connsiteX42" fmla="*/ 1441600 w 1553691"/>
                <a:gd name="connsiteY42" fmla="*/ 22397 h 1548472"/>
                <a:gd name="connsiteX43" fmla="*/ 1479637 w 1553691"/>
                <a:gd name="connsiteY43" fmla="*/ 61965 h 1548472"/>
                <a:gd name="connsiteX44" fmla="*/ 1539578 w 1553691"/>
                <a:gd name="connsiteY44" fmla="*/ 136626 h 1548472"/>
                <a:gd name="connsiteX45" fmla="*/ 1545113 w 1553691"/>
                <a:gd name="connsiteY45" fmla="*/ 144281 h 1548472"/>
                <a:gd name="connsiteX46" fmla="*/ 1550884 w 1553691"/>
                <a:gd name="connsiteY46" fmla="*/ 182907 h 1548472"/>
                <a:gd name="connsiteX47" fmla="*/ 1530864 w 1553691"/>
                <a:gd name="connsiteY47" fmla="*/ 250502 h 1548472"/>
                <a:gd name="connsiteX48" fmla="*/ 1516733 w 1553691"/>
                <a:gd name="connsiteY48" fmla="*/ 308559 h 1548472"/>
                <a:gd name="connsiteX49" fmla="*/ 1495418 w 1553691"/>
                <a:gd name="connsiteY49" fmla="*/ 408186 h 1548472"/>
                <a:gd name="connsiteX50" fmla="*/ 1488587 w 1553691"/>
                <a:gd name="connsiteY50" fmla="*/ 435507 h 1548472"/>
                <a:gd name="connsiteX51" fmla="*/ 1475987 w 1553691"/>
                <a:gd name="connsiteY51" fmla="*/ 504751 h 1548472"/>
                <a:gd name="connsiteX52" fmla="*/ 1462562 w 1553691"/>
                <a:gd name="connsiteY52" fmla="*/ 577410 h 1548472"/>
                <a:gd name="connsiteX53" fmla="*/ 1456909 w 1553691"/>
                <a:gd name="connsiteY53" fmla="*/ 606144 h 1548472"/>
                <a:gd name="connsiteX54" fmla="*/ 1436772 w 1553691"/>
                <a:gd name="connsiteY54" fmla="*/ 702474 h 1548472"/>
                <a:gd name="connsiteX55" fmla="*/ 1426291 w 1553691"/>
                <a:gd name="connsiteY55" fmla="*/ 751816 h 1548472"/>
                <a:gd name="connsiteX56" fmla="*/ 1402503 w 1553691"/>
                <a:gd name="connsiteY56" fmla="*/ 842375 h 1548472"/>
                <a:gd name="connsiteX57" fmla="*/ 1388018 w 1553691"/>
                <a:gd name="connsiteY57" fmla="*/ 889245 h 1548472"/>
                <a:gd name="connsiteX58" fmla="*/ 1345977 w 1553691"/>
                <a:gd name="connsiteY58" fmla="*/ 1008773 h 1548472"/>
                <a:gd name="connsiteX59" fmla="*/ 1313710 w 1553691"/>
                <a:gd name="connsiteY59" fmla="*/ 1082964 h 1548472"/>
                <a:gd name="connsiteX60" fmla="*/ 1302641 w 1553691"/>
                <a:gd name="connsiteY60" fmla="*/ 1103690 h 1548472"/>
                <a:gd name="connsiteX61" fmla="*/ 1254358 w 1553691"/>
                <a:gd name="connsiteY61" fmla="*/ 1186830 h 1548472"/>
                <a:gd name="connsiteX62" fmla="*/ 1185467 w 1553691"/>
                <a:gd name="connsiteY62" fmla="*/ 1280333 h 1548472"/>
                <a:gd name="connsiteX63" fmla="*/ 1140953 w 1553691"/>
                <a:gd name="connsiteY63" fmla="*/ 1328498 h 1548472"/>
                <a:gd name="connsiteX64" fmla="*/ 1105625 w 1553691"/>
                <a:gd name="connsiteY64" fmla="*/ 1364062 h 1548472"/>
                <a:gd name="connsiteX65" fmla="*/ 1074418 w 1553691"/>
                <a:gd name="connsiteY65" fmla="*/ 1390559 h 1548472"/>
                <a:gd name="connsiteX66" fmla="*/ 997754 w 1553691"/>
                <a:gd name="connsiteY66" fmla="*/ 1448733 h 1548472"/>
                <a:gd name="connsiteX67" fmla="*/ 928746 w 1553691"/>
                <a:gd name="connsiteY67" fmla="*/ 1490892 h 1548472"/>
                <a:gd name="connsiteX68" fmla="*/ 859855 w 1553691"/>
                <a:gd name="connsiteY68" fmla="*/ 1520332 h 1548472"/>
                <a:gd name="connsiteX69" fmla="*/ 778128 w 1553691"/>
                <a:gd name="connsiteY69" fmla="*/ 1539528 h 1548472"/>
                <a:gd name="connsiteX70" fmla="*/ 670729 w 1553691"/>
                <a:gd name="connsiteY70" fmla="*/ 1548242 h 154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553691" h="1548472">
                  <a:moveTo>
                    <a:pt x="670729" y="1548242"/>
                  </a:moveTo>
                  <a:cubicBezTo>
                    <a:pt x="657775" y="1548242"/>
                    <a:pt x="646352" y="1548831"/>
                    <a:pt x="634929" y="1548124"/>
                  </a:cubicBezTo>
                  <a:cubicBezTo>
                    <a:pt x="613496" y="1546829"/>
                    <a:pt x="591475" y="1547418"/>
                    <a:pt x="570866" y="1542354"/>
                  </a:cubicBezTo>
                  <a:cubicBezTo>
                    <a:pt x="552613" y="1537879"/>
                    <a:pt x="534360" y="1538703"/>
                    <a:pt x="516460" y="1535406"/>
                  </a:cubicBezTo>
                  <a:cubicBezTo>
                    <a:pt x="499149" y="1532344"/>
                    <a:pt x="481838" y="1529400"/>
                    <a:pt x="464880" y="1524690"/>
                  </a:cubicBezTo>
                  <a:cubicBezTo>
                    <a:pt x="450984" y="1520804"/>
                    <a:pt x="436617" y="1518331"/>
                    <a:pt x="422604" y="1514798"/>
                  </a:cubicBezTo>
                  <a:cubicBezTo>
                    <a:pt x="403291" y="1509852"/>
                    <a:pt x="384213" y="1503963"/>
                    <a:pt x="365018" y="1498782"/>
                  </a:cubicBezTo>
                  <a:cubicBezTo>
                    <a:pt x="343468" y="1492894"/>
                    <a:pt x="322506" y="1485122"/>
                    <a:pt x="301544" y="1477703"/>
                  </a:cubicBezTo>
                  <a:cubicBezTo>
                    <a:pt x="282820" y="1470990"/>
                    <a:pt x="264096" y="1463924"/>
                    <a:pt x="245843" y="1455917"/>
                  </a:cubicBezTo>
                  <a:cubicBezTo>
                    <a:pt x="229827" y="1448851"/>
                    <a:pt x="213458" y="1442021"/>
                    <a:pt x="197207" y="1435426"/>
                  </a:cubicBezTo>
                  <a:cubicBezTo>
                    <a:pt x="173654" y="1425887"/>
                    <a:pt x="151280" y="1413522"/>
                    <a:pt x="128551" y="1402099"/>
                  </a:cubicBezTo>
                  <a:cubicBezTo>
                    <a:pt x="101584" y="1388557"/>
                    <a:pt x="75558" y="1373365"/>
                    <a:pt x="50357" y="1356761"/>
                  </a:cubicBezTo>
                  <a:cubicBezTo>
                    <a:pt x="34695" y="1346398"/>
                    <a:pt x="19739" y="1335210"/>
                    <a:pt x="4783" y="1323905"/>
                  </a:cubicBezTo>
                  <a:cubicBezTo>
                    <a:pt x="-2518" y="1318370"/>
                    <a:pt x="-1340" y="1314720"/>
                    <a:pt x="7492" y="1310951"/>
                  </a:cubicBezTo>
                  <a:cubicBezTo>
                    <a:pt x="23743" y="1304121"/>
                    <a:pt x="40701" y="1299057"/>
                    <a:pt x="57541" y="1293994"/>
                  </a:cubicBezTo>
                  <a:cubicBezTo>
                    <a:pt x="73321" y="1289283"/>
                    <a:pt x="88512" y="1282924"/>
                    <a:pt x="103821" y="1277036"/>
                  </a:cubicBezTo>
                  <a:cubicBezTo>
                    <a:pt x="122781" y="1269735"/>
                    <a:pt x="141976" y="1262669"/>
                    <a:pt x="160583" y="1254543"/>
                  </a:cubicBezTo>
                  <a:cubicBezTo>
                    <a:pt x="185666" y="1243474"/>
                    <a:pt x="210632" y="1232404"/>
                    <a:pt x="234891" y="1219450"/>
                  </a:cubicBezTo>
                  <a:cubicBezTo>
                    <a:pt x="245607" y="1213797"/>
                    <a:pt x="256794" y="1208969"/>
                    <a:pt x="267511" y="1203199"/>
                  </a:cubicBezTo>
                  <a:cubicBezTo>
                    <a:pt x="298129" y="1186594"/>
                    <a:pt x="328865" y="1170461"/>
                    <a:pt x="358423" y="1151972"/>
                  </a:cubicBezTo>
                  <a:cubicBezTo>
                    <a:pt x="383978" y="1135957"/>
                    <a:pt x="408943" y="1119117"/>
                    <a:pt x="433909" y="1102159"/>
                  </a:cubicBezTo>
                  <a:cubicBezTo>
                    <a:pt x="449689" y="1091442"/>
                    <a:pt x="465705" y="1080844"/>
                    <a:pt x="480307" y="1068361"/>
                  </a:cubicBezTo>
                  <a:cubicBezTo>
                    <a:pt x="488551" y="1061413"/>
                    <a:pt x="497618" y="1055054"/>
                    <a:pt x="506333" y="1048577"/>
                  </a:cubicBezTo>
                  <a:cubicBezTo>
                    <a:pt x="522348" y="1036683"/>
                    <a:pt x="538364" y="1024789"/>
                    <a:pt x="553438" y="1011835"/>
                  </a:cubicBezTo>
                  <a:cubicBezTo>
                    <a:pt x="567922" y="999352"/>
                    <a:pt x="583938" y="988518"/>
                    <a:pt x="597598" y="975093"/>
                  </a:cubicBezTo>
                  <a:cubicBezTo>
                    <a:pt x="612083" y="960844"/>
                    <a:pt x="627981" y="948008"/>
                    <a:pt x="642466" y="933759"/>
                  </a:cubicBezTo>
                  <a:cubicBezTo>
                    <a:pt x="661190" y="915388"/>
                    <a:pt x="681327" y="898548"/>
                    <a:pt x="699698" y="879942"/>
                  </a:cubicBezTo>
                  <a:cubicBezTo>
                    <a:pt x="715596" y="863926"/>
                    <a:pt x="732083" y="848381"/>
                    <a:pt x="747039" y="831306"/>
                  </a:cubicBezTo>
                  <a:cubicBezTo>
                    <a:pt x="760935" y="815408"/>
                    <a:pt x="776126" y="800570"/>
                    <a:pt x="790375" y="785025"/>
                  </a:cubicBezTo>
                  <a:cubicBezTo>
                    <a:pt x="814399" y="758764"/>
                    <a:pt x="839482" y="733445"/>
                    <a:pt x="861386" y="705300"/>
                  </a:cubicBezTo>
                  <a:cubicBezTo>
                    <a:pt x="870336" y="693877"/>
                    <a:pt x="880110" y="683161"/>
                    <a:pt x="889766" y="672327"/>
                  </a:cubicBezTo>
                  <a:cubicBezTo>
                    <a:pt x="912495" y="647008"/>
                    <a:pt x="933810" y="620394"/>
                    <a:pt x="954889" y="593779"/>
                  </a:cubicBezTo>
                  <a:cubicBezTo>
                    <a:pt x="985625" y="555153"/>
                    <a:pt x="1017303" y="517352"/>
                    <a:pt x="1046979" y="478019"/>
                  </a:cubicBezTo>
                  <a:cubicBezTo>
                    <a:pt x="1066999" y="451522"/>
                    <a:pt x="1087725" y="425497"/>
                    <a:pt x="1107273" y="398529"/>
                  </a:cubicBezTo>
                  <a:cubicBezTo>
                    <a:pt x="1128588" y="369089"/>
                    <a:pt x="1152141" y="341179"/>
                    <a:pt x="1173220" y="311503"/>
                  </a:cubicBezTo>
                  <a:cubicBezTo>
                    <a:pt x="1188883" y="289482"/>
                    <a:pt x="1205369" y="268049"/>
                    <a:pt x="1221856" y="246734"/>
                  </a:cubicBezTo>
                  <a:cubicBezTo>
                    <a:pt x="1234339" y="230601"/>
                    <a:pt x="1245997" y="213996"/>
                    <a:pt x="1258716" y="198098"/>
                  </a:cubicBezTo>
                  <a:cubicBezTo>
                    <a:pt x="1270610" y="183142"/>
                    <a:pt x="1281915" y="167598"/>
                    <a:pt x="1293338" y="152289"/>
                  </a:cubicBezTo>
                  <a:cubicBezTo>
                    <a:pt x="1304996" y="136626"/>
                    <a:pt x="1316890" y="121082"/>
                    <a:pt x="1328784" y="105537"/>
                  </a:cubicBezTo>
                  <a:cubicBezTo>
                    <a:pt x="1349981" y="77981"/>
                    <a:pt x="1371178" y="50424"/>
                    <a:pt x="1392729" y="23221"/>
                  </a:cubicBezTo>
                  <a:cubicBezTo>
                    <a:pt x="1397557" y="17098"/>
                    <a:pt x="1403092" y="11445"/>
                    <a:pt x="1407331" y="4850"/>
                  </a:cubicBezTo>
                  <a:cubicBezTo>
                    <a:pt x="1411218" y="-1038"/>
                    <a:pt x="1414044" y="-1391"/>
                    <a:pt x="1419932" y="2848"/>
                  </a:cubicBezTo>
                  <a:cubicBezTo>
                    <a:pt x="1427940" y="8501"/>
                    <a:pt x="1434534" y="15802"/>
                    <a:pt x="1441600" y="22397"/>
                  </a:cubicBezTo>
                  <a:cubicBezTo>
                    <a:pt x="1454907" y="34880"/>
                    <a:pt x="1467037" y="48658"/>
                    <a:pt x="1479637" y="61965"/>
                  </a:cubicBezTo>
                  <a:cubicBezTo>
                    <a:pt x="1501659" y="85164"/>
                    <a:pt x="1522385" y="109541"/>
                    <a:pt x="1539578" y="136626"/>
                  </a:cubicBezTo>
                  <a:cubicBezTo>
                    <a:pt x="1541227" y="139217"/>
                    <a:pt x="1543229" y="141690"/>
                    <a:pt x="1545113" y="144281"/>
                  </a:cubicBezTo>
                  <a:cubicBezTo>
                    <a:pt x="1553828" y="156175"/>
                    <a:pt x="1556183" y="168422"/>
                    <a:pt x="1550884" y="182907"/>
                  </a:cubicBezTo>
                  <a:cubicBezTo>
                    <a:pt x="1542758" y="204928"/>
                    <a:pt x="1537459" y="227892"/>
                    <a:pt x="1530864" y="250502"/>
                  </a:cubicBezTo>
                  <a:cubicBezTo>
                    <a:pt x="1525329" y="269698"/>
                    <a:pt x="1522150" y="289364"/>
                    <a:pt x="1516733" y="308559"/>
                  </a:cubicBezTo>
                  <a:cubicBezTo>
                    <a:pt x="1507429" y="341297"/>
                    <a:pt x="1502483" y="374977"/>
                    <a:pt x="1495418" y="408186"/>
                  </a:cubicBezTo>
                  <a:cubicBezTo>
                    <a:pt x="1493416" y="417371"/>
                    <a:pt x="1490118" y="426086"/>
                    <a:pt x="1488587" y="435507"/>
                  </a:cubicBezTo>
                  <a:cubicBezTo>
                    <a:pt x="1484819" y="458706"/>
                    <a:pt x="1479637" y="481552"/>
                    <a:pt x="1475987" y="504751"/>
                  </a:cubicBezTo>
                  <a:cubicBezTo>
                    <a:pt x="1472101" y="529128"/>
                    <a:pt x="1465977" y="553033"/>
                    <a:pt x="1462562" y="577410"/>
                  </a:cubicBezTo>
                  <a:cubicBezTo>
                    <a:pt x="1461267" y="586949"/>
                    <a:pt x="1458794" y="596488"/>
                    <a:pt x="1456909" y="606144"/>
                  </a:cubicBezTo>
                  <a:cubicBezTo>
                    <a:pt x="1450432" y="638293"/>
                    <a:pt x="1443485" y="670325"/>
                    <a:pt x="1436772" y="702474"/>
                  </a:cubicBezTo>
                  <a:cubicBezTo>
                    <a:pt x="1433357" y="718960"/>
                    <a:pt x="1431237" y="736036"/>
                    <a:pt x="1426291" y="751816"/>
                  </a:cubicBezTo>
                  <a:cubicBezTo>
                    <a:pt x="1416870" y="781610"/>
                    <a:pt x="1412278" y="812581"/>
                    <a:pt x="1402503" y="842375"/>
                  </a:cubicBezTo>
                  <a:cubicBezTo>
                    <a:pt x="1397439" y="857802"/>
                    <a:pt x="1392258" y="873465"/>
                    <a:pt x="1388018" y="889245"/>
                  </a:cubicBezTo>
                  <a:cubicBezTo>
                    <a:pt x="1376949" y="930108"/>
                    <a:pt x="1361169" y="969323"/>
                    <a:pt x="1345977" y="1008773"/>
                  </a:cubicBezTo>
                  <a:cubicBezTo>
                    <a:pt x="1336203" y="1033974"/>
                    <a:pt x="1323367" y="1057763"/>
                    <a:pt x="1313710" y="1082964"/>
                  </a:cubicBezTo>
                  <a:cubicBezTo>
                    <a:pt x="1310884" y="1090265"/>
                    <a:pt x="1306527" y="1096860"/>
                    <a:pt x="1302641" y="1103690"/>
                  </a:cubicBezTo>
                  <a:cubicBezTo>
                    <a:pt x="1286625" y="1131482"/>
                    <a:pt x="1271552" y="1159627"/>
                    <a:pt x="1254358" y="1186830"/>
                  </a:cubicBezTo>
                  <a:cubicBezTo>
                    <a:pt x="1233514" y="1219686"/>
                    <a:pt x="1209255" y="1249715"/>
                    <a:pt x="1185467" y="1280333"/>
                  </a:cubicBezTo>
                  <a:cubicBezTo>
                    <a:pt x="1172043" y="1297526"/>
                    <a:pt x="1156145" y="1312835"/>
                    <a:pt x="1140953" y="1328498"/>
                  </a:cubicBezTo>
                  <a:cubicBezTo>
                    <a:pt x="1129295" y="1340510"/>
                    <a:pt x="1117048" y="1351815"/>
                    <a:pt x="1105625" y="1364062"/>
                  </a:cubicBezTo>
                  <a:cubicBezTo>
                    <a:pt x="1096439" y="1374072"/>
                    <a:pt x="1084545" y="1381373"/>
                    <a:pt x="1074418" y="1390559"/>
                  </a:cubicBezTo>
                  <a:cubicBezTo>
                    <a:pt x="1050630" y="1412345"/>
                    <a:pt x="1023662" y="1429891"/>
                    <a:pt x="997754" y="1448733"/>
                  </a:cubicBezTo>
                  <a:cubicBezTo>
                    <a:pt x="975968" y="1464513"/>
                    <a:pt x="953005" y="1479116"/>
                    <a:pt x="928746" y="1490892"/>
                  </a:cubicBezTo>
                  <a:cubicBezTo>
                    <a:pt x="906253" y="1501726"/>
                    <a:pt x="883761" y="1512796"/>
                    <a:pt x="859855" y="1520332"/>
                  </a:cubicBezTo>
                  <a:cubicBezTo>
                    <a:pt x="833005" y="1528811"/>
                    <a:pt x="805920" y="1534935"/>
                    <a:pt x="778128" y="1539528"/>
                  </a:cubicBezTo>
                  <a:cubicBezTo>
                    <a:pt x="741739" y="1545651"/>
                    <a:pt x="705704" y="1548713"/>
                    <a:pt x="670729" y="1548242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0" name="任意多边形: 形状 99"/>
            <p:cNvSpPr/>
            <p:nvPr>
              <p:custDataLst>
                <p:tags r:id="rId7"/>
              </p:custDataLst>
            </p:nvPr>
          </p:nvSpPr>
          <p:spPr>
            <a:xfrm>
              <a:off x="11224776" y="186504"/>
              <a:ext cx="514472" cy="313785"/>
            </a:xfrm>
            <a:custGeom>
              <a:avLst/>
              <a:gdLst>
                <a:gd name="connsiteX0" fmla="*/ 513 w 1611148"/>
                <a:gd name="connsiteY0" fmla="*/ 866048 h 1008091"/>
                <a:gd name="connsiteX1" fmla="*/ 2868 w 1611148"/>
                <a:gd name="connsiteY1" fmla="*/ 778904 h 1008091"/>
                <a:gd name="connsiteX2" fmla="*/ 10169 w 1611148"/>
                <a:gd name="connsiteY2" fmla="*/ 712486 h 1008091"/>
                <a:gd name="connsiteX3" fmla="*/ 21710 w 1611148"/>
                <a:gd name="connsiteY3" fmla="*/ 645480 h 1008091"/>
                <a:gd name="connsiteX4" fmla="*/ 24654 w 1611148"/>
                <a:gd name="connsiteY4" fmla="*/ 631701 h 1008091"/>
                <a:gd name="connsiteX5" fmla="*/ 47971 w 1611148"/>
                <a:gd name="connsiteY5" fmla="*/ 549386 h 1008091"/>
                <a:gd name="connsiteX6" fmla="*/ 70699 w 1611148"/>
                <a:gd name="connsiteY6" fmla="*/ 481555 h 1008091"/>
                <a:gd name="connsiteX7" fmla="*/ 101553 w 1611148"/>
                <a:gd name="connsiteY7" fmla="*/ 406893 h 1008091"/>
                <a:gd name="connsiteX8" fmla="*/ 154193 w 1611148"/>
                <a:gd name="connsiteY8" fmla="*/ 305736 h 1008091"/>
                <a:gd name="connsiteX9" fmla="*/ 192936 w 1611148"/>
                <a:gd name="connsiteY9" fmla="*/ 245677 h 1008091"/>
                <a:gd name="connsiteX10" fmla="*/ 219080 w 1611148"/>
                <a:gd name="connsiteY10" fmla="*/ 210937 h 1008091"/>
                <a:gd name="connsiteX11" fmla="*/ 277136 w 1611148"/>
                <a:gd name="connsiteY11" fmla="*/ 147934 h 1008091"/>
                <a:gd name="connsiteX12" fmla="*/ 362396 w 1611148"/>
                <a:gd name="connsiteY12" fmla="*/ 83754 h 1008091"/>
                <a:gd name="connsiteX13" fmla="*/ 436115 w 1611148"/>
                <a:gd name="connsiteY13" fmla="*/ 53607 h 1008091"/>
                <a:gd name="connsiteX14" fmla="*/ 494761 w 1611148"/>
                <a:gd name="connsiteY14" fmla="*/ 37002 h 1008091"/>
                <a:gd name="connsiteX15" fmla="*/ 545987 w 1611148"/>
                <a:gd name="connsiteY15" fmla="*/ 25933 h 1008091"/>
                <a:gd name="connsiteX16" fmla="*/ 576606 w 1611148"/>
                <a:gd name="connsiteY16" fmla="*/ 17925 h 1008091"/>
                <a:gd name="connsiteX17" fmla="*/ 600982 w 1611148"/>
                <a:gd name="connsiteY17" fmla="*/ 14627 h 1008091"/>
                <a:gd name="connsiteX18" fmla="*/ 618411 w 1611148"/>
                <a:gd name="connsiteY18" fmla="*/ 12154 h 1008091"/>
                <a:gd name="connsiteX19" fmla="*/ 629952 w 1611148"/>
                <a:gd name="connsiteY19" fmla="*/ 10152 h 1008091"/>
                <a:gd name="connsiteX20" fmla="*/ 675290 w 1611148"/>
                <a:gd name="connsiteY20" fmla="*/ 4264 h 1008091"/>
                <a:gd name="connsiteX21" fmla="*/ 681061 w 1611148"/>
                <a:gd name="connsiteY21" fmla="*/ 3322 h 1008091"/>
                <a:gd name="connsiteX22" fmla="*/ 800943 w 1611148"/>
                <a:gd name="connsiteY22" fmla="*/ 967 h 1008091"/>
                <a:gd name="connsiteX23" fmla="*/ 880550 w 1611148"/>
                <a:gd name="connsiteY23" fmla="*/ 6149 h 1008091"/>
                <a:gd name="connsiteX24" fmla="*/ 934014 w 1611148"/>
                <a:gd name="connsiteY24" fmla="*/ 12743 h 1008091"/>
                <a:gd name="connsiteX25" fmla="*/ 986183 w 1611148"/>
                <a:gd name="connsiteY25" fmla="*/ 20162 h 1008091"/>
                <a:gd name="connsiteX26" fmla="*/ 1020569 w 1611148"/>
                <a:gd name="connsiteY26" fmla="*/ 27817 h 1008091"/>
                <a:gd name="connsiteX27" fmla="*/ 1072856 w 1611148"/>
                <a:gd name="connsiteY27" fmla="*/ 40653 h 1008091"/>
                <a:gd name="connsiteX28" fmla="*/ 1102649 w 1611148"/>
                <a:gd name="connsiteY28" fmla="*/ 47248 h 1008091"/>
                <a:gd name="connsiteX29" fmla="*/ 1168714 w 1611148"/>
                <a:gd name="connsiteY29" fmla="*/ 67267 h 1008091"/>
                <a:gd name="connsiteX30" fmla="*/ 1219587 w 1611148"/>
                <a:gd name="connsiteY30" fmla="*/ 85167 h 1008091"/>
                <a:gd name="connsiteX31" fmla="*/ 1277526 w 1611148"/>
                <a:gd name="connsiteY31" fmla="*/ 107542 h 1008091"/>
                <a:gd name="connsiteX32" fmla="*/ 1314150 w 1611148"/>
                <a:gd name="connsiteY32" fmla="*/ 122969 h 1008091"/>
                <a:gd name="connsiteX33" fmla="*/ 1370323 w 1611148"/>
                <a:gd name="connsiteY33" fmla="*/ 149465 h 1008091"/>
                <a:gd name="connsiteX34" fmla="*/ 1409302 w 1611148"/>
                <a:gd name="connsiteY34" fmla="*/ 168189 h 1008091"/>
                <a:gd name="connsiteX35" fmla="*/ 1423552 w 1611148"/>
                <a:gd name="connsiteY35" fmla="*/ 176315 h 1008091"/>
                <a:gd name="connsiteX36" fmla="*/ 1429440 w 1611148"/>
                <a:gd name="connsiteY36" fmla="*/ 180083 h 1008091"/>
                <a:gd name="connsiteX37" fmla="*/ 1497271 w 1611148"/>
                <a:gd name="connsiteY37" fmla="*/ 218592 h 1008091"/>
                <a:gd name="connsiteX38" fmla="*/ 1549793 w 1611148"/>
                <a:gd name="connsiteY38" fmla="*/ 251801 h 1008091"/>
                <a:gd name="connsiteX39" fmla="*/ 1606436 w 1611148"/>
                <a:gd name="connsiteY39" fmla="*/ 291486 h 1008091"/>
                <a:gd name="connsiteX40" fmla="*/ 1606672 w 1611148"/>
                <a:gd name="connsiteY40" fmla="*/ 305853 h 1008091"/>
                <a:gd name="connsiteX41" fmla="*/ 1530597 w 1611148"/>
                <a:gd name="connsiteY41" fmla="*/ 364734 h 1008091"/>
                <a:gd name="connsiteX42" fmla="*/ 1475014 w 1611148"/>
                <a:gd name="connsiteY42" fmla="*/ 399710 h 1008091"/>
                <a:gd name="connsiteX43" fmla="*/ 1436388 w 1611148"/>
                <a:gd name="connsiteY43" fmla="*/ 418787 h 1008091"/>
                <a:gd name="connsiteX44" fmla="*/ 1390696 w 1611148"/>
                <a:gd name="connsiteY44" fmla="*/ 440338 h 1008091"/>
                <a:gd name="connsiteX45" fmla="*/ 1343944 w 1611148"/>
                <a:gd name="connsiteY45" fmla="*/ 459062 h 1008091"/>
                <a:gd name="connsiteX46" fmla="*/ 1271638 w 1611148"/>
                <a:gd name="connsiteY46" fmla="*/ 483557 h 1008091"/>
                <a:gd name="connsiteX47" fmla="*/ 1245613 w 1611148"/>
                <a:gd name="connsiteY47" fmla="*/ 490858 h 1008091"/>
                <a:gd name="connsiteX48" fmla="*/ 1176015 w 1611148"/>
                <a:gd name="connsiteY48" fmla="*/ 511348 h 1008091"/>
                <a:gd name="connsiteX49" fmla="*/ 1135034 w 1611148"/>
                <a:gd name="connsiteY49" fmla="*/ 521594 h 1008091"/>
                <a:gd name="connsiteX50" fmla="*/ 1074740 w 1611148"/>
                <a:gd name="connsiteY50" fmla="*/ 536314 h 1008091"/>
                <a:gd name="connsiteX51" fmla="*/ 1026928 w 1611148"/>
                <a:gd name="connsiteY51" fmla="*/ 547148 h 1008091"/>
                <a:gd name="connsiteX52" fmla="*/ 996310 w 1611148"/>
                <a:gd name="connsiteY52" fmla="*/ 555156 h 1008091"/>
                <a:gd name="connsiteX53" fmla="*/ 938253 w 1611148"/>
                <a:gd name="connsiteY53" fmla="*/ 569405 h 1008091"/>
                <a:gd name="connsiteX54" fmla="*/ 925535 w 1611148"/>
                <a:gd name="connsiteY54" fmla="*/ 571643 h 1008091"/>
                <a:gd name="connsiteX55" fmla="*/ 888087 w 1611148"/>
                <a:gd name="connsiteY55" fmla="*/ 580946 h 1008091"/>
                <a:gd name="connsiteX56" fmla="*/ 849225 w 1611148"/>
                <a:gd name="connsiteY56" fmla="*/ 589778 h 1008091"/>
                <a:gd name="connsiteX57" fmla="*/ 795997 w 1611148"/>
                <a:gd name="connsiteY57" fmla="*/ 603792 h 1008091"/>
                <a:gd name="connsiteX58" fmla="*/ 683769 w 1611148"/>
                <a:gd name="connsiteY58" fmla="*/ 637472 h 1008091"/>
                <a:gd name="connsiteX59" fmla="*/ 615938 w 1611148"/>
                <a:gd name="connsiteY59" fmla="*/ 660200 h 1008091"/>
                <a:gd name="connsiteX60" fmla="*/ 549874 w 1611148"/>
                <a:gd name="connsiteY60" fmla="*/ 684459 h 1008091"/>
                <a:gd name="connsiteX61" fmla="*/ 511012 w 1611148"/>
                <a:gd name="connsiteY61" fmla="*/ 701181 h 1008091"/>
                <a:gd name="connsiteX62" fmla="*/ 466969 w 1611148"/>
                <a:gd name="connsiteY62" fmla="*/ 720612 h 1008091"/>
                <a:gd name="connsiteX63" fmla="*/ 409737 w 1611148"/>
                <a:gd name="connsiteY63" fmla="*/ 746991 h 1008091"/>
                <a:gd name="connsiteX64" fmla="*/ 365576 w 1611148"/>
                <a:gd name="connsiteY64" fmla="*/ 768777 h 1008091"/>
                <a:gd name="connsiteX65" fmla="*/ 332013 w 1611148"/>
                <a:gd name="connsiteY65" fmla="*/ 787854 h 1008091"/>
                <a:gd name="connsiteX66" fmla="*/ 303868 w 1611148"/>
                <a:gd name="connsiteY66" fmla="*/ 804459 h 1008091"/>
                <a:gd name="connsiteX67" fmla="*/ 237450 w 1611148"/>
                <a:gd name="connsiteY67" fmla="*/ 844380 h 1008091"/>
                <a:gd name="connsiteX68" fmla="*/ 186459 w 1611148"/>
                <a:gd name="connsiteY68" fmla="*/ 877942 h 1008091"/>
                <a:gd name="connsiteX69" fmla="*/ 137235 w 1611148"/>
                <a:gd name="connsiteY69" fmla="*/ 913860 h 1008091"/>
                <a:gd name="connsiteX70" fmla="*/ 102024 w 1611148"/>
                <a:gd name="connsiteY70" fmla="*/ 941181 h 1008091"/>
                <a:gd name="connsiteX71" fmla="*/ 50680 w 1611148"/>
                <a:gd name="connsiteY71" fmla="*/ 982280 h 1008091"/>
                <a:gd name="connsiteX72" fmla="*/ 23359 w 1611148"/>
                <a:gd name="connsiteY72" fmla="*/ 1004654 h 1008091"/>
                <a:gd name="connsiteX73" fmla="*/ 9934 w 1611148"/>
                <a:gd name="connsiteY73" fmla="*/ 1000062 h 1008091"/>
                <a:gd name="connsiteX74" fmla="*/ 6048 w 1611148"/>
                <a:gd name="connsiteY74" fmla="*/ 970974 h 1008091"/>
                <a:gd name="connsiteX75" fmla="*/ 513 w 1611148"/>
                <a:gd name="connsiteY75" fmla="*/ 866048 h 100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611148" h="1008091">
                  <a:moveTo>
                    <a:pt x="513" y="866048"/>
                  </a:moveTo>
                  <a:cubicBezTo>
                    <a:pt x="-783" y="836137"/>
                    <a:pt x="513" y="807403"/>
                    <a:pt x="2868" y="778904"/>
                  </a:cubicBezTo>
                  <a:cubicBezTo>
                    <a:pt x="4634" y="756765"/>
                    <a:pt x="6636" y="734626"/>
                    <a:pt x="10169" y="712486"/>
                  </a:cubicBezTo>
                  <a:cubicBezTo>
                    <a:pt x="13702" y="690112"/>
                    <a:pt x="20179" y="668208"/>
                    <a:pt x="21710" y="645480"/>
                  </a:cubicBezTo>
                  <a:cubicBezTo>
                    <a:pt x="22063" y="640887"/>
                    <a:pt x="23123" y="636176"/>
                    <a:pt x="24654" y="631701"/>
                  </a:cubicBezTo>
                  <a:cubicBezTo>
                    <a:pt x="33722" y="604616"/>
                    <a:pt x="38668" y="576353"/>
                    <a:pt x="47971" y="549386"/>
                  </a:cubicBezTo>
                  <a:cubicBezTo>
                    <a:pt x="55743" y="526893"/>
                    <a:pt x="61867" y="503812"/>
                    <a:pt x="70699" y="481555"/>
                  </a:cubicBezTo>
                  <a:cubicBezTo>
                    <a:pt x="80591" y="456471"/>
                    <a:pt x="90719" y="431623"/>
                    <a:pt x="101553" y="406893"/>
                  </a:cubicBezTo>
                  <a:cubicBezTo>
                    <a:pt x="116862" y="372036"/>
                    <a:pt x="134997" y="338709"/>
                    <a:pt x="154193" y="305736"/>
                  </a:cubicBezTo>
                  <a:cubicBezTo>
                    <a:pt x="166204" y="285127"/>
                    <a:pt x="179747" y="265461"/>
                    <a:pt x="192936" y="245677"/>
                  </a:cubicBezTo>
                  <a:cubicBezTo>
                    <a:pt x="200944" y="233665"/>
                    <a:pt x="210130" y="222360"/>
                    <a:pt x="219080" y="210937"/>
                  </a:cubicBezTo>
                  <a:cubicBezTo>
                    <a:pt x="236744" y="188327"/>
                    <a:pt x="255939" y="167129"/>
                    <a:pt x="277136" y="147934"/>
                  </a:cubicBezTo>
                  <a:cubicBezTo>
                    <a:pt x="303633" y="124029"/>
                    <a:pt x="331307" y="101654"/>
                    <a:pt x="362396" y="83754"/>
                  </a:cubicBezTo>
                  <a:cubicBezTo>
                    <a:pt x="385713" y="70329"/>
                    <a:pt x="410914" y="62203"/>
                    <a:pt x="436115" y="53607"/>
                  </a:cubicBezTo>
                  <a:cubicBezTo>
                    <a:pt x="455428" y="47012"/>
                    <a:pt x="475566" y="43361"/>
                    <a:pt x="494761" y="37002"/>
                  </a:cubicBezTo>
                  <a:cubicBezTo>
                    <a:pt x="511601" y="31467"/>
                    <a:pt x="528676" y="28759"/>
                    <a:pt x="545987" y="25933"/>
                  </a:cubicBezTo>
                  <a:cubicBezTo>
                    <a:pt x="556350" y="24284"/>
                    <a:pt x="566243" y="20280"/>
                    <a:pt x="576606" y="17925"/>
                  </a:cubicBezTo>
                  <a:cubicBezTo>
                    <a:pt x="584731" y="16041"/>
                    <a:pt x="592621" y="14510"/>
                    <a:pt x="600982" y="14627"/>
                  </a:cubicBezTo>
                  <a:cubicBezTo>
                    <a:pt x="606871" y="14745"/>
                    <a:pt x="612759" y="14039"/>
                    <a:pt x="618411" y="12154"/>
                  </a:cubicBezTo>
                  <a:cubicBezTo>
                    <a:pt x="622180" y="10859"/>
                    <a:pt x="625948" y="9917"/>
                    <a:pt x="629952" y="10152"/>
                  </a:cubicBezTo>
                  <a:cubicBezTo>
                    <a:pt x="645379" y="10977"/>
                    <a:pt x="660335" y="7326"/>
                    <a:pt x="675290" y="4264"/>
                  </a:cubicBezTo>
                  <a:cubicBezTo>
                    <a:pt x="677175" y="3911"/>
                    <a:pt x="679177" y="3322"/>
                    <a:pt x="681061" y="3322"/>
                  </a:cubicBezTo>
                  <a:cubicBezTo>
                    <a:pt x="721100" y="3911"/>
                    <a:pt x="761021" y="-2330"/>
                    <a:pt x="800943" y="967"/>
                  </a:cubicBezTo>
                  <a:cubicBezTo>
                    <a:pt x="827557" y="3087"/>
                    <a:pt x="854407" y="1438"/>
                    <a:pt x="880550" y="6149"/>
                  </a:cubicBezTo>
                  <a:cubicBezTo>
                    <a:pt x="898332" y="9328"/>
                    <a:pt x="916232" y="10270"/>
                    <a:pt x="934014" y="12743"/>
                  </a:cubicBezTo>
                  <a:cubicBezTo>
                    <a:pt x="951443" y="15098"/>
                    <a:pt x="968754" y="17807"/>
                    <a:pt x="986183" y="20162"/>
                  </a:cubicBezTo>
                  <a:cubicBezTo>
                    <a:pt x="997841" y="21693"/>
                    <a:pt x="1008675" y="26757"/>
                    <a:pt x="1020569" y="27817"/>
                  </a:cubicBezTo>
                  <a:cubicBezTo>
                    <a:pt x="1038705" y="29230"/>
                    <a:pt x="1055662" y="35589"/>
                    <a:pt x="1072856" y="40653"/>
                  </a:cubicBezTo>
                  <a:cubicBezTo>
                    <a:pt x="1082630" y="43479"/>
                    <a:pt x="1092875" y="43715"/>
                    <a:pt x="1102649" y="47248"/>
                  </a:cubicBezTo>
                  <a:cubicBezTo>
                    <a:pt x="1124318" y="55020"/>
                    <a:pt x="1146928" y="59495"/>
                    <a:pt x="1168714" y="67267"/>
                  </a:cubicBezTo>
                  <a:cubicBezTo>
                    <a:pt x="1185554" y="73273"/>
                    <a:pt x="1202983" y="78337"/>
                    <a:pt x="1219587" y="85167"/>
                  </a:cubicBezTo>
                  <a:cubicBezTo>
                    <a:pt x="1238783" y="93057"/>
                    <a:pt x="1258920" y="98121"/>
                    <a:pt x="1277526" y="107542"/>
                  </a:cubicBezTo>
                  <a:cubicBezTo>
                    <a:pt x="1289303" y="113548"/>
                    <a:pt x="1301903" y="117905"/>
                    <a:pt x="1314150" y="122969"/>
                  </a:cubicBezTo>
                  <a:cubicBezTo>
                    <a:pt x="1333346" y="130976"/>
                    <a:pt x="1351246" y="141457"/>
                    <a:pt x="1370323" y="149465"/>
                  </a:cubicBezTo>
                  <a:cubicBezTo>
                    <a:pt x="1383630" y="155118"/>
                    <a:pt x="1395171" y="164185"/>
                    <a:pt x="1409302" y="168189"/>
                  </a:cubicBezTo>
                  <a:cubicBezTo>
                    <a:pt x="1414484" y="169602"/>
                    <a:pt x="1419312" y="172547"/>
                    <a:pt x="1423552" y="176315"/>
                  </a:cubicBezTo>
                  <a:cubicBezTo>
                    <a:pt x="1425318" y="177846"/>
                    <a:pt x="1427320" y="179259"/>
                    <a:pt x="1429440" y="180083"/>
                  </a:cubicBezTo>
                  <a:cubicBezTo>
                    <a:pt x="1453816" y="189858"/>
                    <a:pt x="1474543" y="206109"/>
                    <a:pt x="1497271" y="218592"/>
                  </a:cubicBezTo>
                  <a:cubicBezTo>
                    <a:pt x="1515524" y="228601"/>
                    <a:pt x="1532835" y="240024"/>
                    <a:pt x="1549793" y="251801"/>
                  </a:cubicBezTo>
                  <a:cubicBezTo>
                    <a:pt x="1568752" y="264872"/>
                    <a:pt x="1588654" y="276648"/>
                    <a:pt x="1606436" y="291486"/>
                  </a:cubicBezTo>
                  <a:cubicBezTo>
                    <a:pt x="1612560" y="296550"/>
                    <a:pt x="1612795" y="300672"/>
                    <a:pt x="1606672" y="305853"/>
                  </a:cubicBezTo>
                  <a:cubicBezTo>
                    <a:pt x="1582059" y="326462"/>
                    <a:pt x="1557094" y="346599"/>
                    <a:pt x="1530597" y="364734"/>
                  </a:cubicBezTo>
                  <a:cubicBezTo>
                    <a:pt x="1512462" y="377099"/>
                    <a:pt x="1493385" y="387934"/>
                    <a:pt x="1475014" y="399710"/>
                  </a:cubicBezTo>
                  <a:cubicBezTo>
                    <a:pt x="1463002" y="407482"/>
                    <a:pt x="1449342" y="412546"/>
                    <a:pt x="1436388" y="418787"/>
                  </a:cubicBezTo>
                  <a:cubicBezTo>
                    <a:pt x="1421196" y="426089"/>
                    <a:pt x="1406123" y="433625"/>
                    <a:pt x="1390696" y="440338"/>
                  </a:cubicBezTo>
                  <a:cubicBezTo>
                    <a:pt x="1375387" y="447168"/>
                    <a:pt x="1359960" y="453763"/>
                    <a:pt x="1343944" y="459062"/>
                  </a:cubicBezTo>
                  <a:cubicBezTo>
                    <a:pt x="1319803" y="467070"/>
                    <a:pt x="1295780" y="475549"/>
                    <a:pt x="1271638" y="483557"/>
                  </a:cubicBezTo>
                  <a:cubicBezTo>
                    <a:pt x="1263042" y="486383"/>
                    <a:pt x="1254092" y="487796"/>
                    <a:pt x="1245613" y="490858"/>
                  </a:cubicBezTo>
                  <a:cubicBezTo>
                    <a:pt x="1222885" y="499101"/>
                    <a:pt x="1198979" y="503812"/>
                    <a:pt x="1176015" y="511348"/>
                  </a:cubicBezTo>
                  <a:cubicBezTo>
                    <a:pt x="1162708" y="515823"/>
                    <a:pt x="1148223" y="516530"/>
                    <a:pt x="1135034" y="521594"/>
                  </a:cubicBezTo>
                  <a:cubicBezTo>
                    <a:pt x="1115486" y="529013"/>
                    <a:pt x="1094406" y="529484"/>
                    <a:pt x="1074740" y="536314"/>
                  </a:cubicBezTo>
                  <a:cubicBezTo>
                    <a:pt x="1059313" y="541613"/>
                    <a:pt x="1042944" y="544440"/>
                    <a:pt x="1026928" y="547148"/>
                  </a:cubicBezTo>
                  <a:cubicBezTo>
                    <a:pt x="1016448" y="549032"/>
                    <a:pt x="1006909" y="553743"/>
                    <a:pt x="996310" y="555156"/>
                  </a:cubicBezTo>
                  <a:cubicBezTo>
                    <a:pt x="976526" y="557865"/>
                    <a:pt x="957095" y="562457"/>
                    <a:pt x="938253" y="569405"/>
                  </a:cubicBezTo>
                  <a:cubicBezTo>
                    <a:pt x="934249" y="570818"/>
                    <a:pt x="929775" y="571172"/>
                    <a:pt x="925535" y="571643"/>
                  </a:cubicBezTo>
                  <a:cubicBezTo>
                    <a:pt x="912581" y="572938"/>
                    <a:pt x="900216" y="576706"/>
                    <a:pt x="888087" y="580946"/>
                  </a:cubicBezTo>
                  <a:cubicBezTo>
                    <a:pt x="875486" y="585421"/>
                    <a:pt x="861590" y="584361"/>
                    <a:pt x="849225" y="589778"/>
                  </a:cubicBezTo>
                  <a:cubicBezTo>
                    <a:pt x="832150" y="597197"/>
                    <a:pt x="813425" y="598021"/>
                    <a:pt x="795997" y="603792"/>
                  </a:cubicBezTo>
                  <a:cubicBezTo>
                    <a:pt x="758902" y="616157"/>
                    <a:pt x="720864" y="625342"/>
                    <a:pt x="683769" y="637472"/>
                  </a:cubicBezTo>
                  <a:cubicBezTo>
                    <a:pt x="661041" y="644891"/>
                    <a:pt x="638549" y="652663"/>
                    <a:pt x="615938" y="660200"/>
                  </a:cubicBezTo>
                  <a:cubicBezTo>
                    <a:pt x="593681" y="667619"/>
                    <a:pt x="572248" y="677275"/>
                    <a:pt x="549874" y="684459"/>
                  </a:cubicBezTo>
                  <a:cubicBezTo>
                    <a:pt x="536449" y="688698"/>
                    <a:pt x="523848" y="695175"/>
                    <a:pt x="511012" y="701181"/>
                  </a:cubicBezTo>
                  <a:cubicBezTo>
                    <a:pt x="496410" y="707894"/>
                    <a:pt x="481572" y="714017"/>
                    <a:pt x="466969" y="720612"/>
                  </a:cubicBezTo>
                  <a:cubicBezTo>
                    <a:pt x="447774" y="729209"/>
                    <a:pt x="429167" y="738983"/>
                    <a:pt x="409737" y="746991"/>
                  </a:cubicBezTo>
                  <a:cubicBezTo>
                    <a:pt x="394545" y="753350"/>
                    <a:pt x="380178" y="761475"/>
                    <a:pt x="365576" y="768777"/>
                  </a:cubicBezTo>
                  <a:cubicBezTo>
                    <a:pt x="354153" y="774429"/>
                    <a:pt x="342612" y="780435"/>
                    <a:pt x="332013" y="787854"/>
                  </a:cubicBezTo>
                  <a:cubicBezTo>
                    <a:pt x="323064" y="794096"/>
                    <a:pt x="313407" y="799395"/>
                    <a:pt x="303868" y="804459"/>
                  </a:cubicBezTo>
                  <a:cubicBezTo>
                    <a:pt x="281022" y="816588"/>
                    <a:pt x="259472" y="830837"/>
                    <a:pt x="237450" y="844380"/>
                  </a:cubicBezTo>
                  <a:cubicBezTo>
                    <a:pt x="220022" y="854979"/>
                    <a:pt x="203064" y="866166"/>
                    <a:pt x="186459" y="877942"/>
                  </a:cubicBezTo>
                  <a:cubicBezTo>
                    <a:pt x="169855" y="889601"/>
                    <a:pt x="154075" y="902555"/>
                    <a:pt x="137235" y="913860"/>
                  </a:cubicBezTo>
                  <a:cubicBezTo>
                    <a:pt x="124752" y="922103"/>
                    <a:pt x="113565" y="931877"/>
                    <a:pt x="102024" y="941181"/>
                  </a:cubicBezTo>
                  <a:cubicBezTo>
                    <a:pt x="84948" y="954959"/>
                    <a:pt x="67755" y="968502"/>
                    <a:pt x="50680" y="982280"/>
                  </a:cubicBezTo>
                  <a:cubicBezTo>
                    <a:pt x="41494" y="989699"/>
                    <a:pt x="32662" y="997353"/>
                    <a:pt x="23359" y="1004654"/>
                  </a:cubicBezTo>
                  <a:cubicBezTo>
                    <a:pt x="16057" y="1010307"/>
                    <a:pt x="13349" y="1009129"/>
                    <a:pt x="9934" y="1000062"/>
                  </a:cubicBezTo>
                  <a:cubicBezTo>
                    <a:pt x="6401" y="990641"/>
                    <a:pt x="6990" y="980631"/>
                    <a:pt x="6048" y="970974"/>
                  </a:cubicBezTo>
                  <a:cubicBezTo>
                    <a:pt x="2044" y="935292"/>
                    <a:pt x="-1254" y="900082"/>
                    <a:pt x="513" y="866048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1" name="任意多边形: 形状 100"/>
            <p:cNvSpPr/>
            <p:nvPr>
              <p:custDataLst>
                <p:tags r:id="rId8"/>
              </p:custDataLst>
            </p:nvPr>
          </p:nvSpPr>
          <p:spPr>
            <a:xfrm>
              <a:off x="11712601" y="375053"/>
              <a:ext cx="253599" cy="437991"/>
            </a:xfrm>
            <a:custGeom>
              <a:avLst/>
              <a:gdLst>
                <a:gd name="connsiteX0" fmla="*/ 708059 w 794184"/>
                <a:gd name="connsiteY0" fmla="*/ 438473 h 1407126"/>
                <a:gd name="connsiteX1" fmla="*/ 710178 w 794184"/>
                <a:gd name="connsiteY1" fmla="*/ 424812 h 1407126"/>
                <a:gd name="connsiteX2" fmla="*/ 700051 w 794184"/>
                <a:gd name="connsiteY2" fmla="*/ 361103 h 1407126"/>
                <a:gd name="connsiteX3" fmla="*/ 677205 w 794184"/>
                <a:gd name="connsiteY3" fmla="*/ 270073 h 1407126"/>
                <a:gd name="connsiteX4" fmla="*/ 634810 w 794184"/>
                <a:gd name="connsiteY4" fmla="*/ 156786 h 1407126"/>
                <a:gd name="connsiteX5" fmla="*/ 603132 w 794184"/>
                <a:gd name="connsiteY5" fmla="*/ 94136 h 1407126"/>
                <a:gd name="connsiteX6" fmla="*/ 601484 w 794184"/>
                <a:gd name="connsiteY6" fmla="*/ 79651 h 1407126"/>
                <a:gd name="connsiteX7" fmla="*/ 618442 w 794184"/>
                <a:gd name="connsiteY7" fmla="*/ 43852 h 1407126"/>
                <a:gd name="connsiteX8" fmla="*/ 629982 w 794184"/>
                <a:gd name="connsiteY8" fmla="*/ 26541 h 1407126"/>
                <a:gd name="connsiteX9" fmla="*/ 700640 w 794184"/>
                <a:gd name="connsiteY9" fmla="*/ 2753 h 1407126"/>
                <a:gd name="connsiteX10" fmla="*/ 738088 w 794184"/>
                <a:gd name="connsiteY10" fmla="*/ 20299 h 1407126"/>
                <a:gd name="connsiteX11" fmla="*/ 749629 w 794184"/>
                <a:gd name="connsiteY11" fmla="*/ 39730 h 1407126"/>
                <a:gd name="connsiteX12" fmla="*/ 752102 w 794184"/>
                <a:gd name="connsiteY12" fmla="*/ 46089 h 1407126"/>
                <a:gd name="connsiteX13" fmla="*/ 762700 w 794184"/>
                <a:gd name="connsiteY13" fmla="*/ 66697 h 1407126"/>
                <a:gd name="connsiteX14" fmla="*/ 783309 w 794184"/>
                <a:gd name="connsiteY14" fmla="*/ 148189 h 1407126"/>
                <a:gd name="connsiteX15" fmla="*/ 788844 w 794184"/>
                <a:gd name="connsiteY15" fmla="*/ 192350 h 1407126"/>
                <a:gd name="connsiteX16" fmla="*/ 792730 w 794184"/>
                <a:gd name="connsiteY16" fmla="*/ 258061 h 1407126"/>
                <a:gd name="connsiteX17" fmla="*/ 794025 w 794184"/>
                <a:gd name="connsiteY17" fmla="*/ 306226 h 1407126"/>
                <a:gd name="connsiteX18" fmla="*/ 788844 w 794184"/>
                <a:gd name="connsiteY18" fmla="*/ 405970 h 1407126"/>
                <a:gd name="connsiteX19" fmla="*/ 783191 w 794184"/>
                <a:gd name="connsiteY19" fmla="*/ 457315 h 1407126"/>
                <a:gd name="connsiteX20" fmla="*/ 761523 w 794184"/>
                <a:gd name="connsiteY20" fmla="*/ 570131 h 1407126"/>
                <a:gd name="connsiteX21" fmla="*/ 754339 w 794184"/>
                <a:gd name="connsiteY21" fmla="*/ 597452 h 1407126"/>
                <a:gd name="connsiteX22" fmla="*/ 728549 w 794184"/>
                <a:gd name="connsiteY22" fmla="*/ 679179 h 1407126"/>
                <a:gd name="connsiteX23" fmla="*/ 715360 w 794184"/>
                <a:gd name="connsiteY23" fmla="*/ 709915 h 1407126"/>
                <a:gd name="connsiteX24" fmla="*/ 703701 w 794184"/>
                <a:gd name="connsiteY24" fmla="*/ 740297 h 1407126"/>
                <a:gd name="connsiteX25" fmla="*/ 688039 w 794184"/>
                <a:gd name="connsiteY25" fmla="*/ 785283 h 1407126"/>
                <a:gd name="connsiteX26" fmla="*/ 674967 w 794184"/>
                <a:gd name="connsiteY26" fmla="*/ 822378 h 1407126"/>
                <a:gd name="connsiteX27" fmla="*/ 660483 w 794184"/>
                <a:gd name="connsiteY27" fmla="*/ 854998 h 1407126"/>
                <a:gd name="connsiteX28" fmla="*/ 635517 w 794184"/>
                <a:gd name="connsiteY28" fmla="*/ 907520 h 1407126"/>
                <a:gd name="connsiteX29" fmla="*/ 606665 w 794184"/>
                <a:gd name="connsiteY29" fmla="*/ 956627 h 1407126"/>
                <a:gd name="connsiteX30" fmla="*/ 595125 w 794184"/>
                <a:gd name="connsiteY30" fmla="*/ 976882 h 1407126"/>
                <a:gd name="connsiteX31" fmla="*/ 579933 w 794184"/>
                <a:gd name="connsiteY31" fmla="*/ 998903 h 1407126"/>
                <a:gd name="connsiteX32" fmla="*/ 548373 w 794184"/>
                <a:gd name="connsiteY32" fmla="*/ 1045066 h 1407126"/>
                <a:gd name="connsiteX33" fmla="*/ 525880 w 794184"/>
                <a:gd name="connsiteY33" fmla="*/ 1076509 h 1407126"/>
                <a:gd name="connsiteX34" fmla="*/ 479364 w 794184"/>
                <a:gd name="connsiteY34" fmla="*/ 1129384 h 1407126"/>
                <a:gd name="connsiteX35" fmla="*/ 430258 w 794184"/>
                <a:gd name="connsiteY35" fmla="*/ 1178137 h 1407126"/>
                <a:gd name="connsiteX36" fmla="*/ 395400 w 794184"/>
                <a:gd name="connsiteY36" fmla="*/ 1210993 h 1407126"/>
                <a:gd name="connsiteX37" fmla="*/ 373614 w 794184"/>
                <a:gd name="connsiteY37" fmla="*/ 1228775 h 1407126"/>
                <a:gd name="connsiteX38" fmla="*/ 253967 w 794184"/>
                <a:gd name="connsiteY38" fmla="*/ 1312740 h 1407126"/>
                <a:gd name="connsiteX39" fmla="*/ 197206 w 794184"/>
                <a:gd name="connsiteY39" fmla="*/ 1343476 h 1407126"/>
                <a:gd name="connsiteX40" fmla="*/ 144920 w 794184"/>
                <a:gd name="connsiteY40" fmla="*/ 1367146 h 1407126"/>
                <a:gd name="connsiteX41" fmla="*/ 99817 w 794184"/>
                <a:gd name="connsiteY41" fmla="*/ 1383868 h 1407126"/>
                <a:gd name="connsiteX42" fmla="*/ 79679 w 794184"/>
                <a:gd name="connsiteY42" fmla="*/ 1390109 h 1407126"/>
                <a:gd name="connsiteX43" fmla="*/ 17148 w 794184"/>
                <a:gd name="connsiteY43" fmla="*/ 1405418 h 1407126"/>
                <a:gd name="connsiteX44" fmla="*/ 779 w 794184"/>
                <a:gd name="connsiteY44" fmla="*/ 1403770 h 1407126"/>
                <a:gd name="connsiteX45" fmla="*/ 9258 w 794184"/>
                <a:gd name="connsiteY45" fmla="*/ 1391640 h 1407126"/>
                <a:gd name="connsiteX46" fmla="*/ 51181 w 794184"/>
                <a:gd name="connsiteY46" fmla="*/ 1355723 h 1407126"/>
                <a:gd name="connsiteX47" fmla="*/ 86510 w 794184"/>
                <a:gd name="connsiteY47" fmla="*/ 1321218 h 1407126"/>
                <a:gd name="connsiteX48" fmla="*/ 149983 w 794184"/>
                <a:gd name="connsiteY48" fmla="*/ 1250326 h 1407126"/>
                <a:gd name="connsiteX49" fmla="*/ 209689 w 794184"/>
                <a:gd name="connsiteY49" fmla="*/ 1173545 h 1407126"/>
                <a:gd name="connsiteX50" fmla="*/ 250670 w 794184"/>
                <a:gd name="connsiteY50" fmla="*/ 1112073 h 1407126"/>
                <a:gd name="connsiteX51" fmla="*/ 280228 w 794184"/>
                <a:gd name="connsiteY51" fmla="*/ 1064379 h 1407126"/>
                <a:gd name="connsiteX52" fmla="*/ 336637 w 794184"/>
                <a:gd name="connsiteY52" fmla="*/ 952387 h 1407126"/>
                <a:gd name="connsiteX53" fmla="*/ 383388 w 794184"/>
                <a:gd name="connsiteY53" fmla="*/ 834978 h 1407126"/>
                <a:gd name="connsiteX54" fmla="*/ 407412 w 794184"/>
                <a:gd name="connsiteY54" fmla="*/ 750543 h 1407126"/>
                <a:gd name="connsiteX55" fmla="*/ 418952 w 794184"/>
                <a:gd name="connsiteY55" fmla="*/ 705087 h 1407126"/>
                <a:gd name="connsiteX56" fmla="*/ 427314 w 794184"/>
                <a:gd name="connsiteY56" fmla="*/ 664812 h 1407126"/>
                <a:gd name="connsiteX57" fmla="*/ 443565 w 794184"/>
                <a:gd name="connsiteY57" fmla="*/ 573664 h 1407126"/>
                <a:gd name="connsiteX58" fmla="*/ 454045 w 794184"/>
                <a:gd name="connsiteY58" fmla="*/ 516078 h 1407126"/>
                <a:gd name="connsiteX59" fmla="*/ 460287 w 794184"/>
                <a:gd name="connsiteY59" fmla="*/ 492290 h 1407126"/>
                <a:gd name="connsiteX60" fmla="*/ 488432 w 794184"/>
                <a:gd name="connsiteY60" fmla="*/ 379709 h 1407126"/>
                <a:gd name="connsiteX61" fmla="*/ 512809 w 794184"/>
                <a:gd name="connsiteY61" fmla="*/ 301398 h 1407126"/>
                <a:gd name="connsiteX62" fmla="*/ 545429 w 794184"/>
                <a:gd name="connsiteY62" fmla="*/ 214725 h 1407126"/>
                <a:gd name="connsiteX63" fmla="*/ 564271 w 794184"/>
                <a:gd name="connsiteY63" fmla="*/ 167973 h 1407126"/>
                <a:gd name="connsiteX64" fmla="*/ 566273 w 794184"/>
                <a:gd name="connsiteY64" fmla="*/ 162438 h 1407126"/>
                <a:gd name="connsiteX65" fmla="*/ 577814 w 794184"/>
                <a:gd name="connsiteY65" fmla="*/ 161732 h 1407126"/>
                <a:gd name="connsiteX66" fmla="*/ 596302 w 794184"/>
                <a:gd name="connsiteY66" fmla="*/ 189994 h 1407126"/>
                <a:gd name="connsiteX67" fmla="*/ 630807 w 794184"/>
                <a:gd name="connsiteY67" fmla="*/ 246403 h 1407126"/>
                <a:gd name="connsiteX68" fmla="*/ 652946 w 794184"/>
                <a:gd name="connsiteY68" fmla="*/ 291506 h 1407126"/>
                <a:gd name="connsiteX69" fmla="*/ 701817 w 794184"/>
                <a:gd name="connsiteY69" fmla="*/ 419984 h 1407126"/>
                <a:gd name="connsiteX70" fmla="*/ 708059 w 794184"/>
                <a:gd name="connsiteY70" fmla="*/ 438473 h 140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794184" h="1407126">
                  <a:moveTo>
                    <a:pt x="708059" y="438473"/>
                  </a:moveTo>
                  <a:cubicBezTo>
                    <a:pt x="711827" y="434116"/>
                    <a:pt x="710767" y="429170"/>
                    <a:pt x="710178" y="424812"/>
                  </a:cubicBezTo>
                  <a:cubicBezTo>
                    <a:pt x="706881" y="403497"/>
                    <a:pt x="704408" y="382065"/>
                    <a:pt x="700051" y="361103"/>
                  </a:cubicBezTo>
                  <a:cubicBezTo>
                    <a:pt x="693809" y="330485"/>
                    <a:pt x="686508" y="299984"/>
                    <a:pt x="677205" y="270073"/>
                  </a:cubicBezTo>
                  <a:cubicBezTo>
                    <a:pt x="665311" y="231447"/>
                    <a:pt x="651533" y="193645"/>
                    <a:pt x="634810" y="156786"/>
                  </a:cubicBezTo>
                  <a:cubicBezTo>
                    <a:pt x="625154" y="135471"/>
                    <a:pt x="614909" y="114391"/>
                    <a:pt x="603132" y="94136"/>
                  </a:cubicBezTo>
                  <a:cubicBezTo>
                    <a:pt x="600306" y="89190"/>
                    <a:pt x="599717" y="84480"/>
                    <a:pt x="601484" y="79651"/>
                  </a:cubicBezTo>
                  <a:cubicBezTo>
                    <a:pt x="605959" y="67286"/>
                    <a:pt x="609021" y="54332"/>
                    <a:pt x="618442" y="43852"/>
                  </a:cubicBezTo>
                  <a:cubicBezTo>
                    <a:pt x="622917" y="38906"/>
                    <a:pt x="625743" y="32075"/>
                    <a:pt x="629982" y="26541"/>
                  </a:cubicBezTo>
                  <a:cubicBezTo>
                    <a:pt x="647176" y="4284"/>
                    <a:pt x="672730" y="-5137"/>
                    <a:pt x="700640" y="2753"/>
                  </a:cubicBezTo>
                  <a:cubicBezTo>
                    <a:pt x="714300" y="6639"/>
                    <a:pt x="725723" y="14293"/>
                    <a:pt x="738088" y="20299"/>
                  </a:cubicBezTo>
                  <a:cubicBezTo>
                    <a:pt x="740208" y="21359"/>
                    <a:pt x="749040" y="36079"/>
                    <a:pt x="749629" y="39730"/>
                  </a:cubicBezTo>
                  <a:cubicBezTo>
                    <a:pt x="749982" y="42085"/>
                    <a:pt x="749982" y="44558"/>
                    <a:pt x="752102" y="46089"/>
                  </a:cubicBezTo>
                  <a:cubicBezTo>
                    <a:pt x="758932" y="51271"/>
                    <a:pt x="760345" y="59396"/>
                    <a:pt x="762700" y="66697"/>
                  </a:cubicBezTo>
                  <a:cubicBezTo>
                    <a:pt x="771415" y="93312"/>
                    <a:pt x="778834" y="120397"/>
                    <a:pt x="783309" y="148189"/>
                  </a:cubicBezTo>
                  <a:cubicBezTo>
                    <a:pt x="785664" y="162909"/>
                    <a:pt x="788726" y="177629"/>
                    <a:pt x="788844" y="192350"/>
                  </a:cubicBezTo>
                  <a:cubicBezTo>
                    <a:pt x="788961" y="214371"/>
                    <a:pt x="791788" y="236157"/>
                    <a:pt x="792730" y="258061"/>
                  </a:cubicBezTo>
                  <a:cubicBezTo>
                    <a:pt x="793436" y="274077"/>
                    <a:pt x="794614" y="290210"/>
                    <a:pt x="794025" y="306226"/>
                  </a:cubicBezTo>
                  <a:cubicBezTo>
                    <a:pt x="792730" y="339553"/>
                    <a:pt x="791905" y="372879"/>
                    <a:pt x="788844" y="405970"/>
                  </a:cubicBezTo>
                  <a:cubicBezTo>
                    <a:pt x="787313" y="423046"/>
                    <a:pt x="786253" y="440357"/>
                    <a:pt x="783191" y="457315"/>
                  </a:cubicBezTo>
                  <a:cubicBezTo>
                    <a:pt x="776125" y="494999"/>
                    <a:pt x="770708" y="532918"/>
                    <a:pt x="761523" y="570131"/>
                  </a:cubicBezTo>
                  <a:cubicBezTo>
                    <a:pt x="759285" y="579316"/>
                    <a:pt x="756812" y="588266"/>
                    <a:pt x="754339" y="597452"/>
                  </a:cubicBezTo>
                  <a:cubicBezTo>
                    <a:pt x="747038" y="625126"/>
                    <a:pt x="739383" y="652800"/>
                    <a:pt x="728549" y="679179"/>
                  </a:cubicBezTo>
                  <a:cubicBezTo>
                    <a:pt x="724428" y="689306"/>
                    <a:pt x="721366" y="700258"/>
                    <a:pt x="715360" y="709915"/>
                  </a:cubicBezTo>
                  <a:cubicBezTo>
                    <a:pt x="709590" y="719100"/>
                    <a:pt x="707588" y="730170"/>
                    <a:pt x="703701" y="740297"/>
                  </a:cubicBezTo>
                  <a:cubicBezTo>
                    <a:pt x="698049" y="755135"/>
                    <a:pt x="692514" y="770091"/>
                    <a:pt x="688039" y="785283"/>
                  </a:cubicBezTo>
                  <a:cubicBezTo>
                    <a:pt x="684388" y="797883"/>
                    <a:pt x="678736" y="809777"/>
                    <a:pt x="674967" y="822378"/>
                  </a:cubicBezTo>
                  <a:cubicBezTo>
                    <a:pt x="671552" y="833447"/>
                    <a:pt x="665193" y="844046"/>
                    <a:pt x="660483" y="854998"/>
                  </a:cubicBezTo>
                  <a:cubicBezTo>
                    <a:pt x="652710" y="872780"/>
                    <a:pt x="644585" y="890444"/>
                    <a:pt x="635517" y="907520"/>
                  </a:cubicBezTo>
                  <a:cubicBezTo>
                    <a:pt x="626685" y="924242"/>
                    <a:pt x="616440" y="940376"/>
                    <a:pt x="606665" y="956627"/>
                  </a:cubicBezTo>
                  <a:cubicBezTo>
                    <a:pt x="602661" y="963339"/>
                    <a:pt x="598540" y="969934"/>
                    <a:pt x="595125" y="976882"/>
                  </a:cubicBezTo>
                  <a:cubicBezTo>
                    <a:pt x="591121" y="984890"/>
                    <a:pt x="585233" y="991720"/>
                    <a:pt x="579933" y="998903"/>
                  </a:cubicBezTo>
                  <a:cubicBezTo>
                    <a:pt x="568981" y="1013859"/>
                    <a:pt x="557323" y="1028579"/>
                    <a:pt x="548373" y="1045066"/>
                  </a:cubicBezTo>
                  <a:cubicBezTo>
                    <a:pt x="542249" y="1056253"/>
                    <a:pt x="534359" y="1066734"/>
                    <a:pt x="525880" y="1076509"/>
                  </a:cubicBezTo>
                  <a:cubicBezTo>
                    <a:pt x="510454" y="1094291"/>
                    <a:pt x="495969" y="1112897"/>
                    <a:pt x="479364" y="1129384"/>
                  </a:cubicBezTo>
                  <a:cubicBezTo>
                    <a:pt x="463113" y="1145635"/>
                    <a:pt x="448393" y="1163535"/>
                    <a:pt x="430258" y="1178137"/>
                  </a:cubicBezTo>
                  <a:cubicBezTo>
                    <a:pt x="417775" y="1188029"/>
                    <a:pt x="407294" y="1200394"/>
                    <a:pt x="395400" y="1210993"/>
                  </a:cubicBezTo>
                  <a:cubicBezTo>
                    <a:pt x="388452" y="1217235"/>
                    <a:pt x="380797" y="1222769"/>
                    <a:pt x="373614" y="1228775"/>
                  </a:cubicBezTo>
                  <a:cubicBezTo>
                    <a:pt x="336166" y="1260100"/>
                    <a:pt x="295655" y="1287421"/>
                    <a:pt x="253967" y="1312740"/>
                  </a:cubicBezTo>
                  <a:cubicBezTo>
                    <a:pt x="235714" y="1323809"/>
                    <a:pt x="216284" y="1333466"/>
                    <a:pt x="197206" y="1343476"/>
                  </a:cubicBezTo>
                  <a:cubicBezTo>
                    <a:pt x="180131" y="1352425"/>
                    <a:pt x="162466" y="1359845"/>
                    <a:pt x="144920" y="1367146"/>
                  </a:cubicBezTo>
                  <a:cubicBezTo>
                    <a:pt x="130199" y="1373269"/>
                    <a:pt x="115715" y="1380688"/>
                    <a:pt x="99817" y="1383868"/>
                  </a:cubicBezTo>
                  <a:cubicBezTo>
                    <a:pt x="92987" y="1385281"/>
                    <a:pt x="86274" y="1387754"/>
                    <a:pt x="79679" y="1390109"/>
                  </a:cubicBezTo>
                  <a:cubicBezTo>
                    <a:pt x="59424" y="1397411"/>
                    <a:pt x="38109" y="1400944"/>
                    <a:pt x="17148" y="1405418"/>
                  </a:cubicBezTo>
                  <a:cubicBezTo>
                    <a:pt x="11495" y="1406596"/>
                    <a:pt x="3840" y="1409305"/>
                    <a:pt x="779" y="1403770"/>
                  </a:cubicBezTo>
                  <a:cubicBezTo>
                    <a:pt x="-2519" y="1398000"/>
                    <a:pt x="5489" y="1394938"/>
                    <a:pt x="9258" y="1391640"/>
                  </a:cubicBezTo>
                  <a:cubicBezTo>
                    <a:pt x="22918" y="1379393"/>
                    <a:pt x="37521" y="1368088"/>
                    <a:pt x="51181" y="1355723"/>
                  </a:cubicBezTo>
                  <a:cubicBezTo>
                    <a:pt x="63428" y="1344653"/>
                    <a:pt x="74733" y="1332641"/>
                    <a:pt x="86510" y="1321218"/>
                  </a:cubicBezTo>
                  <a:cubicBezTo>
                    <a:pt x="109355" y="1299079"/>
                    <a:pt x="129257" y="1274349"/>
                    <a:pt x="149983" y="1250326"/>
                  </a:cubicBezTo>
                  <a:cubicBezTo>
                    <a:pt x="171063" y="1225596"/>
                    <a:pt x="191436" y="1200394"/>
                    <a:pt x="209689" y="1173545"/>
                  </a:cubicBezTo>
                  <a:cubicBezTo>
                    <a:pt x="223467" y="1153172"/>
                    <a:pt x="237834" y="1133152"/>
                    <a:pt x="250670" y="1112073"/>
                  </a:cubicBezTo>
                  <a:cubicBezTo>
                    <a:pt x="260444" y="1096175"/>
                    <a:pt x="271043" y="1080748"/>
                    <a:pt x="280228" y="1064379"/>
                  </a:cubicBezTo>
                  <a:cubicBezTo>
                    <a:pt x="300601" y="1027873"/>
                    <a:pt x="319679" y="990660"/>
                    <a:pt x="336637" y="952387"/>
                  </a:cubicBezTo>
                  <a:cubicBezTo>
                    <a:pt x="353712" y="913761"/>
                    <a:pt x="370081" y="874900"/>
                    <a:pt x="383388" y="834978"/>
                  </a:cubicBezTo>
                  <a:cubicBezTo>
                    <a:pt x="392574" y="807304"/>
                    <a:pt x="400699" y="779041"/>
                    <a:pt x="407412" y="750543"/>
                  </a:cubicBezTo>
                  <a:cubicBezTo>
                    <a:pt x="410945" y="735351"/>
                    <a:pt x="414595" y="720160"/>
                    <a:pt x="418952" y="705087"/>
                  </a:cubicBezTo>
                  <a:cubicBezTo>
                    <a:pt x="422838" y="691897"/>
                    <a:pt x="424605" y="678237"/>
                    <a:pt x="427314" y="664812"/>
                  </a:cubicBezTo>
                  <a:cubicBezTo>
                    <a:pt x="433319" y="634547"/>
                    <a:pt x="437912" y="604046"/>
                    <a:pt x="443565" y="573664"/>
                  </a:cubicBezTo>
                  <a:cubicBezTo>
                    <a:pt x="447097" y="554469"/>
                    <a:pt x="450277" y="535156"/>
                    <a:pt x="454045" y="516078"/>
                  </a:cubicBezTo>
                  <a:cubicBezTo>
                    <a:pt x="455576" y="508070"/>
                    <a:pt x="458638" y="500298"/>
                    <a:pt x="460287" y="492290"/>
                  </a:cubicBezTo>
                  <a:cubicBezTo>
                    <a:pt x="468412" y="454488"/>
                    <a:pt x="477480" y="416805"/>
                    <a:pt x="488432" y="379709"/>
                  </a:cubicBezTo>
                  <a:cubicBezTo>
                    <a:pt x="496204" y="353449"/>
                    <a:pt x="504094" y="327305"/>
                    <a:pt x="512809" y="301398"/>
                  </a:cubicBezTo>
                  <a:cubicBezTo>
                    <a:pt x="522701" y="272075"/>
                    <a:pt x="534477" y="243576"/>
                    <a:pt x="545429" y="214725"/>
                  </a:cubicBezTo>
                  <a:cubicBezTo>
                    <a:pt x="551317" y="198944"/>
                    <a:pt x="558030" y="183518"/>
                    <a:pt x="564271" y="167973"/>
                  </a:cubicBezTo>
                  <a:cubicBezTo>
                    <a:pt x="564977" y="166207"/>
                    <a:pt x="565331" y="164205"/>
                    <a:pt x="566273" y="162438"/>
                  </a:cubicBezTo>
                  <a:cubicBezTo>
                    <a:pt x="569570" y="156550"/>
                    <a:pt x="573103" y="156668"/>
                    <a:pt x="577814" y="161732"/>
                  </a:cubicBezTo>
                  <a:cubicBezTo>
                    <a:pt x="585586" y="170093"/>
                    <a:pt x="590296" y="180574"/>
                    <a:pt x="596302" y="189994"/>
                  </a:cubicBezTo>
                  <a:cubicBezTo>
                    <a:pt x="608079" y="208601"/>
                    <a:pt x="619972" y="227207"/>
                    <a:pt x="630807" y="246403"/>
                  </a:cubicBezTo>
                  <a:cubicBezTo>
                    <a:pt x="639050" y="261005"/>
                    <a:pt x="645527" y="276432"/>
                    <a:pt x="652946" y="291506"/>
                  </a:cubicBezTo>
                  <a:cubicBezTo>
                    <a:pt x="673437" y="332722"/>
                    <a:pt x="688392" y="376059"/>
                    <a:pt x="701817" y="419984"/>
                  </a:cubicBezTo>
                  <a:cubicBezTo>
                    <a:pt x="703466" y="425990"/>
                    <a:pt x="701817" y="433291"/>
                    <a:pt x="708059" y="438473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2" name="任意多边形: 形状 101"/>
            <p:cNvSpPr/>
            <p:nvPr>
              <p:custDataLst>
                <p:tags r:id="rId9"/>
              </p:custDataLst>
            </p:nvPr>
          </p:nvSpPr>
          <p:spPr>
            <a:xfrm>
              <a:off x="11370814" y="108150"/>
              <a:ext cx="386504" cy="146273"/>
            </a:xfrm>
            <a:custGeom>
              <a:avLst/>
              <a:gdLst>
                <a:gd name="connsiteX0" fmla="*/ 712670 w 1210395"/>
                <a:gd name="connsiteY0" fmla="*/ 564 h 469927"/>
                <a:gd name="connsiteX1" fmla="*/ 823720 w 1210395"/>
                <a:gd name="connsiteY1" fmla="*/ 4921 h 469927"/>
                <a:gd name="connsiteX2" fmla="*/ 848921 w 1210395"/>
                <a:gd name="connsiteY2" fmla="*/ 10338 h 469927"/>
                <a:gd name="connsiteX3" fmla="*/ 899559 w 1210395"/>
                <a:gd name="connsiteY3" fmla="*/ 20112 h 469927"/>
                <a:gd name="connsiteX4" fmla="*/ 953494 w 1210395"/>
                <a:gd name="connsiteY4" fmla="*/ 42487 h 469927"/>
                <a:gd name="connsiteX5" fmla="*/ 1018263 w 1210395"/>
                <a:gd name="connsiteY5" fmla="*/ 84881 h 469927"/>
                <a:gd name="connsiteX6" fmla="*/ 1073494 w 1210395"/>
                <a:gd name="connsiteY6" fmla="*/ 128336 h 469927"/>
                <a:gd name="connsiteX7" fmla="*/ 1109058 w 1210395"/>
                <a:gd name="connsiteY7" fmla="*/ 163547 h 469927"/>
                <a:gd name="connsiteX8" fmla="*/ 1124485 w 1210395"/>
                <a:gd name="connsiteY8" fmla="*/ 179444 h 469927"/>
                <a:gd name="connsiteX9" fmla="*/ 1184426 w 1210395"/>
                <a:gd name="connsiteY9" fmla="*/ 267413 h 469927"/>
                <a:gd name="connsiteX10" fmla="*/ 1204916 w 1210395"/>
                <a:gd name="connsiteY10" fmla="*/ 327118 h 469927"/>
                <a:gd name="connsiteX11" fmla="*/ 1210334 w 1210395"/>
                <a:gd name="connsiteY11" fmla="*/ 377167 h 469927"/>
                <a:gd name="connsiteX12" fmla="*/ 1206447 w 1210395"/>
                <a:gd name="connsiteY12" fmla="*/ 408610 h 469927"/>
                <a:gd name="connsiteX13" fmla="*/ 1199264 w 1210395"/>
                <a:gd name="connsiteY13" fmla="*/ 440523 h 469927"/>
                <a:gd name="connsiteX14" fmla="*/ 1189725 w 1210395"/>
                <a:gd name="connsiteY14" fmla="*/ 461838 h 469927"/>
                <a:gd name="connsiteX15" fmla="*/ 1171943 w 1210395"/>
                <a:gd name="connsiteY15" fmla="*/ 466431 h 469927"/>
                <a:gd name="connsiteX16" fmla="*/ 1136497 w 1210395"/>
                <a:gd name="connsiteY16" fmla="*/ 443467 h 469927"/>
                <a:gd name="connsiteX17" fmla="*/ 1115770 w 1210395"/>
                <a:gd name="connsiteY17" fmla="*/ 432515 h 469927"/>
                <a:gd name="connsiteX18" fmla="*/ 1112591 w 1210395"/>
                <a:gd name="connsiteY18" fmla="*/ 430985 h 469927"/>
                <a:gd name="connsiteX19" fmla="*/ 1079382 w 1210395"/>
                <a:gd name="connsiteY19" fmla="*/ 409199 h 469927"/>
                <a:gd name="connsiteX20" fmla="*/ 1059716 w 1210395"/>
                <a:gd name="connsiteY20" fmla="*/ 398953 h 469927"/>
                <a:gd name="connsiteX21" fmla="*/ 1014966 w 1210395"/>
                <a:gd name="connsiteY21" fmla="*/ 375636 h 469927"/>
                <a:gd name="connsiteX22" fmla="*/ 969392 w 1210395"/>
                <a:gd name="connsiteY22" fmla="*/ 354204 h 469927"/>
                <a:gd name="connsiteX23" fmla="*/ 926527 w 1210395"/>
                <a:gd name="connsiteY23" fmla="*/ 335597 h 469927"/>
                <a:gd name="connsiteX24" fmla="*/ 915575 w 1210395"/>
                <a:gd name="connsiteY24" fmla="*/ 331358 h 469927"/>
                <a:gd name="connsiteX25" fmla="*/ 854103 w 1210395"/>
                <a:gd name="connsiteY25" fmla="*/ 308159 h 469927"/>
                <a:gd name="connsiteX26" fmla="*/ 841149 w 1210395"/>
                <a:gd name="connsiteY26" fmla="*/ 302624 h 469927"/>
                <a:gd name="connsiteX27" fmla="*/ 760246 w 1210395"/>
                <a:gd name="connsiteY27" fmla="*/ 278365 h 469927"/>
                <a:gd name="connsiteX28" fmla="*/ 756713 w 1210395"/>
                <a:gd name="connsiteY28" fmla="*/ 277776 h 469927"/>
                <a:gd name="connsiteX29" fmla="*/ 692298 w 1210395"/>
                <a:gd name="connsiteY29" fmla="*/ 260112 h 469927"/>
                <a:gd name="connsiteX30" fmla="*/ 640600 w 1210395"/>
                <a:gd name="connsiteY30" fmla="*/ 249748 h 469927"/>
                <a:gd name="connsiteX31" fmla="*/ 613044 w 1210395"/>
                <a:gd name="connsiteY31" fmla="*/ 243978 h 469927"/>
                <a:gd name="connsiteX32" fmla="*/ 579599 w 1210395"/>
                <a:gd name="connsiteY32" fmla="*/ 238443 h 469927"/>
                <a:gd name="connsiteX33" fmla="*/ 536616 w 1210395"/>
                <a:gd name="connsiteY33" fmla="*/ 232791 h 469927"/>
                <a:gd name="connsiteX34" fmla="*/ 432632 w 1210395"/>
                <a:gd name="connsiteY34" fmla="*/ 223605 h 469927"/>
                <a:gd name="connsiteX35" fmla="*/ 287902 w 1210395"/>
                <a:gd name="connsiteY35" fmla="*/ 222074 h 469927"/>
                <a:gd name="connsiteX36" fmla="*/ 202289 w 1210395"/>
                <a:gd name="connsiteY36" fmla="*/ 227020 h 469927"/>
                <a:gd name="connsiteX37" fmla="*/ 140699 w 1210395"/>
                <a:gd name="connsiteY37" fmla="*/ 235146 h 469927"/>
                <a:gd name="connsiteX38" fmla="*/ 118560 w 1210395"/>
                <a:gd name="connsiteY38" fmla="*/ 237854 h 469927"/>
                <a:gd name="connsiteX39" fmla="*/ 73810 w 1210395"/>
                <a:gd name="connsiteY39" fmla="*/ 245980 h 469927"/>
                <a:gd name="connsiteX40" fmla="*/ 43899 w 1210395"/>
                <a:gd name="connsiteY40" fmla="*/ 251633 h 469927"/>
                <a:gd name="connsiteX41" fmla="*/ 12927 w 1210395"/>
                <a:gd name="connsiteY41" fmla="*/ 257874 h 469927"/>
                <a:gd name="connsiteX42" fmla="*/ 6097 w 1210395"/>
                <a:gd name="connsiteY42" fmla="*/ 259405 h 469927"/>
                <a:gd name="connsiteX43" fmla="*/ 680 w 1210395"/>
                <a:gd name="connsiteY43" fmla="*/ 258110 h 469927"/>
                <a:gd name="connsiteX44" fmla="*/ 2446 w 1210395"/>
                <a:gd name="connsiteY44" fmla="*/ 251986 h 469927"/>
                <a:gd name="connsiteX45" fmla="*/ 15518 w 1210395"/>
                <a:gd name="connsiteY45" fmla="*/ 240210 h 469927"/>
                <a:gd name="connsiteX46" fmla="*/ 50376 w 1210395"/>
                <a:gd name="connsiteY46" fmla="*/ 214538 h 469927"/>
                <a:gd name="connsiteX47" fmla="*/ 103251 w 1210395"/>
                <a:gd name="connsiteY47" fmla="*/ 179562 h 469927"/>
                <a:gd name="connsiteX48" fmla="*/ 130572 w 1210395"/>
                <a:gd name="connsiteY48" fmla="*/ 163429 h 469927"/>
                <a:gd name="connsiteX49" fmla="*/ 176734 w 1210395"/>
                <a:gd name="connsiteY49" fmla="*/ 137992 h 469927"/>
                <a:gd name="connsiteX50" fmla="*/ 209826 w 1210395"/>
                <a:gd name="connsiteY50" fmla="*/ 120210 h 469927"/>
                <a:gd name="connsiteX51" fmla="*/ 250100 w 1210395"/>
                <a:gd name="connsiteY51" fmla="*/ 101368 h 469927"/>
                <a:gd name="connsiteX52" fmla="*/ 311926 w 1210395"/>
                <a:gd name="connsiteY52" fmla="*/ 75578 h 469927"/>
                <a:gd name="connsiteX53" fmla="*/ 436282 w 1210395"/>
                <a:gd name="connsiteY53" fmla="*/ 36481 h 469927"/>
                <a:gd name="connsiteX54" fmla="*/ 509295 w 1210395"/>
                <a:gd name="connsiteY54" fmla="*/ 19288 h 469927"/>
                <a:gd name="connsiteX55" fmla="*/ 532376 w 1210395"/>
                <a:gd name="connsiteY55" fmla="*/ 15402 h 469927"/>
                <a:gd name="connsiteX56" fmla="*/ 590315 w 1210395"/>
                <a:gd name="connsiteY56" fmla="*/ 6334 h 469927"/>
                <a:gd name="connsiteX57" fmla="*/ 625291 w 1210395"/>
                <a:gd name="connsiteY57" fmla="*/ 2683 h 469927"/>
                <a:gd name="connsiteX58" fmla="*/ 712670 w 1210395"/>
                <a:gd name="connsiteY58" fmla="*/ 564 h 4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210395" h="469927">
                  <a:moveTo>
                    <a:pt x="712670" y="564"/>
                  </a:moveTo>
                  <a:cubicBezTo>
                    <a:pt x="750236" y="-1085"/>
                    <a:pt x="786978" y="2330"/>
                    <a:pt x="823720" y="4921"/>
                  </a:cubicBezTo>
                  <a:cubicBezTo>
                    <a:pt x="832317" y="5510"/>
                    <a:pt x="840560" y="8454"/>
                    <a:pt x="848921" y="10338"/>
                  </a:cubicBezTo>
                  <a:cubicBezTo>
                    <a:pt x="865761" y="14106"/>
                    <a:pt x="882955" y="14931"/>
                    <a:pt x="899559" y="20112"/>
                  </a:cubicBezTo>
                  <a:cubicBezTo>
                    <a:pt x="918283" y="26000"/>
                    <a:pt x="936772" y="31182"/>
                    <a:pt x="953494" y="42487"/>
                  </a:cubicBezTo>
                  <a:cubicBezTo>
                    <a:pt x="974809" y="56972"/>
                    <a:pt x="997537" y="69454"/>
                    <a:pt x="1018263" y="84881"/>
                  </a:cubicBezTo>
                  <a:cubicBezTo>
                    <a:pt x="1036988" y="98895"/>
                    <a:pt x="1056301" y="112555"/>
                    <a:pt x="1073494" y="128336"/>
                  </a:cubicBezTo>
                  <a:cubicBezTo>
                    <a:pt x="1085741" y="139523"/>
                    <a:pt x="1100108" y="148708"/>
                    <a:pt x="1109058" y="163547"/>
                  </a:cubicBezTo>
                  <a:cubicBezTo>
                    <a:pt x="1112709" y="169552"/>
                    <a:pt x="1119303" y="174145"/>
                    <a:pt x="1124485" y="179444"/>
                  </a:cubicBezTo>
                  <a:cubicBezTo>
                    <a:pt x="1149686" y="205352"/>
                    <a:pt x="1169117" y="235146"/>
                    <a:pt x="1184426" y="267413"/>
                  </a:cubicBezTo>
                  <a:cubicBezTo>
                    <a:pt x="1193494" y="286373"/>
                    <a:pt x="1202090" y="305568"/>
                    <a:pt x="1204916" y="327118"/>
                  </a:cubicBezTo>
                  <a:cubicBezTo>
                    <a:pt x="1207154" y="343840"/>
                    <a:pt x="1210922" y="360209"/>
                    <a:pt x="1210334" y="377167"/>
                  </a:cubicBezTo>
                  <a:cubicBezTo>
                    <a:pt x="1209980" y="387766"/>
                    <a:pt x="1209038" y="398247"/>
                    <a:pt x="1206447" y="408610"/>
                  </a:cubicBezTo>
                  <a:cubicBezTo>
                    <a:pt x="1203739" y="419208"/>
                    <a:pt x="1203857" y="430396"/>
                    <a:pt x="1199264" y="440523"/>
                  </a:cubicBezTo>
                  <a:cubicBezTo>
                    <a:pt x="1196084" y="447589"/>
                    <a:pt x="1193494" y="455008"/>
                    <a:pt x="1189725" y="461838"/>
                  </a:cubicBezTo>
                  <a:cubicBezTo>
                    <a:pt x="1184308" y="471613"/>
                    <a:pt x="1181600" y="471730"/>
                    <a:pt x="1171943" y="466431"/>
                  </a:cubicBezTo>
                  <a:cubicBezTo>
                    <a:pt x="1159578" y="459601"/>
                    <a:pt x="1148979" y="450062"/>
                    <a:pt x="1136497" y="443467"/>
                  </a:cubicBezTo>
                  <a:cubicBezTo>
                    <a:pt x="1129549" y="439817"/>
                    <a:pt x="1123307" y="434988"/>
                    <a:pt x="1115770" y="432515"/>
                  </a:cubicBezTo>
                  <a:cubicBezTo>
                    <a:pt x="1114711" y="432162"/>
                    <a:pt x="1113415" y="431809"/>
                    <a:pt x="1112591" y="430985"/>
                  </a:cubicBezTo>
                  <a:cubicBezTo>
                    <a:pt x="1103523" y="420739"/>
                    <a:pt x="1089509" y="418031"/>
                    <a:pt x="1079382" y="409199"/>
                  </a:cubicBezTo>
                  <a:cubicBezTo>
                    <a:pt x="1073847" y="404370"/>
                    <a:pt x="1066193" y="402368"/>
                    <a:pt x="1059716" y="398953"/>
                  </a:cubicBezTo>
                  <a:cubicBezTo>
                    <a:pt x="1044760" y="391299"/>
                    <a:pt x="1029922" y="383173"/>
                    <a:pt x="1014966" y="375636"/>
                  </a:cubicBezTo>
                  <a:cubicBezTo>
                    <a:pt x="1000010" y="367982"/>
                    <a:pt x="984583" y="361387"/>
                    <a:pt x="969392" y="354204"/>
                  </a:cubicBezTo>
                  <a:cubicBezTo>
                    <a:pt x="955378" y="347491"/>
                    <a:pt x="941718" y="339483"/>
                    <a:pt x="926527" y="335597"/>
                  </a:cubicBezTo>
                  <a:cubicBezTo>
                    <a:pt x="922758" y="334655"/>
                    <a:pt x="919108" y="333006"/>
                    <a:pt x="915575" y="331358"/>
                  </a:cubicBezTo>
                  <a:cubicBezTo>
                    <a:pt x="895673" y="322054"/>
                    <a:pt x="875182" y="314518"/>
                    <a:pt x="854103" y="308159"/>
                  </a:cubicBezTo>
                  <a:cubicBezTo>
                    <a:pt x="849628" y="306863"/>
                    <a:pt x="845506" y="304155"/>
                    <a:pt x="841149" y="302624"/>
                  </a:cubicBezTo>
                  <a:cubicBezTo>
                    <a:pt x="814535" y="293438"/>
                    <a:pt x="787567" y="285313"/>
                    <a:pt x="760246" y="278365"/>
                  </a:cubicBezTo>
                  <a:cubicBezTo>
                    <a:pt x="759069" y="278129"/>
                    <a:pt x="757773" y="278247"/>
                    <a:pt x="756713" y="277776"/>
                  </a:cubicBezTo>
                  <a:cubicBezTo>
                    <a:pt x="736105" y="268826"/>
                    <a:pt x="713495" y="267060"/>
                    <a:pt x="692298" y="260112"/>
                  </a:cubicBezTo>
                  <a:cubicBezTo>
                    <a:pt x="675575" y="254694"/>
                    <a:pt x="658029" y="252104"/>
                    <a:pt x="640600" y="249748"/>
                  </a:cubicBezTo>
                  <a:cubicBezTo>
                    <a:pt x="631297" y="248571"/>
                    <a:pt x="622229" y="246216"/>
                    <a:pt x="613044" y="243978"/>
                  </a:cubicBezTo>
                  <a:cubicBezTo>
                    <a:pt x="602092" y="241270"/>
                    <a:pt x="590669" y="239268"/>
                    <a:pt x="579599" y="238443"/>
                  </a:cubicBezTo>
                  <a:cubicBezTo>
                    <a:pt x="565114" y="237383"/>
                    <a:pt x="550983" y="234204"/>
                    <a:pt x="536616" y="232791"/>
                  </a:cubicBezTo>
                  <a:cubicBezTo>
                    <a:pt x="501994" y="229611"/>
                    <a:pt x="467489" y="225372"/>
                    <a:pt x="432632" y="223605"/>
                  </a:cubicBezTo>
                  <a:cubicBezTo>
                    <a:pt x="384349" y="221250"/>
                    <a:pt x="336185" y="221250"/>
                    <a:pt x="287902" y="222074"/>
                  </a:cubicBezTo>
                  <a:cubicBezTo>
                    <a:pt x="259286" y="222545"/>
                    <a:pt x="230670" y="224076"/>
                    <a:pt x="202289" y="227020"/>
                  </a:cubicBezTo>
                  <a:cubicBezTo>
                    <a:pt x="181798" y="229140"/>
                    <a:pt x="160837" y="229258"/>
                    <a:pt x="140699" y="235146"/>
                  </a:cubicBezTo>
                  <a:cubicBezTo>
                    <a:pt x="133634" y="237266"/>
                    <a:pt x="126097" y="237383"/>
                    <a:pt x="118560" y="237854"/>
                  </a:cubicBezTo>
                  <a:cubicBezTo>
                    <a:pt x="103369" y="238797"/>
                    <a:pt x="88531" y="242329"/>
                    <a:pt x="73810" y="245980"/>
                  </a:cubicBezTo>
                  <a:cubicBezTo>
                    <a:pt x="63918" y="248453"/>
                    <a:pt x="53908" y="251044"/>
                    <a:pt x="43899" y="251633"/>
                  </a:cubicBezTo>
                  <a:cubicBezTo>
                    <a:pt x="33065" y="252221"/>
                    <a:pt x="23173" y="255283"/>
                    <a:pt x="12927" y="257874"/>
                  </a:cubicBezTo>
                  <a:cubicBezTo>
                    <a:pt x="10690" y="258463"/>
                    <a:pt x="8335" y="259052"/>
                    <a:pt x="6097" y="259405"/>
                  </a:cubicBezTo>
                  <a:cubicBezTo>
                    <a:pt x="4213" y="259640"/>
                    <a:pt x="1858" y="259876"/>
                    <a:pt x="680" y="258110"/>
                  </a:cubicBezTo>
                  <a:cubicBezTo>
                    <a:pt x="-969" y="255637"/>
                    <a:pt x="680" y="253635"/>
                    <a:pt x="2446" y="251986"/>
                  </a:cubicBezTo>
                  <a:cubicBezTo>
                    <a:pt x="6686" y="247982"/>
                    <a:pt x="10925" y="243860"/>
                    <a:pt x="15518" y="240210"/>
                  </a:cubicBezTo>
                  <a:cubicBezTo>
                    <a:pt x="26823" y="231260"/>
                    <a:pt x="38246" y="222074"/>
                    <a:pt x="50376" y="214538"/>
                  </a:cubicBezTo>
                  <a:cubicBezTo>
                    <a:pt x="68393" y="203350"/>
                    <a:pt x="84173" y="189101"/>
                    <a:pt x="103251" y="179562"/>
                  </a:cubicBezTo>
                  <a:cubicBezTo>
                    <a:pt x="112672" y="174852"/>
                    <a:pt x="121504" y="168964"/>
                    <a:pt x="130572" y="163429"/>
                  </a:cubicBezTo>
                  <a:cubicBezTo>
                    <a:pt x="145527" y="154243"/>
                    <a:pt x="160954" y="145764"/>
                    <a:pt x="176734" y="137992"/>
                  </a:cubicBezTo>
                  <a:cubicBezTo>
                    <a:pt x="187922" y="132457"/>
                    <a:pt x="198874" y="126334"/>
                    <a:pt x="209826" y="120210"/>
                  </a:cubicBezTo>
                  <a:cubicBezTo>
                    <a:pt x="222780" y="112909"/>
                    <a:pt x="236793" y="107963"/>
                    <a:pt x="250100" y="101368"/>
                  </a:cubicBezTo>
                  <a:cubicBezTo>
                    <a:pt x="270120" y="91476"/>
                    <a:pt x="290846" y="82997"/>
                    <a:pt x="311926" y="75578"/>
                  </a:cubicBezTo>
                  <a:cubicBezTo>
                    <a:pt x="352907" y="61211"/>
                    <a:pt x="394124" y="47551"/>
                    <a:pt x="436282" y="36481"/>
                  </a:cubicBezTo>
                  <a:cubicBezTo>
                    <a:pt x="460541" y="30122"/>
                    <a:pt x="485271" y="26354"/>
                    <a:pt x="509295" y="19288"/>
                  </a:cubicBezTo>
                  <a:cubicBezTo>
                    <a:pt x="516832" y="17050"/>
                    <a:pt x="524604" y="16344"/>
                    <a:pt x="532376" y="15402"/>
                  </a:cubicBezTo>
                  <a:cubicBezTo>
                    <a:pt x="551807" y="12929"/>
                    <a:pt x="571120" y="10102"/>
                    <a:pt x="590315" y="6334"/>
                  </a:cubicBezTo>
                  <a:cubicBezTo>
                    <a:pt x="601974" y="4096"/>
                    <a:pt x="613632" y="3390"/>
                    <a:pt x="625291" y="2683"/>
                  </a:cubicBezTo>
                  <a:cubicBezTo>
                    <a:pt x="654378" y="1270"/>
                    <a:pt x="683701" y="-1085"/>
                    <a:pt x="712670" y="564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3" name="任意多边形: 形状 102"/>
            <p:cNvSpPr/>
            <p:nvPr>
              <p:custDataLst>
                <p:tags r:id="rId10"/>
              </p:custDataLst>
            </p:nvPr>
          </p:nvSpPr>
          <p:spPr>
            <a:xfrm>
              <a:off x="11686941" y="119159"/>
              <a:ext cx="179575" cy="198812"/>
            </a:xfrm>
            <a:custGeom>
              <a:avLst/>
              <a:gdLst>
                <a:gd name="connsiteX0" fmla="*/ 561961 w 562367"/>
                <a:gd name="connsiteY0" fmla="*/ 419052 h 638720"/>
                <a:gd name="connsiteX1" fmla="*/ 544533 w 562367"/>
                <a:gd name="connsiteY1" fmla="*/ 516676 h 638720"/>
                <a:gd name="connsiteX2" fmla="*/ 514857 w 562367"/>
                <a:gd name="connsiteY2" fmla="*/ 577795 h 638720"/>
                <a:gd name="connsiteX3" fmla="*/ 481765 w 562367"/>
                <a:gd name="connsiteY3" fmla="*/ 624547 h 638720"/>
                <a:gd name="connsiteX4" fmla="*/ 477879 w 562367"/>
                <a:gd name="connsiteY4" fmla="*/ 630435 h 638720"/>
                <a:gd name="connsiteX5" fmla="*/ 455740 w 562367"/>
                <a:gd name="connsiteY5" fmla="*/ 632908 h 638720"/>
                <a:gd name="connsiteX6" fmla="*/ 421942 w 562367"/>
                <a:gd name="connsiteY6" fmla="*/ 603938 h 638720"/>
                <a:gd name="connsiteX7" fmla="*/ 370951 w 562367"/>
                <a:gd name="connsiteY7" fmla="*/ 564488 h 638720"/>
                <a:gd name="connsiteX8" fmla="*/ 302531 w 562367"/>
                <a:gd name="connsiteY8" fmla="*/ 515145 h 638720"/>
                <a:gd name="connsiteX9" fmla="*/ 281452 w 562367"/>
                <a:gd name="connsiteY9" fmla="*/ 502309 h 638720"/>
                <a:gd name="connsiteX10" fmla="*/ 273091 w 562367"/>
                <a:gd name="connsiteY10" fmla="*/ 477579 h 638720"/>
                <a:gd name="connsiteX11" fmla="*/ 284043 w 562367"/>
                <a:gd name="connsiteY11" fmla="*/ 415401 h 638720"/>
                <a:gd name="connsiteX12" fmla="*/ 282394 w 562367"/>
                <a:gd name="connsiteY12" fmla="*/ 356991 h 638720"/>
                <a:gd name="connsiteX13" fmla="*/ 257899 w 562367"/>
                <a:gd name="connsiteY13" fmla="*/ 266903 h 638720"/>
                <a:gd name="connsiteX14" fmla="*/ 219627 w 562367"/>
                <a:gd name="connsiteY14" fmla="*/ 198365 h 638720"/>
                <a:gd name="connsiteX15" fmla="*/ 181589 w 562367"/>
                <a:gd name="connsiteY15" fmla="*/ 150671 h 638720"/>
                <a:gd name="connsiteX16" fmla="*/ 147674 w 562367"/>
                <a:gd name="connsiteY16" fmla="*/ 116638 h 638720"/>
                <a:gd name="connsiteX17" fmla="*/ 126477 w 562367"/>
                <a:gd name="connsiteY17" fmla="*/ 96619 h 638720"/>
                <a:gd name="connsiteX18" fmla="*/ 81963 w 562367"/>
                <a:gd name="connsiteY18" fmla="*/ 60701 h 638720"/>
                <a:gd name="connsiteX19" fmla="*/ 68184 w 562367"/>
                <a:gd name="connsiteY19" fmla="*/ 49749 h 638720"/>
                <a:gd name="connsiteX20" fmla="*/ 21315 w 562367"/>
                <a:gd name="connsiteY20" fmla="*/ 18660 h 638720"/>
                <a:gd name="connsiteX21" fmla="*/ 1531 w 562367"/>
                <a:gd name="connsiteY21" fmla="*/ 6059 h 638720"/>
                <a:gd name="connsiteX22" fmla="*/ 0 w 562367"/>
                <a:gd name="connsiteY22" fmla="*/ 3233 h 638720"/>
                <a:gd name="connsiteX23" fmla="*/ 3180 w 562367"/>
                <a:gd name="connsiteY23" fmla="*/ 289 h 638720"/>
                <a:gd name="connsiteX24" fmla="*/ 13425 w 562367"/>
                <a:gd name="connsiteY24" fmla="*/ 2055 h 638720"/>
                <a:gd name="connsiteX25" fmla="*/ 31207 w 562367"/>
                <a:gd name="connsiteY25" fmla="*/ 7826 h 638720"/>
                <a:gd name="connsiteX26" fmla="*/ 55584 w 562367"/>
                <a:gd name="connsiteY26" fmla="*/ 16069 h 638720"/>
                <a:gd name="connsiteX27" fmla="*/ 71128 w 562367"/>
                <a:gd name="connsiteY27" fmla="*/ 21133 h 638720"/>
                <a:gd name="connsiteX28" fmla="*/ 76781 w 562367"/>
                <a:gd name="connsiteY28" fmla="*/ 22782 h 638720"/>
                <a:gd name="connsiteX29" fmla="*/ 136251 w 562367"/>
                <a:gd name="connsiteY29" fmla="*/ 44685 h 638720"/>
                <a:gd name="connsiteX30" fmla="*/ 183003 w 562367"/>
                <a:gd name="connsiteY30" fmla="*/ 63645 h 638720"/>
                <a:gd name="connsiteX31" fmla="*/ 201727 w 562367"/>
                <a:gd name="connsiteY31" fmla="*/ 73302 h 638720"/>
                <a:gd name="connsiteX32" fmla="*/ 244474 w 562367"/>
                <a:gd name="connsiteY32" fmla="*/ 92379 h 638720"/>
                <a:gd name="connsiteX33" fmla="*/ 301942 w 562367"/>
                <a:gd name="connsiteY33" fmla="*/ 121820 h 638720"/>
                <a:gd name="connsiteX34" fmla="*/ 349989 w 562367"/>
                <a:gd name="connsiteY34" fmla="*/ 148905 h 638720"/>
                <a:gd name="connsiteX35" fmla="*/ 398507 w 562367"/>
                <a:gd name="connsiteY35" fmla="*/ 181878 h 638720"/>
                <a:gd name="connsiteX36" fmla="*/ 446319 w 562367"/>
                <a:gd name="connsiteY36" fmla="*/ 217914 h 638720"/>
                <a:gd name="connsiteX37" fmla="*/ 511441 w 562367"/>
                <a:gd name="connsiteY37" fmla="*/ 280563 h 638720"/>
                <a:gd name="connsiteX38" fmla="*/ 539822 w 562367"/>
                <a:gd name="connsiteY38" fmla="*/ 314714 h 638720"/>
                <a:gd name="connsiteX39" fmla="*/ 549243 w 562367"/>
                <a:gd name="connsiteY39" fmla="*/ 332143 h 638720"/>
                <a:gd name="connsiteX40" fmla="*/ 559371 w 562367"/>
                <a:gd name="connsiteY40" fmla="*/ 370769 h 638720"/>
                <a:gd name="connsiteX41" fmla="*/ 561961 w 562367"/>
                <a:gd name="connsiteY41" fmla="*/ 419052 h 63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62367" h="638720">
                  <a:moveTo>
                    <a:pt x="561961" y="419052"/>
                  </a:moveTo>
                  <a:cubicBezTo>
                    <a:pt x="564434" y="449670"/>
                    <a:pt x="555249" y="483467"/>
                    <a:pt x="544533" y="516676"/>
                  </a:cubicBezTo>
                  <a:cubicBezTo>
                    <a:pt x="537585" y="538109"/>
                    <a:pt x="526515" y="558247"/>
                    <a:pt x="514857" y="577795"/>
                  </a:cubicBezTo>
                  <a:cubicBezTo>
                    <a:pt x="505082" y="594282"/>
                    <a:pt x="495426" y="610886"/>
                    <a:pt x="481765" y="624547"/>
                  </a:cubicBezTo>
                  <a:cubicBezTo>
                    <a:pt x="480117" y="626195"/>
                    <a:pt x="479175" y="628433"/>
                    <a:pt x="477879" y="630435"/>
                  </a:cubicBezTo>
                  <a:cubicBezTo>
                    <a:pt x="471285" y="640327"/>
                    <a:pt x="464690" y="641622"/>
                    <a:pt x="455740" y="632908"/>
                  </a:cubicBezTo>
                  <a:cubicBezTo>
                    <a:pt x="445141" y="622427"/>
                    <a:pt x="433012" y="613830"/>
                    <a:pt x="421942" y="603938"/>
                  </a:cubicBezTo>
                  <a:cubicBezTo>
                    <a:pt x="405926" y="589454"/>
                    <a:pt x="388144" y="577324"/>
                    <a:pt x="370951" y="564488"/>
                  </a:cubicBezTo>
                  <a:cubicBezTo>
                    <a:pt x="348341" y="547766"/>
                    <a:pt x="325142" y="531868"/>
                    <a:pt x="302531" y="515145"/>
                  </a:cubicBezTo>
                  <a:cubicBezTo>
                    <a:pt x="295819" y="510200"/>
                    <a:pt x="288047" y="507491"/>
                    <a:pt x="281452" y="502309"/>
                  </a:cubicBezTo>
                  <a:cubicBezTo>
                    <a:pt x="270382" y="493595"/>
                    <a:pt x="269440" y="491122"/>
                    <a:pt x="273091" y="477579"/>
                  </a:cubicBezTo>
                  <a:cubicBezTo>
                    <a:pt x="278508" y="457207"/>
                    <a:pt x="280981" y="436245"/>
                    <a:pt x="284043" y="415401"/>
                  </a:cubicBezTo>
                  <a:cubicBezTo>
                    <a:pt x="286987" y="395617"/>
                    <a:pt x="284749" y="376539"/>
                    <a:pt x="282394" y="356991"/>
                  </a:cubicBezTo>
                  <a:cubicBezTo>
                    <a:pt x="278743" y="325666"/>
                    <a:pt x="270971" y="295401"/>
                    <a:pt x="257899" y="266903"/>
                  </a:cubicBezTo>
                  <a:cubicBezTo>
                    <a:pt x="246947" y="243115"/>
                    <a:pt x="235289" y="219798"/>
                    <a:pt x="219627" y="198365"/>
                  </a:cubicBezTo>
                  <a:cubicBezTo>
                    <a:pt x="207615" y="181878"/>
                    <a:pt x="195603" y="165392"/>
                    <a:pt x="181589" y="150671"/>
                  </a:cubicBezTo>
                  <a:cubicBezTo>
                    <a:pt x="170637" y="139131"/>
                    <a:pt x="160275" y="126883"/>
                    <a:pt x="147674" y="116638"/>
                  </a:cubicBezTo>
                  <a:cubicBezTo>
                    <a:pt x="140255" y="110632"/>
                    <a:pt x="133189" y="103567"/>
                    <a:pt x="126477" y="96619"/>
                  </a:cubicBezTo>
                  <a:cubicBezTo>
                    <a:pt x="113052" y="82840"/>
                    <a:pt x="97978" y="71182"/>
                    <a:pt x="81963" y="60701"/>
                  </a:cubicBezTo>
                  <a:cubicBezTo>
                    <a:pt x="77017" y="57521"/>
                    <a:pt x="72659" y="53518"/>
                    <a:pt x="68184" y="49749"/>
                  </a:cubicBezTo>
                  <a:cubicBezTo>
                    <a:pt x="53582" y="37855"/>
                    <a:pt x="37566" y="28081"/>
                    <a:pt x="21315" y="18660"/>
                  </a:cubicBezTo>
                  <a:cubicBezTo>
                    <a:pt x="14603" y="14774"/>
                    <a:pt x="8126" y="10299"/>
                    <a:pt x="1531" y="6059"/>
                  </a:cubicBezTo>
                  <a:cubicBezTo>
                    <a:pt x="707" y="5471"/>
                    <a:pt x="0" y="4175"/>
                    <a:pt x="0" y="3233"/>
                  </a:cubicBezTo>
                  <a:cubicBezTo>
                    <a:pt x="118" y="1467"/>
                    <a:pt x="1531" y="642"/>
                    <a:pt x="3180" y="289"/>
                  </a:cubicBezTo>
                  <a:cubicBezTo>
                    <a:pt x="6830" y="-418"/>
                    <a:pt x="10245" y="171"/>
                    <a:pt x="13425" y="2055"/>
                  </a:cubicBezTo>
                  <a:cubicBezTo>
                    <a:pt x="18960" y="5353"/>
                    <a:pt x="25083" y="6530"/>
                    <a:pt x="31207" y="7826"/>
                  </a:cubicBezTo>
                  <a:cubicBezTo>
                    <a:pt x="39686" y="9592"/>
                    <a:pt x="47812" y="12065"/>
                    <a:pt x="55584" y="16069"/>
                  </a:cubicBezTo>
                  <a:cubicBezTo>
                    <a:pt x="60412" y="18542"/>
                    <a:pt x="65947" y="19484"/>
                    <a:pt x="71128" y="21133"/>
                  </a:cubicBezTo>
                  <a:cubicBezTo>
                    <a:pt x="73013" y="21722"/>
                    <a:pt x="75015" y="21957"/>
                    <a:pt x="76781" y="22782"/>
                  </a:cubicBezTo>
                  <a:cubicBezTo>
                    <a:pt x="96094" y="31378"/>
                    <a:pt x="116585" y="37031"/>
                    <a:pt x="136251" y="44685"/>
                  </a:cubicBezTo>
                  <a:cubicBezTo>
                    <a:pt x="151913" y="50809"/>
                    <a:pt x="167576" y="57050"/>
                    <a:pt x="183003" y="63645"/>
                  </a:cubicBezTo>
                  <a:cubicBezTo>
                    <a:pt x="189479" y="66354"/>
                    <a:pt x="195132" y="71653"/>
                    <a:pt x="201727" y="73302"/>
                  </a:cubicBezTo>
                  <a:cubicBezTo>
                    <a:pt x="217271" y="77070"/>
                    <a:pt x="230343" y="86020"/>
                    <a:pt x="244474" y="92379"/>
                  </a:cubicBezTo>
                  <a:cubicBezTo>
                    <a:pt x="264141" y="101094"/>
                    <a:pt x="282983" y="111692"/>
                    <a:pt x="301942" y="121820"/>
                  </a:cubicBezTo>
                  <a:cubicBezTo>
                    <a:pt x="318194" y="130534"/>
                    <a:pt x="334209" y="139602"/>
                    <a:pt x="349989" y="148905"/>
                  </a:cubicBezTo>
                  <a:cubicBezTo>
                    <a:pt x="366829" y="158915"/>
                    <a:pt x="382845" y="170220"/>
                    <a:pt x="398507" y="181878"/>
                  </a:cubicBezTo>
                  <a:cubicBezTo>
                    <a:pt x="414523" y="193772"/>
                    <a:pt x="431128" y="204960"/>
                    <a:pt x="446319" y="217914"/>
                  </a:cubicBezTo>
                  <a:cubicBezTo>
                    <a:pt x="469282" y="237462"/>
                    <a:pt x="490951" y="258306"/>
                    <a:pt x="511441" y="280563"/>
                  </a:cubicBezTo>
                  <a:cubicBezTo>
                    <a:pt x="521569" y="291515"/>
                    <a:pt x="530048" y="303527"/>
                    <a:pt x="539822" y="314714"/>
                  </a:cubicBezTo>
                  <a:cubicBezTo>
                    <a:pt x="544297" y="319896"/>
                    <a:pt x="547477" y="325666"/>
                    <a:pt x="549243" y="332143"/>
                  </a:cubicBezTo>
                  <a:cubicBezTo>
                    <a:pt x="552776" y="344979"/>
                    <a:pt x="555956" y="357933"/>
                    <a:pt x="559371" y="370769"/>
                  </a:cubicBezTo>
                  <a:cubicBezTo>
                    <a:pt x="563257" y="385136"/>
                    <a:pt x="561961" y="399621"/>
                    <a:pt x="561961" y="419052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4" name="任意多边形: 形状 103"/>
            <p:cNvSpPr/>
            <p:nvPr>
              <p:custDataLst>
                <p:tags r:id="rId11"/>
              </p:custDataLst>
            </p:nvPr>
          </p:nvSpPr>
          <p:spPr>
            <a:xfrm>
              <a:off x="11849299" y="232834"/>
              <a:ext cx="98270" cy="151006"/>
            </a:xfrm>
            <a:custGeom>
              <a:avLst/>
              <a:gdLst>
                <a:gd name="connsiteX0" fmla="*/ 78479 w 307749"/>
                <a:gd name="connsiteY0" fmla="*/ 93534 h 485134"/>
                <a:gd name="connsiteX1" fmla="*/ 71178 w 307749"/>
                <a:gd name="connsiteY1" fmla="*/ 35477 h 485134"/>
                <a:gd name="connsiteX2" fmla="*/ 63406 w 307749"/>
                <a:gd name="connsiteY2" fmla="*/ 8745 h 485134"/>
                <a:gd name="connsiteX3" fmla="*/ 63995 w 307749"/>
                <a:gd name="connsiteY3" fmla="*/ 1091 h 485134"/>
                <a:gd name="connsiteX4" fmla="*/ 72356 w 307749"/>
                <a:gd name="connsiteY4" fmla="*/ 2739 h 485134"/>
                <a:gd name="connsiteX5" fmla="*/ 103563 w 307749"/>
                <a:gd name="connsiteY5" fmla="*/ 36301 h 485134"/>
                <a:gd name="connsiteX6" fmla="*/ 140540 w 307749"/>
                <a:gd name="connsiteY6" fmla="*/ 81875 h 485134"/>
                <a:gd name="connsiteX7" fmla="*/ 186585 w 307749"/>
                <a:gd name="connsiteY7" fmla="*/ 146998 h 485134"/>
                <a:gd name="connsiteX8" fmla="*/ 252061 w 307749"/>
                <a:gd name="connsiteY8" fmla="*/ 260874 h 485134"/>
                <a:gd name="connsiteX9" fmla="*/ 282326 w 307749"/>
                <a:gd name="connsiteY9" fmla="*/ 329647 h 485134"/>
                <a:gd name="connsiteX10" fmla="*/ 303994 w 307749"/>
                <a:gd name="connsiteY10" fmla="*/ 397714 h 485134"/>
                <a:gd name="connsiteX11" fmla="*/ 307527 w 307749"/>
                <a:gd name="connsiteY11" fmla="*/ 419618 h 485134"/>
                <a:gd name="connsiteX12" fmla="*/ 300226 w 307749"/>
                <a:gd name="connsiteY12" fmla="*/ 424093 h 485134"/>
                <a:gd name="connsiteX13" fmla="*/ 280324 w 307749"/>
                <a:gd name="connsiteY13" fmla="*/ 411727 h 485134"/>
                <a:gd name="connsiteX14" fmla="*/ 199539 w 307749"/>
                <a:gd name="connsiteY14" fmla="*/ 413729 h 485134"/>
                <a:gd name="connsiteX15" fmla="*/ 137478 w 307749"/>
                <a:gd name="connsiteY15" fmla="*/ 478499 h 485134"/>
                <a:gd name="connsiteX16" fmla="*/ 122758 w 307749"/>
                <a:gd name="connsiteY16" fmla="*/ 479559 h 485134"/>
                <a:gd name="connsiteX17" fmla="*/ 97086 w 307749"/>
                <a:gd name="connsiteY17" fmla="*/ 445996 h 485134"/>
                <a:gd name="connsiteX18" fmla="*/ 17832 w 307749"/>
                <a:gd name="connsiteY18" fmla="*/ 354731 h 485134"/>
                <a:gd name="connsiteX19" fmla="*/ 5349 w 307749"/>
                <a:gd name="connsiteY19" fmla="*/ 340717 h 485134"/>
                <a:gd name="connsiteX20" fmla="*/ 4054 w 307749"/>
                <a:gd name="connsiteY20" fmla="*/ 322464 h 485134"/>
                <a:gd name="connsiteX21" fmla="*/ 47744 w 307749"/>
                <a:gd name="connsiteY21" fmla="*/ 238264 h 485134"/>
                <a:gd name="connsiteX22" fmla="*/ 68116 w 307749"/>
                <a:gd name="connsiteY22" fmla="*/ 173377 h 485134"/>
                <a:gd name="connsiteX23" fmla="*/ 76124 w 307749"/>
                <a:gd name="connsiteY23" fmla="*/ 131924 h 485134"/>
                <a:gd name="connsiteX24" fmla="*/ 78479 w 307749"/>
                <a:gd name="connsiteY24" fmla="*/ 93534 h 48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7749" h="485134">
                  <a:moveTo>
                    <a:pt x="78479" y="93534"/>
                  </a:moveTo>
                  <a:cubicBezTo>
                    <a:pt x="82130" y="75045"/>
                    <a:pt x="74593" y="55379"/>
                    <a:pt x="71178" y="35477"/>
                  </a:cubicBezTo>
                  <a:cubicBezTo>
                    <a:pt x="69647" y="26763"/>
                    <a:pt x="68116" y="17106"/>
                    <a:pt x="63406" y="8745"/>
                  </a:cubicBezTo>
                  <a:cubicBezTo>
                    <a:pt x="62110" y="6390"/>
                    <a:pt x="61522" y="2975"/>
                    <a:pt x="63995" y="1091"/>
                  </a:cubicBezTo>
                  <a:cubicBezTo>
                    <a:pt x="66939" y="-1265"/>
                    <a:pt x="69883" y="619"/>
                    <a:pt x="72356" y="2739"/>
                  </a:cubicBezTo>
                  <a:cubicBezTo>
                    <a:pt x="83896" y="12749"/>
                    <a:pt x="93671" y="24643"/>
                    <a:pt x="103563" y="36301"/>
                  </a:cubicBezTo>
                  <a:cubicBezTo>
                    <a:pt x="116163" y="51257"/>
                    <a:pt x="128293" y="66684"/>
                    <a:pt x="140540" y="81875"/>
                  </a:cubicBezTo>
                  <a:cubicBezTo>
                    <a:pt x="157262" y="102602"/>
                    <a:pt x="171865" y="124741"/>
                    <a:pt x="186585" y="146998"/>
                  </a:cubicBezTo>
                  <a:cubicBezTo>
                    <a:pt x="210726" y="183740"/>
                    <a:pt x="231453" y="222366"/>
                    <a:pt x="252061" y="260874"/>
                  </a:cubicBezTo>
                  <a:cubicBezTo>
                    <a:pt x="263837" y="282778"/>
                    <a:pt x="272669" y="306448"/>
                    <a:pt x="282326" y="329647"/>
                  </a:cubicBezTo>
                  <a:cubicBezTo>
                    <a:pt x="291511" y="351786"/>
                    <a:pt x="296811" y="375103"/>
                    <a:pt x="303994" y="397714"/>
                  </a:cubicBezTo>
                  <a:cubicBezTo>
                    <a:pt x="306232" y="404779"/>
                    <a:pt x="305761" y="412434"/>
                    <a:pt x="307527" y="419618"/>
                  </a:cubicBezTo>
                  <a:cubicBezTo>
                    <a:pt x="308705" y="424446"/>
                    <a:pt x="305054" y="426801"/>
                    <a:pt x="300226" y="424093"/>
                  </a:cubicBezTo>
                  <a:cubicBezTo>
                    <a:pt x="293396" y="420442"/>
                    <a:pt x="287036" y="415614"/>
                    <a:pt x="280324" y="411727"/>
                  </a:cubicBezTo>
                  <a:cubicBezTo>
                    <a:pt x="253003" y="395947"/>
                    <a:pt x="226036" y="397243"/>
                    <a:pt x="199539" y="413729"/>
                  </a:cubicBezTo>
                  <a:cubicBezTo>
                    <a:pt x="173396" y="429981"/>
                    <a:pt x="153965" y="452826"/>
                    <a:pt x="137478" y="478499"/>
                  </a:cubicBezTo>
                  <a:cubicBezTo>
                    <a:pt x="131944" y="486978"/>
                    <a:pt x="128882" y="487331"/>
                    <a:pt x="122758" y="479559"/>
                  </a:cubicBezTo>
                  <a:cubicBezTo>
                    <a:pt x="114161" y="468489"/>
                    <a:pt x="106036" y="456830"/>
                    <a:pt x="97086" y="445996"/>
                  </a:cubicBezTo>
                  <a:cubicBezTo>
                    <a:pt x="71649" y="414789"/>
                    <a:pt x="47037" y="382758"/>
                    <a:pt x="17832" y="354731"/>
                  </a:cubicBezTo>
                  <a:cubicBezTo>
                    <a:pt x="13239" y="350373"/>
                    <a:pt x="9235" y="345545"/>
                    <a:pt x="5349" y="340717"/>
                  </a:cubicBezTo>
                  <a:cubicBezTo>
                    <a:pt x="-1363" y="332356"/>
                    <a:pt x="-1717" y="331649"/>
                    <a:pt x="4054" y="322464"/>
                  </a:cubicBezTo>
                  <a:cubicBezTo>
                    <a:pt x="20894" y="295614"/>
                    <a:pt x="36203" y="267822"/>
                    <a:pt x="47744" y="238264"/>
                  </a:cubicBezTo>
                  <a:cubicBezTo>
                    <a:pt x="55987" y="217184"/>
                    <a:pt x="63288" y="195752"/>
                    <a:pt x="68116" y="173377"/>
                  </a:cubicBezTo>
                  <a:cubicBezTo>
                    <a:pt x="71061" y="159599"/>
                    <a:pt x="73298" y="145703"/>
                    <a:pt x="76124" y="131924"/>
                  </a:cubicBezTo>
                  <a:cubicBezTo>
                    <a:pt x="78597" y="120148"/>
                    <a:pt x="78479" y="108019"/>
                    <a:pt x="78479" y="93534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05" name="组合 104"/>
          <p:cNvGrpSpPr/>
          <p:nvPr userDrawn="1">
            <p:custDataLst>
              <p:tags r:id="rId12"/>
            </p:custDataLst>
          </p:nvPr>
        </p:nvGrpSpPr>
        <p:grpSpPr>
          <a:xfrm>
            <a:off x="93821" y="963876"/>
            <a:ext cx="579120" cy="580549"/>
            <a:chOff x="125095" y="5987415"/>
            <a:chExt cx="772160" cy="774065"/>
          </a:xfrm>
        </p:grpSpPr>
        <p:sp>
          <p:nvSpPr>
            <p:cNvPr id="106" name="任意多边形: 形状 105"/>
            <p:cNvSpPr/>
            <p:nvPr>
              <p:custDataLst>
                <p:tags r:id="rId13"/>
              </p:custDataLst>
            </p:nvPr>
          </p:nvSpPr>
          <p:spPr>
            <a:xfrm>
              <a:off x="125095" y="5987415"/>
              <a:ext cx="772160" cy="774065"/>
            </a:xfrm>
            <a:custGeom>
              <a:avLst/>
              <a:gdLst>
                <a:gd name="connsiteX0" fmla="*/ 1164725 w 2330016"/>
                <a:gd name="connsiteY0" fmla="*/ 10 h 2373433"/>
                <a:gd name="connsiteX1" fmla="*/ 1382006 w 2330016"/>
                <a:gd name="connsiteY1" fmla="*/ 19762 h 2373433"/>
                <a:gd name="connsiteX2" fmla="*/ 1545276 w 2330016"/>
                <a:gd name="connsiteY2" fmla="*/ 63589 h 2373433"/>
                <a:gd name="connsiteX3" fmla="*/ 1759162 w 2330016"/>
                <a:gd name="connsiteY3" fmla="*/ 164514 h 2373433"/>
                <a:gd name="connsiteX4" fmla="*/ 1975825 w 2330016"/>
                <a:gd name="connsiteY4" fmla="*/ 333647 h 2373433"/>
                <a:gd name="connsiteX5" fmla="*/ 2073355 w 2330016"/>
                <a:gd name="connsiteY5" fmla="*/ 442596 h 2373433"/>
                <a:gd name="connsiteX6" fmla="*/ 2176131 w 2330016"/>
                <a:gd name="connsiteY6" fmla="*/ 596298 h 2373433"/>
                <a:gd name="connsiteX7" fmla="*/ 2239402 w 2330016"/>
                <a:gd name="connsiteY7" fmla="*/ 726543 h 2373433"/>
                <a:gd name="connsiteX8" fmla="*/ 2285080 w 2330016"/>
                <a:gd name="connsiteY8" fmla="*/ 858948 h 2373433"/>
                <a:gd name="connsiteX9" fmla="*/ 2322117 w 2330016"/>
                <a:gd name="connsiteY9" fmla="*/ 1046292 h 2373433"/>
                <a:gd name="connsiteX10" fmla="*/ 2329216 w 2330016"/>
                <a:gd name="connsiteY10" fmla="*/ 1233326 h 2373433"/>
                <a:gd name="connsiteX11" fmla="*/ 2303908 w 2330016"/>
                <a:gd name="connsiteY11" fmla="*/ 1438261 h 2373433"/>
                <a:gd name="connsiteX12" fmla="*/ 2272426 w 2330016"/>
                <a:gd name="connsiteY12" fmla="*/ 1556161 h 2373433"/>
                <a:gd name="connsiteX13" fmla="*/ 2232612 w 2330016"/>
                <a:gd name="connsiteY13" fmla="*/ 1662332 h 2373433"/>
                <a:gd name="connsiteX14" fmla="*/ 2153292 w 2330016"/>
                <a:gd name="connsiteY14" fmla="*/ 1812948 h 2373433"/>
                <a:gd name="connsiteX15" fmla="*/ 2043417 w 2330016"/>
                <a:gd name="connsiteY15" fmla="*/ 1966032 h 2373433"/>
                <a:gd name="connsiteX16" fmla="*/ 1990331 w 2330016"/>
                <a:gd name="connsiteY16" fmla="*/ 2024056 h 2373433"/>
                <a:gd name="connsiteX17" fmla="*/ 1776137 w 2330016"/>
                <a:gd name="connsiteY17" fmla="*/ 2196584 h 2373433"/>
                <a:gd name="connsiteX18" fmla="*/ 1591263 w 2330016"/>
                <a:gd name="connsiteY18" fmla="*/ 2291336 h 2373433"/>
                <a:gd name="connsiteX19" fmla="*/ 1439413 w 2330016"/>
                <a:gd name="connsiteY19" fmla="*/ 2339792 h 2373433"/>
                <a:gd name="connsiteX20" fmla="*/ 1260712 w 2330016"/>
                <a:gd name="connsiteY20" fmla="*/ 2368496 h 2373433"/>
                <a:gd name="connsiteX21" fmla="*/ 1152071 w 2330016"/>
                <a:gd name="connsiteY21" fmla="*/ 2373434 h 2373433"/>
                <a:gd name="connsiteX22" fmla="*/ 1033863 w 2330016"/>
                <a:gd name="connsiteY22" fmla="*/ 2366644 h 2373433"/>
                <a:gd name="connsiteX23" fmla="*/ 886334 w 2330016"/>
                <a:gd name="connsiteY23" fmla="*/ 2340410 h 2373433"/>
                <a:gd name="connsiteX24" fmla="*/ 811335 w 2330016"/>
                <a:gd name="connsiteY24" fmla="*/ 2317570 h 2373433"/>
                <a:gd name="connsiteX25" fmla="*/ 695287 w 2330016"/>
                <a:gd name="connsiteY25" fmla="*/ 2272818 h 2373433"/>
                <a:gd name="connsiteX26" fmla="*/ 511957 w 2330016"/>
                <a:gd name="connsiteY26" fmla="*/ 2170350 h 2373433"/>
                <a:gd name="connsiteX27" fmla="*/ 320601 w 2330016"/>
                <a:gd name="connsiteY27" fmla="*/ 2005846 h 2373433"/>
                <a:gd name="connsiteX28" fmla="*/ 214738 w 2330016"/>
                <a:gd name="connsiteY28" fmla="*/ 1875601 h 2373433"/>
                <a:gd name="connsiteX29" fmla="*/ 130480 w 2330016"/>
                <a:gd name="connsiteY29" fmla="*/ 1734554 h 2373433"/>
                <a:gd name="connsiteX30" fmla="*/ 83567 w 2330016"/>
                <a:gd name="connsiteY30" fmla="*/ 1632395 h 2373433"/>
                <a:gd name="connsiteX31" fmla="*/ 53629 w 2330016"/>
                <a:gd name="connsiteY31" fmla="*/ 1546902 h 2373433"/>
                <a:gd name="connsiteX32" fmla="*/ 29556 w 2330016"/>
                <a:gd name="connsiteY32" fmla="*/ 1457088 h 2373433"/>
                <a:gd name="connsiteX33" fmla="*/ 12889 w 2330016"/>
                <a:gd name="connsiteY33" fmla="*/ 1364188 h 2373433"/>
                <a:gd name="connsiteX34" fmla="*/ 5791 w 2330016"/>
                <a:gd name="connsiteY34" fmla="*/ 1062649 h 2373433"/>
                <a:gd name="connsiteX35" fmla="*/ 24000 w 2330016"/>
                <a:gd name="connsiteY35" fmla="*/ 943207 h 2373433"/>
                <a:gd name="connsiteX36" fmla="*/ 49309 w 2330016"/>
                <a:gd name="connsiteY36" fmla="*/ 841356 h 2373433"/>
                <a:gd name="connsiteX37" fmla="*/ 88814 w 2330016"/>
                <a:gd name="connsiteY37" fmla="*/ 729938 h 2373433"/>
                <a:gd name="connsiteX38" fmla="*/ 131715 w 2330016"/>
                <a:gd name="connsiteY38" fmla="*/ 636729 h 2373433"/>
                <a:gd name="connsiteX39" fmla="*/ 192825 w 2330016"/>
                <a:gd name="connsiteY39" fmla="*/ 532410 h 2373433"/>
                <a:gd name="connsiteX40" fmla="*/ 261034 w 2330016"/>
                <a:gd name="connsiteY40" fmla="*/ 437041 h 2373433"/>
                <a:gd name="connsiteX41" fmla="*/ 375847 w 2330016"/>
                <a:gd name="connsiteY41" fmla="*/ 312660 h 2373433"/>
                <a:gd name="connsiteX42" fmla="*/ 518747 w 2330016"/>
                <a:gd name="connsiteY42" fmla="*/ 199390 h 2373433"/>
                <a:gd name="connsiteX43" fmla="*/ 653004 w 2330016"/>
                <a:gd name="connsiteY43" fmla="*/ 120378 h 2373433"/>
                <a:gd name="connsiteX44" fmla="*/ 774916 w 2330016"/>
                <a:gd name="connsiteY44" fmla="*/ 67601 h 2373433"/>
                <a:gd name="connsiteX45" fmla="*/ 905778 w 2330016"/>
                <a:gd name="connsiteY45" fmla="*/ 29022 h 2373433"/>
                <a:gd name="connsiteX46" fmla="*/ 1047443 w 2330016"/>
                <a:gd name="connsiteY46" fmla="*/ 5257 h 2373433"/>
                <a:gd name="connsiteX47" fmla="*/ 1164725 w 2330016"/>
                <a:gd name="connsiteY47" fmla="*/ 10 h 2373433"/>
                <a:gd name="connsiteX48" fmla="*/ 1393117 w 2330016"/>
                <a:gd name="connsiteY48" fmla="*/ 1170055 h 2373433"/>
                <a:gd name="connsiteX49" fmla="*/ 1534473 w 2330016"/>
                <a:gd name="connsiteY49" fmla="*/ 1173450 h 2373433"/>
                <a:gd name="connsiteX50" fmla="*/ 1547745 w 2330016"/>
                <a:gd name="connsiteY50" fmla="*/ 1161413 h 2373433"/>
                <a:gd name="connsiteX51" fmla="*/ 1552374 w 2330016"/>
                <a:gd name="connsiteY51" fmla="*/ 1099995 h 2373433"/>
                <a:gd name="connsiteX52" fmla="*/ 1578917 w 2330016"/>
                <a:gd name="connsiteY52" fmla="*/ 929627 h 2373433"/>
                <a:gd name="connsiteX53" fmla="*/ 1609781 w 2330016"/>
                <a:gd name="connsiteY53" fmla="*/ 817900 h 2373433"/>
                <a:gd name="connsiteX54" fmla="*/ 1648978 w 2330016"/>
                <a:gd name="connsiteY54" fmla="*/ 723148 h 2373433"/>
                <a:gd name="connsiteX55" fmla="*/ 1741569 w 2330016"/>
                <a:gd name="connsiteY55" fmla="*/ 553397 h 2373433"/>
                <a:gd name="connsiteX56" fmla="*/ 1822433 w 2330016"/>
                <a:gd name="connsiteY56" fmla="*/ 439201 h 2373433"/>
                <a:gd name="connsiteX57" fmla="*/ 1886012 w 2330016"/>
                <a:gd name="connsiteY57" fmla="*/ 368214 h 2373433"/>
                <a:gd name="connsiteX58" fmla="*/ 1910394 w 2330016"/>
                <a:gd name="connsiteY58" fmla="*/ 344758 h 2373433"/>
                <a:gd name="connsiteX59" fmla="*/ 1910086 w 2330016"/>
                <a:gd name="connsiteY59" fmla="*/ 329635 h 2373433"/>
                <a:gd name="connsiteX60" fmla="*/ 1861938 w 2330016"/>
                <a:gd name="connsiteY60" fmla="*/ 287969 h 2373433"/>
                <a:gd name="connsiteX61" fmla="*/ 1837247 w 2330016"/>
                <a:gd name="connsiteY61" fmla="*/ 268524 h 2373433"/>
                <a:gd name="connsiteX62" fmla="*/ 1764100 w 2330016"/>
                <a:gd name="connsiteY62" fmla="*/ 217599 h 2373433"/>
                <a:gd name="connsiteX63" fmla="*/ 1679842 w 2330016"/>
                <a:gd name="connsiteY63" fmla="*/ 168217 h 2373433"/>
                <a:gd name="connsiteX64" fmla="*/ 1619040 w 2330016"/>
                <a:gd name="connsiteY64" fmla="*/ 138897 h 2373433"/>
                <a:gd name="connsiteX65" fmla="*/ 1599596 w 2330016"/>
                <a:gd name="connsiteY65" fmla="*/ 129329 h 2373433"/>
                <a:gd name="connsiteX66" fmla="*/ 1480153 w 2330016"/>
                <a:gd name="connsiteY66" fmla="*/ 87663 h 2373433"/>
                <a:gd name="connsiteX67" fmla="*/ 1361945 w 2330016"/>
                <a:gd name="connsiteY67" fmla="*/ 58342 h 2373433"/>
                <a:gd name="connsiteX68" fmla="*/ 1263798 w 2330016"/>
                <a:gd name="connsiteY68" fmla="*/ 44762 h 2373433"/>
                <a:gd name="connsiteX69" fmla="*/ 1204848 w 2330016"/>
                <a:gd name="connsiteY69" fmla="*/ 40750 h 2373433"/>
                <a:gd name="connsiteX70" fmla="*/ 1181392 w 2330016"/>
                <a:gd name="connsiteY70" fmla="*/ 55256 h 2373433"/>
                <a:gd name="connsiteX71" fmla="*/ 1156392 w 2330016"/>
                <a:gd name="connsiteY71" fmla="*/ 113897 h 2373433"/>
                <a:gd name="connsiteX72" fmla="*/ 1103924 w 2330016"/>
                <a:gd name="connsiteY72" fmla="*/ 264204 h 2373433"/>
                <a:gd name="connsiteX73" fmla="*/ 1085097 w 2330016"/>
                <a:gd name="connsiteY73" fmla="*/ 331487 h 2373433"/>
                <a:gd name="connsiteX74" fmla="*/ 1069048 w 2330016"/>
                <a:gd name="connsiteY74" fmla="*/ 394449 h 2373433"/>
                <a:gd name="connsiteX75" fmla="*/ 1058863 w 2330016"/>
                <a:gd name="connsiteY75" fmla="*/ 435498 h 2373433"/>
                <a:gd name="connsiteX76" fmla="*/ 1034789 w 2330016"/>
                <a:gd name="connsiteY76" fmla="*/ 557409 h 2373433"/>
                <a:gd name="connsiteX77" fmla="*/ 1017197 w 2330016"/>
                <a:gd name="connsiteY77" fmla="*/ 672840 h 2373433"/>
                <a:gd name="connsiteX78" fmla="*/ 1006703 w 2330016"/>
                <a:gd name="connsiteY78" fmla="*/ 755246 h 2373433"/>
                <a:gd name="connsiteX79" fmla="*/ 1003925 w 2330016"/>
                <a:gd name="connsiteY79" fmla="*/ 786419 h 2373433"/>
                <a:gd name="connsiteX80" fmla="*/ 998370 w 2330016"/>
                <a:gd name="connsiteY80" fmla="*/ 836727 h 2373433"/>
                <a:gd name="connsiteX81" fmla="*/ 990654 w 2330016"/>
                <a:gd name="connsiteY81" fmla="*/ 947527 h 2373433"/>
                <a:gd name="connsiteX82" fmla="*/ 986024 w 2330016"/>
                <a:gd name="connsiteY82" fmla="*/ 1065736 h 2373433"/>
                <a:gd name="connsiteX83" fmla="*/ 985407 w 2330016"/>
                <a:gd name="connsiteY83" fmla="*/ 1149068 h 2373433"/>
                <a:gd name="connsiteX84" fmla="*/ 1003308 w 2330016"/>
                <a:gd name="connsiteY84" fmla="*/ 1166969 h 2373433"/>
                <a:gd name="connsiteX85" fmla="*/ 1258551 w 2330016"/>
                <a:gd name="connsiteY85" fmla="*/ 1168821 h 2373433"/>
                <a:gd name="connsiteX86" fmla="*/ 1393117 w 2330016"/>
                <a:gd name="connsiteY86" fmla="*/ 1170055 h 2373433"/>
                <a:gd name="connsiteX87" fmla="*/ 1219663 w 2330016"/>
                <a:gd name="connsiteY87" fmla="*/ 2331768 h 2373433"/>
                <a:gd name="connsiteX88" fmla="*/ 1324600 w 2330016"/>
                <a:gd name="connsiteY88" fmla="*/ 2325286 h 2373433"/>
                <a:gd name="connsiteX89" fmla="*/ 1367500 w 2330016"/>
                <a:gd name="connsiteY89" fmla="*/ 2319422 h 2373433"/>
                <a:gd name="connsiteX90" fmla="*/ 1605152 w 2330016"/>
                <a:gd name="connsiteY90" fmla="*/ 2245349 h 2373433"/>
                <a:gd name="connsiteX91" fmla="*/ 1685397 w 2330016"/>
                <a:gd name="connsiteY91" fmla="*/ 2208930 h 2373433"/>
                <a:gd name="connsiteX92" fmla="*/ 1894962 w 2330016"/>
                <a:gd name="connsiteY92" fmla="*/ 2059241 h 2373433"/>
                <a:gd name="connsiteX93" fmla="*/ 1895888 w 2330016"/>
                <a:gd name="connsiteY93" fmla="*/ 2045352 h 2373433"/>
                <a:gd name="connsiteX94" fmla="*/ 1805457 w 2330016"/>
                <a:gd name="connsiteY94" fmla="*/ 1945970 h 2373433"/>
                <a:gd name="connsiteX95" fmla="*/ 1702372 w 2330016"/>
                <a:gd name="connsiteY95" fmla="*/ 1795973 h 2373433"/>
                <a:gd name="connsiteX96" fmla="*/ 1621818 w 2330016"/>
                <a:gd name="connsiteY96" fmla="*/ 1616345 h 2373433"/>
                <a:gd name="connsiteX97" fmla="*/ 1567189 w 2330016"/>
                <a:gd name="connsiteY97" fmla="*/ 1403694 h 2373433"/>
                <a:gd name="connsiteX98" fmla="*/ 1551140 w 2330016"/>
                <a:gd name="connsiteY98" fmla="*/ 1277770 h 2373433"/>
                <a:gd name="connsiteX99" fmla="*/ 1548671 w 2330016"/>
                <a:gd name="connsiteY99" fmla="*/ 1224684 h 2373433"/>
                <a:gd name="connsiteX100" fmla="*/ 1534473 w 2330016"/>
                <a:gd name="connsiteY100" fmla="*/ 1210178 h 2373433"/>
                <a:gd name="connsiteX101" fmla="*/ 1432932 w 2330016"/>
                <a:gd name="connsiteY101" fmla="*/ 1208944 h 2373433"/>
                <a:gd name="connsiteX102" fmla="*/ 1166886 w 2330016"/>
                <a:gd name="connsiteY102" fmla="*/ 1206166 h 2373433"/>
                <a:gd name="connsiteX103" fmla="*/ 1031394 w 2330016"/>
                <a:gd name="connsiteY103" fmla="*/ 1205240 h 2373433"/>
                <a:gd name="connsiteX104" fmla="*/ 998987 w 2330016"/>
                <a:gd name="connsiteY104" fmla="*/ 1205240 h 2373433"/>
                <a:gd name="connsiteX105" fmla="*/ 984481 w 2330016"/>
                <a:gd name="connsiteY105" fmla="*/ 1220981 h 2373433"/>
                <a:gd name="connsiteX106" fmla="*/ 986024 w 2330016"/>
                <a:gd name="connsiteY106" fmla="*/ 1270363 h 2373433"/>
                <a:gd name="connsiteX107" fmla="*/ 989419 w 2330016"/>
                <a:gd name="connsiteY107" fmla="*/ 1385176 h 2373433"/>
                <a:gd name="connsiteX108" fmla="*/ 990036 w 2330016"/>
                <a:gd name="connsiteY108" fmla="*/ 1391040 h 2373433"/>
                <a:gd name="connsiteX109" fmla="*/ 993123 w 2330016"/>
                <a:gd name="connsiteY109" fmla="*/ 1437953 h 2373433"/>
                <a:gd name="connsiteX110" fmla="*/ 996826 w 2330016"/>
                <a:gd name="connsiteY110" fmla="*/ 1501841 h 2373433"/>
                <a:gd name="connsiteX111" fmla="*/ 1005160 w 2330016"/>
                <a:gd name="connsiteY111" fmla="*/ 1590729 h 2373433"/>
                <a:gd name="connsiteX112" fmla="*/ 1017197 w 2330016"/>
                <a:gd name="connsiteY112" fmla="*/ 1695048 h 2373433"/>
                <a:gd name="connsiteX113" fmla="*/ 1033246 w 2330016"/>
                <a:gd name="connsiteY113" fmla="*/ 1804923 h 2373433"/>
                <a:gd name="connsiteX114" fmla="*/ 1059171 w 2330016"/>
                <a:gd name="connsiteY114" fmla="*/ 1953378 h 2373433"/>
                <a:gd name="connsiteX115" fmla="*/ 1081393 w 2330016"/>
                <a:gd name="connsiteY115" fmla="*/ 2057389 h 2373433"/>
                <a:gd name="connsiteX116" fmla="*/ 1132010 w 2330016"/>
                <a:gd name="connsiteY116" fmla="*/ 2241337 h 2373433"/>
                <a:gd name="connsiteX117" fmla="*/ 1157935 w 2330016"/>
                <a:gd name="connsiteY117" fmla="*/ 2321891 h 2373433"/>
                <a:gd name="connsiteX118" fmla="*/ 1170590 w 2330016"/>
                <a:gd name="connsiteY118" fmla="*/ 2331150 h 2373433"/>
                <a:gd name="connsiteX119" fmla="*/ 1219663 w 2330016"/>
                <a:gd name="connsiteY119" fmla="*/ 2331768 h 2373433"/>
                <a:gd name="connsiteX120" fmla="*/ 626461 w 2330016"/>
                <a:gd name="connsiteY120" fmla="*/ 1201845 h 2373433"/>
                <a:gd name="connsiteX121" fmla="*/ 577079 w 2330016"/>
                <a:gd name="connsiteY121" fmla="*/ 1201845 h 2373433"/>
                <a:gd name="connsiteX122" fmla="*/ 565968 w 2330016"/>
                <a:gd name="connsiteY122" fmla="*/ 1211104 h 2373433"/>
                <a:gd name="connsiteX123" fmla="*/ 564425 w 2330016"/>
                <a:gd name="connsiteY123" fmla="*/ 1230240 h 2373433"/>
                <a:gd name="connsiteX124" fmla="*/ 558252 w 2330016"/>
                <a:gd name="connsiteY124" fmla="*/ 1298757 h 2373433"/>
                <a:gd name="connsiteX125" fmla="*/ 537882 w 2330016"/>
                <a:gd name="connsiteY125" fmla="*/ 1416657 h 2373433"/>
                <a:gd name="connsiteX126" fmla="*/ 517512 w 2330016"/>
                <a:gd name="connsiteY126" fmla="*/ 1503693 h 2373433"/>
                <a:gd name="connsiteX127" fmla="*/ 472760 w 2330016"/>
                <a:gd name="connsiteY127" fmla="*/ 1613259 h 2373433"/>
                <a:gd name="connsiteX128" fmla="*/ 355786 w 2330016"/>
                <a:gd name="connsiteY128" fmla="*/ 1840108 h 2373433"/>
                <a:gd name="connsiteX129" fmla="*/ 322762 w 2330016"/>
                <a:gd name="connsiteY129" fmla="*/ 1890724 h 2373433"/>
                <a:gd name="connsiteX130" fmla="*/ 304552 w 2330016"/>
                <a:gd name="connsiteY130" fmla="*/ 1916033 h 2373433"/>
                <a:gd name="connsiteX131" fmla="*/ 306404 w 2330016"/>
                <a:gd name="connsiteY131" fmla="*/ 1929921 h 2373433"/>
                <a:gd name="connsiteX132" fmla="*/ 345909 w 2330016"/>
                <a:gd name="connsiteY132" fmla="*/ 1972513 h 2373433"/>
                <a:gd name="connsiteX133" fmla="*/ 427390 w 2330016"/>
                <a:gd name="connsiteY133" fmla="*/ 2055228 h 2373433"/>
                <a:gd name="connsiteX134" fmla="*/ 511957 w 2330016"/>
                <a:gd name="connsiteY134" fmla="*/ 2119734 h 2373433"/>
                <a:gd name="connsiteX135" fmla="*/ 639733 w 2330016"/>
                <a:gd name="connsiteY135" fmla="*/ 2202448 h 2373433"/>
                <a:gd name="connsiteX136" fmla="*/ 706707 w 2330016"/>
                <a:gd name="connsiteY136" fmla="*/ 2238559 h 2373433"/>
                <a:gd name="connsiteX137" fmla="*/ 794360 w 2330016"/>
                <a:gd name="connsiteY137" fmla="*/ 2269732 h 2373433"/>
                <a:gd name="connsiteX138" fmla="*/ 961333 w 2330016"/>
                <a:gd name="connsiteY138" fmla="*/ 2312324 h 2373433"/>
                <a:gd name="connsiteX139" fmla="*/ 1022135 w 2330016"/>
                <a:gd name="connsiteY139" fmla="*/ 2322200 h 2373433"/>
                <a:gd name="connsiteX140" fmla="*/ 1105776 w 2330016"/>
                <a:gd name="connsiteY140" fmla="*/ 2333619 h 2373433"/>
                <a:gd name="connsiteX141" fmla="*/ 1118430 w 2330016"/>
                <a:gd name="connsiteY141" fmla="*/ 2319731 h 2373433"/>
                <a:gd name="connsiteX142" fmla="*/ 1117195 w 2330016"/>
                <a:gd name="connsiteY142" fmla="*/ 2315101 h 2373433"/>
                <a:gd name="connsiteX143" fmla="*/ 1093430 w 2330016"/>
                <a:gd name="connsiteY143" fmla="*/ 2235164 h 2373433"/>
                <a:gd name="connsiteX144" fmla="*/ 1042813 w 2330016"/>
                <a:gd name="connsiteY144" fmla="*/ 2056154 h 2373433"/>
                <a:gd name="connsiteX145" fmla="*/ 1008246 w 2330016"/>
                <a:gd name="connsiteY145" fmla="*/ 1877144 h 2373433"/>
                <a:gd name="connsiteX146" fmla="*/ 984481 w 2330016"/>
                <a:gd name="connsiteY146" fmla="*/ 1735480 h 2373433"/>
                <a:gd name="connsiteX147" fmla="*/ 967506 w 2330016"/>
                <a:gd name="connsiteY147" fmla="*/ 1595049 h 2373433"/>
                <a:gd name="connsiteX148" fmla="*/ 953000 w 2330016"/>
                <a:gd name="connsiteY148" fmla="*/ 1403385 h 2373433"/>
                <a:gd name="connsiteX149" fmla="*/ 947444 w 2330016"/>
                <a:gd name="connsiteY149" fmla="*/ 1262029 h 2373433"/>
                <a:gd name="connsiteX150" fmla="*/ 946210 w 2330016"/>
                <a:gd name="connsiteY150" fmla="*/ 1217277 h 2373433"/>
                <a:gd name="connsiteX151" fmla="*/ 937568 w 2330016"/>
                <a:gd name="connsiteY151" fmla="*/ 1208326 h 2373433"/>
                <a:gd name="connsiteX152" fmla="*/ 915963 w 2330016"/>
                <a:gd name="connsiteY152" fmla="*/ 1206166 h 2373433"/>
                <a:gd name="connsiteX153" fmla="*/ 796212 w 2330016"/>
                <a:gd name="connsiteY153" fmla="*/ 1204623 h 2373433"/>
                <a:gd name="connsiteX154" fmla="*/ 626461 w 2330016"/>
                <a:gd name="connsiteY154" fmla="*/ 1201845 h 2373433"/>
                <a:gd name="connsiteX155" fmla="*/ 801767 w 2330016"/>
                <a:gd name="connsiteY155" fmla="*/ 1163883 h 2373433"/>
                <a:gd name="connsiteX156" fmla="*/ 801767 w 2330016"/>
                <a:gd name="connsiteY156" fmla="*/ 1165117 h 2373433"/>
                <a:gd name="connsiteX157" fmla="*/ 821212 w 2330016"/>
                <a:gd name="connsiteY157" fmla="*/ 1165117 h 2373433"/>
                <a:gd name="connsiteX158" fmla="*/ 938494 w 2330016"/>
                <a:gd name="connsiteY158" fmla="*/ 1166660 h 2373433"/>
                <a:gd name="connsiteX159" fmla="*/ 947753 w 2330016"/>
                <a:gd name="connsiteY159" fmla="*/ 1156784 h 2373433"/>
                <a:gd name="connsiteX160" fmla="*/ 947753 w 2330016"/>
                <a:gd name="connsiteY160" fmla="*/ 1096291 h 2373433"/>
                <a:gd name="connsiteX161" fmla="*/ 953926 w 2330016"/>
                <a:gd name="connsiteY161" fmla="*/ 910182 h 2373433"/>
                <a:gd name="connsiteX162" fmla="*/ 965345 w 2330016"/>
                <a:gd name="connsiteY162" fmla="*/ 770369 h 2373433"/>
                <a:gd name="connsiteX163" fmla="*/ 985407 w 2330016"/>
                <a:gd name="connsiteY163" fmla="*/ 635495 h 2373433"/>
                <a:gd name="connsiteX164" fmla="*/ 1051455 w 2330016"/>
                <a:gd name="connsiteY164" fmla="*/ 320993 h 2373433"/>
                <a:gd name="connsiteX165" fmla="*/ 1109788 w 2330016"/>
                <a:gd name="connsiteY165" fmla="*/ 134267 h 2373433"/>
                <a:gd name="connsiteX166" fmla="*/ 1138183 w 2330016"/>
                <a:gd name="connsiteY166" fmla="*/ 57108 h 2373433"/>
                <a:gd name="connsiteX167" fmla="*/ 1128924 w 2330016"/>
                <a:gd name="connsiteY167" fmla="*/ 44145 h 2373433"/>
                <a:gd name="connsiteX168" fmla="*/ 952074 w 2330016"/>
                <a:gd name="connsiteY168" fmla="*/ 57416 h 2373433"/>
                <a:gd name="connsiteX169" fmla="*/ 747139 w 2330016"/>
                <a:gd name="connsiteY169" fmla="*/ 117292 h 2373433"/>
                <a:gd name="connsiteX170" fmla="*/ 597758 w 2330016"/>
                <a:gd name="connsiteY170" fmla="*/ 194143 h 2373433"/>
                <a:gd name="connsiteX171" fmla="*/ 472760 w 2330016"/>
                <a:gd name="connsiteY171" fmla="*/ 283339 h 2373433"/>
                <a:gd name="connsiteX172" fmla="*/ 363810 w 2330016"/>
                <a:gd name="connsiteY172" fmla="*/ 384264 h 2373433"/>
                <a:gd name="connsiteX173" fmla="*/ 325848 w 2330016"/>
                <a:gd name="connsiteY173" fmla="*/ 425004 h 2373433"/>
                <a:gd name="connsiteX174" fmla="*/ 324922 w 2330016"/>
                <a:gd name="connsiteY174" fmla="*/ 444757 h 2373433"/>
                <a:gd name="connsiteX175" fmla="*/ 341897 w 2330016"/>
                <a:gd name="connsiteY175" fmla="*/ 469756 h 2373433"/>
                <a:gd name="connsiteX176" fmla="*/ 461957 w 2330016"/>
                <a:gd name="connsiteY176" fmla="*/ 684877 h 2373433"/>
                <a:gd name="connsiteX177" fmla="*/ 509796 w 2330016"/>
                <a:gd name="connsiteY177" fmla="*/ 810184 h 2373433"/>
                <a:gd name="connsiteX178" fmla="*/ 540969 w 2330016"/>
                <a:gd name="connsiteY178" fmla="*/ 939194 h 2373433"/>
                <a:gd name="connsiteX179" fmla="*/ 563499 w 2330016"/>
                <a:gd name="connsiteY179" fmla="*/ 1101538 h 2373433"/>
                <a:gd name="connsiteX180" fmla="*/ 565351 w 2330016"/>
                <a:gd name="connsiteY180" fmla="*/ 1149994 h 2373433"/>
                <a:gd name="connsiteX181" fmla="*/ 577388 w 2330016"/>
                <a:gd name="connsiteY181" fmla="*/ 1161413 h 2373433"/>
                <a:gd name="connsiteX182" fmla="*/ 699608 w 2330016"/>
                <a:gd name="connsiteY182" fmla="*/ 1163265 h 2373433"/>
                <a:gd name="connsiteX183" fmla="*/ 801767 w 2330016"/>
                <a:gd name="connsiteY183" fmla="*/ 1163883 h 2373433"/>
                <a:gd name="connsiteX184" fmla="*/ 1663484 w 2330016"/>
                <a:gd name="connsiteY184" fmla="*/ 1210795 h 2373433"/>
                <a:gd name="connsiteX185" fmla="*/ 1599905 w 2330016"/>
                <a:gd name="connsiteY185" fmla="*/ 1210795 h 2373433"/>
                <a:gd name="connsiteX186" fmla="*/ 1586633 w 2330016"/>
                <a:gd name="connsiteY186" fmla="*/ 1223758 h 2373433"/>
                <a:gd name="connsiteX187" fmla="*/ 1586633 w 2330016"/>
                <a:gd name="connsiteY187" fmla="*/ 1229931 h 2373433"/>
                <a:gd name="connsiteX188" fmla="*/ 1594041 w 2330016"/>
                <a:gd name="connsiteY188" fmla="*/ 1335794 h 2373433"/>
                <a:gd name="connsiteX189" fmla="*/ 1609781 w 2330016"/>
                <a:gd name="connsiteY189" fmla="*/ 1437027 h 2373433"/>
                <a:gd name="connsiteX190" fmla="*/ 1623361 w 2330016"/>
                <a:gd name="connsiteY190" fmla="*/ 1494434 h 2373433"/>
                <a:gd name="connsiteX191" fmla="*/ 1632003 w 2330016"/>
                <a:gd name="connsiteY191" fmla="*/ 1524371 h 2373433"/>
                <a:gd name="connsiteX192" fmla="*/ 1641262 w 2330016"/>
                <a:gd name="connsiteY192" fmla="*/ 1559247 h 2373433"/>
                <a:gd name="connsiteX193" fmla="*/ 1674286 w 2330016"/>
                <a:gd name="connsiteY193" fmla="*/ 1647209 h 2373433"/>
                <a:gd name="connsiteX194" fmla="*/ 1735705 w 2330016"/>
                <a:gd name="connsiteY194" fmla="*/ 1774368 h 2373433"/>
                <a:gd name="connsiteX195" fmla="*/ 1806383 w 2330016"/>
                <a:gd name="connsiteY195" fmla="*/ 1882391 h 2373433"/>
                <a:gd name="connsiteX196" fmla="*/ 1825828 w 2330016"/>
                <a:gd name="connsiteY196" fmla="*/ 1908317 h 2373433"/>
                <a:gd name="connsiteX197" fmla="*/ 1866568 w 2330016"/>
                <a:gd name="connsiteY197" fmla="*/ 1959242 h 2373433"/>
                <a:gd name="connsiteX198" fmla="*/ 1908234 w 2330016"/>
                <a:gd name="connsiteY198" fmla="*/ 2004612 h 2373433"/>
                <a:gd name="connsiteX199" fmla="*/ 1921505 w 2330016"/>
                <a:gd name="connsiteY199" fmla="*/ 2018500 h 2373433"/>
                <a:gd name="connsiteX200" fmla="*/ 1944036 w 2330016"/>
                <a:gd name="connsiteY200" fmla="*/ 2016649 h 2373433"/>
                <a:gd name="connsiteX201" fmla="*/ 1947431 w 2330016"/>
                <a:gd name="connsiteY201" fmla="*/ 2013253 h 2373433"/>
                <a:gd name="connsiteX202" fmla="*/ 2052985 w 2330016"/>
                <a:gd name="connsiteY202" fmla="*/ 1891959 h 2373433"/>
                <a:gd name="connsiteX203" fmla="*/ 2165638 w 2330016"/>
                <a:gd name="connsiteY203" fmla="*/ 1714801 h 2373433"/>
                <a:gd name="connsiteX204" fmla="*/ 2221810 w 2330016"/>
                <a:gd name="connsiteY204" fmla="*/ 1584864 h 2373433"/>
                <a:gd name="connsiteX205" fmla="*/ 2260389 w 2330016"/>
                <a:gd name="connsiteY205" fmla="*/ 1462952 h 2373433"/>
                <a:gd name="connsiteX206" fmla="*/ 2282303 w 2330016"/>
                <a:gd name="connsiteY206" fmla="*/ 1315115 h 2373433"/>
                <a:gd name="connsiteX207" fmla="*/ 2282920 w 2330016"/>
                <a:gd name="connsiteY207" fmla="*/ 1298140 h 2373433"/>
                <a:gd name="connsiteX208" fmla="*/ 2287550 w 2330016"/>
                <a:gd name="connsiteY208" fmla="*/ 1232092 h 2373433"/>
                <a:gd name="connsiteX209" fmla="*/ 2273661 w 2330016"/>
                <a:gd name="connsiteY209" fmla="*/ 1217277 h 2373433"/>
                <a:gd name="connsiteX210" fmla="*/ 2206069 w 2330016"/>
                <a:gd name="connsiteY210" fmla="*/ 1215734 h 2373433"/>
                <a:gd name="connsiteX211" fmla="*/ 1948665 w 2330016"/>
                <a:gd name="connsiteY211" fmla="*/ 1213573 h 2373433"/>
                <a:gd name="connsiteX212" fmla="*/ 1663484 w 2330016"/>
                <a:gd name="connsiteY212" fmla="*/ 1210795 h 2373433"/>
                <a:gd name="connsiteX213" fmla="*/ 2060084 w 2330016"/>
                <a:gd name="connsiteY213" fmla="*/ 1179006 h 2373433"/>
                <a:gd name="connsiteX214" fmla="*/ 2060084 w 2330016"/>
                <a:gd name="connsiteY214" fmla="*/ 1179314 h 2373433"/>
                <a:gd name="connsiteX215" fmla="*/ 2084157 w 2330016"/>
                <a:gd name="connsiteY215" fmla="*/ 1179314 h 2373433"/>
                <a:gd name="connsiteX216" fmla="*/ 2278908 w 2330016"/>
                <a:gd name="connsiteY216" fmla="*/ 1183327 h 2373433"/>
                <a:gd name="connsiteX217" fmla="*/ 2288167 w 2330016"/>
                <a:gd name="connsiteY217" fmla="*/ 1173759 h 2373433"/>
                <a:gd name="connsiteX218" fmla="*/ 2282611 w 2330016"/>
                <a:gd name="connsiteY218" fmla="*/ 1074995 h 2373433"/>
                <a:gd name="connsiteX219" fmla="*/ 2270883 w 2330016"/>
                <a:gd name="connsiteY219" fmla="*/ 979009 h 2373433"/>
                <a:gd name="connsiteX220" fmla="*/ 2255451 w 2330016"/>
                <a:gd name="connsiteY220" fmla="*/ 897220 h 2373433"/>
                <a:gd name="connsiteX221" fmla="*/ 2193724 w 2330016"/>
                <a:gd name="connsiteY221" fmla="*/ 729629 h 2373433"/>
                <a:gd name="connsiteX222" fmla="*/ 2128601 w 2330016"/>
                <a:gd name="connsiteY222" fmla="*/ 602779 h 2373433"/>
                <a:gd name="connsiteX223" fmla="*/ 2026133 w 2330016"/>
                <a:gd name="connsiteY223" fmla="*/ 446300 h 2373433"/>
                <a:gd name="connsiteX224" fmla="*/ 1955455 w 2330016"/>
                <a:gd name="connsiteY224" fmla="*/ 370066 h 2373433"/>
                <a:gd name="connsiteX225" fmla="*/ 1941567 w 2330016"/>
                <a:gd name="connsiteY225" fmla="*/ 370066 h 2373433"/>
                <a:gd name="connsiteX226" fmla="*/ 1890333 w 2330016"/>
                <a:gd name="connsiteY226" fmla="*/ 420991 h 2373433"/>
                <a:gd name="connsiteX227" fmla="*/ 1815334 w 2330016"/>
                <a:gd name="connsiteY227" fmla="*/ 510496 h 2373433"/>
                <a:gd name="connsiteX228" fmla="*/ 1747125 w 2330016"/>
                <a:gd name="connsiteY228" fmla="*/ 612964 h 2373433"/>
                <a:gd name="connsiteX229" fmla="*/ 1698360 w 2330016"/>
                <a:gd name="connsiteY229" fmla="*/ 704630 h 2373433"/>
                <a:gd name="connsiteX230" fmla="*/ 1684163 w 2330016"/>
                <a:gd name="connsiteY230" fmla="*/ 733950 h 2373433"/>
                <a:gd name="connsiteX231" fmla="*/ 1661324 w 2330016"/>
                <a:gd name="connsiteY231" fmla="*/ 791048 h 2373433"/>
                <a:gd name="connsiteX232" fmla="*/ 1640953 w 2330016"/>
                <a:gd name="connsiteY232" fmla="*/ 847838 h 2373433"/>
                <a:gd name="connsiteX233" fmla="*/ 1622435 w 2330016"/>
                <a:gd name="connsiteY233" fmla="*/ 912960 h 2373433"/>
                <a:gd name="connsiteX234" fmla="*/ 1596818 w 2330016"/>
                <a:gd name="connsiteY234" fmla="*/ 1041971 h 2373433"/>
                <a:gd name="connsiteX235" fmla="*/ 1590337 w 2330016"/>
                <a:gd name="connsiteY235" fmla="*/ 1105550 h 2373433"/>
                <a:gd name="connsiteX236" fmla="*/ 1587559 w 2330016"/>
                <a:gd name="connsiteY236" fmla="*/ 1161105 h 2373433"/>
                <a:gd name="connsiteX237" fmla="*/ 1596510 w 2330016"/>
                <a:gd name="connsiteY237" fmla="*/ 1171290 h 2373433"/>
                <a:gd name="connsiteX238" fmla="*/ 1603608 w 2330016"/>
                <a:gd name="connsiteY238" fmla="*/ 1171598 h 2373433"/>
                <a:gd name="connsiteX239" fmla="*/ 1717187 w 2330016"/>
                <a:gd name="connsiteY239" fmla="*/ 1173450 h 2373433"/>
                <a:gd name="connsiteX240" fmla="*/ 1847741 w 2330016"/>
                <a:gd name="connsiteY240" fmla="*/ 1175611 h 2373433"/>
                <a:gd name="connsiteX241" fmla="*/ 2060084 w 2330016"/>
                <a:gd name="connsiteY241" fmla="*/ 1179006 h 2373433"/>
                <a:gd name="connsiteX242" fmla="*/ 40049 w 2330016"/>
                <a:gd name="connsiteY242" fmla="*/ 1241042 h 2373433"/>
                <a:gd name="connsiteX243" fmla="*/ 42210 w 2330016"/>
                <a:gd name="connsiteY243" fmla="*/ 1301535 h 2373433"/>
                <a:gd name="connsiteX244" fmla="*/ 53629 w 2330016"/>
                <a:gd name="connsiteY244" fmla="*/ 1396287 h 2373433"/>
                <a:gd name="connsiteX245" fmla="*/ 103012 w 2330016"/>
                <a:gd name="connsiteY245" fmla="*/ 1569124 h 2373433"/>
                <a:gd name="connsiteX246" fmla="*/ 149307 w 2330016"/>
                <a:gd name="connsiteY246" fmla="*/ 1681777 h 2373433"/>
                <a:gd name="connsiteX247" fmla="*/ 190047 w 2330016"/>
                <a:gd name="connsiteY247" fmla="*/ 1761096 h 2373433"/>
                <a:gd name="connsiteX248" fmla="*/ 227393 w 2330016"/>
                <a:gd name="connsiteY248" fmla="*/ 1821898 h 2373433"/>
                <a:gd name="connsiteX249" fmla="*/ 270293 w 2330016"/>
                <a:gd name="connsiteY249" fmla="*/ 1881774 h 2373433"/>
                <a:gd name="connsiteX250" fmla="*/ 279552 w 2330016"/>
                <a:gd name="connsiteY250" fmla="*/ 1881465 h 2373433"/>
                <a:gd name="connsiteX251" fmla="*/ 295910 w 2330016"/>
                <a:gd name="connsiteY251" fmla="*/ 1859243 h 2373433"/>
                <a:gd name="connsiteX252" fmla="*/ 338502 w 2330016"/>
                <a:gd name="connsiteY252" fmla="*/ 1797824 h 2373433"/>
                <a:gd name="connsiteX253" fmla="*/ 386958 w 2330016"/>
                <a:gd name="connsiteY253" fmla="*/ 1718504 h 2373433"/>
                <a:gd name="connsiteX254" fmla="*/ 427390 w 2330016"/>
                <a:gd name="connsiteY254" fmla="*/ 1638876 h 2373433"/>
                <a:gd name="connsiteX255" fmla="*/ 476772 w 2330016"/>
                <a:gd name="connsiteY255" fmla="*/ 1501224 h 2373433"/>
                <a:gd name="connsiteX256" fmla="*/ 513500 w 2330016"/>
                <a:gd name="connsiteY256" fmla="*/ 1367275 h 2373433"/>
                <a:gd name="connsiteX257" fmla="*/ 525537 w 2330016"/>
                <a:gd name="connsiteY257" fmla="*/ 1215734 h 2373433"/>
                <a:gd name="connsiteX258" fmla="*/ 512574 w 2330016"/>
                <a:gd name="connsiteY258" fmla="*/ 1202462 h 2373433"/>
                <a:gd name="connsiteX259" fmla="*/ 441279 w 2330016"/>
                <a:gd name="connsiteY259" fmla="*/ 1200919 h 2373433"/>
                <a:gd name="connsiteX260" fmla="*/ 252701 w 2330016"/>
                <a:gd name="connsiteY260" fmla="*/ 1198450 h 2373433"/>
                <a:gd name="connsiteX261" fmla="*/ 148690 w 2330016"/>
                <a:gd name="connsiteY261" fmla="*/ 1197524 h 2373433"/>
                <a:gd name="connsiteX262" fmla="*/ 53012 w 2330016"/>
                <a:gd name="connsiteY262" fmla="*/ 1195672 h 2373433"/>
                <a:gd name="connsiteX263" fmla="*/ 39741 w 2330016"/>
                <a:gd name="connsiteY263" fmla="*/ 1207709 h 2373433"/>
                <a:gd name="connsiteX264" fmla="*/ 40049 w 2330016"/>
                <a:gd name="connsiteY264" fmla="*/ 1241042 h 2373433"/>
                <a:gd name="connsiteX265" fmla="*/ 528623 w 2330016"/>
                <a:gd name="connsiteY265" fmla="*/ 1137340 h 2373433"/>
                <a:gd name="connsiteX266" fmla="*/ 525537 w 2330016"/>
                <a:gd name="connsiteY266" fmla="*/ 1110180 h 2373433"/>
                <a:gd name="connsiteX267" fmla="*/ 515043 w 2330016"/>
                <a:gd name="connsiteY267" fmla="*/ 1026230 h 2373433"/>
                <a:gd name="connsiteX268" fmla="*/ 495290 w 2330016"/>
                <a:gd name="connsiteY268" fmla="*/ 910800 h 2373433"/>
                <a:gd name="connsiteX269" fmla="*/ 467821 w 2330016"/>
                <a:gd name="connsiteY269" fmla="*/ 808023 h 2373433"/>
                <a:gd name="connsiteX270" fmla="*/ 401773 w 2330016"/>
                <a:gd name="connsiteY270" fmla="*/ 642285 h 2373433"/>
                <a:gd name="connsiteX271" fmla="*/ 303009 w 2330016"/>
                <a:gd name="connsiteY271" fmla="*/ 483336 h 2373433"/>
                <a:gd name="connsiteX272" fmla="*/ 294676 w 2330016"/>
                <a:gd name="connsiteY272" fmla="*/ 472843 h 2373433"/>
                <a:gd name="connsiteX273" fmla="*/ 288503 w 2330016"/>
                <a:gd name="connsiteY273" fmla="*/ 472225 h 2373433"/>
                <a:gd name="connsiteX274" fmla="*/ 281713 w 2330016"/>
                <a:gd name="connsiteY274" fmla="*/ 479015 h 2373433"/>
                <a:gd name="connsiteX275" fmla="*/ 254553 w 2330016"/>
                <a:gd name="connsiteY275" fmla="*/ 514509 h 2373433"/>
                <a:gd name="connsiteX276" fmla="*/ 119987 w 2330016"/>
                <a:gd name="connsiteY276" fmla="*/ 765431 h 2373433"/>
                <a:gd name="connsiteX277" fmla="*/ 80172 w 2330016"/>
                <a:gd name="connsiteY277" fmla="*/ 880862 h 2373433"/>
                <a:gd name="connsiteX278" fmla="*/ 50543 w 2330016"/>
                <a:gd name="connsiteY278" fmla="*/ 1018823 h 2373433"/>
                <a:gd name="connsiteX279" fmla="*/ 40358 w 2330016"/>
                <a:gd name="connsiteY279" fmla="*/ 1140117 h 2373433"/>
                <a:gd name="connsiteX280" fmla="*/ 57642 w 2330016"/>
                <a:gd name="connsiteY280" fmla="*/ 1157710 h 2373433"/>
                <a:gd name="connsiteX281" fmla="*/ 310416 w 2330016"/>
                <a:gd name="connsiteY281" fmla="*/ 1159870 h 2373433"/>
                <a:gd name="connsiteX282" fmla="*/ 474920 w 2330016"/>
                <a:gd name="connsiteY282" fmla="*/ 1160796 h 2373433"/>
                <a:gd name="connsiteX283" fmla="*/ 512265 w 2330016"/>
                <a:gd name="connsiteY283" fmla="*/ 1162339 h 2373433"/>
                <a:gd name="connsiteX284" fmla="*/ 523993 w 2330016"/>
                <a:gd name="connsiteY284" fmla="*/ 1156475 h 2373433"/>
                <a:gd name="connsiteX285" fmla="*/ 528623 w 2330016"/>
                <a:gd name="connsiteY285" fmla="*/ 1137340 h 237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</a:cxnLst>
              <a:rect l="l" t="t" r="r" b="b"/>
              <a:pathLst>
                <a:path w="2330016" h="2373433">
                  <a:moveTo>
                    <a:pt x="1164725" y="10"/>
                  </a:moveTo>
                  <a:cubicBezTo>
                    <a:pt x="1243119" y="-299"/>
                    <a:pt x="1312872" y="6800"/>
                    <a:pt x="1382006" y="19762"/>
                  </a:cubicBezTo>
                  <a:cubicBezTo>
                    <a:pt x="1437561" y="30256"/>
                    <a:pt x="1491881" y="45071"/>
                    <a:pt x="1545276" y="63589"/>
                  </a:cubicBezTo>
                  <a:cubicBezTo>
                    <a:pt x="1619966" y="89823"/>
                    <a:pt x="1691262" y="123773"/>
                    <a:pt x="1759162" y="164514"/>
                  </a:cubicBezTo>
                  <a:cubicBezTo>
                    <a:pt x="1838173" y="212352"/>
                    <a:pt x="1910086" y="268833"/>
                    <a:pt x="1975825" y="333647"/>
                  </a:cubicBezTo>
                  <a:cubicBezTo>
                    <a:pt x="2010702" y="367906"/>
                    <a:pt x="2042800" y="404325"/>
                    <a:pt x="2073355" y="442596"/>
                  </a:cubicBezTo>
                  <a:cubicBezTo>
                    <a:pt x="2111626" y="491052"/>
                    <a:pt x="2145885" y="542286"/>
                    <a:pt x="2176131" y="596298"/>
                  </a:cubicBezTo>
                  <a:cubicBezTo>
                    <a:pt x="2199897" y="638581"/>
                    <a:pt x="2220884" y="682099"/>
                    <a:pt x="2239402" y="726543"/>
                  </a:cubicBezTo>
                  <a:cubicBezTo>
                    <a:pt x="2257303" y="769752"/>
                    <a:pt x="2272426" y="813887"/>
                    <a:pt x="2285080" y="858948"/>
                  </a:cubicBezTo>
                  <a:cubicBezTo>
                    <a:pt x="2302364" y="920367"/>
                    <a:pt x="2314710" y="982712"/>
                    <a:pt x="2322117" y="1046292"/>
                  </a:cubicBezTo>
                  <a:cubicBezTo>
                    <a:pt x="2329216" y="1108328"/>
                    <a:pt x="2331376" y="1170981"/>
                    <a:pt x="2329216" y="1233326"/>
                  </a:cubicBezTo>
                  <a:cubicBezTo>
                    <a:pt x="2326747" y="1302461"/>
                    <a:pt x="2317487" y="1370670"/>
                    <a:pt x="2303908" y="1438261"/>
                  </a:cubicBezTo>
                  <a:cubicBezTo>
                    <a:pt x="2295883" y="1478076"/>
                    <a:pt x="2284463" y="1517273"/>
                    <a:pt x="2272426" y="1556161"/>
                  </a:cubicBezTo>
                  <a:cubicBezTo>
                    <a:pt x="2261007" y="1592272"/>
                    <a:pt x="2247735" y="1627765"/>
                    <a:pt x="2232612" y="1662332"/>
                  </a:cubicBezTo>
                  <a:cubicBezTo>
                    <a:pt x="2210082" y="1714492"/>
                    <a:pt x="2182921" y="1764492"/>
                    <a:pt x="2153292" y="1812948"/>
                  </a:cubicBezTo>
                  <a:cubicBezTo>
                    <a:pt x="2120268" y="1866651"/>
                    <a:pt x="2083231" y="1917267"/>
                    <a:pt x="2043417" y="1966032"/>
                  </a:cubicBezTo>
                  <a:cubicBezTo>
                    <a:pt x="2026751" y="1986402"/>
                    <a:pt x="2008850" y="2005229"/>
                    <a:pt x="1990331" y="2024056"/>
                  </a:cubicBezTo>
                  <a:cubicBezTo>
                    <a:pt x="1925826" y="2090104"/>
                    <a:pt x="1854531" y="2147820"/>
                    <a:pt x="1776137" y="2196584"/>
                  </a:cubicBezTo>
                  <a:cubicBezTo>
                    <a:pt x="1717187" y="2233312"/>
                    <a:pt x="1655459" y="2264793"/>
                    <a:pt x="1591263" y="2291336"/>
                  </a:cubicBezTo>
                  <a:cubicBezTo>
                    <a:pt x="1541881" y="2311706"/>
                    <a:pt x="1490647" y="2325595"/>
                    <a:pt x="1439413" y="2339792"/>
                  </a:cubicBezTo>
                  <a:cubicBezTo>
                    <a:pt x="1381080" y="2356150"/>
                    <a:pt x="1320896" y="2363557"/>
                    <a:pt x="1260712" y="2368496"/>
                  </a:cubicBezTo>
                  <a:cubicBezTo>
                    <a:pt x="1224601" y="2371273"/>
                    <a:pt x="1188182" y="2373125"/>
                    <a:pt x="1152071" y="2373434"/>
                  </a:cubicBezTo>
                  <a:cubicBezTo>
                    <a:pt x="1112566" y="2373434"/>
                    <a:pt x="1073060" y="2370347"/>
                    <a:pt x="1033863" y="2366644"/>
                  </a:cubicBezTo>
                  <a:cubicBezTo>
                    <a:pt x="983864" y="2361706"/>
                    <a:pt x="935099" y="2351212"/>
                    <a:pt x="886334" y="2340410"/>
                  </a:cubicBezTo>
                  <a:cubicBezTo>
                    <a:pt x="860717" y="2334854"/>
                    <a:pt x="836026" y="2326521"/>
                    <a:pt x="811335" y="2317570"/>
                  </a:cubicBezTo>
                  <a:cubicBezTo>
                    <a:pt x="772138" y="2303682"/>
                    <a:pt x="733250" y="2289176"/>
                    <a:pt x="695287" y="2272818"/>
                  </a:cubicBezTo>
                  <a:cubicBezTo>
                    <a:pt x="630782" y="2244732"/>
                    <a:pt x="569980" y="2210164"/>
                    <a:pt x="511957" y="2170350"/>
                  </a:cubicBezTo>
                  <a:cubicBezTo>
                    <a:pt x="442513" y="2122511"/>
                    <a:pt x="378625" y="2067574"/>
                    <a:pt x="320601" y="2005846"/>
                  </a:cubicBezTo>
                  <a:cubicBezTo>
                    <a:pt x="282021" y="1964797"/>
                    <a:pt x="246837" y="1921588"/>
                    <a:pt x="214738" y="1875601"/>
                  </a:cubicBezTo>
                  <a:cubicBezTo>
                    <a:pt x="183257" y="1830849"/>
                    <a:pt x="154863" y="1783627"/>
                    <a:pt x="130480" y="1734554"/>
                  </a:cubicBezTo>
                  <a:cubicBezTo>
                    <a:pt x="113814" y="1700912"/>
                    <a:pt x="97456" y="1667271"/>
                    <a:pt x="83567" y="1632395"/>
                  </a:cubicBezTo>
                  <a:cubicBezTo>
                    <a:pt x="72456" y="1604309"/>
                    <a:pt x="62580" y="1575914"/>
                    <a:pt x="53629" y="1546902"/>
                  </a:cubicBezTo>
                  <a:cubicBezTo>
                    <a:pt x="44679" y="1517273"/>
                    <a:pt x="36654" y="1487335"/>
                    <a:pt x="29556" y="1457088"/>
                  </a:cubicBezTo>
                  <a:cubicBezTo>
                    <a:pt x="22148" y="1426533"/>
                    <a:pt x="17828" y="1395361"/>
                    <a:pt x="12889" y="1364188"/>
                  </a:cubicBezTo>
                  <a:cubicBezTo>
                    <a:pt x="-2851" y="1263881"/>
                    <a:pt x="-2851" y="1163265"/>
                    <a:pt x="5791" y="1062649"/>
                  </a:cubicBezTo>
                  <a:cubicBezTo>
                    <a:pt x="9186" y="1022526"/>
                    <a:pt x="15976" y="982712"/>
                    <a:pt x="24000" y="943207"/>
                  </a:cubicBezTo>
                  <a:cubicBezTo>
                    <a:pt x="31099" y="908948"/>
                    <a:pt x="39432" y="874689"/>
                    <a:pt x="49309" y="841356"/>
                  </a:cubicBezTo>
                  <a:cubicBezTo>
                    <a:pt x="60420" y="803394"/>
                    <a:pt x="73691" y="766357"/>
                    <a:pt x="88814" y="729938"/>
                  </a:cubicBezTo>
                  <a:cubicBezTo>
                    <a:pt x="101777" y="698148"/>
                    <a:pt x="116592" y="667284"/>
                    <a:pt x="131715" y="636729"/>
                  </a:cubicBezTo>
                  <a:cubicBezTo>
                    <a:pt x="149616" y="600619"/>
                    <a:pt x="170603" y="566051"/>
                    <a:pt x="192825" y="532410"/>
                  </a:cubicBezTo>
                  <a:cubicBezTo>
                    <a:pt x="214430" y="499694"/>
                    <a:pt x="236652" y="467596"/>
                    <a:pt x="261034" y="437041"/>
                  </a:cubicBezTo>
                  <a:cubicBezTo>
                    <a:pt x="296527" y="392905"/>
                    <a:pt x="334799" y="351548"/>
                    <a:pt x="375847" y="312660"/>
                  </a:cubicBezTo>
                  <a:cubicBezTo>
                    <a:pt x="419983" y="270685"/>
                    <a:pt x="468439" y="233340"/>
                    <a:pt x="518747" y="199390"/>
                  </a:cubicBezTo>
                  <a:cubicBezTo>
                    <a:pt x="561647" y="170378"/>
                    <a:pt x="605782" y="142292"/>
                    <a:pt x="653004" y="120378"/>
                  </a:cubicBezTo>
                  <a:cubicBezTo>
                    <a:pt x="693127" y="101551"/>
                    <a:pt x="733559" y="83650"/>
                    <a:pt x="774916" y="67601"/>
                  </a:cubicBezTo>
                  <a:cubicBezTo>
                    <a:pt x="817508" y="51244"/>
                    <a:pt x="861335" y="38898"/>
                    <a:pt x="905778" y="29022"/>
                  </a:cubicBezTo>
                  <a:cubicBezTo>
                    <a:pt x="952691" y="18528"/>
                    <a:pt x="999913" y="10503"/>
                    <a:pt x="1047443" y="5257"/>
                  </a:cubicBezTo>
                  <a:cubicBezTo>
                    <a:pt x="1088183" y="936"/>
                    <a:pt x="1130467" y="936"/>
                    <a:pt x="1164725" y="10"/>
                  </a:cubicBezTo>
                  <a:close/>
                  <a:moveTo>
                    <a:pt x="1393117" y="1170055"/>
                  </a:moveTo>
                  <a:cubicBezTo>
                    <a:pt x="1440339" y="1171907"/>
                    <a:pt x="1487561" y="1171907"/>
                    <a:pt x="1534473" y="1173450"/>
                  </a:cubicBezTo>
                  <a:cubicBezTo>
                    <a:pt x="1545893" y="1173759"/>
                    <a:pt x="1547436" y="1172524"/>
                    <a:pt x="1547745" y="1161413"/>
                  </a:cubicBezTo>
                  <a:cubicBezTo>
                    <a:pt x="1548054" y="1140735"/>
                    <a:pt x="1550523" y="1120365"/>
                    <a:pt x="1552374" y="1099995"/>
                  </a:cubicBezTo>
                  <a:cubicBezTo>
                    <a:pt x="1557313" y="1042588"/>
                    <a:pt x="1566572" y="985799"/>
                    <a:pt x="1578917" y="929627"/>
                  </a:cubicBezTo>
                  <a:cubicBezTo>
                    <a:pt x="1587251" y="891973"/>
                    <a:pt x="1597436" y="854627"/>
                    <a:pt x="1609781" y="817900"/>
                  </a:cubicBezTo>
                  <a:cubicBezTo>
                    <a:pt x="1620583" y="785493"/>
                    <a:pt x="1633546" y="753703"/>
                    <a:pt x="1648978" y="723148"/>
                  </a:cubicBezTo>
                  <a:cubicBezTo>
                    <a:pt x="1678299" y="665741"/>
                    <a:pt x="1709162" y="609261"/>
                    <a:pt x="1741569" y="553397"/>
                  </a:cubicBezTo>
                  <a:cubicBezTo>
                    <a:pt x="1765026" y="512966"/>
                    <a:pt x="1791877" y="474694"/>
                    <a:pt x="1822433" y="439201"/>
                  </a:cubicBezTo>
                  <a:cubicBezTo>
                    <a:pt x="1843111" y="415127"/>
                    <a:pt x="1864099" y="391054"/>
                    <a:pt x="1886012" y="368214"/>
                  </a:cubicBezTo>
                  <a:cubicBezTo>
                    <a:pt x="1894036" y="360190"/>
                    <a:pt x="1902370" y="352783"/>
                    <a:pt x="1910394" y="344758"/>
                  </a:cubicBezTo>
                  <a:cubicBezTo>
                    <a:pt x="1916258" y="339203"/>
                    <a:pt x="1915641" y="335190"/>
                    <a:pt x="1910086" y="329635"/>
                  </a:cubicBezTo>
                  <a:cubicBezTo>
                    <a:pt x="1894962" y="314512"/>
                    <a:pt x="1877061" y="303092"/>
                    <a:pt x="1861938" y="287969"/>
                  </a:cubicBezTo>
                  <a:cubicBezTo>
                    <a:pt x="1854531" y="280870"/>
                    <a:pt x="1845889" y="274080"/>
                    <a:pt x="1837247" y="268524"/>
                  </a:cubicBezTo>
                  <a:cubicBezTo>
                    <a:pt x="1812247" y="252167"/>
                    <a:pt x="1789408" y="233648"/>
                    <a:pt x="1764100" y="217599"/>
                  </a:cubicBezTo>
                  <a:cubicBezTo>
                    <a:pt x="1736631" y="200316"/>
                    <a:pt x="1708237" y="183958"/>
                    <a:pt x="1679842" y="168217"/>
                  </a:cubicBezTo>
                  <a:cubicBezTo>
                    <a:pt x="1660089" y="157415"/>
                    <a:pt x="1639719" y="148156"/>
                    <a:pt x="1619040" y="138897"/>
                  </a:cubicBezTo>
                  <a:cubicBezTo>
                    <a:pt x="1612250" y="136119"/>
                    <a:pt x="1606077" y="132107"/>
                    <a:pt x="1599596" y="129329"/>
                  </a:cubicBezTo>
                  <a:cubicBezTo>
                    <a:pt x="1560090" y="114206"/>
                    <a:pt x="1521202" y="98465"/>
                    <a:pt x="1480153" y="87663"/>
                  </a:cubicBezTo>
                  <a:cubicBezTo>
                    <a:pt x="1440956" y="77169"/>
                    <a:pt x="1401759" y="66058"/>
                    <a:pt x="1361945" y="58342"/>
                  </a:cubicBezTo>
                  <a:cubicBezTo>
                    <a:pt x="1329538" y="52169"/>
                    <a:pt x="1296822" y="46923"/>
                    <a:pt x="1263798" y="44762"/>
                  </a:cubicBezTo>
                  <a:cubicBezTo>
                    <a:pt x="1244045" y="43528"/>
                    <a:pt x="1224293" y="42293"/>
                    <a:pt x="1204848" y="40750"/>
                  </a:cubicBezTo>
                  <a:cubicBezTo>
                    <a:pt x="1190651" y="39824"/>
                    <a:pt x="1186947" y="41984"/>
                    <a:pt x="1181392" y="55256"/>
                  </a:cubicBezTo>
                  <a:cubicBezTo>
                    <a:pt x="1173367" y="75009"/>
                    <a:pt x="1164725" y="94453"/>
                    <a:pt x="1156392" y="113897"/>
                  </a:cubicBezTo>
                  <a:cubicBezTo>
                    <a:pt x="1135713" y="162970"/>
                    <a:pt x="1119664" y="213587"/>
                    <a:pt x="1103924" y="264204"/>
                  </a:cubicBezTo>
                  <a:cubicBezTo>
                    <a:pt x="1096825" y="286425"/>
                    <a:pt x="1090652" y="308956"/>
                    <a:pt x="1085097" y="331487"/>
                  </a:cubicBezTo>
                  <a:cubicBezTo>
                    <a:pt x="1080159" y="352474"/>
                    <a:pt x="1073677" y="373153"/>
                    <a:pt x="1069048" y="394449"/>
                  </a:cubicBezTo>
                  <a:cubicBezTo>
                    <a:pt x="1065961" y="408029"/>
                    <a:pt x="1061640" y="421609"/>
                    <a:pt x="1058863" y="435498"/>
                  </a:cubicBezTo>
                  <a:cubicBezTo>
                    <a:pt x="1049912" y="475929"/>
                    <a:pt x="1041888" y="516669"/>
                    <a:pt x="1034789" y="557409"/>
                  </a:cubicBezTo>
                  <a:cubicBezTo>
                    <a:pt x="1027999" y="595680"/>
                    <a:pt x="1021826" y="634260"/>
                    <a:pt x="1017197" y="672840"/>
                  </a:cubicBezTo>
                  <a:cubicBezTo>
                    <a:pt x="1013802" y="700309"/>
                    <a:pt x="1009172" y="727777"/>
                    <a:pt x="1006703" y="755246"/>
                  </a:cubicBezTo>
                  <a:cubicBezTo>
                    <a:pt x="1005777" y="765740"/>
                    <a:pt x="1006394" y="776234"/>
                    <a:pt x="1003925" y="786419"/>
                  </a:cubicBezTo>
                  <a:cubicBezTo>
                    <a:pt x="999913" y="803085"/>
                    <a:pt x="999296" y="820060"/>
                    <a:pt x="998370" y="836727"/>
                  </a:cubicBezTo>
                  <a:cubicBezTo>
                    <a:pt x="996209" y="873763"/>
                    <a:pt x="992814" y="910491"/>
                    <a:pt x="990654" y="947527"/>
                  </a:cubicBezTo>
                  <a:cubicBezTo>
                    <a:pt x="988493" y="987033"/>
                    <a:pt x="986950" y="1026230"/>
                    <a:pt x="986024" y="1065736"/>
                  </a:cubicBezTo>
                  <a:cubicBezTo>
                    <a:pt x="985407" y="1093513"/>
                    <a:pt x="985715" y="1121290"/>
                    <a:pt x="985407" y="1149068"/>
                  </a:cubicBezTo>
                  <a:cubicBezTo>
                    <a:pt x="985407" y="1163883"/>
                    <a:pt x="991271" y="1166969"/>
                    <a:pt x="1003308" y="1166969"/>
                  </a:cubicBezTo>
                  <a:cubicBezTo>
                    <a:pt x="1088492" y="1166969"/>
                    <a:pt x="1173367" y="1166660"/>
                    <a:pt x="1258551" y="1168821"/>
                  </a:cubicBezTo>
                  <a:cubicBezTo>
                    <a:pt x="1302687" y="1170981"/>
                    <a:pt x="1347748" y="1170055"/>
                    <a:pt x="1393117" y="1170055"/>
                  </a:cubicBezTo>
                  <a:close/>
                  <a:moveTo>
                    <a:pt x="1219663" y="2331768"/>
                  </a:moveTo>
                  <a:cubicBezTo>
                    <a:pt x="1254848" y="2331459"/>
                    <a:pt x="1289724" y="2328373"/>
                    <a:pt x="1324600" y="2325286"/>
                  </a:cubicBezTo>
                  <a:cubicBezTo>
                    <a:pt x="1339106" y="2324052"/>
                    <a:pt x="1353303" y="2323126"/>
                    <a:pt x="1367500" y="2319422"/>
                  </a:cubicBezTo>
                  <a:cubicBezTo>
                    <a:pt x="1448055" y="2299052"/>
                    <a:pt x="1527066" y="2274052"/>
                    <a:pt x="1605152" y="2245349"/>
                  </a:cubicBezTo>
                  <a:cubicBezTo>
                    <a:pt x="1632929" y="2235164"/>
                    <a:pt x="1660089" y="2224362"/>
                    <a:pt x="1685397" y="2208930"/>
                  </a:cubicBezTo>
                  <a:cubicBezTo>
                    <a:pt x="1759162" y="2164486"/>
                    <a:pt x="1827988" y="2113252"/>
                    <a:pt x="1894962" y="2059241"/>
                  </a:cubicBezTo>
                  <a:cubicBezTo>
                    <a:pt x="1902678" y="2053068"/>
                    <a:pt x="1902678" y="2052451"/>
                    <a:pt x="1895888" y="2045352"/>
                  </a:cubicBezTo>
                  <a:cubicBezTo>
                    <a:pt x="1864716" y="2013253"/>
                    <a:pt x="1835087" y="1979612"/>
                    <a:pt x="1805457" y="1945970"/>
                  </a:cubicBezTo>
                  <a:cubicBezTo>
                    <a:pt x="1765026" y="1899983"/>
                    <a:pt x="1731693" y="1849367"/>
                    <a:pt x="1702372" y="1795973"/>
                  </a:cubicBezTo>
                  <a:cubicBezTo>
                    <a:pt x="1670891" y="1738257"/>
                    <a:pt x="1646200" y="1677456"/>
                    <a:pt x="1621818" y="1616345"/>
                  </a:cubicBezTo>
                  <a:cubicBezTo>
                    <a:pt x="1594658" y="1547828"/>
                    <a:pt x="1578917" y="1476224"/>
                    <a:pt x="1567189" y="1403694"/>
                  </a:cubicBezTo>
                  <a:cubicBezTo>
                    <a:pt x="1560399" y="1362028"/>
                    <a:pt x="1554844" y="1320053"/>
                    <a:pt x="1551140" y="1277770"/>
                  </a:cubicBezTo>
                  <a:cubicBezTo>
                    <a:pt x="1549597" y="1260177"/>
                    <a:pt x="1546510" y="1242585"/>
                    <a:pt x="1548671" y="1224684"/>
                  </a:cubicBezTo>
                  <a:cubicBezTo>
                    <a:pt x="1549905" y="1214190"/>
                    <a:pt x="1545584" y="1210178"/>
                    <a:pt x="1534473" y="1210178"/>
                  </a:cubicBezTo>
                  <a:cubicBezTo>
                    <a:pt x="1500523" y="1209870"/>
                    <a:pt x="1466882" y="1209561"/>
                    <a:pt x="1432932" y="1208944"/>
                  </a:cubicBezTo>
                  <a:cubicBezTo>
                    <a:pt x="1344353" y="1207400"/>
                    <a:pt x="1255465" y="1208326"/>
                    <a:pt x="1166886" y="1206166"/>
                  </a:cubicBezTo>
                  <a:cubicBezTo>
                    <a:pt x="1121825" y="1204931"/>
                    <a:pt x="1076455" y="1205549"/>
                    <a:pt x="1031394" y="1205240"/>
                  </a:cubicBezTo>
                  <a:cubicBezTo>
                    <a:pt x="1020592" y="1205240"/>
                    <a:pt x="1010098" y="1203697"/>
                    <a:pt x="998987" y="1205240"/>
                  </a:cubicBezTo>
                  <a:cubicBezTo>
                    <a:pt x="986950" y="1207092"/>
                    <a:pt x="985098" y="1208326"/>
                    <a:pt x="984481" y="1220981"/>
                  </a:cubicBezTo>
                  <a:cubicBezTo>
                    <a:pt x="983864" y="1237647"/>
                    <a:pt x="986333" y="1254005"/>
                    <a:pt x="986024" y="1270363"/>
                  </a:cubicBezTo>
                  <a:cubicBezTo>
                    <a:pt x="986024" y="1308634"/>
                    <a:pt x="989419" y="1346905"/>
                    <a:pt x="989419" y="1385176"/>
                  </a:cubicBezTo>
                  <a:cubicBezTo>
                    <a:pt x="989419" y="1387028"/>
                    <a:pt x="990036" y="1389188"/>
                    <a:pt x="990036" y="1391040"/>
                  </a:cubicBezTo>
                  <a:cubicBezTo>
                    <a:pt x="991271" y="1406780"/>
                    <a:pt x="992814" y="1422212"/>
                    <a:pt x="993123" y="1437953"/>
                  </a:cubicBezTo>
                  <a:cubicBezTo>
                    <a:pt x="993740" y="1459249"/>
                    <a:pt x="995901" y="1480545"/>
                    <a:pt x="996826" y="1501841"/>
                  </a:cubicBezTo>
                  <a:cubicBezTo>
                    <a:pt x="998370" y="1531470"/>
                    <a:pt x="1003308" y="1561099"/>
                    <a:pt x="1005160" y="1590729"/>
                  </a:cubicBezTo>
                  <a:cubicBezTo>
                    <a:pt x="1007320" y="1625605"/>
                    <a:pt x="1012876" y="1660172"/>
                    <a:pt x="1017197" y="1695048"/>
                  </a:cubicBezTo>
                  <a:cubicBezTo>
                    <a:pt x="1021826" y="1731776"/>
                    <a:pt x="1027999" y="1768195"/>
                    <a:pt x="1033246" y="1804923"/>
                  </a:cubicBezTo>
                  <a:cubicBezTo>
                    <a:pt x="1040653" y="1854614"/>
                    <a:pt x="1049295" y="1904304"/>
                    <a:pt x="1059171" y="1953378"/>
                  </a:cubicBezTo>
                  <a:cubicBezTo>
                    <a:pt x="1065961" y="1988254"/>
                    <a:pt x="1073369" y="2022821"/>
                    <a:pt x="1081393" y="2057389"/>
                  </a:cubicBezTo>
                  <a:cubicBezTo>
                    <a:pt x="1095591" y="2119425"/>
                    <a:pt x="1112874" y="2180535"/>
                    <a:pt x="1132010" y="2241337"/>
                  </a:cubicBezTo>
                  <a:cubicBezTo>
                    <a:pt x="1140652" y="2268188"/>
                    <a:pt x="1149294" y="2295040"/>
                    <a:pt x="1157935" y="2321891"/>
                  </a:cubicBezTo>
                  <a:cubicBezTo>
                    <a:pt x="1160713" y="2330533"/>
                    <a:pt x="1161330" y="2331150"/>
                    <a:pt x="1170590" y="2331150"/>
                  </a:cubicBezTo>
                  <a:cubicBezTo>
                    <a:pt x="1187256" y="2331768"/>
                    <a:pt x="1203305" y="2331768"/>
                    <a:pt x="1219663" y="2331768"/>
                  </a:cubicBezTo>
                  <a:close/>
                  <a:moveTo>
                    <a:pt x="626461" y="1201845"/>
                  </a:moveTo>
                  <a:cubicBezTo>
                    <a:pt x="607634" y="1201845"/>
                    <a:pt x="592511" y="1201845"/>
                    <a:pt x="577079" y="1201845"/>
                  </a:cubicBezTo>
                  <a:cubicBezTo>
                    <a:pt x="568746" y="1201845"/>
                    <a:pt x="567203" y="1203388"/>
                    <a:pt x="565968" y="1211104"/>
                  </a:cubicBezTo>
                  <a:cubicBezTo>
                    <a:pt x="565042" y="1217585"/>
                    <a:pt x="564116" y="1224067"/>
                    <a:pt x="564425" y="1230240"/>
                  </a:cubicBezTo>
                  <a:cubicBezTo>
                    <a:pt x="565351" y="1253387"/>
                    <a:pt x="561030" y="1275918"/>
                    <a:pt x="558252" y="1298757"/>
                  </a:cubicBezTo>
                  <a:cubicBezTo>
                    <a:pt x="553314" y="1338263"/>
                    <a:pt x="545907" y="1377460"/>
                    <a:pt x="537882" y="1416657"/>
                  </a:cubicBezTo>
                  <a:cubicBezTo>
                    <a:pt x="532018" y="1445977"/>
                    <a:pt x="526154" y="1474989"/>
                    <a:pt x="517512" y="1503693"/>
                  </a:cubicBezTo>
                  <a:cubicBezTo>
                    <a:pt x="506092" y="1541655"/>
                    <a:pt x="489735" y="1577457"/>
                    <a:pt x="472760" y="1613259"/>
                  </a:cubicBezTo>
                  <a:cubicBezTo>
                    <a:pt x="436340" y="1690110"/>
                    <a:pt x="396835" y="1765417"/>
                    <a:pt x="355786" y="1840108"/>
                  </a:cubicBezTo>
                  <a:cubicBezTo>
                    <a:pt x="346218" y="1857700"/>
                    <a:pt x="336650" y="1875292"/>
                    <a:pt x="322762" y="1890724"/>
                  </a:cubicBezTo>
                  <a:cubicBezTo>
                    <a:pt x="315972" y="1898440"/>
                    <a:pt x="309182" y="1906773"/>
                    <a:pt x="304552" y="1916033"/>
                  </a:cubicBezTo>
                  <a:cubicBezTo>
                    <a:pt x="301774" y="1921588"/>
                    <a:pt x="302392" y="1924983"/>
                    <a:pt x="306404" y="1929921"/>
                  </a:cubicBezTo>
                  <a:cubicBezTo>
                    <a:pt x="318749" y="1944736"/>
                    <a:pt x="332638" y="1958316"/>
                    <a:pt x="345909" y="1972513"/>
                  </a:cubicBezTo>
                  <a:cubicBezTo>
                    <a:pt x="372144" y="2000908"/>
                    <a:pt x="397761" y="2029920"/>
                    <a:pt x="427390" y="2055228"/>
                  </a:cubicBezTo>
                  <a:cubicBezTo>
                    <a:pt x="454241" y="2078376"/>
                    <a:pt x="482945" y="2099055"/>
                    <a:pt x="511957" y="2119734"/>
                  </a:cubicBezTo>
                  <a:cubicBezTo>
                    <a:pt x="553314" y="2149363"/>
                    <a:pt x="596215" y="2176214"/>
                    <a:pt x="639733" y="2202448"/>
                  </a:cubicBezTo>
                  <a:cubicBezTo>
                    <a:pt x="661337" y="2215411"/>
                    <a:pt x="683251" y="2228683"/>
                    <a:pt x="706707" y="2238559"/>
                  </a:cubicBezTo>
                  <a:cubicBezTo>
                    <a:pt x="735410" y="2250596"/>
                    <a:pt x="764731" y="2260781"/>
                    <a:pt x="794360" y="2269732"/>
                  </a:cubicBezTo>
                  <a:cubicBezTo>
                    <a:pt x="849298" y="2286707"/>
                    <a:pt x="904852" y="2301521"/>
                    <a:pt x="961333" y="2312324"/>
                  </a:cubicBezTo>
                  <a:cubicBezTo>
                    <a:pt x="981395" y="2316027"/>
                    <a:pt x="1001456" y="2320039"/>
                    <a:pt x="1022135" y="2322200"/>
                  </a:cubicBezTo>
                  <a:cubicBezTo>
                    <a:pt x="1050221" y="2324978"/>
                    <a:pt x="1077998" y="2329916"/>
                    <a:pt x="1105776" y="2333619"/>
                  </a:cubicBezTo>
                  <a:cubicBezTo>
                    <a:pt x="1120590" y="2335780"/>
                    <a:pt x="1121825" y="2334237"/>
                    <a:pt x="1118430" y="2319731"/>
                  </a:cubicBezTo>
                  <a:cubicBezTo>
                    <a:pt x="1118121" y="2318188"/>
                    <a:pt x="1117504" y="2316644"/>
                    <a:pt x="1117195" y="2315101"/>
                  </a:cubicBezTo>
                  <a:cubicBezTo>
                    <a:pt x="1110097" y="2288250"/>
                    <a:pt x="1102689" y="2261398"/>
                    <a:pt x="1093430" y="2235164"/>
                  </a:cubicBezTo>
                  <a:cubicBezTo>
                    <a:pt x="1072751" y="2176523"/>
                    <a:pt x="1056085" y="2116956"/>
                    <a:pt x="1042813" y="2056154"/>
                  </a:cubicBezTo>
                  <a:cubicBezTo>
                    <a:pt x="1029851" y="1996896"/>
                    <a:pt x="1018740" y="1937020"/>
                    <a:pt x="1008246" y="1877144"/>
                  </a:cubicBezTo>
                  <a:cubicBezTo>
                    <a:pt x="999913" y="1829923"/>
                    <a:pt x="991580" y="1782701"/>
                    <a:pt x="984481" y="1735480"/>
                  </a:cubicBezTo>
                  <a:cubicBezTo>
                    <a:pt x="977382" y="1688875"/>
                    <a:pt x="972135" y="1641962"/>
                    <a:pt x="967506" y="1595049"/>
                  </a:cubicBezTo>
                  <a:cubicBezTo>
                    <a:pt x="961333" y="1531161"/>
                    <a:pt x="957012" y="1467273"/>
                    <a:pt x="953000" y="1403385"/>
                  </a:cubicBezTo>
                  <a:cubicBezTo>
                    <a:pt x="950222" y="1356472"/>
                    <a:pt x="948988" y="1309251"/>
                    <a:pt x="947444" y="1262029"/>
                  </a:cubicBezTo>
                  <a:cubicBezTo>
                    <a:pt x="946827" y="1247215"/>
                    <a:pt x="947444" y="1232092"/>
                    <a:pt x="946210" y="1217277"/>
                  </a:cubicBezTo>
                  <a:cubicBezTo>
                    <a:pt x="945593" y="1211104"/>
                    <a:pt x="943432" y="1208326"/>
                    <a:pt x="937568" y="1208326"/>
                  </a:cubicBezTo>
                  <a:cubicBezTo>
                    <a:pt x="930161" y="1208326"/>
                    <a:pt x="923371" y="1206475"/>
                    <a:pt x="915963" y="1206166"/>
                  </a:cubicBezTo>
                  <a:cubicBezTo>
                    <a:pt x="876149" y="1205549"/>
                    <a:pt x="836335" y="1205857"/>
                    <a:pt x="796212" y="1204623"/>
                  </a:cubicBezTo>
                  <a:cubicBezTo>
                    <a:pt x="738497" y="1203079"/>
                    <a:pt x="680781" y="1204314"/>
                    <a:pt x="626461" y="1201845"/>
                  </a:cubicBezTo>
                  <a:close/>
                  <a:moveTo>
                    <a:pt x="801767" y="1163883"/>
                  </a:moveTo>
                  <a:cubicBezTo>
                    <a:pt x="801767" y="1164191"/>
                    <a:pt x="801767" y="1164808"/>
                    <a:pt x="801767" y="1165117"/>
                  </a:cubicBezTo>
                  <a:cubicBezTo>
                    <a:pt x="808249" y="1165117"/>
                    <a:pt x="814730" y="1164808"/>
                    <a:pt x="821212" y="1165117"/>
                  </a:cubicBezTo>
                  <a:cubicBezTo>
                    <a:pt x="860409" y="1166969"/>
                    <a:pt x="899297" y="1166352"/>
                    <a:pt x="938494" y="1166660"/>
                  </a:cubicBezTo>
                  <a:cubicBezTo>
                    <a:pt x="947444" y="1166660"/>
                    <a:pt x="947753" y="1166352"/>
                    <a:pt x="947753" y="1156784"/>
                  </a:cubicBezTo>
                  <a:cubicBezTo>
                    <a:pt x="947753" y="1136722"/>
                    <a:pt x="947444" y="1116352"/>
                    <a:pt x="947753" y="1096291"/>
                  </a:cubicBezTo>
                  <a:cubicBezTo>
                    <a:pt x="948988" y="1034255"/>
                    <a:pt x="950839" y="972218"/>
                    <a:pt x="953926" y="910182"/>
                  </a:cubicBezTo>
                  <a:cubicBezTo>
                    <a:pt x="956395" y="863578"/>
                    <a:pt x="960407" y="816974"/>
                    <a:pt x="965345" y="770369"/>
                  </a:cubicBezTo>
                  <a:cubicBezTo>
                    <a:pt x="969975" y="725000"/>
                    <a:pt x="977074" y="680247"/>
                    <a:pt x="985407" y="635495"/>
                  </a:cubicBezTo>
                  <a:cubicBezTo>
                    <a:pt x="1005468" y="530249"/>
                    <a:pt x="1025838" y="425004"/>
                    <a:pt x="1051455" y="320993"/>
                  </a:cubicBezTo>
                  <a:cubicBezTo>
                    <a:pt x="1066887" y="257722"/>
                    <a:pt x="1085097" y="194760"/>
                    <a:pt x="1109788" y="134267"/>
                  </a:cubicBezTo>
                  <a:cubicBezTo>
                    <a:pt x="1120282" y="108959"/>
                    <a:pt x="1129232" y="83033"/>
                    <a:pt x="1138183" y="57108"/>
                  </a:cubicBezTo>
                  <a:cubicBezTo>
                    <a:pt x="1141886" y="46614"/>
                    <a:pt x="1140034" y="44145"/>
                    <a:pt x="1128924" y="44145"/>
                  </a:cubicBezTo>
                  <a:cubicBezTo>
                    <a:pt x="1069665" y="43528"/>
                    <a:pt x="1010715" y="46923"/>
                    <a:pt x="952074" y="57416"/>
                  </a:cubicBezTo>
                  <a:cubicBezTo>
                    <a:pt x="881396" y="69762"/>
                    <a:pt x="813187" y="90132"/>
                    <a:pt x="747139" y="117292"/>
                  </a:cubicBezTo>
                  <a:cubicBezTo>
                    <a:pt x="695287" y="138897"/>
                    <a:pt x="645597" y="164822"/>
                    <a:pt x="597758" y="194143"/>
                  </a:cubicBezTo>
                  <a:cubicBezTo>
                    <a:pt x="554240" y="220994"/>
                    <a:pt x="512574" y="250932"/>
                    <a:pt x="472760" y="283339"/>
                  </a:cubicBezTo>
                  <a:cubicBezTo>
                    <a:pt x="434180" y="314512"/>
                    <a:pt x="398069" y="348462"/>
                    <a:pt x="363810" y="384264"/>
                  </a:cubicBezTo>
                  <a:cubicBezTo>
                    <a:pt x="351156" y="397535"/>
                    <a:pt x="338194" y="411115"/>
                    <a:pt x="325848" y="425004"/>
                  </a:cubicBezTo>
                  <a:cubicBezTo>
                    <a:pt x="317823" y="433954"/>
                    <a:pt x="318132" y="434880"/>
                    <a:pt x="324922" y="444757"/>
                  </a:cubicBezTo>
                  <a:cubicBezTo>
                    <a:pt x="330478" y="453090"/>
                    <a:pt x="336342" y="461423"/>
                    <a:pt x="341897" y="469756"/>
                  </a:cubicBezTo>
                  <a:cubicBezTo>
                    <a:pt x="386650" y="538891"/>
                    <a:pt x="427081" y="610495"/>
                    <a:pt x="461957" y="684877"/>
                  </a:cubicBezTo>
                  <a:cubicBezTo>
                    <a:pt x="480784" y="725308"/>
                    <a:pt x="498376" y="766666"/>
                    <a:pt x="509796" y="810184"/>
                  </a:cubicBezTo>
                  <a:cubicBezTo>
                    <a:pt x="521216" y="853084"/>
                    <a:pt x="531092" y="896294"/>
                    <a:pt x="540969" y="939194"/>
                  </a:cubicBezTo>
                  <a:cubicBezTo>
                    <a:pt x="553314" y="992589"/>
                    <a:pt x="561647" y="1046600"/>
                    <a:pt x="563499" y="1101538"/>
                  </a:cubicBezTo>
                  <a:cubicBezTo>
                    <a:pt x="564116" y="1117587"/>
                    <a:pt x="563190" y="1133945"/>
                    <a:pt x="565351" y="1149994"/>
                  </a:cubicBezTo>
                  <a:cubicBezTo>
                    <a:pt x="566894" y="1161105"/>
                    <a:pt x="566585" y="1161413"/>
                    <a:pt x="577388" y="1161413"/>
                  </a:cubicBezTo>
                  <a:cubicBezTo>
                    <a:pt x="618128" y="1162031"/>
                    <a:pt x="658868" y="1162957"/>
                    <a:pt x="699608" y="1163265"/>
                  </a:cubicBezTo>
                  <a:cubicBezTo>
                    <a:pt x="733867" y="1164191"/>
                    <a:pt x="767817" y="1163883"/>
                    <a:pt x="801767" y="1163883"/>
                  </a:cubicBezTo>
                  <a:close/>
                  <a:moveTo>
                    <a:pt x="1663484" y="1210795"/>
                  </a:moveTo>
                  <a:cubicBezTo>
                    <a:pt x="1639410" y="1210795"/>
                    <a:pt x="1619658" y="1210795"/>
                    <a:pt x="1599905" y="1210795"/>
                  </a:cubicBezTo>
                  <a:cubicBezTo>
                    <a:pt x="1589720" y="1210795"/>
                    <a:pt x="1587251" y="1213573"/>
                    <a:pt x="1586633" y="1223758"/>
                  </a:cubicBezTo>
                  <a:cubicBezTo>
                    <a:pt x="1586633" y="1225919"/>
                    <a:pt x="1586633" y="1227770"/>
                    <a:pt x="1586633" y="1229931"/>
                  </a:cubicBezTo>
                  <a:cubicBezTo>
                    <a:pt x="1586942" y="1265424"/>
                    <a:pt x="1590337" y="1300609"/>
                    <a:pt x="1594041" y="1335794"/>
                  </a:cubicBezTo>
                  <a:cubicBezTo>
                    <a:pt x="1597436" y="1369744"/>
                    <a:pt x="1602682" y="1403694"/>
                    <a:pt x="1609781" y="1437027"/>
                  </a:cubicBezTo>
                  <a:cubicBezTo>
                    <a:pt x="1613793" y="1456162"/>
                    <a:pt x="1619349" y="1475298"/>
                    <a:pt x="1623361" y="1494434"/>
                  </a:cubicBezTo>
                  <a:cubicBezTo>
                    <a:pt x="1625522" y="1504619"/>
                    <a:pt x="1630151" y="1514186"/>
                    <a:pt x="1632003" y="1524371"/>
                  </a:cubicBezTo>
                  <a:cubicBezTo>
                    <a:pt x="1634472" y="1536100"/>
                    <a:pt x="1637250" y="1548137"/>
                    <a:pt x="1641262" y="1559247"/>
                  </a:cubicBezTo>
                  <a:cubicBezTo>
                    <a:pt x="1651447" y="1588877"/>
                    <a:pt x="1662558" y="1618197"/>
                    <a:pt x="1674286" y="1647209"/>
                  </a:cubicBezTo>
                  <a:cubicBezTo>
                    <a:pt x="1691879" y="1690727"/>
                    <a:pt x="1713483" y="1733010"/>
                    <a:pt x="1735705" y="1774368"/>
                  </a:cubicBezTo>
                  <a:cubicBezTo>
                    <a:pt x="1756075" y="1812330"/>
                    <a:pt x="1781692" y="1846898"/>
                    <a:pt x="1806383" y="1882391"/>
                  </a:cubicBezTo>
                  <a:cubicBezTo>
                    <a:pt x="1812556" y="1891342"/>
                    <a:pt x="1819963" y="1899366"/>
                    <a:pt x="1825828" y="1908317"/>
                  </a:cubicBezTo>
                  <a:cubicBezTo>
                    <a:pt x="1837864" y="1926526"/>
                    <a:pt x="1852370" y="1942576"/>
                    <a:pt x="1866568" y="1959242"/>
                  </a:cubicBezTo>
                  <a:cubicBezTo>
                    <a:pt x="1879839" y="1974983"/>
                    <a:pt x="1894345" y="1989180"/>
                    <a:pt x="1908234" y="2004612"/>
                  </a:cubicBezTo>
                  <a:cubicBezTo>
                    <a:pt x="1912555" y="2009241"/>
                    <a:pt x="1916258" y="2014797"/>
                    <a:pt x="1921505" y="2018500"/>
                  </a:cubicBezTo>
                  <a:cubicBezTo>
                    <a:pt x="1930764" y="2025290"/>
                    <a:pt x="1936011" y="2024982"/>
                    <a:pt x="1944036" y="2016649"/>
                  </a:cubicBezTo>
                  <a:cubicBezTo>
                    <a:pt x="1945270" y="2015414"/>
                    <a:pt x="1946196" y="2014488"/>
                    <a:pt x="1947431" y="2013253"/>
                  </a:cubicBezTo>
                  <a:cubicBezTo>
                    <a:pt x="1983541" y="1973748"/>
                    <a:pt x="2019035" y="1933316"/>
                    <a:pt x="2052985" y="1891959"/>
                  </a:cubicBezTo>
                  <a:cubicBezTo>
                    <a:pt x="2098046" y="1837639"/>
                    <a:pt x="2135391" y="1778689"/>
                    <a:pt x="2165638" y="1714801"/>
                  </a:cubicBezTo>
                  <a:cubicBezTo>
                    <a:pt x="2185699" y="1672209"/>
                    <a:pt x="2203600" y="1628691"/>
                    <a:pt x="2221810" y="1584864"/>
                  </a:cubicBezTo>
                  <a:cubicBezTo>
                    <a:pt x="2238168" y="1545359"/>
                    <a:pt x="2252674" y="1505236"/>
                    <a:pt x="2260389" y="1462952"/>
                  </a:cubicBezTo>
                  <a:cubicBezTo>
                    <a:pt x="2269340" y="1413879"/>
                    <a:pt x="2275513" y="1364497"/>
                    <a:pt x="2282303" y="1315115"/>
                  </a:cubicBezTo>
                  <a:cubicBezTo>
                    <a:pt x="2283229" y="1309559"/>
                    <a:pt x="2281994" y="1303695"/>
                    <a:pt x="2282920" y="1298140"/>
                  </a:cubicBezTo>
                  <a:cubicBezTo>
                    <a:pt x="2286932" y="1276227"/>
                    <a:pt x="2287550" y="1254005"/>
                    <a:pt x="2287550" y="1232092"/>
                  </a:cubicBezTo>
                  <a:cubicBezTo>
                    <a:pt x="2287550" y="1220363"/>
                    <a:pt x="2285389" y="1217894"/>
                    <a:pt x="2273661" y="1217277"/>
                  </a:cubicBezTo>
                  <a:cubicBezTo>
                    <a:pt x="2251130" y="1216351"/>
                    <a:pt x="2228600" y="1216042"/>
                    <a:pt x="2206069" y="1215734"/>
                  </a:cubicBezTo>
                  <a:cubicBezTo>
                    <a:pt x="2120268" y="1214190"/>
                    <a:pt x="2034467" y="1215116"/>
                    <a:pt x="1948665" y="1213573"/>
                  </a:cubicBezTo>
                  <a:cubicBezTo>
                    <a:pt x="1852062" y="1212339"/>
                    <a:pt x="1755458" y="1213882"/>
                    <a:pt x="1663484" y="1210795"/>
                  </a:cubicBezTo>
                  <a:close/>
                  <a:moveTo>
                    <a:pt x="2060084" y="1179006"/>
                  </a:moveTo>
                  <a:cubicBezTo>
                    <a:pt x="2060084" y="1179006"/>
                    <a:pt x="2060084" y="1179314"/>
                    <a:pt x="2060084" y="1179314"/>
                  </a:cubicBezTo>
                  <a:cubicBezTo>
                    <a:pt x="2068108" y="1179314"/>
                    <a:pt x="2076133" y="1179314"/>
                    <a:pt x="2084157" y="1179314"/>
                  </a:cubicBezTo>
                  <a:cubicBezTo>
                    <a:pt x="2148971" y="1180549"/>
                    <a:pt x="2213785" y="1182092"/>
                    <a:pt x="2278908" y="1183327"/>
                  </a:cubicBezTo>
                  <a:cubicBezTo>
                    <a:pt x="2287858" y="1183635"/>
                    <a:pt x="2287858" y="1183327"/>
                    <a:pt x="2288167" y="1173759"/>
                  </a:cubicBezTo>
                  <a:cubicBezTo>
                    <a:pt x="2289093" y="1140735"/>
                    <a:pt x="2285389" y="1107710"/>
                    <a:pt x="2282611" y="1074995"/>
                  </a:cubicBezTo>
                  <a:cubicBezTo>
                    <a:pt x="2279834" y="1042896"/>
                    <a:pt x="2275821" y="1011107"/>
                    <a:pt x="2270883" y="979009"/>
                  </a:cubicBezTo>
                  <a:cubicBezTo>
                    <a:pt x="2266562" y="951540"/>
                    <a:pt x="2261315" y="924380"/>
                    <a:pt x="2255451" y="897220"/>
                  </a:cubicBezTo>
                  <a:cubicBezTo>
                    <a:pt x="2242489" y="838578"/>
                    <a:pt x="2218415" y="783949"/>
                    <a:pt x="2193724" y="729629"/>
                  </a:cubicBezTo>
                  <a:cubicBezTo>
                    <a:pt x="2173971" y="686420"/>
                    <a:pt x="2152366" y="644137"/>
                    <a:pt x="2128601" y="602779"/>
                  </a:cubicBezTo>
                  <a:cubicBezTo>
                    <a:pt x="2097429" y="548768"/>
                    <a:pt x="2064096" y="495682"/>
                    <a:pt x="2026133" y="446300"/>
                  </a:cubicBezTo>
                  <a:cubicBezTo>
                    <a:pt x="2004837" y="418831"/>
                    <a:pt x="1982615" y="392288"/>
                    <a:pt x="1955455" y="370066"/>
                  </a:cubicBezTo>
                  <a:cubicBezTo>
                    <a:pt x="1948048" y="364202"/>
                    <a:pt x="1948048" y="364202"/>
                    <a:pt x="1941567" y="370066"/>
                  </a:cubicBezTo>
                  <a:cubicBezTo>
                    <a:pt x="1923666" y="386115"/>
                    <a:pt x="1906999" y="403708"/>
                    <a:pt x="1890333" y="420991"/>
                  </a:cubicBezTo>
                  <a:cubicBezTo>
                    <a:pt x="1863173" y="449078"/>
                    <a:pt x="1838482" y="479324"/>
                    <a:pt x="1815334" y="510496"/>
                  </a:cubicBezTo>
                  <a:cubicBezTo>
                    <a:pt x="1790951" y="543521"/>
                    <a:pt x="1768112" y="577471"/>
                    <a:pt x="1747125" y="612964"/>
                  </a:cubicBezTo>
                  <a:cubicBezTo>
                    <a:pt x="1729532" y="642593"/>
                    <a:pt x="1713483" y="673457"/>
                    <a:pt x="1698360" y="704630"/>
                  </a:cubicBezTo>
                  <a:cubicBezTo>
                    <a:pt x="1693731" y="714506"/>
                    <a:pt x="1688175" y="723765"/>
                    <a:pt x="1684163" y="733950"/>
                  </a:cubicBezTo>
                  <a:cubicBezTo>
                    <a:pt x="1676756" y="753086"/>
                    <a:pt x="1668731" y="771913"/>
                    <a:pt x="1661324" y="791048"/>
                  </a:cubicBezTo>
                  <a:cubicBezTo>
                    <a:pt x="1654225" y="809875"/>
                    <a:pt x="1646200" y="828393"/>
                    <a:pt x="1640953" y="847838"/>
                  </a:cubicBezTo>
                  <a:cubicBezTo>
                    <a:pt x="1635089" y="869751"/>
                    <a:pt x="1628608" y="891047"/>
                    <a:pt x="1622435" y="912960"/>
                  </a:cubicBezTo>
                  <a:cubicBezTo>
                    <a:pt x="1610398" y="955243"/>
                    <a:pt x="1600522" y="997835"/>
                    <a:pt x="1596818" y="1041971"/>
                  </a:cubicBezTo>
                  <a:cubicBezTo>
                    <a:pt x="1594967" y="1063267"/>
                    <a:pt x="1592189" y="1084254"/>
                    <a:pt x="1590337" y="1105550"/>
                  </a:cubicBezTo>
                  <a:cubicBezTo>
                    <a:pt x="1588794" y="1124068"/>
                    <a:pt x="1588176" y="1142587"/>
                    <a:pt x="1587559" y="1161105"/>
                  </a:cubicBezTo>
                  <a:cubicBezTo>
                    <a:pt x="1587251" y="1168821"/>
                    <a:pt x="1589102" y="1170364"/>
                    <a:pt x="1596510" y="1171290"/>
                  </a:cubicBezTo>
                  <a:cubicBezTo>
                    <a:pt x="1598979" y="1171598"/>
                    <a:pt x="1601448" y="1171598"/>
                    <a:pt x="1603608" y="1171598"/>
                  </a:cubicBezTo>
                  <a:cubicBezTo>
                    <a:pt x="1641571" y="1172524"/>
                    <a:pt x="1679225" y="1171598"/>
                    <a:pt x="1717187" y="1173450"/>
                  </a:cubicBezTo>
                  <a:cubicBezTo>
                    <a:pt x="1760705" y="1175302"/>
                    <a:pt x="1804223" y="1174376"/>
                    <a:pt x="1847741" y="1175611"/>
                  </a:cubicBezTo>
                  <a:cubicBezTo>
                    <a:pt x="1919036" y="1177463"/>
                    <a:pt x="1989714" y="1178080"/>
                    <a:pt x="2060084" y="1179006"/>
                  </a:cubicBezTo>
                  <a:close/>
                  <a:moveTo>
                    <a:pt x="40049" y="1241042"/>
                  </a:moveTo>
                  <a:cubicBezTo>
                    <a:pt x="39124" y="1262029"/>
                    <a:pt x="41284" y="1281782"/>
                    <a:pt x="42210" y="1301535"/>
                  </a:cubicBezTo>
                  <a:cubicBezTo>
                    <a:pt x="43753" y="1333325"/>
                    <a:pt x="47457" y="1365114"/>
                    <a:pt x="53629" y="1396287"/>
                  </a:cubicBezTo>
                  <a:cubicBezTo>
                    <a:pt x="65358" y="1455237"/>
                    <a:pt x="84493" y="1512026"/>
                    <a:pt x="103012" y="1569124"/>
                  </a:cubicBezTo>
                  <a:cubicBezTo>
                    <a:pt x="115666" y="1607704"/>
                    <a:pt x="131406" y="1645357"/>
                    <a:pt x="149307" y="1681777"/>
                  </a:cubicBezTo>
                  <a:cubicBezTo>
                    <a:pt x="162270" y="1708628"/>
                    <a:pt x="174924" y="1735480"/>
                    <a:pt x="190047" y="1761096"/>
                  </a:cubicBezTo>
                  <a:cubicBezTo>
                    <a:pt x="202084" y="1781467"/>
                    <a:pt x="215047" y="1801528"/>
                    <a:pt x="227393" y="1821898"/>
                  </a:cubicBezTo>
                  <a:cubicBezTo>
                    <a:pt x="240355" y="1842885"/>
                    <a:pt x="255170" y="1862330"/>
                    <a:pt x="270293" y="1881774"/>
                  </a:cubicBezTo>
                  <a:cubicBezTo>
                    <a:pt x="273997" y="1886403"/>
                    <a:pt x="276466" y="1885786"/>
                    <a:pt x="279552" y="1881465"/>
                  </a:cubicBezTo>
                  <a:cubicBezTo>
                    <a:pt x="285108" y="1874058"/>
                    <a:pt x="290046" y="1866342"/>
                    <a:pt x="295910" y="1859243"/>
                  </a:cubicBezTo>
                  <a:cubicBezTo>
                    <a:pt x="311651" y="1839799"/>
                    <a:pt x="325231" y="1818812"/>
                    <a:pt x="338502" y="1797824"/>
                  </a:cubicBezTo>
                  <a:cubicBezTo>
                    <a:pt x="355169" y="1771590"/>
                    <a:pt x="372144" y="1745665"/>
                    <a:pt x="386958" y="1718504"/>
                  </a:cubicBezTo>
                  <a:cubicBezTo>
                    <a:pt x="401156" y="1692270"/>
                    <a:pt x="416896" y="1666962"/>
                    <a:pt x="427390" y="1638876"/>
                  </a:cubicBezTo>
                  <a:cubicBezTo>
                    <a:pt x="444674" y="1593198"/>
                    <a:pt x="461957" y="1547519"/>
                    <a:pt x="476772" y="1501224"/>
                  </a:cubicBezTo>
                  <a:cubicBezTo>
                    <a:pt x="490661" y="1457088"/>
                    <a:pt x="504549" y="1412645"/>
                    <a:pt x="513500" y="1367275"/>
                  </a:cubicBezTo>
                  <a:cubicBezTo>
                    <a:pt x="523376" y="1317275"/>
                    <a:pt x="523376" y="1266350"/>
                    <a:pt x="525537" y="1215734"/>
                  </a:cubicBezTo>
                  <a:cubicBezTo>
                    <a:pt x="526154" y="1203388"/>
                    <a:pt x="524919" y="1202771"/>
                    <a:pt x="512574" y="1202462"/>
                  </a:cubicBezTo>
                  <a:cubicBezTo>
                    <a:pt x="488809" y="1201845"/>
                    <a:pt x="465044" y="1201536"/>
                    <a:pt x="441279" y="1200919"/>
                  </a:cubicBezTo>
                  <a:cubicBezTo>
                    <a:pt x="378316" y="1199376"/>
                    <a:pt x="315354" y="1200610"/>
                    <a:pt x="252701" y="1198450"/>
                  </a:cubicBezTo>
                  <a:cubicBezTo>
                    <a:pt x="218133" y="1197215"/>
                    <a:pt x="183257" y="1197833"/>
                    <a:pt x="148690" y="1197524"/>
                  </a:cubicBezTo>
                  <a:cubicBezTo>
                    <a:pt x="116900" y="1197215"/>
                    <a:pt x="85111" y="1196290"/>
                    <a:pt x="53012" y="1195672"/>
                  </a:cubicBezTo>
                  <a:cubicBezTo>
                    <a:pt x="41593" y="1195364"/>
                    <a:pt x="40358" y="1195981"/>
                    <a:pt x="39741" y="1207709"/>
                  </a:cubicBezTo>
                  <a:cubicBezTo>
                    <a:pt x="39432" y="1218820"/>
                    <a:pt x="40049" y="1230548"/>
                    <a:pt x="40049" y="1241042"/>
                  </a:cubicBezTo>
                  <a:close/>
                  <a:moveTo>
                    <a:pt x="528623" y="1137340"/>
                  </a:moveTo>
                  <a:cubicBezTo>
                    <a:pt x="526463" y="1128698"/>
                    <a:pt x="527080" y="1119130"/>
                    <a:pt x="525537" y="1110180"/>
                  </a:cubicBezTo>
                  <a:cubicBezTo>
                    <a:pt x="521216" y="1082402"/>
                    <a:pt x="519055" y="1054316"/>
                    <a:pt x="515043" y="1026230"/>
                  </a:cubicBezTo>
                  <a:cubicBezTo>
                    <a:pt x="509487" y="987650"/>
                    <a:pt x="503932" y="949071"/>
                    <a:pt x="495290" y="910800"/>
                  </a:cubicBezTo>
                  <a:cubicBezTo>
                    <a:pt x="487574" y="876232"/>
                    <a:pt x="476772" y="842282"/>
                    <a:pt x="467821" y="808023"/>
                  </a:cubicBezTo>
                  <a:cubicBezTo>
                    <a:pt x="452698" y="749999"/>
                    <a:pt x="429550" y="695062"/>
                    <a:pt x="401773" y="642285"/>
                  </a:cubicBezTo>
                  <a:cubicBezTo>
                    <a:pt x="372452" y="587039"/>
                    <a:pt x="339119" y="534262"/>
                    <a:pt x="303009" y="483336"/>
                  </a:cubicBezTo>
                  <a:cubicBezTo>
                    <a:pt x="300540" y="479633"/>
                    <a:pt x="297453" y="476546"/>
                    <a:pt x="294676" y="472843"/>
                  </a:cubicBezTo>
                  <a:cubicBezTo>
                    <a:pt x="292824" y="470682"/>
                    <a:pt x="290663" y="470374"/>
                    <a:pt x="288503" y="472225"/>
                  </a:cubicBezTo>
                  <a:cubicBezTo>
                    <a:pt x="286034" y="474386"/>
                    <a:pt x="283565" y="476546"/>
                    <a:pt x="281713" y="479015"/>
                  </a:cubicBezTo>
                  <a:cubicBezTo>
                    <a:pt x="272454" y="490744"/>
                    <a:pt x="263195" y="502472"/>
                    <a:pt x="254553" y="514509"/>
                  </a:cubicBezTo>
                  <a:cubicBezTo>
                    <a:pt x="199307" y="592594"/>
                    <a:pt x="155480" y="676852"/>
                    <a:pt x="119987" y="765431"/>
                  </a:cubicBezTo>
                  <a:cubicBezTo>
                    <a:pt x="104863" y="803085"/>
                    <a:pt x="91901" y="841665"/>
                    <a:pt x="80172" y="880862"/>
                  </a:cubicBezTo>
                  <a:cubicBezTo>
                    <a:pt x="66592" y="925923"/>
                    <a:pt x="57333" y="971910"/>
                    <a:pt x="50543" y="1018823"/>
                  </a:cubicBezTo>
                  <a:cubicBezTo>
                    <a:pt x="44679" y="1059254"/>
                    <a:pt x="41901" y="1099686"/>
                    <a:pt x="40358" y="1140117"/>
                  </a:cubicBezTo>
                  <a:cubicBezTo>
                    <a:pt x="39741" y="1154932"/>
                    <a:pt x="42519" y="1157710"/>
                    <a:pt x="57642" y="1157710"/>
                  </a:cubicBezTo>
                  <a:cubicBezTo>
                    <a:pt x="141900" y="1158327"/>
                    <a:pt x="226158" y="1157710"/>
                    <a:pt x="310416" y="1159870"/>
                  </a:cubicBezTo>
                  <a:cubicBezTo>
                    <a:pt x="365354" y="1161105"/>
                    <a:pt x="419983" y="1160488"/>
                    <a:pt x="474920" y="1160796"/>
                  </a:cubicBezTo>
                  <a:cubicBezTo>
                    <a:pt x="487266" y="1160796"/>
                    <a:pt x="499920" y="1160179"/>
                    <a:pt x="512265" y="1162339"/>
                  </a:cubicBezTo>
                  <a:cubicBezTo>
                    <a:pt x="517203" y="1163265"/>
                    <a:pt x="522142" y="1162339"/>
                    <a:pt x="523993" y="1156475"/>
                  </a:cubicBezTo>
                  <a:cubicBezTo>
                    <a:pt x="525845" y="1150611"/>
                    <a:pt x="527080" y="1144130"/>
                    <a:pt x="528623" y="1137340"/>
                  </a:cubicBezTo>
                  <a:close/>
                </a:path>
              </a:pathLst>
            </a:custGeom>
            <a:solidFill>
              <a:schemeClr val="tx1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7" name="任意多边形: 形状 106"/>
            <p:cNvSpPr/>
            <p:nvPr>
              <p:custDataLst>
                <p:tags r:id="rId14"/>
              </p:custDataLst>
            </p:nvPr>
          </p:nvSpPr>
          <p:spPr>
            <a:xfrm>
              <a:off x="451349" y="6000946"/>
              <a:ext cx="307908" cy="369488"/>
            </a:xfrm>
            <a:custGeom>
              <a:avLst/>
              <a:gdLst>
                <a:gd name="connsiteX0" fmla="*/ 408636 w 929122"/>
                <a:gd name="connsiteY0" fmla="*/ 1128567 h 1132922"/>
                <a:gd name="connsiteX1" fmla="*/ 273144 w 929122"/>
                <a:gd name="connsiteY1" fmla="*/ 1128258 h 1132922"/>
                <a:gd name="connsiteX2" fmla="*/ 17901 w 929122"/>
                <a:gd name="connsiteY2" fmla="*/ 1126406 h 1132922"/>
                <a:gd name="connsiteX3" fmla="*/ 0 w 929122"/>
                <a:gd name="connsiteY3" fmla="*/ 1108505 h 1132922"/>
                <a:gd name="connsiteX4" fmla="*/ 617 w 929122"/>
                <a:gd name="connsiteY4" fmla="*/ 1025173 h 1132922"/>
                <a:gd name="connsiteX5" fmla="*/ 5247 w 929122"/>
                <a:gd name="connsiteY5" fmla="*/ 906965 h 1132922"/>
                <a:gd name="connsiteX6" fmla="*/ 12963 w 929122"/>
                <a:gd name="connsiteY6" fmla="*/ 796164 h 1132922"/>
                <a:gd name="connsiteX7" fmla="*/ 18518 w 929122"/>
                <a:gd name="connsiteY7" fmla="*/ 745856 h 1132922"/>
                <a:gd name="connsiteX8" fmla="*/ 21296 w 929122"/>
                <a:gd name="connsiteY8" fmla="*/ 714683 h 1132922"/>
                <a:gd name="connsiteX9" fmla="*/ 31790 w 929122"/>
                <a:gd name="connsiteY9" fmla="*/ 632277 h 1132922"/>
                <a:gd name="connsiteX10" fmla="*/ 49382 w 929122"/>
                <a:gd name="connsiteY10" fmla="*/ 516847 h 1132922"/>
                <a:gd name="connsiteX11" fmla="*/ 73456 w 929122"/>
                <a:gd name="connsiteY11" fmla="*/ 394935 h 1132922"/>
                <a:gd name="connsiteX12" fmla="*/ 83641 w 929122"/>
                <a:gd name="connsiteY12" fmla="*/ 353886 h 1132922"/>
                <a:gd name="connsiteX13" fmla="*/ 99690 w 929122"/>
                <a:gd name="connsiteY13" fmla="*/ 290924 h 1132922"/>
                <a:gd name="connsiteX14" fmla="*/ 118517 w 929122"/>
                <a:gd name="connsiteY14" fmla="*/ 223641 h 1132922"/>
                <a:gd name="connsiteX15" fmla="*/ 170985 w 929122"/>
                <a:gd name="connsiteY15" fmla="*/ 73334 h 1132922"/>
                <a:gd name="connsiteX16" fmla="*/ 195985 w 929122"/>
                <a:gd name="connsiteY16" fmla="*/ 14693 h 1132922"/>
                <a:gd name="connsiteX17" fmla="*/ 219441 w 929122"/>
                <a:gd name="connsiteY17" fmla="*/ 187 h 1132922"/>
                <a:gd name="connsiteX18" fmla="*/ 278391 w 929122"/>
                <a:gd name="connsiteY18" fmla="*/ 4199 h 1132922"/>
                <a:gd name="connsiteX19" fmla="*/ 376538 w 929122"/>
                <a:gd name="connsiteY19" fmla="*/ 17779 h 1132922"/>
                <a:gd name="connsiteX20" fmla="*/ 494746 w 929122"/>
                <a:gd name="connsiteY20" fmla="*/ 47100 h 1132922"/>
                <a:gd name="connsiteX21" fmla="*/ 614189 w 929122"/>
                <a:gd name="connsiteY21" fmla="*/ 88766 h 1132922"/>
                <a:gd name="connsiteX22" fmla="*/ 633633 w 929122"/>
                <a:gd name="connsiteY22" fmla="*/ 98334 h 1132922"/>
                <a:gd name="connsiteX23" fmla="*/ 694435 w 929122"/>
                <a:gd name="connsiteY23" fmla="*/ 127654 h 1132922"/>
                <a:gd name="connsiteX24" fmla="*/ 778693 w 929122"/>
                <a:gd name="connsiteY24" fmla="*/ 177036 h 1132922"/>
                <a:gd name="connsiteX25" fmla="*/ 851840 w 929122"/>
                <a:gd name="connsiteY25" fmla="*/ 227962 h 1132922"/>
                <a:gd name="connsiteX26" fmla="*/ 876531 w 929122"/>
                <a:gd name="connsiteY26" fmla="*/ 247406 h 1132922"/>
                <a:gd name="connsiteX27" fmla="*/ 924679 w 929122"/>
                <a:gd name="connsiteY27" fmla="*/ 289072 h 1132922"/>
                <a:gd name="connsiteX28" fmla="*/ 924987 w 929122"/>
                <a:gd name="connsiteY28" fmla="*/ 304195 h 1132922"/>
                <a:gd name="connsiteX29" fmla="*/ 900605 w 929122"/>
                <a:gd name="connsiteY29" fmla="*/ 327652 h 1132922"/>
                <a:gd name="connsiteX30" fmla="*/ 837026 w 929122"/>
                <a:gd name="connsiteY30" fmla="*/ 398638 h 1132922"/>
                <a:gd name="connsiteX31" fmla="*/ 756163 w 929122"/>
                <a:gd name="connsiteY31" fmla="*/ 512834 h 1132922"/>
                <a:gd name="connsiteX32" fmla="*/ 663571 w 929122"/>
                <a:gd name="connsiteY32" fmla="*/ 682585 h 1132922"/>
                <a:gd name="connsiteX33" fmla="*/ 624374 w 929122"/>
                <a:gd name="connsiteY33" fmla="*/ 777337 h 1132922"/>
                <a:gd name="connsiteX34" fmla="*/ 593510 w 929122"/>
                <a:gd name="connsiteY34" fmla="*/ 889064 h 1132922"/>
                <a:gd name="connsiteX35" fmla="*/ 566968 w 929122"/>
                <a:gd name="connsiteY35" fmla="*/ 1059432 h 1132922"/>
                <a:gd name="connsiteX36" fmla="*/ 562338 w 929122"/>
                <a:gd name="connsiteY36" fmla="*/ 1120851 h 1132922"/>
                <a:gd name="connsiteX37" fmla="*/ 549067 w 929122"/>
                <a:gd name="connsiteY37" fmla="*/ 1132887 h 1132922"/>
                <a:gd name="connsiteX38" fmla="*/ 408636 w 929122"/>
                <a:gd name="connsiteY38" fmla="*/ 1128567 h 113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29122" h="1132922">
                  <a:moveTo>
                    <a:pt x="408636" y="1128567"/>
                  </a:moveTo>
                  <a:cubicBezTo>
                    <a:pt x="363575" y="1128567"/>
                    <a:pt x="318206" y="1129492"/>
                    <a:pt x="273144" y="1128258"/>
                  </a:cubicBezTo>
                  <a:cubicBezTo>
                    <a:pt x="187960" y="1126097"/>
                    <a:pt x="103085" y="1126406"/>
                    <a:pt x="17901" y="1126406"/>
                  </a:cubicBezTo>
                  <a:cubicBezTo>
                    <a:pt x="5864" y="1126406"/>
                    <a:pt x="0" y="1123320"/>
                    <a:pt x="0" y="1108505"/>
                  </a:cubicBezTo>
                  <a:cubicBezTo>
                    <a:pt x="309" y="1080728"/>
                    <a:pt x="-309" y="1052950"/>
                    <a:pt x="617" y="1025173"/>
                  </a:cubicBezTo>
                  <a:cubicBezTo>
                    <a:pt x="1543" y="985667"/>
                    <a:pt x="3086" y="946162"/>
                    <a:pt x="5247" y="906965"/>
                  </a:cubicBezTo>
                  <a:cubicBezTo>
                    <a:pt x="7407" y="869928"/>
                    <a:pt x="10494" y="833200"/>
                    <a:pt x="12963" y="796164"/>
                  </a:cubicBezTo>
                  <a:cubicBezTo>
                    <a:pt x="13889" y="779497"/>
                    <a:pt x="14506" y="762522"/>
                    <a:pt x="18518" y="745856"/>
                  </a:cubicBezTo>
                  <a:cubicBezTo>
                    <a:pt x="20987" y="735671"/>
                    <a:pt x="20370" y="725177"/>
                    <a:pt x="21296" y="714683"/>
                  </a:cubicBezTo>
                  <a:cubicBezTo>
                    <a:pt x="24074" y="686906"/>
                    <a:pt x="28395" y="659746"/>
                    <a:pt x="31790" y="632277"/>
                  </a:cubicBezTo>
                  <a:cubicBezTo>
                    <a:pt x="36419" y="593697"/>
                    <a:pt x="42592" y="555118"/>
                    <a:pt x="49382" y="516847"/>
                  </a:cubicBezTo>
                  <a:cubicBezTo>
                    <a:pt x="56481" y="476106"/>
                    <a:pt x="64814" y="435366"/>
                    <a:pt x="73456" y="394935"/>
                  </a:cubicBezTo>
                  <a:cubicBezTo>
                    <a:pt x="76542" y="381355"/>
                    <a:pt x="80863" y="367775"/>
                    <a:pt x="83641" y="353886"/>
                  </a:cubicBezTo>
                  <a:cubicBezTo>
                    <a:pt x="88270" y="332590"/>
                    <a:pt x="94752" y="311911"/>
                    <a:pt x="99690" y="290924"/>
                  </a:cubicBezTo>
                  <a:cubicBezTo>
                    <a:pt x="105245" y="268085"/>
                    <a:pt x="111418" y="245863"/>
                    <a:pt x="118517" y="223641"/>
                  </a:cubicBezTo>
                  <a:cubicBezTo>
                    <a:pt x="134566" y="173024"/>
                    <a:pt x="150307" y="122408"/>
                    <a:pt x="170985" y="73334"/>
                  </a:cubicBezTo>
                  <a:cubicBezTo>
                    <a:pt x="179319" y="53890"/>
                    <a:pt x="187960" y="34446"/>
                    <a:pt x="195985" y="14693"/>
                  </a:cubicBezTo>
                  <a:cubicBezTo>
                    <a:pt x="201541" y="1422"/>
                    <a:pt x="205244" y="-739"/>
                    <a:pt x="219441" y="187"/>
                  </a:cubicBezTo>
                  <a:cubicBezTo>
                    <a:pt x="239194" y="1730"/>
                    <a:pt x="258947" y="2965"/>
                    <a:pt x="278391" y="4199"/>
                  </a:cubicBezTo>
                  <a:cubicBezTo>
                    <a:pt x="311415" y="6360"/>
                    <a:pt x="344131" y="11607"/>
                    <a:pt x="376538" y="17779"/>
                  </a:cubicBezTo>
                  <a:cubicBezTo>
                    <a:pt x="416661" y="25495"/>
                    <a:pt x="455549" y="36606"/>
                    <a:pt x="494746" y="47100"/>
                  </a:cubicBezTo>
                  <a:cubicBezTo>
                    <a:pt x="535795" y="58211"/>
                    <a:pt x="574684" y="73643"/>
                    <a:pt x="614189" y="88766"/>
                  </a:cubicBezTo>
                  <a:cubicBezTo>
                    <a:pt x="620979" y="91235"/>
                    <a:pt x="627152" y="95247"/>
                    <a:pt x="633633" y="98334"/>
                  </a:cubicBezTo>
                  <a:cubicBezTo>
                    <a:pt x="654312" y="107284"/>
                    <a:pt x="674682" y="116543"/>
                    <a:pt x="694435" y="127654"/>
                  </a:cubicBezTo>
                  <a:cubicBezTo>
                    <a:pt x="723138" y="143395"/>
                    <a:pt x="751224" y="159444"/>
                    <a:pt x="778693" y="177036"/>
                  </a:cubicBezTo>
                  <a:cubicBezTo>
                    <a:pt x="804001" y="192777"/>
                    <a:pt x="826841" y="211604"/>
                    <a:pt x="851840" y="227962"/>
                  </a:cubicBezTo>
                  <a:cubicBezTo>
                    <a:pt x="860482" y="233517"/>
                    <a:pt x="869124" y="239999"/>
                    <a:pt x="876531" y="247406"/>
                  </a:cubicBezTo>
                  <a:cubicBezTo>
                    <a:pt x="891654" y="262220"/>
                    <a:pt x="909864" y="273949"/>
                    <a:pt x="924679" y="289072"/>
                  </a:cubicBezTo>
                  <a:cubicBezTo>
                    <a:pt x="930234" y="294627"/>
                    <a:pt x="930851" y="298640"/>
                    <a:pt x="924987" y="304195"/>
                  </a:cubicBezTo>
                  <a:cubicBezTo>
                    <a:pt x="916963" y="312220"/>
                    <a:pt x="908321" y="319627"/>
                    <a:pt x="900605" y="327652"/>
                  </a:cubicBezTo>
                  <a:cubicBezTo>
                    <a:pt x="878383" y="350491"/>
                    <a:pt x="857396" y="374256"/>
                    <a:pt x="837026" y="398638"/>
                  </a:cubicBezTo>
                  <a:cubicBezTo>
                    <a:pt x="806779" y="434132"/>
                    <a:pt x="779928" y="472403"/>
                    <a:pt x="756163" y="512834"/>
                  </a:cubicBezTo>
                  <a:cubicBezTo>
                    <a:pt x="723756" y="568698"/>
                    <a:pt x="692583" y="625178"/>
                    <a:pt x="663571" y="682585"/>
                  </a:cubicBezTo>
                  <a:cubicBezTo>
                    <a:pt x="648139" y="713140"/>
                    <a:pt x="635177" y="744930"/>
                    <a:pt x="624374" y="777337"/>
                  </a:cubicBezTo>
                  <a:cubicBezTo>
                    <a:pt x="612029" y="814065"/>
                    <a:pt x="601844" y="851410"/>
                    <a:pt x="593510" y="889064"/>
                  </a:cubicBezTo>
                  <a:cubicBezTo>
                    <a:pt x="581165" y="945236"/>
                    <a:pt x="571906" y="1002025"/>
                    <a:pt x="566968" y="1059432"/>
                  </a:cubicBezTo>
                  <a:cubicBezTo>
                    <a:pt x="565116" y="1079802"/>
                    <a:pt x="562647" y="1100172"/>
                    <a:pt x="562338" y="1120851"/>
                  </a:cubicBezTo>
                  <a:cubicBezTo>
                    <a:pt x="562338" y="1131653"/>
                    <a:pt x="560486" y="1133196"/>
                    <a:pt x="549067" y="1132887"/>
                  </a:cubicBezTo>
                  <a:cubicBezTo>
                    <a:pt x="502771" y="1130110"/>
                    <a:pt x="455549" y="1130110"/>
                    <a:pt x="408636" y="1128567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8" name="任意多边形: 形状 107"/>
            <p:cNvSpPr/>
            <p:nvPr>
              <p:custDataLst>
                <p:tags r:id="rId15"/>
              </p:custDataLst>
            </p:nvPr>
          </p:nvSpPr>
          <p:spPr>
            <a:xfrm>
              <a:off x="451484" y="6380466"/>
              <a:ext cx="303757" cy="367425"/>
            </a:xfrm>
            <a:custGeom>
              <a:avLst/>
              <a:gdLst>
                <a:gd name="connsiteX0" fmla="*/ 234772 w 916597"/>
                <a:gd name="connsiteY0" fmla="*/ 1126596 h 1126596"/>
                <a:gd name="connsiteX1" fmla="*/ 186316 w 916597"/>
                <a:gd name="connsiteY1" fmla="*/ 1126596 h 1126596"/>
                <a:gd name="connsiteX2" fmla="*/ 173662 w 916597"/>
                <a:gd name="connsiteY2" fmla="*/ 1117337 h 1126596"/>
                <a:gd name="connsiteX3" fmla="*/ 147737 w 916597"/>
                <a:gd name="connsiteY3" fmla="*/ 1036783 h 1126596"/>
                <a:gd name="connsiteX4" fmla="*/ 97120 w 916597"/>
                <a:gd name="connsiteY4" fmla="*/ 852835 h 1126596"/>
                <a:gd name="connsiteX5" fmla="*/ 74898 w 916597"/>
                <a:gd name="connsiteY5" fmla="*/ 748824 h 1126596"/>
                <a:gd name="connsiteX6" fmla="*/ 48973 w 916597"/>
                <a:gd name="connsiteY6" fmla="*/ 600369 h 1126596"/>
                <a:gd name="connsiteX7" fmla="*/ 32923 w 916597"/>
                <a:gd name="connsiteY7" fmla="*/ 490494 h 1126596"/>
                <a:gd name="connsiteX8" fmla="*/ 20886 w 916597"/>
                <a:gd name="connsiteY8" fmla="*/ 386174 h 1126596"/>
                <a:gd name="connsiteX9" fmla="*/ 12553 w 916597"/>
                <a:gd name="connsiteY9" fmla="*/ 297287 h 1126596"/>
                <a:gd name="connsiteX10" fmla="*/ 8850 w 916597"/>
                <a:gd name="connsiteY10" fmla="*/ 233399 h 1126596"/>
                <a:gd name="connsiteX11" fmla="*/ 5763 w 916597"/>
                <a:gd name="connsiteY11" fmla="*/ 186486 h 1126596"/>
                <a:gd name="connsiteX12" fmla="*/ 5146 w 916597"/>
                <a:gd name="connsiteY12" fmla="*/ 180622 h 1126596"/>
                <a:gd name="connsiteX13" fmla="*/ 1751 w 916597"/>
                <a:gd name="connsiteY13" fmla="*/ 65808 h 1126596"/>
                <a:gd name="connsiteX14" fmla="*/ 208 w 916597"/>
                <a:gd name="connsiteY14" fmla="*/ 16426 h 1126596"/>
                <a:gd name="connsiteX15" fmla="*/ 14714 w 916597"/>
                <a:gd name="connsiteY15" fmla="*/ 686 h 1126596"/>
                <a:gd name="connsiteX16" fmla="*/ 47121 w 916597"/>
                <a:gd name="connsiteY16" fmla="*/ 686 h 1126596"/>
                <a:gd name="connsiteX17" fmla="*/ 182613 w 916597"/>
                <a:gd name="connsiteY17" fmla="*/ 1612 h 1126596"/>
                <a:gd name="connsiteX18" fmla="*/ 448658 w 916597"/>
                <a:gd name="connsiteY18" fmla="*/ 4389 h 1126596"/>
                <a:gd name="connsiteX19" fmla="*/ 550200 w 916597"/>
                <a:gd name="connsiteY19" fmla="*/ 5624 h 1126596"/>
                <a:gd name="connsiteX20" fmla="*/ 564398 w 916597"/>
                <a:gd name="connsiteY20" fmla="*/ 20130 h 1126596"/>
                <a:gd name="connsiteX21" fmla="*/ 566867 w 916597"/>
                <a:gd name="connsiteY21" fmla="*/ 73216 h 1126596"/>
                <a:gd name="connsiteX22" fmla="*/ 582916 w 916597"/>
                <a:gd name="connsiteY22" fmla="*/ 199140 h 1126596"/>
                <a:gd name="connsiteX23" fmla="*/ 637545 w 916597"/>
                <a:gd name="connsiteY23" fmla="*/ 411791 h 1126596"/>
                <a:gd name="connsiteX24" fmla="*/ 718099 w 916597"/>
                <a:gd name="connsiteY24" fmla="*/ 591418 h 1126596"/>
                <a:gd name="connsiteX25" fmla="*/ 821184 w 916597"/>
                <a:gd name="connsiteY25" fmla="*/ 741416 h 1126596"/>
                <a:gd name="connsiteX26" fmla="*/ 911615 w 916597"/>
                <a:gd name="connsiteY26" fmla="*/ 840798 h 1126596"/>
                <a:gd name="connsiteX27" fmla="*/ 910689 w 916597"/>
                <a:gd name="connsiteY27" fmla="*/ 854686 h 1126596"/>
                <a:gd name="connsiteX28" fmla="*/ 701124 w 916597"/>
                <a:gd name="connsiteY28" fmla="*/ 1004376 h 1126596"/>
                <a:gd name="connsiteX29" fmla="*/ 620878 w 916597"/>
                <a:gd name="connsiteY29" fmla="*/ 1040795 h 1126596"/>
                <a:gd name="connsiteX30" fmla="*/ 383227 w 916597"/>
                <a:gd name="connsiteY30" fmla="*/ 1114868 h 1126596"/>
                <a:gd name="connsiteX31" fmla="*/ 340327 w 916597"/>
                <a:gd name="connsiteY31" fmla="*/ 1120732 h 1126596"/>
                <a:gd name="connsiteX32" fmla="*/ 234772 w 916597"/>
                <a:gd name="connsiteY32" fmla="*/ 1126596 h 112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16597" h="1126596">
                  <a:moveTo>
                    <a:pt x="234772" y="1126596"/>
                  </a:moveTo>
                  <a:cubicBezTo>
                    <a:pt x="218723" y="1126596"/>
                    <a:pt x="202366" y="1126596"/>
                    <a:pt x="186316" y="1126596"/>
                  </a:cubicBezTo>
                  <a:cubicBezTo>
                    <a:pt x="176749" y="1126596"/>
                    <a:pt x="176440" y="1125979"/>
                    <a:pt x="173662" y="1117337"/>
                  </a:cubicBezTo>
                  <a:cubicBezTo>
                    <a:pt x="165020" y="1090486"/>
                    <a:pt x="156070" y="1063634"/>
                    <a:pt x="147737" y="1036783"/>
                  </a:cubicBezTo>
                  <a:cubicBezTo>
                    <a:pt x="128601" y="975981"/>
                    <a:pt x="111009" y="914871"/>
                    <a:pt x="97120" y="852835"/>
                  </a:cubicBezTo>
                  <a:cubicBezTo>
                    <a:pt x="89404" y="818267"/>
                    <a:pt x="81688" y="783700"/>
                    <a:pt x="74898" y="748824"/>
                  </a:cubicBezTo>
                  <a:cubicBezTo>
                    <a:pt x="65022" y="699442"/>
                    <a:pt x="56380" y="650060"/>
                    <a:pt x="48973" y="600369"/>
                  </a:cubicBezTo>
                  <a:cubicBezTo>
                    <a:pt x="43726" y="563641"/>
                    <a:pt x="37553" y="527222"/>
                    <a:pt x="32923" y="490494"/>
                  </a:cubicBezTo>
                  <a:cubicBezTo>
                    <a:pt x="28602" y="455927"/>
                    <a:pt x="23047" y="421359"/>
                    <a:pt x="20886" y="386174"/>
                  </a:cubicBezTo>
                  <a:cubicBezTo>
                    <a:pt x="19035" y="356545"/>
                    <a:pt x="13788" y="326916"/>
                    <a:pt x="12553" y="297287"/>
                  </a:cubicBezTo>
                  <a:cubicBezTo>
                    <a:pt x="11627" y="275991"/>
                    <a:pt x="9467" y="254695"/>
                    <a:pt x="8850" y="233399"/>
                  </a:cubicBezTo>
                  <a:cubicBezTo>
                    <a:pt x="8541" y="217658"/>
                    <a:pt x="6689" y="202226"/>
                    <a:pt x="5763" y="186486"/>
                  </a:cubicBezTo>
                  <a:cubicBezTo>
                    <a:pt x="5763" y="184634"/>
                    <a:pt x="5146" y="182473"/>
                    <a:pt x="5146" y="180622"/>
                  </a:cubicBezTo>
                  <a:cubicBezTo>
                    <a:pt x="5146" y="142351"/>
                    <a:pt x="1442" y="104079"/>
                    <a:pt x="1751" y="65808"/>
                  </a:cubicBezTo>
                  <a:cubicBezTo>
                    <a:pt x="1751" y="49451"/>
                    <a:pt x="-718" y="32784"/>
                    <a:pt x="208" y="16426"/>
                  </a:cubicBezTo>
                  <a:cubicBezTo>
                    <a:pt x="825" y="3772"/>
                    <a:pt x="2677" y="2229"/>
                    <a:pt x="14714" y="686"/>
                  </a:cubicBezTo>
                  <a:cubicBezTo>
                    <a:pt x="25516" y="-857"/>
                    <a:pt x="36318" y="686"/>
                    <a:pt x="47121" y="686"/>
                  </a:cubicBezTo>
                  <a:cubicBezTo>
                    <a:pt x="92182" y="994"/>
                    <a:pt x="137552" y="377"/>
                    <a:pt x="182613" y="1612"/>
                  </a:cubicBezTo>
                  <a:cubicBezTo>
                    <a:pt x="271192" y="3772"/>
                    <a:pt x="360079" y="2846"/>
                    <a:pt x="448658" y="4389"/>
                  </a:cubicBezTo>
                  <a:cubicBezTo>
                    <a:pt x="482609" y="5007"/>
                    <a:pt x="516250" y="5315"/>
                    <a:pt x="550200" y="5624"/>
                  </a:cubicBezTo>
                  <a:cubicBezTo>
                    <a:pt x="561003" y="5624"/>
                    <a:pt x="565632" y="9945"/>
                    <a:pt x="564398" y="20130"/>
                  </a:cubicBezTo>
                  <a:cubicBezTo>
                    <a:pt x="562237" y="38031"/>
                    <a:pt x="565324" y="55623"/>
                    <a:pt x="566867" y="73216"/>
                  </a:cubicBezTo>
                  <a:cubicBezTo>
                    <a:pt x="570879" y="115190"/>
                    <a:pt x="576126" y="157165"/>
                    <a:pt x="582916" y="199140"/>
                  </a:cubicBezTo>
                  <a:cubicBezTo>
                    <a:pt x="594953" y="271670"/>
                    <a:pt x="610385" y="343274"/>
                    <a:pt x="637545" y="411791"/>
                  </a:cubicBezTo>
                  <a:cubicBezTo>
                    <a:pt x="661927" y="472902"/>
                    <a:pt x="686618" y="533703"/>
                    <a:pt x="718099" y="591418"/>
                  </a:cubicBezTo>
                  <a:cubicBezTo>
                    <a:pt x="747420" y="644813"/>
                    <a:pt x="780753" y="695738"/>
                    <a:pt x="821184" y="741416"/>
                  </a:cubicBezTo>
                  <a:cubicBezTo>
                    <a:pt x="850813" y="775058"/>
                    <a:pt x="880443" y="808391"/>
                    <a:pt x="911615" y="840798"/>
                  </a:cubicBezTo>
                  <a:cubicBezTo>
                    <a:pt x="918405" y="847896"/>
                    <a:pt x="918405" y="848514"/>
                    <a:pt x="910689" y="854686"/>
                  </a:cubicBezTo>
                  <a:cubicBezTo>
                    <a:pt x="843715" y="908389"/>
                    <a:pt x="774888" y="959623"/>
                    <a:pt x="701124" y="1004376"/>
                  </a:cubicBezTo>
                  <a:cubicBezTo>
                    <a:pt x="675816" y="1019808"/>
                    <a:pt x="648656" y="1030610"/>
                    <a:pt x="620878" y="1040795"/>
                  </a:cubicBezTo>
                  <a:cubicBezTo>
                    <a:pt x="542793" y="1069498"/>
                    <a:pt x="463782" y="1094498"/>
                    <a:pt x="383227" y="1114868"/>
                  </a:cubicBezTo>
                  <a:cubicBezTo>
                    <a:pt x="369030" y="1118572"/>
                    <a:pt x="354524" y="1119498"/>
                    <a:pt x="340327" y="1120732"/>
                  </a:cubicBezTo>
                  <a:cubicBezTo>
                    <a:pt x="304833" y="1123201"/>
                    <a:pt x="269649" y="1126288"/>
                    <a:pt x="234772" y="1126596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9" name="任意多边形: 形状 108"/>
            <p:cNvSpPr/>
            <p:nvPr>
              <p:custDataLst>
                <p:tags r:id="rId16"/>
              </p:custDataLst>
            </p:nvPr>
          </p:nvSpPr>
          <p:spPr>
            <a:xfrm>
              <a:off x="225355" y="6379365"/>
              <a:ext cx="270739" cy="369589"/>
            </a:xfrm>
            <a:custGeom>
              <a:avLst/>
              <a:gdLst>
                <a:gd name="connsiteX0" fmla="*/ 323922 w 816962"/>
                <a:gd name="connsiteY0" fmla="*/ 49 h 1133231"/>
                <a:gd name="connsiteX1" fmla="*/ 493364 w 816962"/>
                <a:gd name="connsiteY1" fmla="*/ 3444 h 1133231"/>
                <a:gd name="connsiteX2" fmla="*/ 613116 w 816962"/>
                <a:gd name="connsiteY2" fmla="*/ 4988 h 1133231"/>
                <a:gd name="connsiteX3" fmla="*/ 634721 w 816962"/>
                <a:gd name="connsiteY3" fmla="*/ 7148 h 1133231"/>
                <a:gd name="connsiteX4" fmla="*/ 643362 w 816962"/>
                <a:gd name="connsiteY4" fmla="*/ 16099 h 1133231"/>
                <a:gd name="connsiteX5" fmla="*/ 644597 w 816962"/>
                <a:gd name="connsiteY5" fmla="*/ 60851 h 1133231"/>
                <a:gd name="connsiteX6" fmla="*/ 650152 w 816962"/>
                <a:gd name="connsiteY6" fmla="*/ 202207 h 1133231"/>
                <a:gd name="connsiteX7" fmla="*/ 664658 w 816962"/>
                <a:gd name="connsiteY7" fmla="*/ 393871 h 1133231"/>
                <a:gd name="connsiteX8" fmla="*/ 681633 w 816962"/>
                <a:gd name="connsiteY8" fmla="*/ 534301 h 1133231"/>
                <a:gd name="connsiteX9" fmla="*/ 705399 w 816962"/>
                <a:gd name="connsiteY9" fmla="*/ 675966 h 1133231"/>
                <a:gd name="connsiteX10" fmla="*/ 739966 w 816962"/>
                <a:gd name="connsiteY10" fmla="*/ 854976 h 1133231"/>
                <a:gd name="connsiteX11" fmla="*/ 790583 w 816962"/>
                <a:gd name="connsiteY11" fmla="*/ 1033986 h 1133231"/>
                <a:gd name="connsiteX12" fmla="*/ 814348 w 816962"/>
                <a:gd name="connsiteY12" fmla="*/ 1113923 h 1133231"/>
                <a:gd name="connsiteX13" fmla="*/ 815582 w 816962"/>
                <a:gd name="connsiteY13" fmla="*/ 1118552 h 1133231"/>
                <a:gd name="connsiteX14" fmla="*/ 802928 w 816962"/>
                <a:gd name="connsiteY14" fmla="*/ 1132441 h 1133231"/>
                <a:gd name="connsiteX15" fmla="*/ 719287 w 816962"/>
                <a:gd name="connsiteY15" fmla="*/ 1121022 h 1133231"/>
                <a:gd name="connsiteX16" fmla="*/ 658486 w 816962"/>
                <a:gd name="connsiteY16" fmla="*/ 1111145 h 1133231"/>
                <a:gd name="connsiteX17" fmla="*/ 491513 w 816962"/>
                <a:gd name="connsiteY17" fmla="*/ 1068553 h 1133231"/>
                <a:gd name="connsiteX18" fmla="*/ 403860 w 816962"/>
                <a:gd name="connsiteY18" fmla="*/ 1037381 h 1133231"/>
                <a:gd name="connsiteX19" fmla="*/ 336885 w 816962"/>
                <a:gd name="connsiteY19" fmla="*/ 1001270 h 1133231"/>
                <a:gd name="connsiteX20" fmla="*/ 209109 w 816962"/>
                <a:gd name="connsiteY20" fmla="*/ 918555 h 1133231"/>
                <a:gd name="connsiteX21" fmla="*/ 124542 w 816962"/>
                <a:gd name="connsiteY21" fmla="*/ 854050 h 1133231"/>
                <a:gd name="connsiteX22" fmla="*/ 43062 w 816962"/>
                <a:gd name="connsiteY22" fmla="*/ 771335 h 1133231"/>
                <a:gd name="connsiteX23" fmla="*/ 3556 w 816962"/>
                <a:gd name="connsiteY23" fmla="*/ 728743 h 1133231"/>
                <a:gd name="connsiteX24" fmla="*/ 1705 w 816962"/>
                <a:gd name="connsiteY24" fmla="*/ 714854 h 1133231"/>
                <a:gd name="connsiteX25" fmla="*/ 19914 w 816962"/>
                <a:gd name="connsiteY25" fmla="*/ 689546 h 1133231"/>
                <a:gd name="connsiteX26" fmla="*/ 52938 w 816962"/>
                <a:gd name="connsiteY26" fmla="*/ 638930 h 1133231"/>
                <a:gd name="connsiteX27" fmla="*/ 169912 w 816962"/>
                <a:gd name="connsiteY27" fmla="*/ 412081 h 1133231"/>
                <a:gd name="connsiteX28" fmla="*/ 214665 w 816962"/>
                <a:gd name="connsiteY28" fmla="*/ 302514 h 1133231"/>
                <a:gd name="connsiteX29" fmla="*/ 235035 w 816962"/>
                <a:gd name="connsiteY29" fmla="*/ 215479 h 1133231"/>
                <a:gd name="connsiteX30" fmla="*/ 255405 w 816962"/>
                <a:gd name="connsiteY30" fmla="*/ 97579 h 1133231"/>
                <a:gd name="connsiteX31" fmla="*/ 261578 w 816962"/>
                <a:gd name="connsiteY31" fmla="*/ 29061 h 1133231"/>
                <a:gd name="connsiteX32" fmla="*/ 263121 w 816962"/>
                <a:gd name="connsiteY32" fmla="*/ 9926 h 1133231"/>
                <a:gd name="connsiteX33" fmla="*/ 274232 w 816962"/>
                <a:gd name="connsiteY33" fmla="*/ 667 h 1133231"/>
                <a:gd name="connsiteX34" fmla="*/ 323922 w 816962"/>
                <a:gd name="connsiteY34" fmla="*/ 49 h 113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16962" h="1133231">
                  <a:moveTo>
                    <a:pt x="323922" y="49"/>
                  </a:moveTo>
                  <a:cubicBezTo>
                    <a:pt x="378243" y="2827"/>
                    <a:pt x="435958" y="1593"/>
                    <a:pt x="493364" y="3444"/>
                  </a:cubicBezTo>
                  <a:cubicBezTo>
                    <a:pt x="533179" y="4679"/>
                    <a:pt x="573302" y="4370"/>
                    <a:pt x="613116" y="4988"/>
                  </a:cubicBezTo>
                  <a:cubicBezTo>
                    <a:pt x="620523" y="4988"/>
                    <a:pt x="627313" y="7148"/>
                    <a:pt x="634721" y="7148"/>
                  </a:cubicBezTo>
                  <a:cubicBezTo>
                    <a:pt x="640585" y="7148"/>
                    <a:pt x="643054" y="9926"/>
                    <a:pt x="643362" y="16099"/>
                  </a:cubicBezTo>
                  <a:cubicBezTo>
                    <a:pt x="644597" y="30913"/>
                    <a:pt x="643980" y="46036"/>
                    <a:pt x="644597" y="60851"/>
                  </a:cubicBezTo>
                  <a:cubicBezTo>
                    <a:pt x="646449" y="108073"/>
                    <a:pt x="647375" y="155294"/>
                    <a:pt x="650152" y="202207"/>
                  </a:cubicBezTo>
                  <a:cubicBezTo>
                    <a:pt x="653856" y="266095"/>
                    <a:pt x="658177" y="329983"/>
                    <a:pt x="664658" y="393871"/>
                  </a:cubicBezTo>
                  <a:cubicBezTo>
                    <a:pt x="669288" y="440784"/>
                    <a:pt x="674535" y="487697"/>
                    <a:pt x="681633" y="534301"/>
                  </a:cubicBezTo>
                  <a:cubicBezTo>
                    <a:pt x="688732" y="581523"/>
                    <a:pt x="697374" y="628744"/>
                    <a:pt x="705399" y="675966"/>
                  </a:cubicBezTo>
                  <a:cubicBezTo>
                    <a:pt x="715892" y="735842"/>
                    <a:pt x="727003" y="795717"/>
                    <a:pt x="739966" y="854976"/>
                  </a:cubicBezTo>
                  <a:cubicBezTo>
                    <a:pt x="753237" y="915777"/>
                    <a:pt x="769904" y="975345"/>
                    <a:pt x="790583" y="1033986"/>
                  </a:cubicBezTo>
                  <a:cubicBezTo>
                    <a:pt x="799842" y="1060220"/>
                    <a:pt x="807558" y="1087071"/>
                    <a:pt x="814348" y="1113923"/>
                  </a:cubicBezTo>
                  <a:cubicBezTo>
                    <a:pt x="814656" y="1115466"/>
                    <a:pt x="815274" y="1117009"/>
                    <a:pt x="815582" y="1118552"/>
                  </a:cubicBezTo>
                  <a:cubicBezTo>
                    <a:pt x="818669" y="1133059"/>
                    <a:pt x="817434" y="1134602"/>
                    <a:pt x="802928" y="1132441"/>
                  </a:cubicBezTo>
                  <a:cubicBezTo>
                    <a:pt x="775151" y="1128429"/>
                    <a:pt x="747373" y="1123799"/>
                    <a:pt x="719287" y="1121022"/>
                  </a:cubicBezTo>
                  <a:cubicBezTo>
                    <a:pt x="698917" y="1118861"/>
                    <a:pt x="678856" y="1115158"/>
                    <a:pt x="658486" y="1111145"/>
                  </a:cubicBezTo>
                  <a:cubicBezTo>
                    <a:pt x="602005" y="1100343"/>
                    <a:pt x="546450" y="1085528"/>
                    <a:pt x="491513" y="1068553"/>
                  </a:cubicBezTo>
                  <a:cubicBezTo>
                    <a:pt x="461883" y="1059294"/>
                    <a:pt x="432563" y="1049418"/>
                    <a:pt x="403860" y="1037381"/>
                  </a:cubicBezTo>
                  <a:cubicBezTo>
                    <a:pt x="380403" y="1027504"/>
                    <a:pt x="358798" y="1014233"/>
                    <a:pt x="336885" y="1001270"/>
                  </a:cubicBezTo>
                  <a:cubicBezTo>
                    <a:pt x="293367" y="975036"/>
                    <a:pt x="250467" y="947876"/>
                    <a:pt x="209109" y="918555"/>
                  </a:cubicBezTo>
                  <a:cubicBezTo>
                    <a:pt x="180097" y="897876"/>
                    <a:pt x="151702" y="877198"/>
                    <a:pt x="124542" y="854050"/>
                  </a:cubicBezTo>
                  <a:cubicBezTo>
                    <a:pt x="94913" y="828742"/>
                    <a:pt x="69296" y="799730"/>
                    <a:pt x="43062" y="771335"/>
                  </a:cubicBezTo>
                  <a:cubicBezTo>
                    <a:pt x="30099" y="757138"/>
                    <a:pt x="16210" y="743558"/>
                    <a:pt x="3556" y="728743"/>
                  </a:cubicBezTo>
                  <a:cubicBezTo>
                    <a:pt x="-456" y="723805"/>
                    <a:pt x="-1073" y="720410"/>
                    <a:pt x="1705" y="714854"/>
                  </a:cubicBezTo>
                  <a:cubicBezTo>
                    <a:pt x="6334" y="705287"/>
                    <a:pt x="13124" y="696953"/>
                    <a:pt x="19914" y="689546"/>
                  </a:cubicBezTo>
                  <a:cubicBezTo>
                    <a:pt x="33803" y="674423"/>
                    <a:pt x="43062" y="656522"/>
                    <a:pt x="52938" y="638930"/>
                  </a:cubicBezTo>
                  <a:cubicBezTo>
                    <a:pt x="93987" y="564239"/>
                    <a:pt x="133493" y="488932"/>
                    <a:pt x="169912" y="412081"/>
                  </a:cubicBezTo>
                  <a:cubicBezTo>
                    <a:pt x="186887" y="376279"/>
                    <a:pt x="203245" y="340477"/>
                    <a:pt x="214665" y="302514"/>
                  </a:cubicBezTo>
                  <a:cubicBezTo>
                    <a:pt x="223306" y="273811"/>
                    <a:pt x="228862" y="244799"/>
                    <a:pt x="235035" y="215479"/>
                  </a:cubicBezTo>
                  <a:cubicBezTo>
                    <a:pt x="243059" y="176282"/>
                    <a:pt x="250467" y="137085"/>
                    <a:pt x="255405" y="97579"/>
                  </a:cubicBezTo>
                  <a:cubicBezTo>
                    <a:pt x="258183" y="74740"/>
                    <a:pt x="262503" y="52209"/>
                    <a:pt x="261578" y="29061"/>
                  </a:cubicBezTo>
                  <a:cubicBezTo>
                    <a:pt x="261269" y="22580"/>
                    <a:pt x="262195" y="16099"/>
                    <a:pt x="263121" y="9926"/>
                  </a:cubicBezTo>
                  <a:cubicBezTo>
                    <a:pt x="264355" y="1901"/>
                    <a:pt x="265898" y="667"/>
                    <a:pt x="274232" y="667"/>
                  </a:cubicBezTo>
                  <a:cubicBezTo>
                    <a:pt x="289972" y="-259"/>
                    <a:pt x="305404" y="49"/>
                    <a:pt x="323922" y="49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0" name="任意多边形: 形状 109"/>
            <p:cNvSpPr/>
            <p:nvPr>
              <p:custDataLst>
                <p:tags r:id="rId17"/>
              </p:custDataLst>
            </p:nvPr>
          </p:nvSpPr>
          <p:spPr>
            <a:xfrm>
              <a:off x="231289" y="6001991"/>
              <a:ext cx="271775" cy="366117"/>
            </a:xfrm>
            <a:custGeom>
              <a:avLst/>
              <a:gdLst>
                <a:gd name="connsiteX0" fmla="*/ 481323 w 820088"/>
                <a:gd name="connsiteY0" fmla="*/ 1119190 h 1122585"/>
                <a:gd name="connsiteX1" fmla="*/ 379781 w 820088"/>
                <a:gd name="connsiteY1" fmla="*/ 1119190 h 1122585"/>
                <a:gd name="connsiteX2" fmla="*/ 257561 w 820088"/>
                <a:gd name="connsiteY2" fmla="*/ 1117338 h 1122585"/>
                <a:gd name="connsiteX3" fmla="*/ 245524 w 820088"/>
                <a:gd name="connsiteY3" fmla="*/ 1105919 h 1122585"/>
                <a:gd name="connsiteX4" fmla="*/ 243672 w 820088"/>
                <a:gd name="connsiteY4" fmla="*/ 1057463 h 1122585"/>
                <a:gd name="connsiteX5" fmla="*/ 221141 w 820088"/>
                <a:gd name="connsiteY5" fmla="*/ 895119 h 1122585"/>
                <a:gd name="connsiteX6" fmla="*/ 189969 w 820088"/>
                <a:gd name="connsiteY6" fmla="*/ 766109 h 1122585"/>
                <a:gd name="connsiteX7" fmla="*/ 142130 w 820088"/>
                <a:gd name="connsiteY7" fmla="*/ 640802 h 1122585"/>
                <a:gd name="connsiteX8" fmla="*/ 22070 w 820088"/>
                <a:gd name="connsiteY8" fmla="*/ 425681 h 1122585"/>
                <a:gd name="connsiteX9" fmla="*/ 5095 w 820088"/>
                <a:gd name="connsiteY9" fmla="*/ 400682 h 1122585"/>
                <a:gd name="connsiteX10" fmla="*/ 6021 w 820088"/>
                <a:gd name="connsiteY10" fmla="*/ 380929 h 1122585"/>
                <a:gd name="connsiteX11" fmla="*/ 43983 w 820088"/>
                <a:gd name="connsiteY11" fmla="*/ 340189 h 1122585"/>
                <a:gd name="connsiteX12" fmla="*/ 152932 w 820088"/>
                <a:gd name="connsiteY12" fmla="*/ 239264 h 1122585"/>
                <a:gd name="connsiteX13" fmla="*/ 277931 w 820088"/>
                <a:gd name="connsiteY13" fmla="*/ 150068 h 1122585"/>
                <a:gd name="connsiteX14" fmla="*/ 427311 w 820088"/>
                <a:gd name="connsiteY14" fmla="*/ 73217 h 1122585"/>
                <a:gd name="connsiteX15" fmla="*/ 632247 w 820088"/>
                <a:gd name="connsiteY15" fmla="*/ 13341 h 1122585"/>
                <a:gd name="connsiteX16" fmla="*/ 809096 w 820088"/>
                <a:gd name="connsiteY16" fmla="*/ 70 h 1122585"/>
                <a:gd name="connsiteX17" fmla="*/ 818355 w 820088"/>
                <a:gd name="connsiteY17" fmla="*/ 13033 h 1122585"/>
                <a:gd name="connsiteX18" fmla="*/ 789961 w 820088"/>
                <a:gd name="connsiteY18" fmla="*/ 90192 h 1122585"/>
                <a:gd name="connsiteX19" fmla="*/ 731628 w 820088"/>
                <a:gd name="connsiteY19" fmla="*/ 276918 h 1122585"/>
                <a:gd name="connsiteX20" fmla="*/ 665580 w 820088"/>
                <a:gd name="connsiteY20" fmla="*/ 591420 h 1122585"/>
                <a:gd name="connsiteX21" fmla="*/ 645518 w 820088"/>
                <a:gd name="connsiteY21" fmla="*/ 726294 h 1122585"/>
                <a:gd name="connsiteX22" fmla="*/ 634099 w 820088"/>
                <a:gd name="connsiteY22" fmla="*/ 866107 h 1122585"/>
                <a:gd name="connsiteX23" fmla="*/ 627926 w 820088"/>
                <a:gd name="connsiteY23" fmla="*/ 1052216 h 1122585"/>
                <a:gd name="connsiteX24" fmla="*/ 627926 w 820088"/>
                <a:gd name="connsiteY24" fmla="*/ 1112709 h 1122585"/>
                <a:gd name="connsiteX25" fmla="*/ 618667 w 820088"/>
                <a:gd name="connsiteY25" fmla="*/ 1122585 h 1122585"/>
                <a:gd name="connsiteX26" fmla="*/ 501384 w 820088"/>
                <a:gd name="connsiteY26" fmla="*/ 1121042 h 1122585"/>
                <a:gd name="connsiteX27" fmla="*/ 481940 w 820088"/>
                <a:gd name="connsiteY27" fmla="*/ 1121042 h 1122585"/>
                <a:gd name="connsiteX28" fmla="*/ 481323 w 820088"/>
                <a:gd name="connsiteY28" fmla="*/ 1119190 h 112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20088" h="1122585">
                  <a:moveTo>
                    <a:pt x="481323" y="1119190"/>
                  </a:moveTo>
                  <a:cubicBezTo>
                    <a:pt x="447373" y="1119190"/>
                    <a:pt x="413423" y="1119499"/>
                    <a:pt x="379781" y="1119190"/>
                  </a:cubicBezTo>
                  <a:cubicBezTo>
                    <a:pt x="339041" y="1118882"/>
                    <a:pt x="298301" y="1117956"/>
                    <a:pt x="257561" y="1117338"/>
                  </a:cubicBezTo>
                  <a:cubicBezTo>
                    <a:pt x="246758" y="1117030"/>
                    <a:pt x="247067" y="1117030"/>
                    <a:pt x="245524" y="1105919"/>
                  </a:cubicBezTo>
                  <a:cubicBezTo>
                    <a:pt x="243363" y="1089870"/>
                    <a:pt x="244289" y="1073821"/>
                    <a:pt x="243672" y="1057463"/>
                  </a:cubicBezTo>
                  <a:cubicBezTo>
                    <a:pt x="241820" y="1002525"/>
                    <a:pt x="233487" y="948514"/>
                    <a:pt x="221141" y="895119"/>
                  </a:cubicBezTo>
                  <a:cubicBezTo>
                    <a:pt x="210956" y="851910"/>
                    <a:pt x="201080" y="808701"/>
                    <a:pt x="189969" y="766109"/>
                  </a:cubicBezTo>
                  <a:cubicBezTo>
                    <a:pt x="178549" y="722591"/>
                    <a:pt x="160957" y="681542"/>
                    <a:pt x="142130" y="640802"/>
                  </a:cubicBezTo>
                  <a:cubicBezTo>
                    <a:pt x="107254" y="566111"/>
                    <a:pt x="66823" y="494816"/>
                    <a:pt x="22070" y="425681"/>
                  </a:cubicBezTo>
                  <a:cubicBezTo>
                    <a:pt x="16515" y="417348"/>
                    <a:pt x="10959" y="409015"/>
                    <a:pt x="5095" y="400682"/>
                  </a:cubicBezTo>
                  <a:cubicBezTo>
                    <a:pt x="-1695" y="390805"/>
                    <a:pt x="-2004" y="390188"/>
                    <a:pt x="6021" y="380929"/>
                  </a:cubicBezTo>
                  <a:cubicBezTo>
                    <a:pt x="18366" y="367040"/>
                    <a:pt x="31021" y="353460"/>
                    <a:pt x="43983" y="340189"/>
                  </a:cubicBezTo>
                  <a:cubicBezTo>
                    <a:pt x="78242" y="304387"/>
                    <a:pt x="114353" y="270437"/>
                    <a:pt x="152932" y="239264"/>
                  </a:cubicBezTo>
                  <a:cubicBezTo>
                    <a:pt x="192747" y="206857"/>
                    <a:pt x="234104" y="176919"/>
                    <a:pt x="277931" y="150068"/>
                  </a:cubicBezTo>
                  <a:cubicBezTo>
                    <a:pt x="325770" y="120747"/>
                    <a:pt x="375152" y="94513"/>
                    <a:pt x="427311" y="73217"/>
                  </a:cubicBezTo>
                  <a:cubicBezTo>
                    <a:pt x="493360" y="45748"/>
                    <a:pt x="561569" y="25687"/>
                    <a:pt x="632247" y="13341"/>
                  </a:cubicBezTo>
                  <a:cubicBezTo>
                    <a:pt x="690888" y="2848"/>
                    <a:pt x="749838" y="-547"/>
                    <a:pt x="809096" y="70"/>
                  </a:cubicBezTo>
                  <a:cubicBezTo>
                    <a:pt x="820207" y="70"/>
                    <a:pt x="822059" y="2539"/>
                    <a:pt x="818355" y="13033"/>
                  </a:cubicBezTo>
                  <a:cubicBezTo>
                    <a:pt x="809096" y="38958"/>
                    <a:pt x="800146" y="64884"/>
                    <a:pt x="789961" y="90192"/>
                  </a:cubicBezTo>
                  <a:cubicBezTo>
                    <a:pt x="765270" y="150685"/>
                    <a:pt x="747369" y="213339"/>
                    <a:pt x="731628" y="276918"/>
                  </a:cubicBezTo>
                  <a:cubicBezTo>
                    <a:pt x="706011" y="380929"/>
                    <a:pt x="685641" y="486174"/>
                    <a:pt x="665580" y="591420"/>
                  </a:cubicBezTo>
                  <a:cubicBezTo>
                    <a:pt x="656938" y="636172"/>
                    <a:pt x="649839" y="681233"/>
                    <a:pt x="645518" y="726294"/>
                  </a:cubicBezTo>
                  <a:cubicBezTo>
                    <a:pt x="640889" y="772899"/>
                    <a:pt x="636568" y="819194"/>
                    <a:pt x="634099" y="866107"/>
                  </a:cubicBezTo>
                  <a:cubicBezTo>
                    <a:pt x="630704" y="928144"/>
                    <a:pt x="629161" y="990180"/>
                    <a:pt x="627926" y="1052216"/>
                  </a:cubicBezTo>
                  <a:cubicBezTo>
                    <a:pt x="627617" y="1072277"/>
                    <a:pt x="627926" y="1092647"/>
                    <a:pt x="627926" y="1112709"/>
                  </a:cubicBezTo>
                  <a:cubicBezTo>
                    <a:pt x="627926" y="1121968"/>
                    <a:pt x="627617" y="1122585"/>
                    <a:pt x="618667" y="1122585"/>
                  </a:cubicBezTo>
                  <a:cubicBezTo>
                    <a:pt x="579470" y="1121968"/>
                    <a:pt x="540581" y="1122894"/>
                    <a:pt x="501384" y="1121042"/>
                  </a:cubicBezTo>
                  <a:cubicBezTo>
                    <a:pt x="494903" y="1120733"/>
                    <a:pt x="488422" y="1121042"/>
                    <a:pt x="481940" y="1121042"/>
                  </a:cubicBezTo>
                  <a:cubicBezTo>
                    <a:pt x="481323" y="1120116"/>
                    <a:pt x="481323" y="1119808"/>
                    <a:pt x="481323" y="1119190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1" name="任意多边形: 形状 110"/>
            <p:cNvSpPr/>
            <p:nvPr>
              <p:custDataLst>
                <p:tags r:id="rId18"/>
              </p:custDataLst>
            </p:nvPr>
          </p:nvSpPr>
          <p:spPr>
            <a:xfrm>
              <a:off x="650798" y="6382300"/>
              <a:ext cx="232281" cy="265181"/>
            </a:xfrm>
            <a:custGeom>
              <a:avLst/>
              <a:gdLst>
                <a:gd name="connsiteX0" fmla="*/ 77159 w 700916"/>
                <a:gd name="connsiteY0" fmla="*/ 0 h 813096"/>
                <a:gd name="connsiteX1" fmla="*/ 362032 w 700916"/>
                <a:gd name="connsiteY1" fmla="*/ 3395 h 813096"/>
                <a:gd name="connsiteX2" fmla="*/ 619436 w 700916"/>
                <a:gd name="connsiteY2" fmla="*/ 5556 h 813096"/>
                <a:gd name="connsiteX3" fmla="*/ 687028 w 700916"/>
                <a:gd name="connsiteY3" fmla="*/ 7099 h 813096"/>
                <a:gd name="connsiteX4" fmla="*/ 700916 w 700916"/>
                <a:gd name="connsiteY4" fmla="*/ 21913 h 813096"/>
                <a:gd name="connsiteX5" fmla="*/ 696287 w 700916"/>
                <a:gd name="connsiteY5" fmla="*/ 87962 h 813096"/>
                <a:gd name="connsiteX6" fmla="*/ 695669 w 700916"/>
                <a:gd name="connsiteY6" fmla="*/ 104937 h 813096"/>
                <a:gd name="connsiteX7" fmla="*/ 673756 w 700916"/>
                <a:gd name="connsiteY7" fmla="*/ 252774 h 813096"/>
                <a:gd name="connsiteX8" fmla="*/ 635176 w 700916"/>
                <a:gd name="connsiteY8" fmla="*/ 374686 h 813096"/>
                <a:gd name="connsiteX9" fmla="*/ 579004 w 700916"/>
                <a:gd name="connsiteY9" fmla="*/ 504623 h 813096"/>
                <a:gd name="connsiteX10" fmla="*/ 466352 w 700916"/>
                <a:gd name="connsiteY10" fmla="*/ 681781 h 813096"/>
                <a:gd name="connsiteX11" fmla="*/ 360797 w 700916"/>
                <a:gd name="connsiteY11" fmla="*/ 803075 h 813096"/>
                <a:gd name="connsiteX12" fmla="*/ 357402 w 700916"/>
                <a:gd name="connsiteY12" fmla="*/ 806470 h 813096"/>
                <a:gd name="connsiteX13" fmla="*/ 334872 w 700916"/>
                <a:gd name="connsiteY13" fmla="*/ 808322 h 813096"/>
                <a:gd name="connsiteX14" fmla="*/ 321600 w 700916"/>
                <a:gd name="connsiteY14" fmla="*/ 794434 h 813096"/>
                <a:gd name="connsiteX15" fmla="*/ 279934 w 700916"/>
                <a:gd name="connsiteY15" fmla="*/ 749064 h 813096"/>
                <a:gd name="connsiteX16" fmla="*/ 239194 w 700916"/>
                <a:gd name="connsiteY16" fmla="*/ 698139 h 813096"/>
                <a:gd name="connsiteX17" fmla="*/ 219750 w 700916"/>
                <a:gd name="connsiteY17" fmla="*/ 672213 h 813096"/>
                <a:gd name="connsiteX18" fmla="*/ 149072 w 700916"/>
                <a:gd name="connsiteY18" fmla="*/ 564190 h 813096"/>
                <a:gd name="connsiteX19" fmla="*/ 87653 w 700916"/>
                <a:gd name="connsiteY19" fmla="*/ 437031 h 813096"/>
                <a:gd name="connsiteX20" fmla="*/ 54629 w 700916"/>
                <a:gd name="connsiteY20" fmla="*/ 349069 h 813096"/>
                <a:gd name="connsiteX21" fmla="*/ 45370 w 700916"/>
                <a:gd name="connsiteY21" fmla="*/ 314193 h 813096"/>
                <a:gd name="connsiteX22" fmla="*/ 36728 w 700916"/>
                <a:gd name="connsiteY22" fmla="*/ 284255 h 813096"/>
                <a:gd name="connsiteX23" fmla="*/ 23148 w 700916"/>
                <a:gd name="connsiteY23" fmla="*/ 226849 h 813096"/>
                <a:gd name="connsiteX24" fmla="*/ 7407 w 700916"/>
                <a:gd name="connsiteY24" fmla="*/ 125616 h 813096"/>
                <a:gd name="connsiteX25" fmla="*/ 0 w 700916"/>
                <a:gd name="connsiteY25" fmla="*/ 19753 h 813096"/>
                <a:gd name="connsiteX26" fmla="*/ 0 w 700916"/>
                <a:gd name="connsiteY26" fmla="*/ 13580 h 813096"/>
                <a:gd name="connsiteX27" fmla="*/ 13271 w 700916"/>
                <a:gd name="connsiteY27" fmla="*/ 617 h 813096"/>
                <a:gd name="connsiteX28" fmla="*/ 77159 w 700916"/>
                <a:gd name="connsiteY28" fmla="*/ 0 h 81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00916" h="813096">
                  <a:moveTo>
                    <a:pt x="77159" y="0"/>
                  </a:moveTo>
                  <a:cubicBezTo>
                    <a:pt x="169442" y="3086"/>
                    <a:pt x="265737" y="1543"/>
                    <a:pt x="362032" y="3395"/>
                  </a:cubicBezTo>
                  <a:cubicBezTo>
                    <a:pt x="447833" y="5247"/>
                    <a:pt x="533635" y="4321"/>
                    <a:pt x="619436" y="5556"/>
                  </a:cubicBezTo>
                  <a:cubicBezTo>
                    <a:pt x="641967" y="5864"/>
                    <a:pt x="664497" y="6173"/>
                    <a:pt x="687028" y="7099"/>
                  </a:cubicBezTo>
                  <a:cubicBezTo>
                    <a:pt x="698756" y="7716"/>
                    <a:pt x="700916" y="10185"/>
                    <a:pt x="700916" y="21913"/>
                  </a:cubicBezTo>
                  <a:cubicBezTo>
                    <a:pt x="700916" y="44135"/>
                    <a:pt x="700608" y="66049"/>
                    <a:pt x="696287" y="87962"/>
                  </a:cubicBezTo>
                  <a:cubicBezTo>
                    <a:pt x="695361" y="93517"/>
                    <a:pt x="696287" y="99381"/>
                    <a:pt x="695669" y="104937"/>
                  </a:cubicBezTo>
                  <a:cubicBezTo>
                    <a:pt x="688571" y="154319"/>
                    <a:pt x="682398" y="203701"/>
                    <a:pt x="673756" y="252774"/>
                  </a:cubicBezTo>
                  <a:cubicBezTo>
                    <a:pt x="666040" y="295058"/>
                    <a:pt x="651534" y="335181"/>
                    <a:pt x="635176" y="374686"/>
                  </a:cubicBezTo>
                  <a:cubicBezTo>
                    <a:pt x="617276" y="418204"/>
                    <a:pt x="599374" y="461722"/>
                    <a:pt x="579004" y="504623"/>
                  </a:cubicBezTo>
                  <a:cubicBezTo>
                    <a:pt x="548758" y="568511"/>
                    <a:pt x="511413" y="627152"/>
                    <a:pt x="466352" y="681781"/>
                  </a:cubicBezTo>
                  <a:cubicBezTo>
                    <a:pt x="432093" y="723138"/>
                    <a:pt x="396908" y="763570"/>
                    <a:pt x="360797" y="803075"/>
                  </a:cubicBezTo>
                  <a:cubicBezTo>
                    <a:pt x="359563" y="804310"/>
                    <a:pt x="358637" y="805544"/>
                    <a:pt x="357402" y="806470"/>
                  </a:cubicBezTo>
                  <a:cubicBezTo>
                    <a:pt x="349378" y="814804"/>
                    <a:pt x="344131" y="815112"/>
                    <a:pt x="334872" y="808322"/>
                  </a:cubicBezTo>
                  <a:cubicBezTo>
                    <a:pt x="329625" y="804310"/>
                    <a:pt x="325921" y="799063"/>
                    <a:pt x="321600" y="794434"/>
                  </a:cubicBezTo>
                  <a:cubicBezTo>
                    <a:pt x="308020" y="779310"/>
                    <a:pt x="293206" y="764804"/>
                    <a:pt x="279934" y="749064"/>
                  </a:cubicBezTo>
                  <a:cubicBezTo>
                    <a:pt x="266046" y="732397"/>
                    <a:pt x="251540" y="716348"/>
                    <a:pt x="239194" y="698139"/>
                  </a:cubicBezTo>
                  <a:cubicBezTo>
                    <a:pt x="233022" y="689188"/>
                    <a:pt x="225923" y="681163"/>
                    <a:pt x="219750" y="672213"/>
                  </a:cubicBezTo>
                  <a:cubicBezTo>
                    <a:pt x="195059" y="636720"/>
                    <a:pt x="169442" y="602152"/>
                    <a:pt x="149072" y="564190"/>
                  </a:cubicBezTo>
                  <a:cubicBezTo>
                    <a:pt x="126850" y="522832"/>
                    <a:pt x="105554" y="480549"/>
                    <a:pt x="87653" y="437031"/>
                  </a:cubicBezTo>
                  <a:cubicBezTo>
                    <a:pt x="75925" y="408019"/>
                    <a:pt x="64814" y="378699"/>
                    <a:pt x="54629" y="349069"/>
                  </a:cubicBezTo>
                  <a:cubicBezTo>
                    <a:pt x="50616" y="337650"/>
                    <a:pt x="47839" y="325921"/>
                    <a:pt x="45370" y="314193"/>
                  </a:cubicBezTo>
                  <a:cubicBezTo>
                    <a:pt x="43209" y="304008"/>
                    <a:pt x="38888" y="294440"/>
                    <a:pt x="36728" y="284255"/>
                  </a:cubicBezTo>
                  <a:cubicBezTo>
                    <a:pt x="32716" y="265120"/>
                    <a:pt x="27469" y="245984"/>
                    <a:pt x="23148" y="226849"/>
                  </a:cubicBezTo>
                  <a:cubicBezTo>
                    <a:pt x="16049" y="193516"/>
                    <a:pt x="10802" y="159566"/>
                    <a:pt x="7407" y="125616"/>
                  </a:cubicBezTo>
                  <a:cubicBezTo>
                    <a:pt x="4012" y="90431"/>
                    <a:pt x="309" y="55246"/>
                    <a:pt x="0" y="19753"/>
                  </a:cubicBezTo>
                  <a:cubicBezTo>
                    <a:pt x="0" y="17592"/>
                    <a:pt x="0" y="15741"/>
                    <a:pt x="0" y="13580"/>
                  </a:cubicBezTo>
                  <a:cubicBezTo>
                    <a:pt x="617" y="3395"/>
                    <a:pt x="3086" y="617"/>
                    <a:pt x="13271" y="617"/>
                  </a:cubicBezTo>
                  <a:cubicBezTo>
                    <a:pt x="33333" y="0"/>
                    <a:pt x="53086" y="0"/>
                    <a:pt x="77159" y="0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2" name="任意多边形: 形状 111"/>
            <p:cNvSpPr/>
            <p:nvPr>
              <p:custDataLst>
                <p:tags r:id="rId19"/>
              </p:custDataLst>
            </p:nvPr>
          </p:nvSpPr>
          <p:spPr>
            <a:xfrm>
              <a:off x="651412" y="6106673"/>
              <a:ext cx="232227" cy="266669"/>
            </a:xfrm>
            <a:custGeom>
              <a:avLst/>
              <a:gdLst>
                <a:gd name="connsiteX0" fmla="*/ 471907 w 700752"/>
                <a:gd name="connsiteY0" fmla="*/ 813338 h 817658"/>
                <a:gd name="connsiteX1" fmla="*/ 260182 w 700752"/>
                <a:gd name="connsiteY1" fmla="*/ 809943 h 817658"/>
                <a:gd name="connsiteX2" fmla="*/ 129628 w 700752"/>
                <a:gd name="connsiteY2" fmla="*/ 807782 h 817658"/>
                <a:gd name="connsiteX3" fmla="*/ 16049 w 700752"/>
                <a:gd name="connsiteY3" fmla="*/ 805930 h 817658"/>
                <a:gd name="connsiteX4" fmla="*/ 8951 w 700752"/>
                <a:gd name="connsiteY4" fmla="*/ 805622 h 817658"/>
                <a:gd name="connsiteX5" fmla="*/ 0 w 700752"/>
                <a:gd name="connsiteY5" fmla="*/ 795437 h 817658"/>
                <a:gd name="connsiteX6" fmla="*/ 2778 w 700752"/>
                <a:gd name="connsiteY6" fmla="*/ 739882 h 817658"/>
                <a:gd name="connsiteX7" fmla="*/ 9259 w 700752"/>
                <a:gd name="connsiteY7" fmla="*/ 676302 h 817658"/>
                <a:gd name="connsiteX8" fmla="*/ 34876 w 700752"/>
                <a:gd name="connsiteY8" fmla="*/ 547292 h 817658"/>
                <a:gd name="connsiteX9" fmla="*/ 53394 w 700752"/>
                <a:gd name="connsiteY9" fmla="*/ 482169 h 817658"/>
                <a:gd name="connsiteX10" fmla="*/ 73765 w 700752"/>
                <a:gd name="connsiteY10" fmla="*/ 425380 h 817658"/>
                <a:gd name="connsiteX11" fmla="*/ 96604 w 700752"/>
                <a:gd name="connsiteY11" fmla="*/ 368282 h 817658"/>
                <a:gd name="connsiteX12" fmla="*/ 110801 w 700752"/>
                <a:gd name="connsiteY12" fmla="*/ 338961 h 817658"/>
                <a:gd name="connsiteX13" fmla="*/ 159566 w 700752"/>
                <a:gd name="connsiteY13" fmla="*/ 247296 h 817658"/>
                <a:gd name="connsiteX14" fmla="*/ 227775 w 700752"/>
                <a:gd name="connsiteY14" fmla="*/ 144828 h 817658"/>
                <a:gd name="connsiteX15" fmla="*/ 302774 w 700752"/>
                <a:gd name="connsiteY15" fmla="*/ 55323 h 817658"/>
                <a:gd name="connsiteX16" fmla="*/ 354008 w 700752"/>
                <a:gd name="connsiteY16" fmla="*/ 4398 h 817658"/>
                <a:gd name="connsiteX17" fmla="*/ 367896 w 700752"/>
                <a:gd name="connsiteY17" fmla="*/ 4398 h 817658"/>
                <a:gd name="connsiteX18" fmla="*/ 438574 w 700752"/>
                <a:gd name="connsiteY18" fmla="*/ 80632 h 817658"/>
                <a:gd name="connsiteX19" fmla="*/ 541042 w 700752"/>
                <a:gd name="connsiteY19" fmla="*/ 237111 h 817658"/>
                <a:gd name="connsiteX20" fmla="*/ 606165 w 700752"/>
                <a:gd name="connsiteY20" fmla="*/ 363961 h 817658"/>
                <a:gd name="connsiteX21" fmla="*/ 667892 w 700752"/>
                <a:gd name="connsiteY21" fmla="*/ 531551 h 817658"/>
                <a:gd name="connsiteX22" fmla="*/ 683324 w 700752"/>
                <a:gd name="connsiteY22" fmla="*/ 613340 h 817658"/>
                <a:gd name="connsiteX23" fmla="*/ 695052 w 700752"/>
                <a:gd name="connsiteY23" fmla="*/ 709327 h 817658"/>
                <a:gd name="connsiteX24" fmla="*/ 700608 w 700752"/>
                <a:gd name="connsiteY24" fmla="*/ 808091 h 817658"/>
                <a:gd name="connsiteX25" fmla="*/ 691349 w 700752"/>
                <a:gd name="connsiteY25" fmla="*/ 817658 h 817658"/>
                <a:gd name="connsiteX26" fmla="*/ 496598 w 700752"/>
                <a:gd name="connsiteY26" fmla="*/ 813646 h 817658"/>
                <a:gd name="connsiteX27" fmla="*/ 472524 w 700752"/>
                <a:gd name="connsiteY27" fmla="*/ 813646 h 817658"/>
                <a:gd name="connsiteX28" fmla="*/ 471907 w 700752"/>
                <a:gd name="connsiteY28" fmla="*/ 813338 h 81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00752" h="817658">
                  <a:moveTo>
                    <a:pt x="471907" y="813338"/>
                  </a:moveTo>
                  <a:cubicBezTo>
                    <a:pt x="401229" y="812412"/>
                    <a:pt x="330860" y="811794"/>
                    <a:pt x="260182" y="809943"/>
                  </a:cubicBezTo>
                  <a:cubicBezTo>
                    <a:pt x="216664" y="808708"/>
                    <a:pt x="173146" y="809634"/>
                    <a:pt x="129628" y="807782"/>
                  </a:cubicBezTo>
                  <a:cubicBezTo>
                    <a:pt x="91665" y="806239"/>
                    <a:pt x="54012" y="806856"/>
                    <a:pt x="16049" y="805930"/>
                  </a:cubicBezTo>
                  <a:cubicBezTo>
                    <a:pt x="13580" y="805930"/>
                    <a:pt x="11111" y="805930"/>
                    <a:pt x="8951" y="805622"/>
                  </a:cubicBezTo>
                  <a:cubicBezTo>
                    <a:pt x="1852" y="804696"/>
                    <a:pt x="0" y="802844"/>
                    <a:pt x="0" y="795437"/>
                  </a:cubicBezTo>
                  <a:cubicBezTo>
                    <a:pt x="617" y="776918"/>
                    <a:pt x="1235" y="758400"/>
                    <a:pt x="2778" y="739882"/>
                  </a:cubicBezTo>
                  <a:cubicBezTo>
                    <a:pt x="4630" y="718586"/>
                    <a:pt x="7407" y="697598"/>
                    <a:pt x="9259" y="676302"/>
                  </a:cubicBezTo>
                  <a:cubicBezTo>
                    <a:pt x="12963" y="632476"/>
                    <a:pt x="22839" y="589575"/>
                    <a:pt x="34876" y="547292"/>
                  </a:cubicBezTo>
                  <a:cubicBezTo>
                    <a:pt x="41049" y="525687"/>
                    <a:pt x="47530" y="504083"/>
                    <a:pt x="53394" y="482169"/>
                  </a:cubicBezTo>
                  <a:cubicBezTo>
                    <a:pt x="58641" y="462725"/>
                    <a:pt x="66666" y="444207"/>
                    <a:pt x="73765" y="425380"/>
                  </a:cubicBezTo>
                  <a:cubicBezTo>
                    <a:pt x="81172" y="406244"/>
                    <a:pt x="88888" y="387109"/>
                    <a:pt x="96604" y="368282"/>
                  </a:cubicBezTo>
                  <a:cubicBezTo>
                    <a:pt x="100616" y="358097"/>
                    <a:pt x="106171" y="348838"/>
                    <a:pt x="110801" y="338961"/>
                  </a:cubicBezTo>
                  <a:cubicBezTo>
                    <a:pt x="125616" y="307789"/>
                    <a:pt x="141665" y="276925"/>
                    <a:pt x="159566" y="247296"/>
                  </a:cubicBezTo>
                  <a:cubicBezTo>
                    <a:pt x="180553" y="212111"/>
                    <a:pt x="203392" y="177853"/>
                    <a:pt x="227775" y="144828"/>
                  </a:cubicBezTo>
                  <a:cubicBezTo>
                    <a:pt x="250922" y="113347"/>
                    <a:pt x="275613" y="83409"/>
                    <a:pt x="302774" y="55323"/>
                  </a:cubicBezTo>
                  <a:cubicBezTo>
                    <a:pt x="319440" y="38040"/>
                    <a:pt x="336107" y="20447"/>
                    <a:pt x="354008" y="4398"/>
                  </a:cubicBezTo>
                  <a:cubicBezTo>
                    <a:pt x="360798" y="-1466"/>
                    <a:pt x="360489" y="-1466"/>
                    <a:pt x="367896" y="4398"/>
                  </a:cubicBezTo>
                  <a:cubicBezTo>
                    <a:pt x="395056" y="26620"/>
                    <a:pt x="417278" y="52854"/>
                    <a:pt x="438574" y="80632"/>
                  </a:cubicBezTo>
                  <a:cubicBezTo>
                    <a:pt x="476845" y="130322"/>
                    <a:pt x="509870" y="183099"/>
                    <a:pt x="541042" y="237111"/>
                  </a:cubicBezTo>
                  <a:cubicBezTo>
                    <a:pt x="564807" y="278160"/>
                    <a:pt x="586412" y="320752"/>
                    <a:pt x="606165" y="363961"/>
                  </a:cubicBezTo>
                  <a:cubicBezTo>
                    <a:pt x="630856" y="418281"/>
                    <a:pt x="654929" y="472910"/>
                    <a:pt x="667892" y="531551"/>
                  </a:cubicBezTo>
                  <a:cubicBezTo>
                    <a:pt x="673756" y="558711"/>
                    <a:pt x="679003" y="585872"/>
                    <a:pt x="683324" y="613340"/>
                  </a:cubicBezTo>
                  <a:cubicBezTo>
                    <a:pt x="688262" y="645130"/>
                    <a:pt x="692274" y="677228"/>
                    <a:pt x="695052" y="709327"/>
                  </a:cubicBezTo>
                  <a:cubicBezTo>
                    <a:pt x="697830" y="742351"/>
                    <a:pt x="701534" y="775067"/>
                    <a:pt x="700608" y="808091"/>
                  </a:cubicBezTo>
                  <a:cubicBezTo>
                    <a:pt x="700299" y="817350"/>
                    <a:pt x="700299" y="817658"/>
                    <a:pt x="691349" y="817658"/>
                  </a:cubicBezTo>
                  <a:cubicBezTo>
                    <a:pt x="626535" y="816424"/>
                    <a:pt x="561721" y="814881"/>
                    <a:pt x="496598" y="813646"/>
                  </a:cubicBezTo>
                  <a:cubicBezTo>
                    <a:pt x="488574" y="813338"/>
                    <a:pt x="480549" y="813646"/>
                    <a:pt x="472524" y="813646"/>
                  </a:cubicBezTo>
                  <a:cubicBezTo>
                    <a:pt x="471907" y="813646"/>
                    <a:pt x="471907" y="813646"/>
                    <a:pt x="471907" y="813338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3" name="任意多边形: 形状 112"/>
            <p:cNvSpPr/>
            <p:nvPr>
              <p:custDataLst>
                <p:tags r:id="rId20"/>
              </p:custDataLst>
            </p:nvPr>
          </p:nvSpPr>
          <p:spPr>
            <a:xfrm>
              <a:off x="138293" y="6377167"/>
              <a:ext cx="161182" cy="224810"/>
            </a:xfrm>
            <a:custGeom>
              <a:avLst/>
              <a:gdLst>
                <a:gd name="connsiteX0" fmla="*/ 223 w 486373"/>
                <a:gd name="connsiteY0" fmla="*/ 45987 h 689312"/>
                <a:gd name="connsiteX1" fmla="*/ 532 w 486373"/>
                <a:gd name="connsiteY1" fmla="*/ 12037 h 689312"/>
                <a:gd name="connsiteX2" fmla="*/ 13803 w 486373"/>
                <a:gd name="connsiteY2" fmla="*/ 0 h 689312"/>
                <a:gd name="connsiteX3" fmla="*/ 109481 w 486373"/>
                <a:gd name="connsiteY3" fmla="*/ 1852 h 689312"/>
                <a:gd name="connsiteX4" fmla="*/ 213492 w 486373"/>
                <a:gd name="connsiteY4" fmla="*/ 2778 h 689312"/>
                <a:gd name="connsiteX5" fmla="*/ 402069 w 486373"/>
                <a:gd name="connsiteY5" fmla="*/ 5247 h 689312"/>
                <a:gd name="connsiteX6" fmla="*/ 473365 w 486373"/>
                <a:gd name="connsiteY6" fmla="*/ 6790 h 689312"/>
                <a:gd name="connsiteX7" fmla="*/ 486327 w 486373"/>
                <a:gd name="connsiteY7" fmla="*/ 20061 h 689312"/>
                <a:gd name="connsiteX8" fmla="*/ 474291 w 486373"/>
                <a:gd name="connsiteY8" fmla="*/ 171602 h 689312"/>
                <a:gd name="connsiteX9" fmla="*/ 437563 w 486373"/>
                <a:gd name="connsiteY9" fmla="*/ 305551 h 689312"/>
                <a:gd name="connsiteX10" fmla="*/ 388181 w 486373"/>
                <a:gd name="connsiteY10" fmla="*/ 443204 h 689312"/>
                <a:gd name="connsiteX11" fmla="*/ 347749 w 486373"/>
                <a:gd name="connsiteY11" fmla="*/ 522832 h 689312"/>
                <a:gd name="connsiteX12" fmla="*/ 299293 w 486373"/>
                <a:gd name="connsiteY12" fmla="*/ 602152 h 689312"/>
                <a:gd name="connsiteX13" fmla="*/ 256701 w 486373"/>
                <a:gd name="connsiteY13" fmla="*/ 663571 h 689312"/>
                <a:gd name="connsiteX14" fmla="*/ 240343 w 486373"/>
                <a:gd name="connsiteY14" fmla="*/ 685793 h 689312"/>
                <a:gd name="connsiteX15" fmla="*/ 231084 w 486373"/>
                <a:gd name="connsiteY15" fmla="*/ 686102 h 689312"/>
                <a:gd name="connsiteX16" fmla="*/ 188183 w 486373"/>
                <a:gd name="connsiteY16" fmla="*/ 626226 h 689312"/>
                <a:gd name="connsiteX17" fmla="*/ 150838 w 486373"/>
                <a:gd name="connsiteY17" fmla="*/ 565424 h 689312"/>
                <a:gd name="connsiteX18" fmla="*/ 110098 w 486373"/>
                <a:gd name="connsiteY18" fmla="*/ 486104 h 689312"/>
                <a:gd name="connsiteX19" fmla="*/ 63802 w 486373"/>
                <a:gd name="connsiteY19" fmla="*/ 373452 h 689312"/>
                <a:gd name="connsiteX20" fmla="*/ 14420 w 486373"/>
                <a:gd name="connsiteY20" fmla="*/ 200615 h 689312"/>
                <a:gd name="connsiteX21" fmla="*/ 3001 w 486373"/>
                <a:gd name="connsiteY21" fmla="*/ 105863 h 689312"/>
                <a:gd name="connsiteX22" fmla="*/ 223 w 486373"/>
                <a:gd name="connsiteY22" fmla="*/ 45987 h 68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86373" h="689312">
                  <a:moveTo>
                    <a:pt x="223" y="45987"/>
                  </a:moveTo>
                  <a:cubicBezTo>
                    <a:pt x="223" y="35493"/>
                    <a:pt x="-394" y="23765"/>
                    <a:pt x="532" y="12037"/>
                  </a:cubicBezTo>
                  <a:cubicBezTo>
                    <a:pt x="1149" y="617"/>
                    <a:pt x="2383" y="0"/>
                    <a:pt x="13803" y="0"/>
                  </a:cubicBezTo>
                  <a:cubicBezTo>
                    <a:pt x="45593" y="617"/>
                    <a:pt x="77382" y="1543"/>
                    <a:pt x="109481" y="1852"/>
                  </a:cubicBezTo>
                  <a:cubicBezTo>
                    <a:pt x="144048" y="2160"/>
                    <a:pt x="178924" y="1543"/>
                    <a:pt x="213492" y="2778"/>
                  </a:cubicBezTo>
                  <a:cubicBezTo>
                    <a:pt x="276454" y="4938"/>
                    <a:pt x="339416" y="3704"/>
                    <a:pt x="402069" y="5247"/>
                  </a:cubicBezTo>
                  <a:cubicBezTo>
                    <a:pt x="425834" y="5864"/>
                    <a:pt x="449599" y="6173"/>
                    <a:pt x="473365" y="6790"/>
                  </a:cubicBezTo>
                  <a:cubicBezTo>
                    <a:pt x="485710" y="7099"/>
                    <a:pt x="486636" y="7716"/>
                    <a:pt x="486327" y="20061"/>
                  </a:cubicBezTo>
                  <a:cubicBezTo>
                    <a:pt x="484167" y="70678"/>
                    <a:pt x="484167" y="121603"/>
                    <a:pt x="474291" y="171602"/>
                  </a:cubicBezTo>
                  <a:cubicBezTo>
                    <a:pt x="465340" y="216972"/>
                    <a:pt x="451451" y="261416"/>
                    <a:pt x="437563" y="305551"/>
                  </a:cubicBezTo>
                  <a:cubicBezTo>
                    <a:pt x="422748" y="352156"/>
                    <a:pt x="405773" y="397525"/>
                    <a:pt x="388181" y="443204"/>
                  </a:cubicBezTo>
                  <a:cubicBezTo>
                    <a:pt x="377378" y="471290"/>
                    <a:pt x="361946" y="496598"/>
                    <a:pt x="347749" y="522832"/>
                  </a:cubicBezTo>
                  <a:cubicBezTo>
                    <a:pt x="332934" y="549992"/>
                    <a:pt x="315651" y="575918"/>
                    <a:pt x="299293" y="602152"/>
                  </a:cubicBezTo>
                  <a:cubicBezTo>
                    <a:pt x="286021" y="623139"/>
                    <a:pt x="272441" y="644127"/>
                    <a:pt x="256701" y="663571"/>
                  </a:cubicBezTo>
                  <a:cubicBezTo>
                    <a:pt x="250837" y="670670"/>
                    <a:pt x="245590" y="678386"/>
                    <a:pt x="240343" y="685793"/>
                  </a:cubicBezTo>
                  <a:cubicBezTo>
                    <a:pt x="237257" y="690114"/>
                    <a:pt x="234479" y="690731"/>
                    <a:pt x="231084" y="686102"/>
                  </a:cubicBezTo>
                  <a:cubicBezTo>
                    <a:pt x="215961" y="666657"/>
                    <a:pt x="201146" y="647213"/>
                    <a:pt x="188183" y="626226"/>
                  </a:cubicBezTo>
                  <a:cubicBezTo>
                    <a:pt x="175838" y="605856"/>
                    <a:pt x="162875" y="586103"/>
                    <a:pt x="150838" y="565424"/>
                  </a:cubicBezTo>
                  <a:cubicBezTo>
                    <a:pt x="135715" y="539807"/>
                    <a:pt x="123061" y="512956"/>
                    <a:pt x="110098" y="486104"/>
                  </a:cubicBezTo>
                  <a:cubicBezTo>
                    <a:pt x="92197" y="449685"/>
                    <a:pt x="76456" y="412031"/>
                    <a:pt x="63802" y="373452"/>
                  </a:cubicBezTo>
                  <a:cubicBezTo>
                    <a:pt x="45284" y="316662"/>
                    <a:pt x="26148" y="259564"/>
                    <a:pt x="14420" y="200615"/>
                  </a:cubicBezTo>
                  <a:cubicBezTo>
                    <a:pt x="8247" y="169442"/>
                    <a:pt x="4544" y="137652"/>
                    <a:pt x="3001" y="105863"/>
                  </a:cubicBezTo>
                  <a:cubicBezTo>
                    <a:pt x="1457" y="86727"/>
                    <a:pt x="-703" y="66974"/>
                    <a:pt x="223" y="45987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4" name="任意多边形: 形状 113"/>
            <p:cNvSpPr/>
            <p:nvPr>
              <p:custDataLst>
                <p:tags r:id="rId21"/>
              </p:custDataLst>
            </p:nvPr>
          </p:nvSpPr>
          <p:spPr>
            <a:xfrm>
              <a:off x="138443" y="6141129"/>
              <a:ext cx="161835" cy="225469"/>
            </a:xfrm>
            <a:custGeom>
              <a:avLst/>
              <a:gdLst>
                <a:gd name="connsiteX0" fmla="*/ 488343 w 488343"/>
                <a:gd name="connsiteY0" fmla="*/ 666022 h 691331"/>
                <a:gd name="connsiteX1" fmla="*/ 483714 w 488343"/>
                <a:gd name="connsiteY1" fmla="*/ 685157 h 691331"/>
                <a:gd name="connsiteX2" fmla="*/ 471986 w 488343"/>
                <a:gd name="connsiteY2" fmla="*/ 691021 h 691331"/>
                <a:gd name="connsiteX3" fmla="*/ 434640 w 488343"/>
                <a:gd name="connsiteY3" fmla="*/ 689478 h 691331"/>
                <a:gd name="connsiteX4" fmla="*/ 270136 w 488343"/>
                <a:gd name="connsiteY4" fmla="*/ 688552 h 691331"/>
                <a:gd name="connsiteX5" fmla="*/ 17362 w 488343"/>
                <a:gd name="connsiteY5" fmla="*/ 686392 h 691331"/>
                <a:gd name="connsiteX6" fmla="*/ 78 w 488343"/>
                <a:gd name="connsiteY6" fmla="*/ 668799 h 691331"/>
                <a:gd name="connsiteX7" fmla="*/ 10263 w 488343"/>
                <a:gd name="connsiteY7" fmla="*/ 547505 h 691331"/>
                <a:gd name="connsiteX8" fmla="*/ 39893 w 488343"/>
                <a:gd name="connsiteY8" fmla="*/ 409544 h 691331"/>
                <a:gd name="connsiteX9" fmla="*/ 79707 w 488343"/>
                <a:gd name="connsiteY9" fmla="*/ 294113 h 691331"/>
                <a:gd name="connsiteX10" fmla="*/ 214582 w 488343"/>
                <a:gd name="connsiteY10" fmla="*/ 43499 h 691331"/>
                <a:gd name="connsiteX11" fmla="*/ 241742 w 488343"/>
                <a:gd name="connsiteY11" fmla="*/ 8006 h 691331"/>
                <a:gd name="connsiteX12" fmla="*/ 248532 w 488343"/>
                <a:gd name="connsiteY12" fmla="*/ 1216 h 691331"/>
                <a:gd name="connsiteX13" fmla="*/ 254705 w 488343"/>
                <a:gd name="connsiteY13" fmla="*/ 1833 h 691331"/>
                <a:gd name="connsiteX14" fmla="*/ 263038 w 488343"/>
                <a:gd name="connsiteY14" fmla="*/ 12327 h 691331"/>
                <a:gd name="connsiteX15" fmla="*/ 361802 w 488343"/>
                <a:gd name="connsiteY15" fmla="*/ 171275 h 691331"/>
                <a:gd name="connsiteX16" fmla="*/ 427850 w 488343"/>
                <a:gd name="connsiteY16" fmla="*/ 337014 h 691331"/>
                <a:gd name="connsiteX17" fmla="*/ 455319 w 488343"/>
                <a:gd name="connsiteY17" fmla="*/ 439790 h 691331"/>
                <a:gd name="connsiteX18" fmla="*/ 475072 w 488343"/>
                <a:gd name="connsiteY18" fmla="*/ 555221 h 691331"/>
                <a:gd name="connsiteX19" fmla="*/ 485566 w 488343"/>
                <a:gd name="connsiteY19" fmla="*/ 639170 h 691331"/>
                <a:gd name="connsiteX20" fmla="*/ 488343 w 488343"/>
                <a:gd name="connsiteY20" fmla="*/ 666022 h 69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8343" h="691331">
                  <a:moveTo>
                    <a:pt x="488343" y="666022"/>
                  </a:moveTo>
                  <a:cubicBezTo>
                    <a:pt x="486800" y="672812"/>
                    <a:pt x="485566" y="678984"/>
                    <a:pt x="483714" y="685157"/>
                  </a:cubicBezTo>
                  <a:cubicBezTo>
                    <a:pt x="482171" y="691021"/>
                    <a:pt x="477232" y="691947"/>
                    <a:pt x="471986" y="691021"/>
                  </a:cubicBezTo>
                  <a:cubicBezTo>
                    <a:pt x="459640" y="688861"/>
                    <a:pt x="446986" y="689787"/>
                    <a:pt x="434640" y="689478"/>
                  </a:cubicBezTo>
                  <a:cubicBezTo>
                    <a:pt x="379703" y="689169"/>
                    <a:pt x="325074" y="689787"/>
                    <a:pt x="270136" y="688552"/>
                  </a:cubicBezTo>
                  <a:cubicBezTo>
                    <a:pt x="185878" y="686392"/>
                    <a:pt x="101620" y="687009"/>
                    <a:pt x="17362" y="686392"/>
                  </a:cubicBezTo>
                  <a:cubicBezTo>
                    <a:pt x="2239" y="686392"/>
                    <a:pt x="-539" y="683614"/>
                    <a:pt x="78" y="668799"/>
                  </a:cubicBezTo>
                  <a:cubicBezTo>
                    <a:pt x="1622" y="628059"/>
                    <a:pt x="4708" y="587628"/>
                    <a:pt x="10263" y="547505"/>
                  </a:cubicBezTo>
                  <a:cubicBezTo>
                    <a:pt x="17054" y="500592"/>
                    <a:pt x="26004" y="454605"/>
                    <a:pt x="39893" y="409544"/>
                  </a:cubicBezTo>
                  <a:cubicBezTo>
                    <a:pt x="51621" y="370655"/>
                    <a:pt x="64584" y="332076"/>
                    <a:pt x="79707" y="294113"/>
                  </a:cubicBezTo>
                  <a:cubicBezTo>
                    <a:pt x="115200" y="205534"/>
                    <a:pt x="159027" y="121276"/>
                    <a:pt x="214582" y="43499"/>
                  </a:cubicBezTo>
                  <a:cubicBezTo>
                    <a:pt x="223224" y="31462"/>
                    <a:pt x="232483" y="19734"/>
                    <a:pt x="241742" y="8006"/>
                  </a:cubicBezTo>
                  <a:cubicBezTo>
                    <a:pt x="243594" y="5537"/>
                    <a:pt x="246063" y="3376"/>
                    <a:pt x="248532" y="1216"/>
                  </a:cubicBezTo>
                  <a:cubicBezTo>
                    <a:pt x="250692" y="-636"/>
                    <a:pt x="252853" y="-327"/>
                    <a:pt x="254705" y="1833"/>
                  </a:cubicBezTo>
                  <a:cubicBezTo>
                    <a:pt x="257482" y="5228"/>
                    <a:pt x="260569" y="8623"/>
                    <a:pt x="263038" y="12327"/>
                  </a:cubicBezTo>
                  <a:cubicBezTo>
                    <a:pt x="299148" y="63561"/>
                    <a:pt x="332790" y="116029"/>
                    <a:pt x="361802" y="171275"/>
                  </a:cubicBezTo>
                  <a:cubicBezTo>
                    <a:pt x="389579" y="224052"/>
                    <a:pt x="412727" y="278990"/>
                    <a:pt x="427850" y="337014"/>
                  </a:cubicBezTo>
                  <a:cubicBezTo>
                    <a:pt x="436801" y="371273"/>
                    <a:pt x="447603" y="404914"/>
                    <a:pt x="455319" y="439790"/>
                  </a:cubicBezTo>
                  <a:cubicBezTo>
                    <a:pt x="463652" y="478061"/>
                    <a:pt x="469516" y="516641"/>
                    <a:pt x="475072" y="555221"/>
                  </a:cubicBezTo>
                  <a:cubicBezTo>
                    <a:pt x="479084" y="582998"/>
                    <a:pt x="481245" y="611084"/>
                    <a:pt x="485566" y="639170"/>
                  </a:cubicBezTo>
                  <a:cubicBezTo>
                    <a:pt x="486800" y="648121"/>
                    <a:pt x="485874" y="657380"/>
                    <a:pt x="488343" y="666022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459000" y="1443150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26"/>
            </p:custDataLst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27"/>
            </p:custDataLst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组合 94"/>
          <p:cNvGrpSpPr/>
          <p:nvPr userDrawn="1">
            <p:custDataLst>
              <p:tags r:id="rId2"/>
            </p:custDataLst>
          </p:nvPr>
        </p:nvGrpSpPr>
        <p:grpSpPr>
          <a:xfrm>
            <a:off x="8400980" y="964523"/>
            <a:ext cx="590629" cy="579255"/>
            <a:chOff x="11201307" y="85186"/>
            <a:chExt cx="787505" cy="772340"/>
          </a:xfrm>
        </p:grpSpPr>
        <p:sp>
          <p:nvSpPr>
            <p:cNvPr id="96" name="任意多边形: 形状 95"/>
            <p:cNvSpPr/>
            <p:nvPr>
              <p:custDataLst>
                <p:tags r:id="rId3"/>
              </p:custDataLst>
            </p:nvPr>
          </p:nvSpPr>
          <p:spPr>
            <a:xfrm>
              <a:off x="11201307" y="85186"/>
              <a:ext cx="787505" cy="772340"/>
            </a:xfrm>
            <a:custGeom>
              <a:avLst/>
              <a:gdLst>
                <a:gd name="connsiteX0" fmla="*/ 553772 w 2466191"/>
                <a:gd name="connsiteY0" fmla="*/ 2260478 h 2481282"/>
                <a:gd name="connsiteX1" fmla="*/ 537167 w 2466191"/>
                <a:gd name="connsiteY1" fmla="*/ 2248113 h 2481282"/>
                <a:gd name="connsiteX2" fmla="*/ 532574 w 2466191"/>
                <a:gd name="connsiteY2" fmla="*/ 2244580 h 2481282"/>
                <a:gd name="connsiteX3" fmla="*/ 527393 w 2466191"/>
                <a:gd name="connsiteY3" fmla="*/ 2240341 h 2481282"/>
                <a:gd name="connsiteX4" fmla="*/ 520563 w 2466191"/>
                <a:gd name="connsiteY4" fmla="*/ 2234806 h 2481282"/>
                <a:gd name="connsiteX5" fmla="*/ 515499 w 2466191"/>
                <a:gd name="connsiteY5" fmla="*/ 2229506 h 2481282"/>
                <a:gd name="connsiteX6" fmla="*/ 515617 w 2466191"/>
                <a:gd name="connsiteY6" fmla="*/ 2227151 h 2481282"/>
                <a:gd name="connsiteX7" fmla="*/ 513968 w 2466191"/>
                <a:gd name="connsiteY7" fmla="*/ 2227269 h 2481282"/>
                <a:gd name="connsiteX8" fmla="*/ 506196 w 2466191"/>
                <a:gd name="connsiteY8" fmla="*/ 2219615 h 2481282"/>
                <a:gd name="connsiteX9" fmla="*/ 506785 w 2466191"/>
                <a:gd name="connsiteY9" fmla="*/ 2218672 h 2481282"/>
                <a:gd name="connsiteX10" fmla="*/ 506196 w 2466191"/>
                <a:gd name="connsiteY10" fmla="*/ 2217848 h 2481282"/>
                <a:gd name="connsiteX11" fmla="*/ 478522 w 2466191"/>
                <a:gd name="connsiteY11" fmla="*/ 2209251 h 2481282"/>
                <a:gd name="connsiteX12" fmla="*/ 463919 w 2466191"/>
                <a:gd name="connsiteY12" fmla="*/ 2201008 h 2481282"/>
                <a:gd name="connsiteX13" fmla="*/ 464155 w 2466191"/>
                <a:gd name="connsiteY13" fmla="*/ 2199242 h 2481282"/>
                <a:gd name="connsiteX14" fmla="*/ 461682 w 2466191"/>
                <a:gd name="connsiteY14" fmla="*/ 2199595 h 2481282"/>
                <a:gd name="connsiteX15" fmla="*/ 440484 w 2466191"/>
                <a:gd name="connsiteY15" fmla="*/ 2186641 h 2481282"/>
                <a:gd name="connsiteX16" fmla="*/ 440720 w 2466191"/>
                <a:gd name="connsiteY16" fmla="*/ 2184992 h 2481282"/>
                <a:gd name="connsiteX17" fmla="*/ 438365 w 2466191"/>
                <a:gd name="connsiteY17" fmla="*/ 2185110 h 2481282"/>
                <a:gd name="connsiteX18" fmla="*/ 416932 w 2466191"/>
                <a:gd name="connsiteY18" fmla="*/ 2170508 h 2481282"/>
                <a:gd name="connsiteX19" fmla="*/ 416108 w 2466191"/>
                <a:gd name="connsiteY19" fmla="*/ 2168035 h 2481282"/>
                <a:gd name="connsiteX20" fmla="*/ 414459 w 2466191"/>
                <a:gd name="connsiteY20" fmla="*/ 2168859 h 2481282"/>
                <a:gd name="connsiteX21" fmla="*/ 407393 w 2466191"/>
                <a:gd name="connsiteY21" fmla="*/ 2163206 h 2481282"/>
                <a:gd name="connsiteX22" fmla="*/ 406687 w 2466191"/>
                <a:gd name="connsiteY22" fmla="*/ 2160969 h 2481282"/>
                <a:gd name="connsiteX23" fmla="*/ 405156 w 2466191"/>
                <a:gd name="connsiteY23" fmla="*/ 2161675 h 2481282"/>
                <a:gd name="connsiteX24" fmla="*/ 332261 w 2466191"/>
                <a:gd name="connsiteY24" fmla="*/ 2096788 h 2481282"/>
                <a:gd name="connsiteX25" fmla="*/ 254538 w 2466191"/>
                <a:gd name="connsiteY25" fmla="*/ 2008584 h 2481282"/>
                <a:gd name="connsiteX26" fmla="*/ 177050 w 2466191"/>
                <a:gd name="connsiteY26" fmla="*/ 1896239 h 2481282"/>
                <a:gd name="connsiteX27" fmla="*/ 90613 w 2466191"/>
                <a:gd name="connsiteY27" fmla="*/ 1729488 h 2481282"/>
                <a:gd name="connsiteX28" fmla="*/ 39857 w 2466191"/>
                <a:gd name="connsiteY28" fmla="*/ 1584169 h 2481282"/>
                <a:gd name="connsiteX29" fmla="*/ 22428 w 2466191"/>
                <a:gd name="connsiteY29" fmla="*/ 1468056 h 2481282"/>
                <a:gd name="connsiteX30" fmla="*/ 31967 w 2466191"/>
                <a:gd name="connsiteY30" fmla="*/ 1394926 h 2481282"/>
                <a:gd name="connsiteX31" fmla="*/ 29612 w 2466191"/>
                <a:gd name="connsiteY31" fmla="*/ 1377261 h 2481282"/>
                <a:gd name="connsiteX32" fmla="*/ 12183 w 2466191"/>
                <a:gd name="connsiteY32" fmla="*/ 1331452 h 2481282"/>
                <a:gd name="connsiteX33" fmla="*/ 54 w 2466191"/>
                <a:gd name="connsiteY33" fmla="*/ 1200382 h 2481282"/>
                <a:gd name="connsiteX34" fmla="*/ 5000 w 2466191"/>
                <a:gd name="connsiteY34" fmla="*/ 1085329 h 2481282"/>
                <a:gd name="connsiteX35" fmla="*/ 16776 w 2466191"/>
                <a:gd name="connsiteY35" fmla="*/ 997831 h 2481282"/>
                <a:gd name="connsiteX36" fmla="*/ 46687 w 2466191"/>
                <a:gd name="connsiteY36" fmla="*/ 868411 h 2481282"/>
                <a:gd name="connsiteX37" fmla="*/ 84489 w 2466191"/>
                <a:gd name="connsiteY37" fmla="*/ 758303 h 2481282"/>
                <a:gd name="connsiteX38" fmla="*/ 143017 w 2466191"/>
                <a:gd name="connsiteY38" fmla="*/ 632533 h 2481282"/>
                <a:gd name="connsiteX39" fmla="*/ 194244 w 2466191"/>
                <a:gd name="connsiteY39" fmla="*/ 548097 h 2481282"/>
                <a:gd name="connsiteX40" fmla="*/ 259013 w 2466191"/>
                <a:gd name="connsiteY40" fmla="*/ 464486 h 2481282"/>
                <a:gd name="connsiteX41" fmla="*/ 336854 w 2466191"/>
                <a:gd name="connsiteY41" fmla="*/ 389472 h 2481282"/>
                <a:gd name="connsiteX42" fmla="*/ 432712 w 2466191"/>
                <a:gd name="connsiteY42" fmla="*/ 330590 h 2481282"/>
                <a:gd name="connsiteX43" fmla="*/ 446726 w 2466191"/>
                <a:gd name="connsiteY43" fmla="*/ 324585 h 2481282"/>
                <a:gd name="connsiteX44" fmla="*/ 455440 w 2466191"/>
                <a:gd name="connsiteY44" fmla="*/ 315752 h 2481282"/>
                <a:gd name="connsiteX45" fmla="*/ 495715 w 2466191"/>
                <a:gd name="connsiteY45" fmla="*/ 261229 h 2481282"/>
                <a:gd name="connsiteX46" fmla="*/ 677540 w 2466191"/>
                <a:gd name="connsiteY46" fmla="*/ 144526 h 2481282"/>
                <a:gd name="connsiteX47" fmla="*/ 804605 w 2466191"/>
                <a:gd name="connsiteY47" fmla="*/ 86116 h 2481282"/>
                <a:gd name="connsiteX48" fmla="*/ 902466 w 2466191"/>
                <a:gd name="connsiteY48" fmla="*/ 52436 h 2481282"/>
                <a:gd name="connsiteX49" fmla="*/ 999148 w 2466191"/>
                <a:gd name="connsiteY49" fmla="*/ 27235 h 2481282"/>
                <a:gd name="connsiteX50" fmla="*/ 1096420 w 2466191"/>
                <a:gd name="connsiteY50" fmla="*/ 10513 h 2481282"/>
                <a:gd name="connsiteX51" fmla="*/ 1213593 w 2466191"/>
                <a:gd name="connsiteY51" fmla="*/ 856 h 2481282"/>
                <a:gd name="connsiteX52" fmla="*/ 1271297 w 2466191"/>
                <a:gd name="connsiteY52" fmla="*/ 738 h 2481282"/>
                <a:gd name="connsiteX53" fmla="*/ 1361503 w 2466191"/>
                <a:gd name="connsiteY53" fmla="*/ 7804 h 2481282"/>
                <a:gd name="connsiteX54" fmla="*/ 1475261 w 2466191"/>
                <a:gd name="connsiteY54" fmla="*/ 31357 h 2481282"/>
                <a:gd name="connsiteX55" fmla="*/ 1516124 w 2466191"/>
                <a:gd name="connsiteY55" fmla="*/ 36067 h 2481282"/>
                <a:gd name="connsiteX56" fmla="*/ 1547449 w 2466191"/>
                <a:gd name="connsiteY56" fmla="*/ 39836 h 2481282"/>
                <a:gd name="connsiteX57" fmla="*/ 1624466 w 2466191"/>
                <a:gd name="connsiteY57" fmla="*/ 65272 h 2481282"/>
                <a:gd name="connsiteX58" fmla="*/ 1703720 w 2466191"/>
                <a:gd name="connsiteY58" fmla="*/ 94830 h 2481282"/>
                <a:gd name="connsiteX59" fmla="*/ 1859990 w 2466191"/>
                <a:gd name="connsiteY59" fmla="*/ 168432 h 2481282"/>
                <a:gd name="connsiteX60" fmla="*/ 1962443 w 2466191"/>
                <a:gd name="connsiteY60" fmla="*/ 232848 h 2481282"/>
                <a:gd name="connsiteX61" fmla="*/ 2063601 w 2466191"/>
                <a:gd name="connsiteY61" fmla="*/ 316930 h 2481282"/>
                <a:gd name="connsiteX62" fmla="*/ 2118478 w 2466191"/>
                <a:gd name="connsiteY62" fmla="*/ 381228 h 2481282"/>
                <a:gd name="connsiteX63" fmla="*/ 2132139 w 2466191"/>
                <a:gd name="connsiteY63" fmla="*/ 401719 h 2481282"/>
                <a:gd name="connsiteX64" fmla="*/ 2149214 w 2466191"/>
                <a:gd name="connsiteY64" fmla="*/ 423152 h 2481282"/>
                <a:gd name="connsiteX65" fmla="*/ 2183719 w 2466191"/>
                <a:gd name="connsiteY65" fmla="*/ 458363 h 2481282"/>
                <a:gd name="connsiteX66" fmla="*/ 2194199 w 2466191"/>
                <a:gd name="connsiteY66" fmla="*/ 470963 h 2481282"/>
                <a:gd name="connsiteX67" fmla="*/ 2197732 w 2466191"/>
                <a:gd name="connsiteY67" fmla="*/ 475438 h 2481282"/>
                <a:gd name="connsiteX68" fmla="*/ 2217516 w 2466191"/>
                <a:gd name="connsiteY68" fmla="*/ 498990 h 2481282"/>
                <a:gd name="connsiteX69" fmla="*/ 2217399 w 2466191"/>
                <a:gd name="connsiteY69" fmla="*/ 501463 h 2481282"/>
                <a:gd name="connsiteX70" fmla="*/ 2219047 w 2466191"/>
                <a:gd name="connsiteY70" fmla="*/ 501346 h 2481282"/>
                <a:gd name="connsiteX71" fmla="*/ 2224464 w 2466191"/>
                <a:gd name="connsiteY71" fmla="*/ 508411 h 2481282"/>
                <a:gd name="connsiteX72" fmla="*/ 2224464 w 2466191"/>
                <a:gd name="connsiteY72" fmla="*/ 511002 h 2481282"/>
                <a:gd name="connsiteX73" fmla="*/ 2226231 w 2466191"/>
                <a:gd name="connsiteY73" fmla="*/ 510767 h 2481282"/>
                <a:gd name="connsiteX74" fmla="*/ 2233768 w 2466191"/>
                <a:gd name="connsiteY74" fmla="*/ 520188 h 2481282"/>
                <a:gd name="connsiteX75" fmla="*/ 2233650 w 2466191"/>
                <a:gd name="connsiteY75" fmla="*/ 522778 h 2481282"/>
                <a:gd name="connsiteX76" fmla="*/ 2235416 w 2466191"/>
                <a:gd name="connsiteY76" fmla="*/ 522661 h 2481282"/>
                <a:gd name="connsiteX77" fmla="*/ 2238714 w 2466191"/>
                <a:gd name="connsiteY77" fmla="*/ 527253 h 2481282"/>
                <a:gd name="connsiteX78" fmla="*/ 2238596 w 2466191"/>
                <a:gd name="connsiteY78" fmla="*/ 529844 h 2481282"/>
                <a:gd name="connsiteX79" fmla="*/ 2240362 w 2466191"/>
                <a:gd name="connsiteY79" fmla="*/ 529609 h 2481282"/>
                <a:gd name="connsiteX80" fmla="*/ 2245544 w 2466191"/>
                <a:gd name="connsiteY80" fmla="*/ 536439 h 2481282"/>
                <a:gd name="connsiteX81" fmla="*/ 2245426 w 2466191"/>
                <a:gd name="connsiteY81" fmla="*/ 539147 h 2481282"/>
                <a:gd name="connsiteX82" fmla="*/ 2247310 w 2466191"/>
                <a:gd name="connsiteY82" fmla="*/ 539147 h 2481282"/>
                <a:gd name="connsiteX83" fmla="*/ 2250372 w 2466191"/>
                <a:gd name="connsiteY83" fmla="*/ 543622 h 2481282"/>
                <a:gd name="connsiteX84" fmla="*/ 2249665 w 2466191"/>
                <a:gd name="connsiteY84" fmla="*/ 545389 h 2481282"/>
                <a:gd name="connsiteX85" fmla="*/ 2252256 w 2466191"/>
                <a:gd name="connsiteY85" fmla="*/ 546095 h 2481282"/>
                <a:gd name="connsiteX86" fmla="*/ 2266741 w 2466191"/>
                <a:gd name="connsiteY86" fmla="*/ 567175 h 2481282"/>
                <a:gd name="connsiteX87" fmla="*/ 2266505 w 2466191"/>
                <a:gd name="connsiteY87" fmla="*/ 569883 h 2481282"/>
                <a:gd name="connsiteX88" fmla="*/ 2268390 w 2466191"/>
                <a:gd name="connsiteY88" fmla="*/ 569766 h 2481282"/>
                <a:gd name="connsiteX89" fmla="*/ 2271451 w 2466191"/>
                <a:gd name="connsiteY89" fmla="*/ 574241 h 2481282"/>
                <a:gd name="connsiteX90" fmla="*/ 2271451 w 2466191"/>
                <a:gd name="connsiteY90" fmla="*/ 576831 h 2481282"/>
                <a:gd name="connsiteX91" fmla="*/ 2273336 w 2466191"/>
                <a:gd name="connsiteY91" fmla="*/ 576596 h 2481282"/>
                <a:gd name="connsiteX92" fmla="*/ 2283463 w 2466191"/>
                <a:gd name="connsiteY92" fmla="*/ 593083 h 2481282"/>
                <a:gd name="connsiteX93" fmla="*/ 2283228 w 2466191"/>
                <a:gd name="connsiteY93" fmla="*/ 595556 h 2481282"/>
                <a:gd name="connsiteX94" fmla="*/ 2284994 w 2466191"/>
                <a:gd name="connsiteY94" fmla="*/ 595438 h 2481282"/>
                <a:gd name="connsiteX95" fmla="*/ 2288292 w 2466191"/>
                <a:gd name="connsiteY95" fmla="*/ 600502 h 2481282"/>
                <a:gd name="connsiteX96" fmla="*/ 2292178 w 2466191"/>
                <a:gd name="connsiteY96" fmla="*/ 606861 h 2481282"/>
                <a:gd name="connsiteX97" fmla="*/ 2295475 w 2466191"/>
                <a:gd name="connsiteY97" fmla="*/ 611924 h 2481282"/>
                <a:gd name="connsiteX98" fmla="*/ 2295004 w 2466191"/>
                <a:gd name="connsiteY98" fmla="*/ 614162 h 2481282"/>
                <a:gd name="connsiteX99" fmla="*/ 2296653 w 2466191"/>
                <a:gd name="connsiteY99" fmla="*/ 614162 h 2481282"/>
                <a:gd name="connsiteX100" fmla="*/ 2300185 w 2466191"/>
                <a:gd name="connsiteY100" fmla="*/ 619344 h 2481282"/>
                <a:gd name="connsiteX101" fmla="*/ 2306191 w 2466191"/>
                <a:gd name="connsiteY101" fmla="*/ 630295 h 2481282"/>
                <a:gd name="connsiteX102" fmla="*/ 2309489 w 2466191"/>
                <a:gd name="connsiteY102" fmla="*/ 635712 h 2481282"/>
                <a:gd name="connsiteX103" fmla="*/ 2313257 w 2466191"/>
                <a:gd name="connsiteY103" fmla="*/ 642189 h 2481282"/>
                <a:gd name="connsiteX104" fmla="*/ 2326446 w 2466191"/>
                <a:gd name="connsiteY104" fmla="*/ 665860 h 2481282"/>
                <a:gd name="connsiteX105" fmla="*/ 2325858 w 2466191"/>
                <a:gd name="connsiteY105" fmla="*/ 668333 h 2481282"/>
                <a:gd name="connsiteX106" fmla="*/ 2327624 w 2466191"/>
                <a:gd name="connsiteY106" fmla="*/ 668215 h 2481282"/>
                <a:gd name="connsiteX107" fmla="*/ 2335514 w 2466191"/>
                <a:gd name="connsiteY107" fmla="*/ 682935 h 2481282"/>
                <a:gd name="connsiteX108" fmla="*/ 2350588 w 2466191"/>
                <a:gd name="connsiteY108" fmla="*/ 712964 h 2481282"/>
                <a:gd name="connsiteX109" fmla="*/ 2354709 w 2466191"/>
                <a:gd name="connsiteY109" fmla="*/ 722385 h 2481282"/>
                <a:gd name="connsiteX110" fmla="*/ 2354003 w 2466191"/>
                <a:gd name="connsiteY110" fmla="*/ 724858 h 2481282"/>
                <a:gd name="connsiteX111" fmla="*/ 2355769 w 2466191"/>
                <a:gd name="connsiteY111" fmla="*/ 724741 h 2481282"/>
                <a:gd name="connsiteX112" fmla="*/ 2359538 w 2466191"/>
                <a:gd name="connsiteY112" fmla="*/ 732513 h 2481282"/>
                <a:gd name="connsiteX113" fmla="*/ 2362128 w 2466191"/>
                <a:gd name="connsiteY113" fmla="*/ 738872 h 2481282"/>
                <a:gd name="connsiteX114" fmla="*/ 2368488 w 2466191"/>
                <a:gd name="connsiteY114" fmla="*/ 753475 h 2481282"/>
                <a:gd name="connsiteX115" fmla="*/ 2368016 w 2466191"/>
                <a:gd name="connsiteY115" fmla="*/ 755594 h 2481282"/>
                <a:gd name="connsiteX116" fmla="*/ 2369547 w 2466191"/>
                <a:gd name="connsiteY116" fmla="*/ 755359 h 2481282"/>
                <a:gd name="connsiteX117" fmla="*/ 2373198 w 2466191"/>
                <a:gd name="connsiteY117" fmla="*/ 764898 h 2481282"/>
                <a:gd name="connsiteX118" fmla="*/ 2372491 w 2466191"/>
                <a:gd name="connsiteY118" fmla="*/ 767135 h 2481282"/>
                <a:gd name="connsiteX119" fmla="*/ 2374022 w 2466191"/>
                <a:gd name="connsiteY119" fmla="*/ 767371 h 2481282"/>
                <a:gd name="connsiteX120" fmla="*/ 2380735 w 2466191"/>
                <a:gd name="connsiteY120" fmla="*/ 783857 h 2481282"/>
                <a:gd name="connsiteX121" fmla="*/ 2380146 w 2466191"/>
                <a:gd name="connsiteY121" fmla="*/ 787861 h 2481282"/>
                <a:gd name="connsiteX122" fmla="*/ 2397457 w 2466191"/>
                <a:gd name="connsiteY122" fmla="*/ 842150 h 2481282"/>
                <a:gd name="connsiteX123" fmla="*/ 2399812 w 2466191"/>
                <a:gd name="connsiteY123" fmla="*/ 844505 h 2481282"/>
                <a:gd name="connsiteX124" fmla="*/ 2401696 w 2466191"/>
                <a:gd name="connsiteY124" fmla="*/ 853455 h 2481282"/>
                <a:gd name="connsiteX125" fmla="*/ 2407231 w 2466191"/>
                <a:gd name="connsiteY125" fmla="*/ 877832 h 2481282"/>
                <a:gd name="connsiteX126" fmla="*/ 2407467 w 2466191"/>
                <a:gd name="connsiteY126" fmla="*/ 913985 h 2481282"/>
                <a:gd name="connsiteX127" fmla="*/ 2405700 w 2466191"/>
                <a:gd name="connsiteY127" fmla="*/ 915516 h 2481282"/>
                <a:gd name="connsiteX128" fmla="*/ 2407231 w 2466191"/>
                <a:gd name="connsiteY128" fmla="*/ 915869 h 2481282"/>
                <a:gd name="connsiteX129" fmla="*/ 2414768 w 2466191"/>
                <a:gd name="connsiteY129" fmla="*/ 930825 h 2481282"/>
                <a:gd name="connsiteX130" fmla="*/ 2416299 w 2466191"/>
                <a:gd name="connsiteY130" fmla="*/ 938126 h 2481282"/>
                <a:gd name="connsiteX131" fmla="*/ 2429959 w 2466191"/>
                <a:gd name="connsiteY131" fmla="*/ 969215 h 2481282"/>
                <a:gd name="connsiteX132" fmla="*/ 2455043 w 2466191"/>
                <a:gd name="connsiteY132" fmla="*/ 1069313 h 2481282"/>
                <a:gd name="connsiteX133" fmla="*/ 2464935 w 2466191"/>
                <a:gd name="connsiteY133" fmla="*/ 1167409 h 2481282"/>
                <a:gd name="connsiteX134" fmla="*/ 2460695 w 2466191"/>
                <a:gd name="connsiteY134" fmla="*/ 1337693 h 2481282"/>
                <a:gd name="connsiteX135" fmla="*/ 2452805 w 2466191"/>
                <a:gd name="connsiteY135" fmla="*/ 1407762 h 2481282"/>
                <a:gd name="connsiteX136" fmla="*/ 2436201 w 2466191"/>
                <a:gd name="connsiteY136" fmla="*/ 1495495 h 2481282"/>
                <a:gd name="connsiteX137" fmla="*/ 2386858 w 2466191"/>
                <a:gd name="connsiteY137" fmla="*/ 1659537 h 2481282"/>
                <a:gd name="connsiteX138" fmla="*/ 2374258 w 2466191"/>
                <a:gd name="connsiteY138" fmla="*/ 1689920 h 2481282"/>
                <a:gd name="connsiteX139" fmla="*/ 2351530 w 2466191"/>
                <a:gd name="connsiteY139" fmla="*/ 1757869 h 2481282"/>
                <a:gd name="connsiteX140" fmla="*/ 2296770 w 2466191"/>
                <a:gd name="connsiteY140" fmla="*/ 1878811 h 2481282"/>
                <a:gd name="connsiteX141" fmla="*/ 2206800 w 2466191"/>
                <a:gd name="connsiteY141" fmla="*/ 2019183 h 2481282"/>
                <a:gd name="connsiteX142" fmla="*/ 2124013 w 2466191"/>
                <a:gd name="connsiteY142" fmla="*/ 2116926 h 2481282"/>
                <a:gd name="connsiteX143" fmla="*/ 2056300 w 2466191"/>
                <a:gd name="connsiteY143" fmla="*/ 2182284 h 2481282"/>
                <a:gd name="connsiteX144" fmla="*/ 2034043 w 2466191"/>
                <a:gd name="connsiteY144" fmla="*/ 2201361 h 2481282"/>
                <a:gd name="connsiteX145" fmla="*/ 1939009 w 2466191"/>
                <a:gd name="connsiteY145" fmla="*/ 2272372 h 2481282"/>
                <a:gd name="connsiteX146" fmla="*/ 1871060 w 2466191"/>
                <a:gd name="connsiteY146" fmla="*/ 2314413 h 2481282"/>
                <a:gd name="connsiteX147" fmla="*/ 1784740 w 2466191"/>
                <a:gd name="connsiteY147" fmla="*/ 2356808 h 2481282"/>
                <a:gd name="connsiteX148" fmla="*/ 1680638 w 2466191"/>
                <a:gd name="connsiteY148" fmla="*/ 2393078 h 2481282"/>
                <a:gd name="connsiteX149" fmla="*/ 1615163 w 2466191"/>
                <a:gd name="connsiteY149" fmla="*/ 2406739 h 2481282"/>
                <a:gd name="connsiteX150" fmla="*/ 1578303 w 2466191"/>
                <a:gd name="connsiteY150" fmla="*/ 2404854 h 2481282"/>
                <a:gd name="connsiteX151" fmla="*/ 1567116 w 2466191"/>
                <a:gd name="connsiteY151" fmla="*/ 2402381 h 2481282"/>
                <a:gd name="connsiteX152" fmla="*/ 1558401 w 2466191"/>
                <a:gd name="connsiteY152" fmla="*/ 2400733 h 2481282"/>
                <a:gd name="connsiteX153" fmla="*/ 1556870 w 2466191"/>
                <a:gd name="connsiteY153" fmla="*/ 2401675 h 2481282"/>
                <a:gd name="connsiteX154" fmla="*/ 1551335 w 2466191"/>
                <a:gd name="connsiteY154" fmla="*/ 2404854 h 2481282"/>
                <a:gd name="connsiteX155" fmla="*/ 1549569 w 2466191"/>
                <a:gd name="connsiteY155" fmla="*/ 2405679 h 2481282"/>
                <a:gd name="connsiteX156" fmla="*/ 1529667 w 2466191"/>
                <a:gd name="connsiteY156" fmla="*/ 2416866 h 2481282"/>
                <a:gd name="connsiteX157" fmla="*/ 1519304 w 2466191"/>
                <a:gd name="connsiteY157" fmla="*/ 2422283 h 2481282"/>
                <a:gd name="connsiteX158" fmla="*/ 1495398 w 2466191"/>
                <a:gd name="connsiteY158" fmla="*/ 2434059 h 2481282"/>
                <a:gd name="connsiteX159" fmla="*/ 1490335 w 2466191"/>
                <a:gd name="connsiteY159" fmla="*/ 2434531 h 2481282"/>
                <a:gd name="connsiteX160" fmla="*/ 1446292 w 2466191"/>
                <a:gd name="connsiteY160" fmla="*/ 2450899 h 2481282"/>
                <a:gd name="connsiteX161" fmla="*/ 1373279 w 2466191"/>
                <a:gd name="connsiteY161" fmla="*/ 2468328 h 2481282"/>
                <a:gd name="connsiteX162" fmla="*/ 1363858 w 2466191"/>
                <a:gd name="connsiteY162" fmla="*/ 2472568 h 2481282"/>
                <a:gd name="connsiteX163" fmla="*/ 1353024 w 2466191"/>
                <a:gd name="connsiteY163" fmla="*/ 2474334 h 2481282"/>
                <a:gd name="connsiteX164" fmla="*/ 1325703 w 2466191"/>
                <a:gd name="connsiteY164" fmla="*/ 2476925 h 2481282"/>
                <a:gd name="connsiteX165" fmla="*/ 1326174 w 2466191"/>
                <a:gd name="connsiteY165" fmla="*/ 2477985 h 2481282"/>
                <a:gd name="connsiteX166" fmla="*/ 1317931 w 2466191"/>
                <a:gd name="connsiteY166" fmla="*/ 2479162 h 2481282"/>
                <a:gd name="connsiteX167" fmla="*/ 1297911 w 2466191"/>
                <a:gd name="connsiteY167" fmla="*/ 2480105 h 2481282"/>
                <a:gd name="connsiteX168" fmla="*/ 1273652 w 2466191"/>
                <a:gd name="connsiteY168" fmla="*/ 2481164 h 2481282"/>
                <a:gd name="connsiteX169" fmla="*/ 1269648 w 2466191"/>
                <a:gd name="connsiteY169" fmla="*/ 2479634 h 2481282"/>
                <a:gd name="connsiteX170" fmla="*/ 1210532 w 2466191"/>
                <a:gd name="connsiteY170" fmla="*/ 2479751 h 2481282"/>
                <a:gd name="connsiteX171" fmla="*/ 1205350 w 2466191"/>
                <a:gd name="connsiteY171" fmla="*/ 2481282 h 2481282"/>
                <a:gd name="connsiteX172" fmla="*/ 1178618 w 2466191"/>
                <a:gd name="connsiteY172" fmla="*/ 2480222 h 2481282"/>
                <a:gd name="connsiteX173" fmla="*/ 1174379 w 2466191"/>
                <a:gd name="connsiteY173" fmla="*/ 2477867 h 2481282"/>
                <a:gd name="connsiteX174" fmla="*/ 1143996 w 2466191"/>
                <a:gd name="connsiteY174" fmla="*/ 2475394 h 2481282"/>
                <a:gd name="connsiteX175" fmla="*/ 1114555 w 2466191"/>
                <a:gd name="connsiteY175" fmla="*/ 2474099 h 2481282"/>
                <a:gd name="connsiteX176" fmla="*/ 1103132 w 2466191"/>
                <a:gd name="connsiteY176" fmla="*/ 2472803 h 2481282"/>
                <a:gd name="connsiteX177" fmla="*/ 1102426 w 2466191"/>
                <a:gd name="connsiteY177" fmla="*/ 2470919 h 2481282"/>
                <a:gd name="connsiteX178" fmla="*/ 1099835 w 2466191"/>
                <a:gd name="connsiteY178" fmla="*/ 2472215 h 2481282"/>
                <a:gd name="connsiteX179" fmla="*/ 1091238 w 2466191"/>
                <a:gd name="connsiteY179" fmla="*/ 2470566 h 2481282"/>
                <a:gd name="connsiteX180" fmla="*/ 1092181 w 2466191"/>
                <a:gd name="connsiteY180" fmla="*/ 2469859 h 2481282"/>
                <a:gd name="connsiteX181" fmla="*/ 1091709 w 2466191"/>
                <a:gd name="connsiteY181" fmla="*/ 2468917 h 2481282"/>
                <a:gd name="connsiteX182" fmla="*/ 1085939 w 2466191"/>
                <a:gd name="connsiteY182" fmla="*/ 2469506 h 2481282"/>
                <a:gd name="connsiteX183" fmla="*/ 1075458 w 2466191"/>
                <a:gd name="connsiteY183" fmla="*/ 2467975 h 2481282"/>
                <a:gd name="connsiteX184" fmla="*/ 1075341 w 2466191"/>
                <a:gd name="connsiteY184" fmla="*/ 2466562 h 2481282"/>
                <a:gd name="connsiteX185" fmla="*/ 1073692 w 2466191"/>
                <a:gd name="connsiteY185" fmla="*/ 2467622 h 2481282"/>
                <a:gd name="connsiteX186" fmla="*/ 1063682 w 2466191"/>
                <a:gd name="connsiteY186" fmla="*/ 2465738 h 2481282"/>
                <a:gd name="connsiteX187" fmla="*/ 1063682 w 2466191"/>
                <a:gd name="connsiteY187" fmla="*/ 2464207 h 2481282"/>
                <a:gd name="connsiteX188" fmla="*/ 1061916 w 2466191"/>
                <a:gd name="connsiteY188" fmla="*/ 2465149 h 2481282"/>
                <a:gd name="connsiteX189" fmla="*/ 1049668 w 2466191"/>
                <a:gd name="connsiteY189" fmla="*/ 2463147 h 2481282"/>
                <a:gd name="connsiteX190" fmla="*/ 1049551 w 2466191"/>
                <a:gd name="connsiteY190" fmla="*/ 2461734 h 2481282"/>
                <a:gd name="connsiteX191" fmla="*/ 1047902 w 2466191"/>
                <a:gd name="connsiteY191" fmla="*/ 2462794 h 2481282"/>
                <a:gd name="connsiteX192" fmla="*/ 1014340 w 2466191"/>
                <a:gd name="connsiteY192" fmla="*/ 2456081 h 2481282"/>
                <a:gd name="connsiteX193" fmla="*/ 1014340 w 2466191"/>
                <a:gd name="connsiteY193" fmla="*/ 2454668 h 2481282"/>
                <a:gd name="connsiteX194" fmla="*/ 1012455 w 2466191"/>
                <a:gd name="connsiteY194" fmla="*/ 2455492 h 2481282"/>
                <a:gd name="connsiteX195" fmla="*/ 1004919 w 2466191"/>
                <a:gd name="connsiteY195" fmla="*/ 2453961 h 2481282"/>
                <a:gd name="connsiteX196" fmla="*/ 1004919 w 2466191"/>
                <a:gd name="connsiteY196" fmla="*/ 2452548 h 2481282"/>
                <a:gd name="connsiteX197" fmla="*/ 1003152 w 2466191"/>
                <a:gd name="connsiteY197" fmla="*/ 2453608 h 2481282"/>
                <a:gd name="connsiteX198" fmla="*/ 992554 w 2466191"/>
                <a:gd name="connsiteY198" fmla="*/ 2451606 h 2481282"/>
                <a:gd name="connsiteX199" fmla="*/ 993025 w 2466191"/>
                <a:gd name="connsiteY199" fmla="*/ 2450546 h 2481282"/>
                <a:gd name="connsiteX200" fmla="*/ 992318 w 2466191"/>
                <a:gd name="connsiteY200" fmla="*/ 2449840 h 2481282"/>
                <a:gd name="connsiteX201" fmla="*/ 947686 w 2466191"/>
                <a:gd name="connsiteY201" fmla="*/ 2438063 h 2481282"/>
                <a:gd name="connsiteX202" fmla="*/ 946038 w 2466191"/>
                <a:gd name="connsiteY202" fmla="*/ 2439359 h 2481282"/>
                <a:gd name="connsiteX203" fmla="*/ 938736 w 2466191"/>
                <a:gd name="connsiteY203" fmla="*/ 2437710 h 2481282"/>
                <a:gd name="connsiteX204" fmla="*/ 920248 w 2466191"/>
                <a:gd name="connsiteY204" fmla="*/ 2432057 h 2481282"/>
                <a:gd name="connsiteX205" fmla="*/ 908118 w 2466191"/>
                <a:gd name="connsiteY205" fmla="*/ 2427936 h 2481282"/>
                <a:gd name="connsiteX206" fmla="*/ 904585 w 2466191"/>
                <a:gd name="connsiteY206" fmla="*/ 2425110 h 2481282"/>
                <a:gd name="connsiteX207" fmla="*/ 863722 w 2466191"/>
                <a:gd name="connsiteY207" fmla="*/ 2411802 h 2481282"/>
                <a:gd name="connsiteX208" fmla="*/ 835577 w 2466191"/>
                <a:gd name="connsiteY208" fmla="*/ 2403677 h 2481282"/>
                <a:gd name="connsiteX209" fmla="*/ 825685 w 2466191"/>
                <a:gd name="connsiteY209" fmla="*/ 2399555 h 2481282"/>
                <a:gd name="connsiteX210" fmla="*/ 804605 w 2466191"/>
                <a:gd name="connsiteY210" fmla="*/ 2392018 h 2481282"/>
                <a:gd name="connsiteX211" fmla="*/ 794949 w 2466191"/>
                <a:gd name="connsiteY211" fmla="*/ 2388250 h 2481282"/>
                <a:gd name="connsiteX212" fmla="*/ 771396 w 2466191"/>
                <a:gd name="connsiteY212" fmla="*/ 2378240 h 2481282"/>
                <a:gd name="connsiteX213" fmla="*/ 762329 w 2466191"/>
                <a:gd name="connsiteY213" fmla="*/ 2374236 h 2481282"/>
                <a:gd name="connsiteX214" fmla="*/ 748197 w 2466191"/>
                <a:gd name="connsiteY214" fmla="*/ 2368584 h 2481282"/>
                <a:gd name="connsiteX215" fmla="*/ 740896 w 2466191"/>
                <a:gd name="connsiteY215" fmla="*/ 2364815 h 2481282"/>
                <a:gd name="connsiteX216" fmla="*/ 740896 w 2466191"/>
                <a:gd name="connsiteY216" fmla="*/ 2363049 h 2481282"/>
                <a:gd name="connsiteX217" fmla="*/ 738423 w 2466191"/>
                <a:gd name="connsiteY217" fmla="*/ 2363638 h 2481282"/>
                <a:gd name="connsiteX218" fmla="*/ 719699 w 2466191"/>
                <a:gd name="connsiteY218" fmla="*/ 2354805 h 2481282"/>
                <a:gd name="connsiteX219" fmla="*/ 708158 w 2466191"/>
                <a:gd name="connsiteY219" fmla="*/ 2349506 h 2481282"/>
                <a:gd name="connsiteX220" fmla="*/ 700621 w 2466191"/>
                <a:gd name="connsiteY220" fmla="*/ 2345973 h 2481282"/>
                <a:gd name="connsiteX221" fmla="*/ 694026 w 2466191"/>
                <a:gd name="connsiteY221" fmla="*/ 2342440 h 2481282"/>
                <a:gd name="connsiteX222" fmla="*/ 686490 w 2466191"/>
                <a:gd name="connsiteY222" fmla="*/ 2338554 h 2481282"/>
                <a:gd name="connsiteX223" fmla="*/ 656460 w 2466191"/>
                <a:gd name="connsiteY223" fmla="*/ 2323245 h 2481282"/>
                <a:gd name="connsiteX224" fmla="*/ 646333 w 2466191"/>
                <a:gd name="connsiteY224" fmla="*/ 2317710 h 2481282"/>
                <a:gd name="connsiteX225" fmla="*/ 639738 w 2466191"/>
                <a:gd name="connsiteY225" fmla="*/ 2314178 h 2481282"/>
                <a:gd name="connsiteX226" fmla="*/ 629964 w 2466191"/>
                <a:gd name="connsiteY226" fmla="*/ 2308525 h 2481282"/>
                <a:gd name="connsiteX227" fmla="*/ 630082 w 2466191"/>
                <a:gd name="connsiteY227" fmla="*/ 2306759 h 2481282"/>
                <a:gd name="connsiteX228" fmla="*/ 627609 w 2466191"/>
                <a:gd name="connsiteY228" fmla="*/ 2307347 h 2481282"/>
                <a:gd name="connsiteX229" fmla="*/ 620661 w 2466191"/>
                <a:gd name="connsiteY229" fmla="*/ 2303579 h 2481282"/>
                <a:gd name="connsiteX230" fmla="*/ 620896 w 2466191"/>
                <a:gd name="connsiteY230" fmla="*/ 2301930 h 2481282"/>
                <a:gd name="connsiteX231" fmla="*/ 618423 w 2466191"/>
                <a:gd name="connsiteY231" fmla="*/ 2302166 h 2481282"/>
                <a:gd name="connsiteX232" fmla="*/ 608884 w 2466191"/>
                <a:gd name="connsiteY232" fmla="*/ 2296631 h 2481282"/>
                <a:gd name="connsiteX233" fmla="*/ 609120 w 2466191"/>
                <a:gd name="connsiteY233" fmla="*/ 2294982 h 2481282"/>
                <a:gd name="connsiteX234" fmla="*/ 606765 w 2466191"/>
                <a:gd name="connsiteY234" fmla="*/ 2295100 h 2481282"/>
                <a:gd name="connsiteX235" fmla="*/ 590042 w 2466191"/>
                <a:gd name="connsiteY235" fmla="*/ 2284855 h 2481282"/>
                <a:gd name="connsiteX236" fmla="*/ 590160 w 2466191"/>
                <a:gd name="connsiteY236" fmla="*/ 2283206 h 2481282"/>
                <a:gd name="connsiteX237" fmla="*/ 587805 w 2466191"/>
                <a:gd name="connsiteY237" fmla="*/ 2283559 h 2481282"/>
                <a:gd name="connsiteX238" fmla="*/ 583094 w 2466191"/>
                <a:gd name="connsiteY238" fmla="*/ 2280262 h 2481282"/>
                <a:gd name="connsiteX239" fmla="*/ 583212 w 2466191"/>
                <a:gd name="connsiteY239" fmla="*/ 2278496 h 2481282"/>
                <a:gd name="connsiteX240" fmla="*/ 580739 w 2466191"/>
                <a:gd name="connsiteY240" fmla="*/ 2278849 h 2481282"/>
                <a:gd name="connsiteX241" fmla="*/ 575911 w 2466191"/>
                <a:gd name="connsiteY241" fmla="*/ 2275669 h 2481282"/>
                <a:gd name="connsiteX242" fmla="*/ 576264 w 2466191"/>
                <a:gd name="connsiteY242" fmla="*/ 2273903 h 2481282"/>
                <a:gd name="connsiteX243" fmla="*/ 573791 w 2466191"/>
                <a:gd name="connsiteY243" fmla="*/ 2274021 h 2481282"/>
                <a:gd name="connsiteX244" fmla="*/ 568845 w 2466191"/>
                <a:gd name="connsiteY244" fmla="*/ 2270605 h 2481282"/>
                <a:gd name="connsiteX245" fmla="*/ 569199 w 2466191"/>
                <a:gd name="connsiteY245" fmla="*/ 2268957 h 2481282"/>
                <a:gd name="connsiteX246" fmla="*/ 566961 w 2466191"/>
                <a:gd name="connsiteY246" fmla="*/ 2269192 h 2481282"/>
                <a:gd name="connsiteX247" fmla="*/ 554831 w 2466191"/>
                <a:gd name="connsiteY247" fmla="*/ 2261067 h 2481282"/>
                <a:gd name="connsiteX248" fmla="*/ 554949 w 2466191"/>
                <a:gd name="connsiteY248" fmla="*/ 2259418 h 2481282"/>
                <a:gd name="connsiteX249" fmla="*/ 553772 w 2466191"/>
                <a:gd name="connsiteY249" fmla="*/ 2260478 h 2481282"/>
                <a:gd name="connsiteX250" fmla="*/ 94852 w 2466191"/>
                <a:gd name="connsiteY250" fmla="*/ 1462403 h 2481282"/>
                <a:gd name="connsiteX251" fmla="*/ 96148 w 2466191"/>
                <a:gd name="connsiteY251" fmla="*/ 1494906 h 2481282"/>
                <a:gd name="connsiteX252" fmla="*/ 101565 w 2466191"/>
                <a:gd name="connsiteY252" fmla="*/ 1526113 h 2481282"/>
                <a:gd name="connsiteX253" fmla="*/ 107924 w 2466191"/>
                <a:gd name="connsiteY253" fmla="*/ 1559439 h 2481282"/>
                <a:gd name="connsiteX254" fmla="*/ 128061 w 2466191"/>
                <a:gd name="connsiteY254" fmla="*/ 1626446 h 2481282"/>
                <a:gd name="connsiteX255" fmla="*/ 142664 w 2466191"/>
                <a:gd name="connsiteY255" fmla="*/ 1666014 h 2481282"/>
                <a:gd name="connsiteX256" fmla="*/ 182114 w 2466191"/>
                <a:gd name="connsiteY256" fmla="*/ 1756338 h 2481282"/>
                <a:gd name="connsiteX257" fmla="*/ 250181 w 2466191"/>
                <a:gd name="connsiteY257" fmla="*/ 1876926 h 2481282"/>
                <a:gd name="connsiteX258" fmla="*/ 289749 w 2466191"/>
                <a:gd name="connsiteY258" fmla="*/ 1935219 h 2481282"/>
                <a:gd name="connsiteX259" fmla="*/ 330141 w 2466191"/>
                <a:gd name="connsiteY259" fmla="*/ 1987034 h 2481282"/>
                <a:gd name="connsiteX260" fmla="*/ 388787 w 2466191"/>
                <a:gd name="connsiteY260" fmla="*/ 2051214 h 2481282"/>
                <a:gd name="connsiteX261" fmla="*/ 426000 w 2466191"/>
                <a:gd name="connsiteY261" fmla="*/ 2085012 h 2481282"/>
                <a:gd name="connsiteX262" fmla="*/ 473576 w 2466191"/>
                <a:gd name="connsiteY262" fmla="*/ 2121047 h 2481282"/>
                <a:gd name="connsiteX263" fmla="*/ 506431 w 2466191"/>
                <a:gd name="connsiteY263" fmla="*/ 2141656 h 2481282"/>
                <a:gd name="connsiteX264" fmla="*/ 531868 w 2466191"/>
                <a:gd name="connsiteY264" fmla="*/ 2144953 h 2481282"/>
                <a:gd name="connsiteX265" fmla="*/ 577206 w 2466191"/>
                <a:gd name="connsiteY265" fmla="*/ 2132588 h 2481282"/>
                <a:gd name="connsiteX266" fmla="*/ 589454 w 2466191"/>
                <a:gd name="connsiteY266" fmla="*/ 2128584 h 2481282"/>
                <a:gd name="connsiteX267" fmla="*/ 643271 w 2466191"/>
                <a:gd name="connsiteY267" fmla="*/ 2108800 h 2481282"/>
                <a:gd name="connsiteX268" fmla="*/ 719699 w 2466191"/>
                <a:gd name="connsiteY268" fmla="*/ 2075945 h 2481282"/>
                <a:gd name="connsiteX269" fmla="*/ 799424 w 2466191"/>
                <a:gd name="connsiteY269" fmla="*/ 2033550 h 2481282"/>
                <a:gd name="connsiteX270" fmla="*/ 879266 w 2466191"/>
                <a:gd name="connsiteY270" fmla="*/ 1984208 h 2481282"/>
                <a:gd name="connsiteX271" fmla="*/ 901288 w 2466191"/>
                <a:gd name="connsiteY271" fmla="*/ 1968545 h 2481282"/>
                <a:gd name="connsiteX272" fmla="*/ 954163 w 2466191"/>
                <a:gd name="connsiteY272" fmla="*/ 1932039 h 2481282"/>
                <a:gd name="connsiteX273" fmla="*/ 1013398 w 2466191"/>
                <a:gd name="connsiteY273" fmla="*/ 1885876 h 2481282"/>
                <a:gd name="connsiteX274" fmla="*/ 1084055 w 2466191"/>
                <a:gd name="connsiteY274" fmla="*/ 1828173 h 2481282"/>
                <a:gd name="connsiteX275" fmla="*/ 1161778 w 2466191"/>
                <a:gd name="connsiteY275" fmla="*/ 1758340 h 2481282"/>
                <a:gd name="connsiteX276" fmla="*/ 1240325 w 2466191"/>
                <a:gd name="connsiteY276" fmla="*/ 1684385 h 2481282"/>
                <a:gd name="connsiteX277" fmla="*/ 1322877 w 2466191"/>
                <a:gd name="connsiteY277" fmla="*/ 1599125 h 2481282"/>
                <a:gd name="connsiteX278" fmla="*/ 1377165 w 2466191"/>
                <a:gd name="connsiteY278" fmla="*/ 1540597 h 2481282"/>
                <a:gd name="connsiteX279" fmla="*/ 1425801 w 2466191"/>
                <a:gd name="connsiteY279" fmla="*/ 1487133 h 2481282"/>
                <a:gd name="connsiteX280" fmla="*/ 1501169 w 2466191"/>
                <a:gd name="connsiteY280" fmla="*/ 1400107 h 2481282"/>
                <a:gd name="connsiteX281" fmla="*/ 1554986 w 2466191"/>
                <a:gd name="connsiteY281" fmla="*/ 1334985 h 2481282"/>
                <a:gd name="connsiteX282" fmla="*/ 1609863 w 2466191"/>
                <a:gd name="connsiteY282" fmla="*/ 1267625 h 2481282"/>
                <a:gd name="connsiteX283" fmla="*/ 1644956 w 2466191"/>
                <a:gd name="connsiteY283" fmla="*/ 1223581 h 2481282"/>
                <a:gd name="connsiteX284" fmla="*/ 1683700 w 2466191"/>
                <a:gd name="connsiteY284" fmla="*/ 1173533 h 2481282"/>
                <a:gd name="connsiteX285" fmla="*/ 1771786 w 2466191"/>
                <a:gd name="connsiteY285" fmla="*/ 1056241 h 2481282"/>
                <a:gd name="connsiteX286" fmla="*/ 1830079 w 2466191"/>
                <a:gd name="connsiteY286" fmla="*/ 976752 h 2481282"/>
                <a:gd name="connsiteX287" fmla="*/ 1854573 w 2466191"/>
                <a:gd name="connsiteY287" fmla="*/ 943896 h 2481282"/>
                <a:gd name="connsiteX288" fmla="*/ 1881423 w 2466191"/>
                <a:gd name="connsiteY288" fmla="*/ 903975 h 2481282"/>
                <a:gd name="connsiteX289" fmla="*/ 1938655 w 2466191"/>
                <a:gd name="connsiteY289" fmla="*/ 823543 h 2481282"/>
                <a:gd name="connsiteX290" fmla="*/ 1939126 w 2466191"/>
                <a:gd name="connsiteY290" fmla="*/ 807410 h 2481282"/>
                <a:gd name="connsiteX291" fmla="*/ 1932885 w 2466191"/>
                <a:gd name="connsiteY291" fmla="*/ 800344 h 2481282"/>
                <a:gd name="connsiteX292" fmla="*/ 1895201 w 2466191"/>
                <a:gd name="connsiteY292" fmla="*/ 764898 h 2481282"/>
                <a:gd name="connsiteX293" fmla="*/ 1838440 w 2466191"/>
                <a:gd name="connsiteY293" fmla="*/ 720030 h 2481282"/>
                <a:gd name="connsiteX294" fmla="*/ 1760481 w 2466191"/>
                <a:gd name="connsiteY294" fmla="*/ 669746 h 2481282"/>
                <a:gd name="connsiteX295" fmla="*/ 1745996 w 2466191"/>
                <a:gd name="connsiteY295" fmla="*/ 670923 h 2481282"/>
                <a:gd name="connsiteX296" fmla="*/ 1718322 w 2466191"/>
                <a:gd name="connsiteY296" fmla="*/ 696242 h 2481282"/>
                <a:gd name="connsiteX297" fmla="*/ 1645899 w 2466191"/>
                <a:gd name="connsiteY297" fmla="*/ 750060 h 2481282"/>
                <a:gd name="connsiteX298" fmla="*/ 1557695 w 2466191"/>
                <a:gd name="connsiteY298" fmla="*/ 796340 h 2481282"/>
                <a:gd name="connsiteX299" fmla="*/ 1466900 w 2466191"/>
                <a:gd name="connsiteY299" fmla="*/ 828371 h 2481282"/>
                <a:gd name="connsiteX300" fmla="*/ 1399069 w 2466191"/>
                <a:gd name="connsiteY300" fmla="*/ 846860 h 2481282"/>
                <a:gd name="connsiteX301" fmla="*/ 1350786 w 2466191"/>
                <a:gd name="connsiteY301" fmla="*/ 856752 h 2481282"/>
                <a:gd name="connsiteX302" fmla="*/ 1261169 w 2466191"/>
                <a:gd name="connsiteY302" fmla="*/ 874534 h 2481282"/>
                <a:gd name="connsiteX303" fmla="*/ 1218657 w 2466191"/>
                <a:gd name="connsiteY303" fmla="*/ 883013 h 2481282"/>
                <a:gd name="connsiteX304" fmla="*/ 1175085 w 2466191"/>
                <a:gd name="connsiteY304" fmla="*/ 891492 h 2481282"/>
                <a:gd name="connsiteX305" fmla="*/ 1125507 w 2466191"/>
                <a:gd name="connsiteY305" fmla="*/ 900913 h 2481282"/>
                <a:gd name="connsiteX306" fmla="*/ 1092652 w 2466191"/>
                <a:gd name="connsiteY306" fmla="*/ 909274 h 2481282"/>
                <a:gd name="connsiteX307" fmla="*/ 1060267 w 2466191"/>
                <a:gd name="connsiteY307" fmla="*/ 915044 h 2481282"/>
                <a:gd name="connsiteX308" fmla="*/ 1004565 w 2466191"/>
                <a:gd name="connsiteY308" fmla="*/ 929176 h 2481282"/>
                <a:gd name="connsiteX309" fmla="*/ 958991 w 2466191"/>
                <a:gd name="connsiteY309" fmla="*/ 940128 h 2481282"/>
                <a:gd name="connsiteX310" fmla="*/ 912946 w 2466191"/>
                <a:gd name="connsiteY310" fmla="*/ 953788 h 2481282"/>
                <a:gd name="connsiteX311" fmla="*/ 851592 w 2466191"/>
                <a:gd name="connsiteY311" fmla="*/ 973572 h 2481282"/>
                <a:gd name="connsiteX312" fmla="*/ 786116 w 2466191"/>
                <a:gd name="connsiteY312" fmla="*/ 995947 h 2481282"/>
                <a:gd name="connsiteX313" fmla="*/ 729591 w 2466191"/>
                <a:gd name="connsiteY313" fmla="*/ 1018440 h 2481282"/>
                <a:gd name="connsiteX314" fmla="*/ 681897 w 2466191"/>
                <a:gd name="connsiteY314" fmla="*/ 1038341 h 2481282"/>
                <a:gd name="connsiteX315" fmla="*/ 632908 w 2466191"/>
                <a:gd name="connsiteY315" fmla="*/ 1061070 h 2481282"/>
                <a:gd name="connsiteX316" fmla="*/ 532574 w 2466191"/>
                <a:gd name="connsiteY316" fmla="*/ 1112649 h 2481282"/>
                <a:gd name="connsiteX317" fmla="*/ 510671 w 2466191"/>
                <a:gd name="connsiteY317" fmla="*/ 1123837 h 2481282"/>
                <a:gd name="connsiteX318" fmla="*/ 475224 w 2466191"/>
                <a:gd name="connsiteY318" fmla="*/ 1144445 h 2481282"/>
                <a:gd name="connsiteX319" fmla="*/ 453556 w 2466191"/>
                <a:gd name="connsiteY319" fmla="*/ 1158341 h 2481282"/>
                <a:gd name="connsiteX320" fmla="*/ 398797 w 2466191"/>
                <a:gd name="connsiteY320" fmla="*/ 1191432 h 2481282"/>
                <a:gd name="connsiteX321" fmla="*/ 343331 w 2466191"/>
                <a:gd name="connsiteY321" fmla="*/ 1228410 h 2481282"/>
                <a:gd name="connsiteX322" fmla="*/ 325195 w 2466191"/>
                <a:gd name="connsiteY322" fmla="*/ 1241364 h 2481282"/>
                <a:gd name="connsiteX323" fmla="*/ 274204 w 2466191"/>
                <a:gd name="connsiteY323" fmla="*/ 1277163 h 2481282"/>
                <a:gd name="connsiteX324" fmla="*/ 230279 w 2466191"/>
                <a:gd name="connsiteY324" fmla="*/ 1310372 h 2481282"/>
                <a:gd name="connsiteX325" fmla="*/ 185058 w 2466191"/>
                <a:gd name="connsiteY325" fmla="*/ 1345819 h 2481282"/>
                <a:gd name="connsiteX326" fmla="*/ 115343 w 2466191"/>
                <a:gd name="connsiteY326" fmla="*/ 1401285 h 2481282"/>
                <a:gd name="connsiteX327" fmla="*/ 96383 w 2466191"/>
                <a:gd name="connsiteY327" fmla="*/ 1433787 h 2481282"/>
                <a:gd name="connsiteX328" fmla="*/ 94852 w 2466191"/>
                <a:gd name="connsiteY328" fmla="*/ 1462403 h 2481282"/>
                <a:gd name="connsiteX329" fmla="*/ 1241621 w 2466191"/>
                <a:gd name="connsiteY329" fmla="*/ 2410978 h 2481282"/>
                <a:gd name="connsiteX330" fmla="*/ 1348667 w 2466191"/>
                <a:gd name="connsiteY330" fmla="*/ 2402381 h 2481282"/>
                <a:gd name="connsiteX331" fmla="*/ 1430394 w 2466191"/>
                <a:gd name="connsiteY331" fmla="*/ 2383186 h 2481282"/>
                <a:gd name="connsiteX332" fmla="*/ 1499285 w 2466191"/>
                <a:gd name="connsiteY332" fmla="*/ 2353746 h 2481282"/>
                <a:gd name="connsiteX333" fmla="*/ 1568293 w 2466191"/>
                <a:gd name="connsiteY333" fmla="*/ 2311587 h 2481282"/>
                <a:gd name="connsiteX334" fmla="*/ 1644956 w 2466191"/>
                <a:gd name="connsiteY334" fmla="*/ 2253412 h 2481282"/>
                <a:gd name="connsiteX335" fmla="*/ 1676163 w 2466191"/>
                <a:gd name="connsiteY335" fmla="*/ 2226916 h 2481282"/>
                <a:gd name="connsiteX336" fmla="*/ 1711492 w 2466191"/>
                <a:gd name="connsiteY336" fmla="*/ 2191352 h 2481282"/>
                <a:gd name="connsiteX337" fmla="*/ 1756006 w 2466191"/>
                <a:gd name="connsiteY337" fmla="*/ 2143187 h 2481282"/>
                <a:gd name="connsiteX338" fmla="*/ 1824897 w 2466191"/>
                <a:gd name="connsiteY338" fmla="*/ 2049684 h 2481282"/>
                <a:gd name="connsiteX339" fmla="*/ 1873180 w 2466191"/>
                <a:gd name="connsiteY339" fmla="*/ 1966543 h 2481282"/>
                <a:gd name="connsiteX340" fmla="*/ 1884249 w 2466191"/>
                <a:gd name="connsiteY340" fmla="*/ 1945817 h 2481282"/>
                <a:gd name="connsiteX341" fmla="*/ 1916516 w 2466191"/>
                <a:gd name="connsiteY341" fmla="*/ 1871627 h 2481282"/>
                <a:gd name="connsiteX342" fmla="*/ 1958557 w 2466191"/>
                <a:gd name="connsiteY342" fmla="*/ 1752098 h 2481282"/>
                <a:gd name="connsiteX343" fmla="*/ 1973042 w 2466191"/>
                <a:gd name="connsiteY343" fmla="*/ 1705229 h 2481282"/>
                <a:gd name="connsiteX344" fmla="*/ 1996830 w 2466191"/>
                <a:gd name="connsiteY344" fmla="*/ 1614670 h 2481282"/>
                <a:gd name="connsiteX345" fmla="*/ 2007311 w 2466191"/>
                <a:gd name="connsiteY345" fmla="*/ 1565327 h 2481282"/>
                <a:gd name="connsiteX346" fmla="*/ 2027448 w 2466191"/>
                <a:gd name="connsiteY346" fmla="*/ 1468998 h 2481282"/>
                <a:gd name="connsiteX347" fmla="*/ 2033101 w 2466191"/>
                <a:gd name="connsiteY347" fmla="*/ 1440264 h 2481282"/>
                <a:gd name="connsiteX348" fmla="*/ 2046526 w 2466191"/>
                <a:gd name="connsiteY348" fmla="*/ 1367605 h 2481282"/>
                <a:gd name="connsiteX349" fmla="*/ 2059126 w 2466191"/>
                <a:gd name="connsiteY349" fmla="*/ 1298361 h 2481282"/>
                <a:gd name="connsiteX350" fmla="*/ 2065956 w 2466191"/>
                <a:gd name="connsiteY350" fmla="*/ 1271040 h 2481282"/>
                <a:gd name="connsiteX351" fmla="*/ 2087271 w 2466191"/>
                <a:gd name="connsiteY351" fmla="*/ 1171413 h 2481282"/>
                <a:gd name="connsiteX352" fmla="*/ 2101403 w 2466191"/>
                <a:gd name="connsiteY352" fmla="*/ 1113356 h 2481282"/>
                <a:gd name="connsiteX353" fmla="*/ 2121422 w 2466191"/>
                <a:gd name="connsiteY353" fmla="*/ 1045761 h 2481282"/>
                <a:gd name="connsiteX354" fmla="*/ 2115652 w 2466191"/>
                <a:gd name="connsiteY354" fmla="*/ 1007135 h 2481282"/>
                <a:gd name="connsiteX355" fmla="*/ 2110117 w 2466191"/>
                <a:gd name="connsiteY355" fmla="*/ 999480 h 2481282"/>
                <a:gd name="connsiteX356" fmla="*/ 2050176 w 2466191"/>
                <a:gd name="connsiteY356" fmla="*/ 924819 h 2481282"/>
                <a:gd name="connsiteX357" fmla="*/ 2012139 w 2466191"/>
                <a:gd name="connsiteY357" fmla="*/ 885251 h 2481282"/>
                <a:gd name="connsiteX358" fmla="*/ 1990471 w 2466191"/>
                <a:gd name="connsiteY358" fmla="*/ 865702 h 2481282"/>
                <a:gd name="connsiteX359" fmla="*/ 1977870 w 2466191"/>
                <a:gd name="connsiteY359" fmla="*/ 867704 h 2481282"/>
                <a:gd name="connsiteX360" fmla="*/ 1963268 w 2466191"/>
                <a:gd name="connsiteY360" fmla="*/ 886075 h 2481282"/>
                <a:gd name="connsiteX361" fmla="*/ 1899323 w 2466191"/>
                <a:gd name="connsiteY361" fmla="*/ 968391 h 2481282"/>
                <a:gd name="connsiteX362" fmla="*/ 1863876 w 2466191"/>
                <a:gd name="connsiteY362" fmla="*/ 1015142 h 2481282"/>
                <a:gd name="connsiteX363" fmla="*/ 1829254 w 2466191"/>
                <a:gd name="connsiteY363" fmla="*/ 1060952 h 2481282"/>
                <a:gd name="connsiteX364" fmla="*/ 1792395 w 2466191"/>
                <a:gd name="connsiteY364" fmla="*/ 1109588 h 2481282"/>
                <a:gd name="connsiteX365" fmla="*/ 1743759 w 2466191"/>
                <a:gd name="connsiteY365" fmla="*/ 1174357 h 2481282"/>
                <a:gd name="connsiteX366" fmla="*/ 1677812 w 2466191"/>
                <a:gd name="connsiteY366" fmla="*/ 1261383 h 2481282"/>
                <a:gd name="connsiteX367" fmla="*/ 1617518 w 2466191"/>
                <a:gd name="connsiteY367" fmla="*/ 1340873 h 2481282"/>
                <a:gd name="connsiteX368" fmla="*/ 1525428 w 2466191"/>
                <a:gd name="connsiteY368" fmla="*/ 1456633 h 2481282"/>
                <a:gd name="connsiteX369" fmla="*/ 1460305 w 2466191"/>
                <a:gd name="connsiteY369" fmla="*/ 1535180 h 2481282"/>
                <a:gd name="connsiteX370" fmla="*/ 1431924 w 2466191"/>
                <a:gd name="connsiteY370" fmla="*/ 1568154 h 2481282"/>
                <a:gd name="connsiteX371" fmla="*/ 1360914 w 2466191"/>
                <a:gd name="connsiteY371" fmla="*/ 1647879 h 2481282"/>
                <a:gd name="connsiteX372" fmla="*/ 1317577 w 2466191"/>
                <a:gd name="connsiteY372" fmla="*/ 1694159 h 2481282"/>
                <a:gd name="connsiteX373" fmla="*/ 1270237 w 2466191"/>
                <a:gd name="connsiteY373" fmla="*/ 1742795 h 2481282"/>
                <a:gd name="connsiteX374" fmla="*/ 1213005 w 2466191"/>
                <a:gd name="connsiteY374" fmla="*/ 1796612 h 2481282"/>
                <a:gd name="connsiteX375" fmla="*/ 1168137 w 2466191"/>
                <a:gd name="connsiteY375" fmla="*/ 1837947 h 2481282"/>
                <a:gd name="connsiteX376" fmla="*/ 1123976 w 2466191"/>
                <a:gd name="connsiteY376" fmla="*/ 1874689 h 2481282"/>
                <a:gd name="connsiteX377" fmla="*/ 1076871 w 2466191"/>
                <a:gd name="connsiteY377" fmla="*/ 1911431 h 2481282"/>
                <a:gd name="connsiteX378" fmla="*/ 1050846 w 2466191"/>
                <a:gd name="connsiteY378" fmla="*/ 1931215 h 2481282"/>
                <a:gd name="connsiteX379" fmla="*/ 1004448 w 2466191"/>
                <a:gd name="connsiteY379" fmla="*/ 1965012 h 2481282"/>
                <a:gd name="connsiteX380" fmla="*/ 928962 w 2466191"/>
                <a:gd name="connsiteY380" fmla="*/ 2014826 h 2481282"/>
                <a:gd name="connsiteX381" fmla="*/ 838050 w 2466191"/>
                <a:gd name="connsiteY381" fmla="*/ 2066052 h 2481282"/>
                <a:gd name="connsiteX382" fmla="*/ 805430 w 2466191"/>
                <a:gd name="connsiteY382" fmla="*/ 2082304 h 2481282"/>
                <a:gd name="connsiteX383" fmla="*/ 731122 w 2466191"/>
                <a:gd name="connsiteY383" fmla="*/ 2117397 h 2481282"/>
                <a:gd name="connsiteX384" fmla="*/ 674360 w 2466191"/>
                <a:gd name="connsiteY384" fmla="*/ 2139889 h 2481282"/>
                <a:gd name="connsiteX385" fmla="*/ 628080 w 2466191"/>
                <a:gd name="connsiteY385" fmla="*/ 2156847 h 2481282"/>
                <a:gd name="connsiteX386" fmla="*/ 578031 w 2466191"/>
                <a:gd name="connsiteY386" fmla="*/ 2173805 h 2481282"/>
                <a:gd name="connsiteX387" fmla="*/ 575322 w 2466191"/>
                <a:gd name="connsiteY387" fmla="*/ 2186759 h 2481282"/>
                <a:gd name="connsiteX388" fmla="*/ 620896 w 2466191"/>
                <a:gd name="connsiteY388" fmla="*/ 2219615 h 2481282"/>
                <a:gd name="connsiteX389" fmla="*/ 699090 w 2466191"/>
                <a:gd name="connsiteY389" fmla="*/ 2264953 h 2481282"/>
                <a:gd name="connsiteX390" fmla="*/ 767746 w 2466191"/>
                <a:gd name="connsiteY390" fmla="*/ 2298280 h 2481282"/>
                <a:gd name="connsiteX391" fmla="*/ 816381 w 2466191"/>
                <a:gd name="connsiteY391" fmla="*/ 2318770 h 2481282"/>
                <a:gd name="connsiteX392" fmla="*/ 872083 w 2466191"/>
                <a:gd name="connsiteY392" fmla="*/ 2340556 h 2481282"/>
                <a:gd name="connsiteX393" fmla="*/ 935557 w 2466191"/>
                <a:gd name="connsiteY393" fmla="*/ 2361636 h 2481282"/>
                <a:gd name="connsiteX394" fmla="*/ 993142 w 2466191"/>
                <a:gd name="connsiteY394" fmla="*/ 2377651 h 2481282"/>
                <a:gd name="connsiteX395" fmla="*/ 1035419 w 2466191"/>
                <a:gd name="connsiteY395" fmla="*/ 2387543 h 2481282"/>
                <a:gd name="connsiteX396" fmla="*/ 1086999 w 2466191"/>
                <a:gd name="connsiteY396" fmla="*/ 2398260 h 2481282"/>
                <a:gd name="connsiteX397" fmla="*/ 1141405 w 2466191"/>
                <a:gd name="connsiteY397" fmla="*/ 2405208 h 2481282"/>
                <a:gd name="connsiteX398" fmla="*/ 1205468 w 2466191"/>
                <a:gd name="connsiteY398" fmla="*/ 2410978 h 2481282"/>
                <a:gd name="connsiteX399" fmla="*/ 1241621 w 2466191"/>
                <a:gd name="connsiteY399" fmla="*/ 2410978 h 2481282"/>
                <a:gd name="connsiteX400" fmla="*/ 74008 w 2466191"/>
                <a:gd name="connsiteY400" fmla="*/ 1191550 h 2481282"/>
                <a:gd name="connsiteX401" fmla="*/ 79190 w 2466191"/>
                <a:gd name="connsiteY401" fmla="*/ 1295888 h 2481282"/>
                <a:gd name="connsiteX402" fmla="*/ 83076 w 2466191"/>
                <a:gd name="connsiteY402" fmla="*/ 1324975 h 2481282"/>
                <a:gd name="connsiteX403" fmla="*/ 96501 w 2466191"/>
                <a:gd name="connsiteY403" fmla="*/ 1329567 h 2481282"/>
                <a:gd name="connsiteX404" fmla="*/ 123822 w 2466191"/>
                <a:gd name="connsiteY404" fmla="*/ 1307193 h 2481282"/>
                <a:gd name="connsiteX405" fmla="*/ 175166 w 2466191"/>
                <a:gd name="connsiteY405" fmla="*/ 1266094 h 2481282"/>
                <a:gd name="connsiteX406" fmla="*/ 210377 w 2466191"/>
                <a:gd name="connsiteY406" fmla="*/ 1238773 h 2481282"/>
                <a:gd name="connsiteX407" fmla="*/ 259602 w 2466191"/>
                <a:gd name="connsiteY407" fmla="*/ 1202855 h 2481282"/>
                <a:gd name="connsiteX408" fmla="*/ 310593 w 2466191"/>
                <a:gd name="connsiteY408" fmla="*/ 1169293 h 2481282"/>
                <a:gd name="connsiteX409" fmla="*/ 377011 w 2466191"/>
                <a:gd name="connsiteY409" fmla="*/ 1129372 h 2481282"/>
                <a:gd name="connsiteX410" fmla="*/ 405156 w 2466191"/>
                <a:gd name="connsiteY410" fmla="*/ 1112767 h 2481282"/>
                <a:gd name="connsiteX411" fmla="*/ 438718 w 2466191"/>
                <a:gd name="connsiteY411" fmla="*/ 1093690 h 2481282"/>
                <a:gd name="connsiteX412" fmla="*/ 482879 w 2466191"/>
                <a:gd name="connsiteY412" fmla="*/ 1071904 h 2481282"/>
                <a:gd name="connsiteX413" fmla="*/ 540111 w 2466191"/>
                <a:gd name="connsiteY413" fmla="*/ 1045525 h 2481282"/>
                <a:gd name="connsiteX414" fmla="*/ 584154 w 2466191"/>
                <a:gd name="connsiteY414" fmla="*/ 1026094 h 2481282"/>
                <a:gd name="connsiteX415" fmla="*/ 623016 w 2466191"/>
                <a:gd name="connsiteY415" fmla="*/ 1009372 h 2481282"/>
                <a:gd name="connsiteX416" fmla="*/ 689080 w 2466191"/>
                <a:gd name="connsiteY416" fmla="*/ 985113 h 2481282"/>
                <a:gd name="connsiteX417" fmla="*/ 756911 w 2466191"/>
                <a:gd name="connsiteY417" fmla="*/ 962385 h 2481282"/>
                <a:gd name="connsiteX418" fmla="*/ 869139 w 2466191"/>
                <a:gd name="connsiteY418" fmla="*/ 928705 h 2481282"/>
                <a:gd name="connsiteX419" fmla="*/ 922367 w 2466191"/>
                <a:gd name="connsiteY419" fmla="*/ 914691 h 2481282"/>
                <a:gd name="connsiteX420" fmla="*/ 961229 w 2466191"/>
                <a:gd name="connsiteY420" fmla="*/ 905859 h 2481282"/>
                <a:gd name="connsiteX421" fmla="*/ 998677 w 2466191"/>
                <a:gd name="connsiteY421" fmla="*/ 896556 h 2481282"/>
                <a:gd name="connsiteX422" fmla="*/ 1011396 w 2466191"/>
                <a:gd name="connsiteY422" fmla="*/ 894318 h 2481282"/>
                <a:gd name="connsiteX423" fmla="*/ 1069452 w 2466191"/>
                <a:gd name="connsiteY423" fmla="*/ 880069 h 2481282"/>
                <a:gd name="connsiteX424" fmla="*/ 1100071 w 2466191"/>
                <a:gd name="connsiteY424" fmla="*/ 872061 h 2481282"/>
                <a:gd name="connsiteX425" fmla="*/ 1147882 w 2466191"/>
                <a:gd name="connsiteY425" fmla="*/ 861227 h 2481282"/>
                <a:gd name="connsiteX426" fmla="*/ 1208176 w 2466191"/>
                <a:gd name="connsiteY426" fmla="*/ 846507 h 2481282"/>
                <a:gd name="connsiteX427" fmla="*/ 1249158 w 2466191"/>
                <a:gd name="connsiteY427" fmla="*/ 836261 h 2481282"/>
                <a:gd name="connsiteX428" fmla="*/ 1318755 w 2466191"/>
                <a:gd name="connsiteY428" fmla="*/ 815771 h 2481282"/>
                <a:gd name="connsiteX429" fmla="*/ 1344780 w 2466191"/>
                <a:gd name="connsiteY429" fmla="*/ 808470 h 2481282"/>
                <a:gd name="connsiteX430" fmla="*/ 1417086 w 2466191"/>
                <a:gd name="connsiteY430" fmla="*/ 783975 h 2481282"/>
                <a:gd name="connsiteX431" fmla="*/ 1463838 w 2466191"/>
                <a:gd name="connsiteY431" fmla="*/ 765251 h 2481282"/>
                <a:gd name="connsiteX432" fmla="*/ 1509530 w 2466191"/>
                <a:gd name="connsiteY432" fmla="*/ 743700 h 2481282"/>
                <a:gd name="connsiteX433" fmla="*/ 1548156 w 2466191"/>
                <a:gd name="connsiteY433" fmla="*/ 724623 h 2481282"/>
                <a:gd name="connsiteX434" fmla="*/ 1603740 w 2466191"/>
                <a:gd name="connsiteY434" fmla="*/ 689647 h 2481282"/>
                <a:gd name="connsiteX435" fmla="*/ 1679814 w 2466191"/>
                <a:gd name="connsiteY435" fmla="*/ 630766 h 2481282"/>
                <a:gd name="connsiteX436" fmla="*/ 1679579 w 2466191"/>
                <a:gd name="connsiteY436" fmla="*/ 616399 h 2481282"/>
                <a:gd name="connsiteX437" fmla="*/ 1622935 w 2466191"/>
                <a:gd name="connsiteY437" fmla="*/ 576714 h 2481282"/>
                <a:gd name="connsiteX438" fmla="*/ 1570413 w 2466191"/>
                <a:gd name="connsiteY438" fmla="*/ 543505 h 2481282"/>
                <a:gd name="connsiteX439" fmla="*/ 1502582 w 2466191"/>
                <a:gd name="connsiteY439" fmla="*/ 504996 h 2481282"/>
                <a:gd name="connsiteX440" fmla="*/ 1496694 w 2466191"/>
                <a:gd name="connsiteY440" fmla="*/ 501228 h 2481282"/>
                <a:gd name="connsiteX441" fmla="*/ 1482445 w 2466191"/>
                <a:gd name="connsiteY441" fmla="*/ 493102 h 2481282"/>
                <a:gd name="connsiteX442" fmla="*/ 1443465 w 2466191"/>
                <a:gd name="connsiteY442" fmla="*/ 474378 h 2481282"/>
                <a:gd name="connsiteX443" fmla="*/ 1387293 w 2466191"/>
                <a:gd name="connsiteY443" fmla="*/ 447882 h 2481282"/>
                <a:gd name="connsiteX444" fmla="*/ 1350669 w 2466191"/>
                <a:gd name="connsiteY444" fmla="*/ 432455 h 2481282"/>
                <a:gd name="connsiteX445" fmla="*/ 1292730 w 2466191"/>
                <a:gd name="connsiteY445" fmla="*/ 410080 h 2481282"/>
                <a:gd name="connsiteX446" fmla="*/ 1241856 w 2466191"/>
                <a:gd name="connsiteY446" fmla="*/ 392180 h 2481282"/>
                <a:gd name="connsiteX447" fmla="*/ 1175792 w 2466191"/>
                <a:gd name="connsiteY447" fmla="*/ 372161 h 2481282"/>
                <a:gd name="connsiteX448" fmla="*/ 1145998 w 2466191"/>
                <a:gd name="connsiteY448" fmla="*/ 365566 h 2481282"/>
                <a:gd name="connsiteX449" fmla="*/ 1093711 w 2466191"/>
                <a:gd name="connsiteY449" fmla="*/ 352730 h 2481282"/>
                <a:gd name="connsiteX450" fmla="*/ 1059325 w 2466191"/>
                <a:gd name="connsiteY450" fmla="*/ 345075 h 2481282"/>
                <a:gd name="connsiteX451" fmla="*/ 1007156 w 2466191"/>
                <a:gd name="connsiteY451" fmla="*/ 337656 h 2481282"/>
                <a:gd name="connsiteX452" fmla="*/ 953692 w 2466191"/>
                <a:gd name="connsiteY452" fmla="*/ 331062 h 2481282"/>
                <a:gd name="connsiteX453" fmla="*/ 874085 w 2466191"/>
                <a:gd name="connsiteY453" fmla="*/ 325880 h 2481282"/>
                <a:gd name="connsiteX454" fmla="*/ 754203 w 2466191"/>
                <a:gd name="connsiteY454" fmla="*/ 328235 h 2481282"/>
                <a:gd name="connsiteX455" fmla="*/ 748433 w 2466191"/>
                <a:gd name="connsiteY455" fmla="*/ 329177 h 2481282"/>
                <a:gd name="connsiteX456" fmla="*/ 703094 w 2466191"/>
                <a:gd name="connsiteY456" fmla="*/ 335065 h 2481282"/>
                <a:gd name="connsiteX457" fmla="*/ 691553 w 2466191"/>
                <a:gd name="connsiteY457" fmla="*/ 337067 h 2481282"/>
                <a:gd name="connsiteX458" fmla="*/ 674125 w 2466191"/>
                <a:gd name="connsiteY458" fmla="*/ 339540 h 2481282"/>
                <a:gd name="connsiteX459" fmla="*/ 649748 w 2466191"/>
                <a:gd name="connsiteY459" fmla="*/ 342838 h 2481282"/>
                <a:gd name="connsiteX460" fmla="*/ 619130 w 2466191"/>
                <a:gd name="connsiteY460" fmla="*/ 350846 h 2481282"/>
                <a:gd name="connsiteX461" fmla="*/ 567903 w 2466191"/>
                <a:gd name="connsiteY461" fmla="*/ 361915 h 2481282"/>
                <a:gd name="connsiteX462" fmla="*/ 509258 w 2466191"/>
                <a:gd name="connsiteY462" fmla="*/ 378520 h 2481282"/>
                <a:gd name="connsiteX463" fmla="*/ 435538 w 2466191"/>
                <a:gd name="connsiteY463" fmla="*/ 408667 h 2481282"/>
                <a:gd name="connsiteX464" fmla="*/ 350279 w 2466191"/>
                <a:gd name="connsiteY464" fmla="*/ 472847 h 2481282"/>
                <a:gd name="connsiteX465" fmla="*/ 292222 w 2466191"/>
                <a:gd name="connsiteY465" fmla="*/ 535850 h 2481282"/>
                <a:gd name="connsiteX466" fmla="*/ 266079 w 2466191"/>
                <a:gd name="connsiteY466" fmla="*/ 570590 h 2481282"/>
                <a:gd name="connsiteX467" fmla="*/ 227335 w 2466191"/>
                <a:gd name="connsiteY467" fmla="*/ 630649 h 2481282"/>
                <a:gd name="connsiteX468" fmla="*/ 174695 w 2466191"/>
                <a:gd name="connsiteY468" fmla="*/ 731806 h 2481282"/>
                <a:gd name="connsiteX469" fmla="*/ 143841 w 2466191"/>
                <a:gd name="connsiteY469" fmla="*/ 806468 h 2481282"/>
                <a:gd name="connsiteX470" fmla="*/ 121113 w 2466191"/>
                <a:gd name="connsiteY470" fmla="*/ 874299 h 2481282"/>
                <a:gd name="connsiteX471" fmla="*/ 97796 w 2466191"/>
                <a:gd name="connsiteY471" fmla="*/ 956614 h 2481282"/>
                <a:gd name="connsiteX472" fmla="*/ 94852 w 2466191"/>
                <a:gd name="connsiteY472" fmla="*/ 970393 h 2481282"/>
                <a:gd name="connsiteX473" fmla="*/ 83312 w 2466191"/>
                <a:gd name="connsiteY473" fmla="*/ 1037399 h 2481282"/>
                <a:gd name="connsiteX474" fmla="*/ 76010 w 2466191"/>
                <a:gd name="connsiteY474" fmla="*/ 1103817 h 2481282"/>
                <a:gd name="connsiteX475" fmla="*/ 74008 w 2466191"/>
                <a:gd name="connsiteY475" fmla="*/ 1191550 h 2481282"/>
                <a:gd name="connsiteX476" fmla="*/ 2309253 w 2466191"/>
                <a:gd name="connsiteY476" fmla="*/ 1369724 h 2481282"/>
                <a:gd name="connsiteX477" fmla="*/ 2302776 w 2466191"/>
                <a:gd name="connsiteY477" fmla="*/ 1351236 h 2481282"/>
                <a:gd name="connsiteX478" fmla="*/ 2253905 w 2466191"/>
                <a:gd name="connsiteY478" fmla="*/ 1222757 h 2481282"/>
                <a:gd name="connsiteX479" fmla="*/ 2231766 w 2466191"/>
                <a:gd name="connsiteY479" fmla="*/ 1177654 h 2481282"/>
                <a:gd name="connsiteX480" fmla="*/ 2197261 w 2466191"/>
                <a:gd name="connsiteY480" fmla="*/ 1121246 h 2481282"/>
                <a:gd name="connsiteX481" fmla="*/ 2178773 w 2466191"/>
                <a:gd name="connsiteY481" fmla="*/ 1092983 h 2481282"/>
                <a:gd name="connsiteX482" fmla="*/ 2167232 w 2466191"/>
                <a:gd name="connsiteY482" fmla="*/ 1093690 h 2481282"/>
                <a:gd name="connsiteX483" fmla="*/ 2165230 w 2466191"/>
                <a:gd name="connsiteY483" fmla="*/ 1099225 h 2481282"/>
                <a:gd name="connsiteX484" fmla="*/ 2146388 w 2466191"/>
                <a:gd name="connsiteY484" fmla="*/ 1145976 h 2481282"/>
                <a:gd name="connsiteX485" fmla="*/ 2113768 w 2466191"/>
                <a:gd name="connsiteY485" fmla="*/ 1232649 h 2481282"/>
                <a:gd name="connsiteX486" fmla="*/ 2089391 w 2466191"/>
                <a:gd name="connsiteY486" fmla="*/ 1310961 h 2481282"/>
                <a:gd name="connsiteX487" fmla="*/ 2061246 w 2466191"/>
                <a:gd name="connsiteY487" fmla="*/ 1423542 h 2481282"/>
                <a:gd name="connsiteX488" fmla="*/ 2055005 w 2466191"/>
                <a:gd name="connsiteY488" fmla="*/ 1447330 h 2481282"/>
                <a:gd name="connsiteX489" fmla="*/ 2044524 w 2466191"/>
                <a:gd name="connsiteY489" fmla="*/ 1504915 h 2481282"/>
                <a:gd name="connsiteX490" fmla="*/ 2028272 w 2466191"/>
                <a:gd name="connsiteY490" fmla="*/ 1596063 h 2481282"/>
                <a:gd name="connsiteX491" fmla="*/ 2019911 w 2466191"/>
                <a:gd name="connsiteY491" fmla="*/ 1636338 h 2481282"/>
                <a:gd name="connsiteX492" fmla="*/ 2008371 w 2466191"/>
                <a:gd name="connsiteY492" fmla="*/ 1681794 h 2481282"/>
                <a:gd name="connsiteX493" fmla="*/ 1984347 w 2466191"/>
                <a:gd name="connsiteY493" fmla="*/ 1766230 h 2481282"/>
                <a:gd name="connsiteX494" fmla="*/ 1937595 w 2466191"/>
                <a:gd name="connsiteY494" fmla="*/ 1883639 h 2481282"/>
                <a:gd name="connsiteX495" fmla="*/ 1881187 w 2466191"/>
                <a:gd name="connsiteY495" fmla="*/ 1995631 h 2481282"/>
                <a:gd name="connsiteX496" fmla="*/ 1851629 w 2466191"/>
                <a:gd name="connsiteY496" fmla="*/ 2043324 h 2481282"/>
                <a:gd name="connsiteX497" fmla="*/ 1810648 w 2466191"/>
                <a:gd name="connsiteY497" fmla="*/ 2104796 h 2481282"/>
                <a:gd name="connsiteX498" fmla="*/ 1750942 w 2466191"/>
                <a:gd name="connsiteY498" fmla="*/ 2181577 h 2481282"/>
                <a:gd name="connsiteX499" fmla="*/ 1687469 w 2466191"/>
                <a:gd name="connsiteY499" fmla="*/ 2252470 h 2481282"/>
                <a:gd name="connsiteX500" fmla="*/ 1652140 w 2466191"/>
                <a:gd name="connsiteY500" fmla="*/ 2286974 h 2481282"/>
                <a:gd name="connsiteX501" fmla="*/ 1610217 w 2466191"/>
                <a:gd name="connsiteY501" fmla="*/ 2322892 h 2481282"/>
                <a:gd name="connsiteX502" fmla="*/ 1601738 w 2466191"/>
                <a:gd name="connsiteY502" fmla="*/ 2335022 h 2481282"/>
                <a:gd name="connsiteX503" fmla="*/ 1618107 w 2466191"/>
                <a:gd name="connsiteY503" fmla="*/ 2336670 h 2481282"/>
                <a:gd name="connsiteX504" fmla="*/ 1680638 w 2466191"/>
                <a:gd name="connsiteY504" fmla="*/ 2321361 h 2481282"/>
                <a:gd name="connsiteX505" fmla="*/ 1700776 w 2466191"/>
                <a:gd name="connsiteY505" fmla="*/ 2315120 h 2481282"/>
                <a:gd name="connsiteX506" fmla="*/ 1745879 w 2466191"/>
                <a:gd name="connsiteY506" fmla="*/ 2298397 h 2481282"/>
                <a:gd name="connsiteX507" fmla="*/ 1798165 w 2466191"/>
                <a:gd name="connsiteY507" fmla="*/ 2274727 h 2481282"/>
                <a:gd name="connsiteX508" fmla="*/ 1854926 w 2466191"/>
                <a:gd name="connsiteY508" fmla="*/ 2243991 h 2481282"/>
                <a:gd name="connsiteX509" fmla="*/ 1974573 w 2466191"/>
                <a:gd name="connsiteY509" fmla="*/ 2160027 h 2481282"/>
                <a:gd name="connsiteX510" fmla="*/ 1996359 w 2466191"/>
                <a:gd name="connsiteY510" fmla="*/ 2142245 h 2481282"/>
                <a:gd name="connsiteX511" fmla="*/ 2031216 w 2466191"/>
                <a:gd name="connsiteY511" fmla="*/ 2109389 h 2481282"/>
                <a:gd name="connsiteX512" fmla="*/ 2080323 w 2466191"/>
                <a:gd name="connsiteY512" fmla="*/ 2060635 h 2481282"/>
                <a:gd name="connsiteX513" fmla="*/ 2126840 w 2466191"/>
                <a:gd name="connsiteY513" fmla="*/ 2007760 h 2481282"/>
                <a:gd name="connsiteX514" fmla="*/ 2149332 w 2466191"/>
                <a:gd name="connsiteY514" fmla="*/ 1976318 h 2481282"/>
                <a:gd name="connsiteX515" fmla="*/ 2180892 w 2466191"/>
                <a:gd name="connsiteY515" fmla="*/ 1930155 h 2481282"/>
                <a:gd name="connsiteX516" fmla="*/ 2196084 w 2466191"/>
                <a:gd name="connsiteY516" fmla="*/ 1908133 h 2481282"/>
                <a:gd name="connsiteX517" fmla="*/ 2207624 w 2466191"/>
                <a:gd name="connsiteY517" fmla="*/ 1887878 h 2481282"/>
                <a:gd name="connsiteX518" fmla="*/ 2236476 w 2466191"/>
                <a:gd name="connsiteY518" fmla="*/ 1838771 h 2481282"/>
                <a:gd name="connsiteX519" fmla="*/ 2261442 w 2466191"/>
                <a:gd name="connsiteY519" fmla="*/ 1786249 h 2481282"/>
                <a:gd name="connsiteX520" fmla="*/ 2275926 w 2466191"/>
                <a:gd name="connsiteY520" fmla="*/ 1753629 h 2481282"/>
                <a:gd name="connsiteX521" fmla="*/ 2288998 w 2466191"/>
                <a:gd name="connsiteY521" fmla="*/ 1716534 h 2481282"/>
                <a:gd name="connsiteX522" fmla="*/ 2304660 w 2466191"/>
                <a:gd name="connsiteY522" fmla="*/ 1671549 h 2481282"/>
                <a:gd name="connsiteX523" fmla="*/ 2316319 w 2466191"/>
                <a:gd name="connsiteY523" fmla="*/ 1641166 h 2481282"/>
                <a:gd name="connsiteX524" fmla="*/ 2329508 w 2466191"/>
                <a:gd name="connsiteY524" fmla="*/ 1610430 h 2481282"/>
                <a:gd name="connsiteX525" fmla="*/ 2355298 w 2466191"/>
                <a:gd name="connsiteY525" fmla="*/ 1528703 h 2481282"/>
                <a:gd name="connsiteX526" fmla="*/ 2362482 w 2466191"/>
                <a:gd name="connsiteY526" fmla="*/ 1501383 h 2481282"/>
                <a:gd name="connsiteX527" fmla="*/ 2384150 w 2466191"/>
                <a:gd name="connsiteY527" fmla="*/ 1388566 h 2481282"/>
                <a:gd name="connsiteX528" fmla="*/ 2389802 w 2466191"/>
                <a:gd name="connsiteY528" fmla="*/ 1337222 h 2481282"/>
                <a:gd name="connsiteX529" fmla="*/ 2394984 w 2466191"/>
                <a:gd name="connsiteY529" fmla="*/ 1237477 h 2481282"/>
                <a:gd name="connsiteX530" fmla="*/ 2393689 w 2466191"/>
                <a:gd name="connsiteY530" fmla="*/ 1189313 h 2481282"/>
                <a:gd name="connsiteX531" fmla="*/ 2389802 w 2466191"/>
                <a:gd name="connsiteY531" fmla="*/ 1123601 h 2481282"/>
                <a:gd name="connsiteX532" fmla="*/ 2384268 w 2466191"/>
                <a:gd name="connsiteY532" fmla="*/ 1079440 h 2481282"/>
                <a:gd name="connsiteX533" fmla="*/ 2363659 w 2466191"/>
                <a:gd name="connsiteY533" fmla="*/ 997949 h 2481282"/>
                <a:gd name="connsiteX534" fmla="*/ 2353061 w 2466191"/>
                <a:gd name="connsiteY534" fmla="*/ 977341 h 2481282"/>
                <a:gd name="connsiteX535" fmla="*/ 2350588 w 2466191"/>
                <a:gd name="connsiteY535" fmla="*/ 970981 h 2481282"/>
                <a:gd name="connsiteX536" fmla="*/ 2339047 w 2466191"/>
                <a:gd name="connsiteY536" fmla="*/ 951551 h 2481282"/>
                <a:gd name="connsiteX537" fmla="*/ 2301599 w 2466191"/>
                <a:gd name="connsiteY537" fmla="*/ 934004 h 2481282"/>
                <a:gd name="connsiteX538" fmla="*/ 2230941 w 2466191"/>
                <a:gd name="connsiteY538" fmla="*/ 957792 h 2481282"/>
                <a:gd name="connsiteX539" fmla="*/ 2219401 w 2466191"/>
                <a:gd name="connsiteY539" fmla="*/ 975103 h 2481282"/>
                <a:gd name="connsiteX540" fmla="*/ 2202443 w 2466191"/>
                <a:gd name="connsiteY540" fmla="*/ 1010903 h 2481282"/>
                <a:gd name="connsiteX541" fmla="*/ 2204092 w 2466191"/>
                <a:gd name="connsiteY541" fmla="*/ 1025388 h 2481282"/>
                <a:gd name="connsiteX542" fmla="*/ 2235770 w 2466191"/>
                <a:gd name="connsiteY542" fmla="*/ 1088037 h 2481282"/>
                <a:gd name="connsiteX543" fmla="*/ 2278164 w 2466191"/>
                <a:gd name="connsiteY543" fmla="*/ 1201324 h 2481282"/>
                <a:gd name="connsiteX544" fmla="*/ 2301010 w 2466191"/>
                <a:gd name="connsiteY544" fmla="*/ 1292355 h 2481282"/>
                <a:gd name="connsiteX545" fmla="*/ 2311137 w 2466191"/>
                <a:gd name="connsiteY545" fmla="*/ 1356064 h 2481282"/>
                <a:gd name="connsiteX546" fmla="*/ 2309253 w 2466191"/>
                <a:gd name="connsiteY546" fmla="*/ 1369724 h 2481282"/>
                <a:gd name="connsiteX547" fmla="*/ 1243505 w 2466191"/>
                <a:gd name="connsiteY547" fmla="*/ 74340 h 2481282"/>
                <a:gd name="connsiteX548" fmla="*/ 1155890 w 2466191"/>
                <a:gd name="connsiteY548" fmla="*/ 76813 h 2481282"/>
                <a:gd name="connsiteX549" fmla="*/ 1120914 w 2466191"/>
                <a:gd name="connsiteY549" fmla="*/ 80463 h 2481282"/>
                <a:gd name="connsiteX550" fmla="*/ 1062976 w 2466191"/>
                <a:gd name="connsiteY550" fmla="*/ 89531 h 2481282"/>
                <a:gd name="connsiteX551" fmla="*/ 1039894 w 2466191"/>
                <a:gd name="connsiteY551" fmla="*/ 93417 h 2481282"/>
                <a:gd name="connsiteX552" fmla="*/ 966881 w 2466191"/>
                <a:gd name="connsiteY552" fmla="*/ 110611 h 2481282"/>
                <a:gd name="connsiteX553" fmla="*/ 842525 w 2466191"/>
                <a:gd name="connsiteY553" fmla="*/ 149708 h 2481282"/>
                <a:gd name="connsiteX554" fmla="*/ 780699 w 2466191"/>
                <a:gd name="connsiteY554" fmla="*/ 175498 h 2481282"/>
                <a:gd name="connsiteX555" fmla="*/ 740425 w 2466191"/>
                <a:gd name="connsiteY555" fmla="*/ 194340 h 2481282"/>
                <a:gd name="connsiteX556" fmla="*/ 707334 w 2466191"/>
                <a:gd name="connsiteY556" fmla="*/ 212122 h 2481282"/>
                <a:gd name="connsiteX557" fmla="*/ 661171 w 2466191"/>
                <a:gd name="connsiteY557" fmla="*/ 237558 h 2481282"/>
                <a:gd name="connsiteX558" fmla="*/ 633850 w 2466191"/>
                <a:gd name="connsiteY558" fmla="*/ 253692 h 2481282"/>
                <a:gd name="connsiteX559" fmla="*/ 580975 w 2466191"/>
                <a:gd name="connsiteY559" fmla="*/ 288667 h 2481282"/>
                <a:gd name="connsiteX560" fmla="*/ 546117 w 2466191"/>
                <a:gd name="connsiteY560" fmla="*/ 314339 h 2481282"/>
                <a:gd name="connsiteX561" fmla="*/ 533045 w 2466191"/>
                <a:gd name="connsiteY561" fmla="*/ 326116 h 2481282"/>
                <a:gd name="connsiteX562" fmla="*/ 531279 w 2466191"/>
                <a:gd name="connsiteY562" fmla="*/ 332239 h 2481282"/>
                <a:gd name="connsiteX563" fmla="*/ 536696 w 2466191"/>
                <a:gd name="connsiteY563" fmla="*/ 333535 h 2481282"/>
                <a:gd name="connsiteX564" fmla="*/ 543526 w 2466191"/>
                <a:gd name="connsiteY564" fmla="*/ 332004 h 2481282"/>
                <a:gd name="connsiteX565" fmla="*/ 574498 w 2466191"/>
                <a:gd name="connsiteY565" fmla="*/ 325762 h 2481282"/>
                <a:gd name="connsiteX566" fmla="*/ 604409 w 2466191"/>
                <a:gd name="connsiteY566" fmla="*/ 320110 h 2481282"/>
                <a:gd name="connsiteX567" fmla="*/ 649159 w 2466191"/>
                <a:gd name="connsiteY567" fmla="*/ 311984 h 2481282"/>
                <a:gd name="connsiteX568" fmla="*/ 671298 w 2466191"/>
                <a:gd name="connsiteY568" fmla="*/ 309276 h 2481282"/>
                <a:gd name="connsiteX569" fmla="*/ 732888 w 2466191"/>
                <a:gd name="connsiteY569" fmla="*/ 301150 h 2481282"/>
                <a:gd name="connsiteX570" fmla="*/ 818501 w 2466191"/>
                <a:gd name="connsiteY570" fmla="*/ 296204 h 2481282"/>
                <a:gd name="connsiteX571" fmla="*/ 963231 w 2466191"/>
                <a:gd name="connsiteY571" fmla="*/ 297735 h 2481282"/>
                <a:gd name="connsiteX572" fmla="*/ 1067215 w 2466191"/>
                <a:gd name="connsiteY572" fmla="*/ 306920 h 2481282"/>
                <a:gd name="connsiteX573" fmla="*/ 1110198 w 2466191"/>
                <a:gd name="connsiteY573" fmla="*/ 312573 h 2481282"/>
                <a:gd name="connsiteX574" fmla="*/ 1143643 w 2466191"/>
                <a:gd name="connsiteY574" fmla="*/ 318108 h 2481282"/>
                <a:gd name="connsiteX575" fmla="*/ 1171199 w 2466191"/>
                <a:gd name="connsiteY575" fmla="*/ 323878 h 2481282"/>
                <a:gd name="connsiteX576" fmla="*/ 1222897 w 2466191"/>
                <a:gd name="connsiteY576" fmla="*/ 334241 h 2481282"/>
                <a:gd name="connsiteX577" fmla="*/ 1287313 w 2466191"/>
                <a:gd name="connsiteY577" fmla="*/ 351905 h 2481282"/>
                <a:gd name="connsiteX578" fmla="*/ 1290845 w 2466191"/>
                <a:gd name="connsiteY578" fmla="*/ 352494 h 2481282"/>
                <a:gd name="connsiteX579" fmla="*/ 1371748 w 2466191"/>
                <a:gd name="connsiteY579" fmla="*/ 376753 h 2481282"/>
                <a:gd name="connsiteX580" fmla="*/ 1384702 w 2466191"/>
                <a:gd name="connsiteY580" fmla="*/ 382288 h 2481282"/>
                <a:gd name="connsiteX581" fmla="*/ 1446174 w 2466191"/>
                <a:gd name="connsiteY581" fmla="*/ 405487 h 2481282"/>
                <a:gd name="connsiteX582" fmla="*/ 1457126 w 2466191"/>
                <a:gd name="connsiteY582" fmla="*/ 409727 h 2481282"/>
                <a:gd name="connsiteX583" fmla="*/ 1499991 w 2466191"/>
                <a:gd name="connsiteY583" fmla="*/ 428333 h 2481282"/>
                <a:gd name="connsiteX584" fmla="*/ 1545565 w 2466191"/>
                <a:gd name="connsiteY584" fmla="*/ 449766 h 2481282"/>
                <a:gd name="connsiteX585" fmla="*/ 1590315 w 2466191"/>
                <a:gd name="connsiteY585" fmla="*/ 473083 h 2481282"/>
                <a:gd name="connsiteX586" fmla="*/ 1609981 w 2466191"/>
                <a:gd name="connsiteY586" fmla="*/ 483328 h 2481282"/>
                <a:gd name="connsiteX587" fmla="*/ 1643190 w 2466191"/>
                <a:gd name="connsiteY587" fmla="*/ 505114 h 2481282"/>
                <a:gd name="connsiteX588" fmla="*/ 1646370 w 2466191"/>
                <a:gd name="connsiteY588" fmla="*/ 506645 h 2481282"/>
                <a:gd name="connsiteX589" fmla="*/ 1667096 w 2466191"/>
                <a:gd name="connsiteY589" fmla="*/ 517597 h 2481282"/>
                <a:gd name="connsiteX590" fmla="*/ 1702542 w 2466191"/>
                <a:gd name="connsiteY590" fmla="*/ 540561 h 2481282"/>
                <a:gd name="connsiteX591" fmla="*/ 1720324 w 2466191"/>
                <a:gd name="connsiteY591" fmla="*/ 535968 h 2481282"/>
                <a:gd name="connsiteX592" fmla="*/ 1729863 w 2466191"/>
                <a:gd name="connsiteY592" fmla="*/ 514653 h 2481282"/>
                <a:gd name="connsiteX593" fmla="*/ 1737047 w 2466191"/>
                <a:gd name="connsiteY593" fmla="*/ 482739 h 2481282"/>
                <a:gd name="connsiteX594" fmla="*/ 1740933 w 2466191"/>
                <a:gd name="connsiteY594" fmla="*/ 451297 h 2481282"/>
                <a:gd name="connsiteX595" fmla="*/ 1735516 w 2466191"/>
                <a:gd name="connsiteY595" fmla="*/ 401248 h 2481282"/>
                <a:gd name="connsiteX596" fmla="*/ 1715025 w 2466191"/>
                <a:gd name="connsiteY596" fmla="*/ 341542 h 2481282"/>
                <a:gd name="connsiteX597" fmla="*/ 1655084 w 2466191"/>
                <a:gd name="connsiteY597" fmla="*/ 253574 h 2481282"/>
                <a:gd name="connsiteX598" fmla="*/ 1639657 w 2466191"/>
                <a:gd name="connsiteY598" fmla="*/ 237676 h 2481282"/>
                <a:gd name="connsiteX599" fmla="*/ 1604093 w 2466191"/>
                <a:gd name="connsiteY599" fmla="*/ 202465 h 2481282"/>
                <a:gd name="connsiteX600" fmla="*/ 1548862 w 2466191"/>
                <a:gd name="connsiteY600" fmla="*/ 159011 h 2481282"/>
                <a:gd name="connsiteX601" fmla="*/ 1484093 w 2466191"/>
                <a:gd name="connsiteY601" fmla="*/ 116616 h 2481282"/>
                <a:gd name="connsiteX602" fmla="*/ 1430158 w 2466191"/>
                <a:gd name="connsiteY602" fmla="*/ 94242 h 2481282"/>
                <a:gd name="connsiteX603" fmla="*/ 1379520 w 2466191"/>
                <a:gd name="connsiteY603" fmla="*/ 84467 h 2481282"/>
                <a:gd name="connsiteX604" fmla="*/ 1354319 w 2466191"/>
                <a:gd name="connsiteY604" fmla="*/ 79050 h 2481282"/>
                <a:gd name="connsiteX605" fmla="*/ 1243505 w 2466191"/>
                <a:gd name="connsiteY605" fmla="*/ 74340 h 2481282"/>
                <a:gd name="connsiteX606" fmla="*/ 2082796 w 2466191"/>
                <a:gd name="connsiteY606" fmla="*/ 528196 h 2481282"/>
                <a:gd name="connsiteX607" fmla="*/ 2080323 w 2466191"/>
                <a:gd name="connsiteY607" fmla="*/ 479913 h 2481282"/>
                <a:gd name="connsiteX608" fmla="*/ 2070196 w 2466191"/>
                <a:gd name="connsiteY608" fmla="*/ 441287 h 2481282"/>
                <a:gd name="connsiteX609" fmla="*/ 2060775 w 2466191"/>
                <a:gd name="connsiteY609" fmla="*/ 423858 h 2481282"/>
                <a:gd name="connsiteX610" fmla="*/ 2032394 w 2466191"/>
                <a:gd name="connsiteY610" fmla="*/ 389707 h 2481282"/>
                <a:gd name="connsiteX611" fmla="*/ 1967272 w 2466191"/>
                <a:gd name="connsiteY611" fmla="*/ 327058 h 2481282"/>
                <a:gd name="connsiteX612" fmla="*/ 1919460 w 2466191"/>
                <a:gd name="connsiteY612" fmla="*/ 291022 h 2481282"/>
                <a:gd name="connsiteX613" fmla="*/ 1870942 w 2466191"/>
                <a:gd name="connsiteY613" fmla="*/ 258049 h 2481282"/>
                <a:gd name="connsiteX614" fmla="*/ 1822895 w 2466191"/>
                <a:gd name="connsiteY614" fmla="*/ 230964 h 2481282"/>
                <a:gd name="connsiteX615" fmla="*/ 1765427 w 2466191"/>
                <a:gd name="connsiteY615" fmla="*/ 201523 h 2481282"/>
                <a:gd name="connsiteX616" fmla="*/ 1722679 w 2466191"/>
                <a:gd name="connsiteY616" fmla="*/ 182446 h 2481282"/>
                <a:gd name="connsiteX617" fmla="*/ 1703955 w 2466191"/>
                <a:gd name="connsiteY617" fmla="*/ 172789 h 2481282"/>
                <a:gd name="connsiteX618" fmla="*/ 1657204 w 2466191"/>
                <a:gd name="connsiteY618" fmla="*/ 153829 h 2481282"/>
                <a:gd name="connsiteX619" fmla="*/ 1597734 w 2466191"/>
                <a:gd name="connsiteY619" fmla="*/ 131926 h 2481282"/>
                <a:gd name="connsiteX620" fmla="*/ 1592081 w 2466191"/>
                <a:gd name="connsiteY620" fmla="*/ 130277 h 2481282"/>
                <a:gd name="connsiteX621" fmla="*/ 1576537 w 2466191"/>
                <a:gd name="connsiteY621" fmla="*/ 125213 h 2481282"/>
                <a:gd name="connsiteX622" fmla="*/ 1552160 w 2466191"/>
                <a:gd name="connsiteY622" fmla="*/ 116970 h 2481282"/>
                <a:gd name="connsiteX623" fmla="*/ 1534378 w 2466191"/>
                <a:gd name="connsiteY623" fmla="*/ 111199 h 2481282"/>
                <a:gd name="connsiteX624" fmla="*/ 1524132 w 2466191"/>
                <a:gd name="connsiteY624" fmla="*/ 109433 h 2481282"/>
                <a:gd name="connsiteX625" fmla="*/ 1520953 w 2466191"/>
                <a:gd name="connsiteY625" fmla="*/ 112377 h 2481282"/>
                <a:gd name="connsiteX626" fmla="*/ 1522484 w 2466191"/>
                <a:gd name="connsiteY626" fmla="*/ 115203 h 2481282"/>
                <a:gd name="connsiteX627" fmla="*/ 1542268 w 2466191"/>
                <a:gd name="connsiteY627" fmla="*/ 127804 h 2481282"/>
                <a:gd name="connsiteX628" fmla="*/ 1589137 w 2466191"/>
                <a:gd name="connsiteY628" fmla="*/ 158893 h 2481282"/>
                <a:gd name="connsiteX629" fmla="*/ 1602915 w 2466191"/>
                <a:gd name="connsiteY629" fmla="*/ 169845 h 2481282"/>
                <a:gd name="connsiteX630" fmla="*/ 1647429 w 2466191"/>
                <a:gd name="connsiteY630" fmla="*/ 205763 h 2481282"/>
                <a:gd name="connsiteX631" fmla="*/ 1668627 w 2466191"/>
                <a:gd name="connsiteY631" fmla="*/ 225782 h 2481282"/>
                <a:gd name="connsiteX632" fmla="*/ 1702542 w 2466191"/>
                <a:gd name="connsiteY632" fmla="*/ 259815 h 2481282"/>
                <a:gd name="connsiteX633" fmla="*/ 1740579 w 2466191"/>
                <a:gd name="connsiteY633" fmla="*/ 307509 h 2481282"/>
                <a:gd name="connsiteX634" fmla="*/ 1778852 w 2466191"/>
                <a:gd name="connsiteY634" fmla="*/ 376047 h 2481282"/>
                <a:gd name="connsiteX635" fmla="*/ 1803347 w 2466191"/>
                <a:gd name="connsiteY635" fmla="*/ 466135 h 2481282"/>
                <a:gd name="connsiteX636" fmla="*/ 1804995 w 2466191"/>
                <a:gd name="connsiteY636" fmla="*/ 524545 h 2481282"/>
                <a:gd name="connsiteX637" fmla="*/ 1794043 w 2466191"/>
                <a:gd name="connsiteY637" fmla="*/ 586723 h 2481282"/>
                <a:gd name="connsiteX638" fmla="*/ 1802405 w 2466191"/>
                <a:gd name="connsiteY638" fmla="*/ 611453 h 2481282"/>
                <a:gd name="connsiteX639" fmla="*/ 1823484 w 2466191"/>
                <a:gd name="connsiteY639" fmla="*/ 624289 h 2481282"/>
                <a:gd name="connsiteX640" fmla="*/ 1891904 w 2466191"/>
                <a:gd name="connsiteY640" fmla="*/ 673632 h 2481282"/>
                <a:gd name="connsiteX641" fmla="*/ 1942895 w 2466191"/>
                <a:gd name="connsiteY641" fmla="*/ 713082 h 2481282"/>
                <a:gd name="connsiteX642" fmla="*/ 1976693 w 2466191"/>
                <a:gd name="connsiteY642" fmla="*/ 742052 h 2481282"/>
                <a:gd name="connsiteX643" fmla="*/ 1998832 w 2466191"/>
                <a:gd name="connsiteY643" fmla="*/ 739579 h 2481282"/>
                <a:gd name="connsiteX644" fmla="*/ 2002718 w 2466191"/>
                <a:gd name="connsiteY644" fmla="*/ 733691 h 2481282"/>
                <a:gd name="connsiteX645" fmla="*/ 2035809 w 2466191"/>
                <a:gd name="connsiteY645" fmla="*/ 686939 h 2481282"/>
                <a:gd name="connsiteX646" fmla="*/ 2065485 w 2466191"/>
                <a:gd name="connsiteY646" fmla="*/ 625820 h 2481282"/>
                <a:gd name="connsiteX647" fmla="*/ 2082796 w 2466191"/>
                <a:gd name="connsiteY647" fmla="*/ 528196 h 2481282"/>
                <a:gd name="connsiteX648" fmla="*/ 2107762 w 2466191"/>
                <a:gd name="connsiteY648" fmla="*/ 567881 h 2481282"/>
                <a:gd name="connsiteX649" fmla="*/ 2105407 w 2466191"/>
                <a:gd name="connsiteY649" fmla="*/ 606507 h 2481282"/>
                <a:gd name="connsiteX650" fmla="*/ 2097399 w 2466191"/>
                <a:gd name="connsiteY650" fmla="*/ 647960 h 2481282"/>
                <a:gd name="connsiteX651" fmla="*/ 2077026 w 2466191"/>
                <a:gd name="connsiteY651" fmla="*/ 712847 h 2481282"/>
                <a:gd name="connsiteX652" fmla="*/ 2033336 w 2466191"/>
                <a:gd name="connsiteY652" fmla="*/ 797047 h 2481282"/>
                <a:gd name="connsiteX653" fmla="*/ 2034632 w 2466191"/>
                <a:gd name="connsiteY653" fmla="*/ 815300 h 2481282"/>
                <a:gd name="connsiteX654" fmla="*/ 2047114 w 2466191"/>
                <a:gd name="connsiteY654" fmla="*/ 829314 h 2481282"/>
                <a:gd name="connsiteX655" fmla="*/ 2126368 w 2466191"/>
                <a:gd name="connsiteY655" fmla="*/ 920579 h 2481282"/>
                <a:gd name="connsiteX656" fmla="*/ 2152041 w 2466191"/>
                <a:gd name="connsiteY656" fmla="*/ 954142 h 2481282"/>
                <a:gd name="connsiteX657" fmla="*/ 2166761 w 2466191"/>
                <a:gd name="connsiteY657" fmla="*/ 953082 h 2481282"/>
                <a:gd name="connsiteX658" fmla="*/ 2228822 w 2466191"/>
                <a:gd name="connsiteY658" fmla="*/ 888312 h 2481282"/>
                <a:gd name="connsiteX659" fmla="*/ 2309606 w 2466191"/>
                <a:gd name="connsiteY659" fmla="*/ 886310 h 2481282"/>
                <a:gd name="connsiteX660" fmla="*/ 2329508 w 2466191"/>
                <a:gd name="connsiteY660" fmla="*/ 898675 h 2481282"/>
                <a:gd name="connsiteX661" fmla="*/ 2336809 w 2466191"/>
                <a:gd name="connsiteY661" fmla="*/ 894200 h 2481282"/>
                <a:gd name="connsiteX662" fmla="*/ 2333277 w 2466191"/>
                <a:gd name="connsiteY662" fmla="*/ 872297 h 2481282"/>
                <a:gd name="connsiteX663" fmla="*/ 2311608 w 2466191"/>
                <a:gd name="connsiteY663" fmla="*/ 804230 h 2481282"/>
                <a:gd name="connsiteX664" fmla="*/ 2281344 w 2466191"/>
                <a:gd name="connsiteY664" fmla="*/ 735457 h 2481282"/>
                <a:gd name="connsiteX665" fmla="*/ 2215868 w 2466191"/>
                <a:gd name="connsiteY665" fmla="*/ 621581 h 2481282"/>
                <a:gd name="connsiteX666" fmla="*/ 2169823 w 2466191"/>
                <a:gd name="connsiteY666" fmla="*/ 556458 h 2481282"/>
                <a:gd name="connsiteX667" fmla="*/ 2132845 w 2466191"/>
                <a:gd name="connsiteY667" fmla="*/ 510884 h 2481282"/>
                <a:gd name="connsiteX668" fmla="*/ 2101638 w 2466191"/>
                <a:gd name="connsiteY668" fmla="*/ 477322 h 2481282"/>
                <a:gd name="connsiteX669" fmla="*/ 2093277 w 2466191"/>
                <a:gd name="connsiteY669" fmla="*/ 475674 h 2481282"/>
                <a:gd name="connsiteX670" fmla="*/ 2092688 w 2466191"/>
                <a:gd name="connsiteY670" fmla="*/ 483328 h 2481282"/>
                <a:gd name="connsiteX671" fmla="*/ 2100461 w 2466191"/>
                <a:gd name="connsiteY671" fmla="*/ 510060 h 2481282"/>
                <a:gd name="connsiteX672" fmla="*/ 2107762 w 2466191"/>
                <a:gd name="connsiteY672" fmla="*/ 567881 h 248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</a:cxnLst>
              <a:rect l="l" t="t" r="r" b="b"/>
              <a:pathLst>
                <a:path w="2466191" h="2481282">
                  <a:moveTo>
                    <a:pt x="553772" y="2260478"/>
                  </a:moveTo>
                  <a:cubicBezTo>
                    <a:pt x="548237" y="2256356"/>
                    <a:pt x="542702" y="2252235"/>
                    <a:pt x="537167" y="2248113"/>
                  </a:cubicBezTo>
                  <a:cubicBezTo>
                    <a:pt x="537285" y="2244816"/>
                    <a:pt x="536107" y="2243167"/>
                    <a:pt x="532574" y="2244580"/>
                  </a:cubicBezTo>
                  <a:cubicBezTo>
                    <a:pt x="530808" y="2243167"/>
                    <a:pt x="529159" y="2241754"/>
                    <a:pt x="527393" y="2240341"/>
                  </a:cubicBezTo>
                  <a:cubicBezTo>
                    <a:pt x="526333" y="2237043"/>
                    <a:pt x="525273" y="2233746"/>
                    <a:pt x="520563" y="2234806"/>
                  </a:cubicBezTo>
                  <a:cubicBezTo>
                    <a:pt x="518914" y="2233039"/>
                    <a:pt x="517148" y="2231273"/>
                    <a:pt x="515499" y="2229506"/>
                  </a:cubicBezTo>
                  <a:cubicBezTo>
                    <a:pt x="516912" y="2228800"/>
                    <a:pt x="516205" y="2227858"/>
                    <a:pt x="515617" y="2227151"/>
                  </a:cubicBezTo>
                  <a:cubicBezTo>
                    <a:pt x="515028" y="2226445"/>
                    <a:pt x="514439" y="2226562"/>
                    <a:pt x="513968" y="2227269"/>
                  </a:cubicBezTo>
                  <a:cubicBezTo>
                    <a:pt x="511377" y="2224678"/>
                    <a:pt x="508786" y="2222205"/>
                    <a:pt x="506196" y="2219615"/>
                  </a:cubicBezTo>
                  <a:cubicBezTo>
                    <a:pt x="506431" y="2219261"/>
                    <a:pt x="506785" y="2218908"/>
                    <a:pt x="506785" y="2218672"/>
                  </a:cubicBezTo>
                  <a:cubicBezTo>
                    <a:pt x="506785" y="2218437"/>
                    <a:pt x="506431" y="2217848"/>
                    <a:pt x="506196" y="2217848"/>
                  </a:cubicBezTo>
                  <a:cubicBezTo>
                    <a:pt x="496657" y="2216082"/>
                    <a:pt x="488767" y="2209016"/>
                    <a:pt x="478522" y="2209251"/>
                  </a:cubicBezTo>
                  <a:cubicBezTo>
                    <a:pt x="473693" y="2206543"/>
                    <a:pt x="468747" y="2203717"/>
                    <a:pt x="463919" y="2201008"/>
                  </a:cubicBezTo>
                  <a:cubicBezTo>
                    <a:pt x="464743" y="2200537"/>
                    <a:pt x="464979" y="2199830"/>
                    <a:pt x="464155" y="2199242"/>
                  </a:cubicBezTo>
                  <a:cubicBezTo>
                    <a:pt x="463330" y="2198653"/>
                    <a:pt x="462270" y="2197829"/>
                    <a:pt x="461682" y="2199595"/>
                  </a:cubicBezTo>
                  <a:cubicBezTo>
                    <a:pt x="453909" y="2196415"/>
                    <a:pt x="447550" y="2190998"/>
                    <a:pt x="440484" y="2186641"/>
                  </a:cubicBezTo>
                  <a:cubicBezTo>
                    <a:pt x="441309" y="2186170"/>
                    <a:pt x="441426" y="2185581"/>
                    <a:pt x="440720" y="2184992"/>
                  </a:cubicBezTo>
                  <a:cubicBezTo>
                    <a:pt x="440013" y="2184404"/>
                    <a:pt x="439071" y="2183579"/>
                    <a:pt x="438365" y="2185110"/>
                  </a:cubicBezTo>
                  <a:cubicBezTo>
                    <a:pt x="430828" y="2180871"/>
                    <a:pt x="423762" y="2175925"/>
                    <a:pt x="416932" y="2170508"/>
                  </a:cubicBezTo>
                  <a:cubicBezTo>
                    <a:pt x="418227" y="2169212"/>
                    <a:pt x="417050" y="2168506"/>
                    <a:pt x="416108" y="2168035"/>
                  </a:cubicBezTo>
                  <a:cubicBezTo>
                    <a:pt x="415283" y="2167564"/>
                    <a:pt x="414577" y="2167917"/>
                    <a:pt x="414459" y="2168859"/>
                  </a:cubicBezTo>
                  <a:cubicBezTo>
                    <a:pt x="411750" y="2167446"/>
                    <a:pt x="409395" y="2165562"/>
                    <a:pt x="407393" y="2163206"/>
                  </a:cubicBezTo>
                  <a:cubicBezTo>
                    <a:pt x="408689" y="2162029"/>
                    <a:pt x="407511" y="2161558"/>
                    <a:pt x="406687" y="2160969"/>
                  </a:cubicBezTo>
                  <a:cubicBezTo>
                    <a:pt x="405862" y="2160498"/>
                    <a:pt x="405391" y="2160851"/>
                    <a:pt x="405156" y="2161675"/>
                  </a:cubicBezTo>
                  <a:cubicBezTo>
                    <a:pt x="379130" y="2142009"/>
                    <a:pt x="355460" y="2119634"/>
                    <a:pt x="332261" y="2096788"/>
                  </a:cubicBezTo>
                  <a:cubicBezTo>
                    <a:pt x="304233" y="2069232"/>
                    <a:pt x="278208" y="2039791"/>
                    <a:pt x="254538" y="2008584"/>
                  </a:cubicBezTo>
                  <a:cubicBezTo>
                    <a:pt x="227099" y="1972314"/>
                    <a:pt x="201074" y="1934865"/>
                    <a:pt x="177050" y="1896239"/>
                  </a:cubicBezTo>
                  <a:cubicBezTo>
                    <a:pt x="143841" y="1843011"/>
                    <a:pt x="114872" y="1787427"/>
                    <a:pt x="90613" y="1729488"/>
                  </a:cubicBezTo>
                  <a:cubicBezTo>
                    <a:pt x="70829" y="1682148"/>
                    <a:pt x="52222" y="1634101"/>
                    <a:pt x="39857" y="1584169"/>
                  </a:cubicBezTo>
                  <a:cubicBezTo>
                    <a:pt x="30436" y="1546015"/>
                    <a:pt x="23724" y="1507388"/>
                    <a:pt x="22428" y="1468056"/>
                  </a:cubicBezTo>
                  <a:cubicBezTo>
                    <a:pt x="21604" y="1443208"/>
                    <a:pt x="24313" y="1418713"/>
                    <a:pt x="31967" y="1394926"/>
                  </a:cubicBezTo>
                  <a:cubicBezTo>
                    <a:pt x="34087" y="1388331"/>
                    <a:pt x="33380" y="1382914"/>
                    <a:pt x="29612" y="1377261"/>
                  </a:cubicBezTo>
                  <a:cubicBezTo>
                    <a:pt x="20309" y="1363365"/>
                    <a:pt x="15363" y="1347821"/>
                    <a:pt x="12183" y="1331452"/>
                  </a:cubicBezTo>
                  <a:cubicBezTo>
                    <a:pt x="4058" y="1288115"/>
                    <a:pt x="407" y="1244308"/>
                    <a:pt x="54" y="1200382"/>
                  </a:cubicBezTo>
                  <a:cubicBezTo>
                    <a:pt x="-182" y="1161992"/>
                    <a:pt x="171" y="1123601"/>
                    <a:pt x="5000" y="1085329"/>
                  </a:cubicBezTo>
                  <a:cubicBezTo>
                    <a:pt x="8768" y="1056124"/>
                    <a:pt x="12065" y="1026919"/>
                    <a:pt x="16776" y="997831"/>
                  </a:cubicBezTo>
                  <a:cubicBezTo>
                    <a:pt x="24077" y="954142"/>
                    <a:pt x="34322" y="911040"/>
                    <a:pt x="46687" y="868411"/>
                  </a:cubicBezTo>
                  <a:cubicBezTo>
                    <a:pt x="57522" y="831080"/>
                    <a:pt x="70122" y="794456"/>
                    <a:pt x="84489" y="758303"/>
                  </a:cubicBezTo>
                  <a:cubicBezTo>
                    <a:pt x="101565" y="715320"/>
                    <a:pt x="120760" y="673161"/>
                    <a:pt x="143017" y="632533"/>
                  </a:cubicBezTo>
                  <a:cubicBezTo>
                    <a:pt x="158915" y="603681"/>
                    <a:pt x="175755" y="575300"/>
                    <a:pt x="194244" y="548097"/>
                  </a:cubicBezTo>
                  <a:cubicBezTo>
                    <a:pt x="214028" y="518892"/>
                    <a:pt x="235696" y="491100"/>
                    <a:pt x="259013" y="464486"/>
                  </a:cubicBezTo>
                  <a:cubicBezTo>
                    <a:pt x="282919" y="437283"/>
                    <a:pt x="308708" y="412082"/>
                    <a:pt x="336854" y="389472"/>
                  </a:cubicBezTo>
                  <a:cubicBezTo>
                    <a:pt x="366294" y="365919"/>
                    <a:pt x="397737" y="345193"/>
                    <a:pt x="432712" y="330590"/>
                  </a:cubicBezTo>
                  <a:cubicBezTo>
                    <a:pt x="437423" y="328589"/>
                    <a:pt x="441426" y="325527"/>
                    <a:pt x="446726" y="324585"/>
                  </a:cubicBezTo>
                  <a:cubicBezTo>
                    <a:pt x="451318" y="323760"/>
                    <a:pt x="454498" y="319992"/>
                    <a:pt x="455440" y="315752"/>
                  </a:cubicBezTo>
                  <a:cubicBezTo>
                    <a:pt x="460857" y="291611"/>
                    <a:pt x="476873" y="275596"/>
                    <a:pt x="495715" y="261229"/>
                  </a:cubicBezTo>
                  <a:cubicBezTo>
                    <a:pt x="553183" y="217421"/>
                    <a:pt x="613477" y="178088"/>
                    <a:pt x="677540" y="144526"/>
                  </a:cubicBezTo>
                  <a:cubicBezTo>
                    <a:pt x="718874" y="122858"/>
                    <a:pt x="761269" y="103427"/>
                    <a:pt x="804605" y="86116"/>
                  </a:cubicBezTo>
                  <a:cubicBezTo>
                    <a:pt x="836637" y="73398"/>
                    <a:pt x="869492" y="62917"/>
                    <a:pt x="902466" y="52436"/>
                  </a:cubicBezTo>
                  <a:cubicBezTo>
                    <a:pt x="934261" y="42309"/>
                    <a:pt x="966764" y="34654"/>
                    <a:pt x="999148" y="27235"/>
                  </a:cubicBezTo>
                  <a:cubicBezTo>
                    <a:pt x="1031180" y="19934"/>
                    <a:pt x="1063800" y="15223"/>
                    <a:pt x="1096420" y="10513"/>
                  </a:cubicBezTo>
                  <a:cubicBezTo>
                    <a:pt x="1135282" y="4978"/>
                    <a:pt x="1174496" y="2976"/>
                    <a:pt x="1213593" y="856"/>
                  </a:cubicBezTo>
                  <a:cubicBezTo>
                    <a:pt x="1232789" y="-204"/>
                    <a:pt x="1252102" y="-321"/>
                    <a:pt x="1271297" y="738"/>
                  </a:cubicBezTo>
                  <a:cubicBezTo>
                    <a:pt x="1301444" y="2505"/>
                    <a:pt x="1331591" y="3565"/>
                    <a:pt x="1361503" y="7804"/>
                  </a:cubicBezTo>
                  <a:cubicBezTo>
                    <a:pt x="1400011" y="13221"/>
                    <a:pt x="1438401" y="19109"/>
                    <a:pt x="1475261" y="31357"/>
                  </a:cubicBezTo>
                  <a:cubicBezTo>
                    <a:pt x="1488804" y="35832"/>
                    <a:pt x="1501522" y="39364"/>
                    <a:pt x="1516124" y="36067"/>
                  </a:cubicBezTo>
                  <a:cubicBezTo>
                    <a:pt x="1526488" y="33712"/>
                    <a:pt x="1537322" y="36774"/>
                    <a:pt x="1547449" y="39836"/>
                  </a:cubicBezTo>
                  <a:cubicBezTo>
                    <a:pt x="1573239" y="47843"/>
                    <a:pt x="1598911" y="56204"/>
                    <a:pt x="1624466" y="65272"/>
                  </a:cubicBezTo>
                  <a:cubicBezTo>
                    <a:pt x="1651080" y="74693"/>
                    <a:pt x="1677577" y="84350"/>
                    <a:pt x="1703720" y="94830"/>
                  </a:cubicBezTo>
                  <a:cubicBezTo>
                    <a:pt x="1757184" y="116381"/>
                    <a:pt x="1809588" y="140287"/>
                    <a:pt x="1859990" y="168432"/>
                  </a:cubicBezTo>
                  <a:cubicBezTo>
                    <a:pt x="1895201" y="188098"/>
                    <a:pt x="1929470" y="209531"/>
                    <a:pt x="1962443" y="232848"/>
                  </a:cubicBezTo>
                  <a:cubicBezTo>
                    <a:pt x="1998479" y="258284"/>
                    <a:pt x="2032630" y="285841"/>
                    <a:pt x="2063601" y="316930"/>
                  </a:cubicBezTo>
                  <a:cubicBezTo>
                    <a:pt x="2083503" y="336832"/>
                    <a:pt x="2102816" y="357558"/>
                    <a:pt x="2118478" y="381228"/>
                  </a:cubicBezTo>
                  <a:cubicBezTo>
                    <a:pt x="2122953" y="388058"/>
                    <a:pt x="2128724" y="394064"/>
                    <a:pt x="2132139" y="401719"/>
                  </a:cubicBezTo>
                  <a:cubicBezTo>
                    <a:pt x="2135907" y="410198"/>
                    <a:pt x="2140971" y="417263"/>
                    <a:pt x="2149214" y="423152"/>
                  </a:cubicBezTo>
                  <a:cubicBezTo>
                    <a:pt x="2162639" y="432690"/>
                    <a:pt x="2172296" y="446469"/>
                    <a:pt x="2183719" y="458363"/>
                  </a:cubicBezTo>
                  <a:cubicBezTo>
                    <a:pt x="2187487" y="462366"/>
                    <a:pt x="2190667" y="466841"/>
                    <a:pt x="2194199" y="470963"/>
                  </a:cubicBezTo>
                  <a:cubicBezTo>
                    <a:pt x="2193140" y="474260"/>
                    <a:pt x="2194317" y="475674"/>
                    <a:pt x="2197732" y="475438"/>
                  </a:cubicBezTo>
                  <a:cubicBezTo>
                    <a:pt x="2204327" y="483328"/>
                    <a:pt x="2210922" y="491218"/>
                    <a:pt x="2217516" y="498990"/>
                  </a:cubicBezTo>
                  <a:cubicBezTo>
                    <a:pt x="2215985" y="499815"/>
                    <a:pt x="2216810" y="500639"/>
                    <a:pt x="2217399" y="501463"/>
                  </a:cubicBezTo>
                  <a:cubicBezTo>
                    <a:pt x="2217987" y="502288"/>
                    <a:pt x="2218576" y="502170"/>
                    <a:pt x="2219047" y="501346"/>
                  </a:cubicBezTo>
                  <a:cubicBezTo>
                    <a:pt x="2220814" y="503701"/>
                    <a:pt x="2222698" y="506056"/>
                    <a:pt x="2224464" y="508411"/>
                  </a:cubicBezTo>
                  <a:cubicBezTo>
                    <a:pt x="2222933" y="509236"/>
                    <a:pt x="2223758" y="510178"/>
                    <a:pt x="2224464" y="511002"/>
                  </a:cubicBezTo>
                  <a:cubicBezTo>
                    <a:pt x="2225171" y="511827"/>
                    <a:pt x="2225760" y="511591"/>
                    <a:pt x="2226231" y="510767"/>
                  </a:cubicBezTo>
                  <a:cubicBezTo>
                    <a:pt x="2228704" y="513946"/>
                    <a:pt x="2231177" y="517126"/>
                    <a:pt x="2233768" y="520188"/>
                  </a:cubicBezTo>
                  <a:cubicBezTo>
                    <a:pt x="2232237" y="521012"/>
                    <a:pt x="2233061" y="521954"/>
                    <a:pt x="2233650" y="522778"/>
                  </a:cubicBezTo>
                  <a:cubicBezTo>
                    <a:pt x="2234239" y="523603"/>
                    <a:pt x="2234827" y="523485"/>
                    <a:pt x="2235416" y="522661"/>
                  </a:cubicBezTo>
                  <a:cubicBezTo>
                    <a:pt x="2236476" y="524192"/>
                    <a:pt x="2237654" y="525722"/>
                    <a:pt x="2238714" y="527253"/>
                  </a:cubicBezTo>
                  <a:cubicBezTo>
                    <a:pt x="2237065" y="527960"/>
                    <a:pt x="2237889" y="529020"/>
                    <a:pt x="2238596" y="529844"/>
                  </a:cubicBezTo>
                  <a:cubicBezTo>
                    <a:pt x="2239185" y="530669"/>
                    <a:pt x="2239891" y="530551"/>
                    <a:pt x="2240362" y="529609"/>
                  </a:cubicBezTo>
                  <a:cubicBezTo>
                    <a:pt x="2242129" y="531846"/>
                    <a:pt x="2243777" y="534201"/>
                    <a:pt x="2245544" y="536439"/>
                  </a:cubicBezTo>
                  <a:cubicBezTo>
                    <a:pt x="2244013" y="537263"/>
                    <a:pt x="2244837" y="538323"/>
                    <a:pt x="2245426" y="539147"/>
                  </a:cubicBezTo>
                  <a:cubicBezTo>
                    <a:pt x="2246015" y="539972"/>
                    <a:pt x="2246721" y="539972"/>
                    <a:pt x="2247310" y="539147"/>
                  </a:cubicBezTo>
                  <a:cubicBezTo>
                    <a:pt x="2248370" y="540678"/>
                    <a:pt x="2249312" y="542209"/>
                    <a:pt x="2250372" y="543622"/>
                  </a:cubicBezTo>
                  <a:cubicBezTo>
                    <a:pt x="2249430" y="543858"/>
                    <a:pt x="2249077" y="544564"/>
                    <a:pt x="2249665" y="545389"/>
                  </a:cubicBezTo>
                  <a:cubicBezTo>
                    <a:pt x="2250254" y="546331"/>
                    <a:pt x="2250961" y="547391"/>
                    <a:pt x="2252256" y="546095"/>
                  </a:cubicBezTo>
                  <a:cubicBezTo>
                    <a:pt x="2257791" y="552690"/>
                    <a:pt x="2262502" y="559756"/>
                    <a:pt x="2266741" y="567175"/>
                  </a:cubicBezTo>
                  <a:cubicBezTo>
                    <a:pt x="2265092" y="567999"/>
                    <a:pt x="2265917" y="568941"/>
                    <a:pt x="2266505" y="569883"/>
                  </a:cubicBezTo>
                  <a:cubicBezTo>
                    <a:pt x="2267094" y="570708"/>
                    <a:pt x="2267801" y="570590"/>
                    <a:pt x="2268390" y="569766"/>
                  </a:cubicBezTo>
                  <a:cubicBezTo>
                    <a:pt x="2269450" y="571296"/>
                    <a:pt x="2270509" y="572710"/>
                    <a:pt x="2271451" y="574241"/>
                  </a:cubicBezTo>
                  <a:cubicBezTo>
                    <a:pt x="2269803" y="575065"/>
                    <a:pt x="2270745" y="576007"/>
                    <a:pt x="2271451" y="576831"/>
                  </a:cubicBezTo>
                  <a:cubicBezTo>
                    <a:pt x="2272040" y="577656"/>
                    <a:pt x="2272747" y="577538"/>
                    <a:pt x="2273336" y="576596"/>
                  </a:cubicBezTo>
                  <a:cubicBezTo>
                    <a:pt x="2276751" y="582131"/>
                    <a:pt x="2280048" y="587548"/>
                    <a:pt x="2283463" y="593083"/>
                  </a:cubicBezTo>
                  <a:cubicBezTo>
                    <a:pt x="2281815" y="593671"/>
                    <a:pt x="2282639" y="594731"/>
                    <a:pt x="2283228" y="595556"/>
                  </a:cubicBezTo>
                  <a:cubicBezTo>
                    <a:pt x="2283816" y="596380"/>
                    <a:pt x="2284405" y="596262"/>
                    <a:pt x="2284994" y="595438"/>
                  </a:cubicBezTo>
                  <a:cubicBezTo>
                    <a:pt x="2286054" y="597086"/>
                    <a:pt x="2287232" y="598735"/>
                    <a:pt x="2288292" y="600502"/>
                  </a:cubicBezTo>
                  <a:cubicBezTo>
                    <a:pt x="2287585" y="603917"/>
                    <a:pt x="2287820" y="606625"/>
                    <a:pt x="2292178" y="606861"/>
                  </a:cubicBezTo>
                  <a:cubicBezTo>
                    <a:pt x="2293237" y="608509"/>
                    <a:pt x="2294415" y="610276"/>
                    <a:pt x="2295475" y="611924"/>
                  </a:cubicBezTo>
                  <a:cubicBezTo>
                    <a:pt x="2293826" y="612396"/>
                    <a:pt x="2294533" y="613338"/>
                    <a:pt x="2295004" y="614162"/>
                  </a:cubicBezTo>
                  <a:cubicBezTo>
                    <a:pt x="2295475" y="614986"/>
                    <a:pt x="2296064" y="614986"/>
                    <a:pt x="2296653" y="614162"/>
                  </a:cubicBezTo>
                  <a:cubicBezTo>
                    <a:pt x="2297830" y="615928"/>
                    <a:pt x="2299008" y="617695"/>
                    <a:pt x="2300185" y="619344"/>
                  </a:cubicBezTo>
                  <a:cubicBezTo>
                    <a:pt x="2300185" y="624172"/>
                    <a:pt x="2301245" y="628293"/>
                    <a:pt x="2306191" y="630295"/>
                  </a:cubicBezTo>
                  <a:cubicBezTo>
                    <a:pt x="2307251" y="632062"/>
                    <a:pt x="2308311" y="633946"/>
                    <a:pt x="2309489" y="635712"/>
                  </a:cubicBezTo>
                  <a:cubicBezTo>
                    <a:pt x="2308664" y="639010"/>
                    <a:pt x="2309135" y="641601"/>
                    <a:pt x="2313257" y="642189"/>
                  </a:cubicBezTo>
                  <a:cubicBezTo>
                    <a:pt x="2317614" y="650079"/>
                    <a:pt x="2322089" y="657969"/>
                    <a:pt x="2326446" y="665860"/>
                  </a:cubicBezTo>
                  <a:cubicBezTo>
                    <a:pt x="2324798" y="666331"/>
                    <a:pt x="2325269" y="667390"/>
                    <a:pt x="2325858" y="668333"/>
                  </a:cubicBezTo>
                  <a:cubicBezTo>
                    <a:pt x="2326446" y="669157"/>
                    <a:pt x="2327035" y="669039"/>
                    <a:pt x="2327624" y="668215"/>
                  </a:cubicBezTo>
                  <a:cubicBezTo>
                    <a:pt x="2330215" y="673161"/>
                    <a:pt x="2332923" y="678107"/>
                    <a:pt x="2335514" y="682935"/>
                  </a:cubicBezTo>
                  <a:cubicBezTo>
                    <a:pt x="2338223" y="694005"/>
                    <a:pt x="2342933" y="704250"/>
                    <a:pt x="2350588" y="712964"/>
                  </a:cubicBezTo>
                  <a:cubicBezTo>
                    <a:pt x="2352001" y="716144"/>
                    <a:pt x="2353414" y="719206"/>
                    <a:pt x="2354709" y="722385"/>
                  </a:cubicBezTo>
                  <a:cubicBezTo>
                    <a:pt x="2353061" y="722856"/>
                    <a:pt x="2353414" y="723916"/>
                    <a:pt x="2354003" y="724858"/>
                  </a:cubicBezTo>
                  <a:cubicBezTo>
                    <a:pt x="2354474" y="725683"/>
                    <a:pt x="2355180" y="725565"/>
                    <a:pt x="2355769" y="724741"/>
                  </a:cubicBezTo>
                  <a:cubicBezTo>
                    <a:pt x="2357065" y="727331"/>
                    <a:pt x="2358360" y="729922"/>
                    <a:pt x="2359538" y="732513"/>
                  </a:cubicBezTo>
                  <a:cubicBezTo>
                    <a:pt x="2358124" y="735457"/>
                    <a:pt x="2358242" y="737930"/>
                    <a:pt x="2362128" y="738872"/>
                  </a:cubicBezTo>
                  <a:cubicBezTo>
                    <a:pt x="2364955" y="743465"/>
                    <a:pt x="2366957" y="748411"/>
                    <a:pt x="2368488" y="753475"/>
                  </a:cubicBezTo>
                  <a:cubicBezTo>
                    <a:pt x="2366839" y="753946"/>
                    <a:pt x="2367545" y="754888"/>
                    <a:pt x="2368016" y="755594"/>
                  </a:cubicBezTo>
                  <a:cubicBezTo>
                    <a:pt x="2368488" y="756301"/>
                    <a:pt x="2369076" y="756183"/>
                    <a:pt x="2369547" y="755359"/>
                  </a:cubicBezTo>
                  <a:cubicBezTo>
                    <a:pt x="2370843" y="758538"/>
                    <a:pt x="2372020" y="761718"/>
                    <a:pt x="2373198" y="764898"/>
                  </a:cubicBezTo>
                  <a:cubicBezTo>
                    <a:pt x="2371667" y="765251"/>
                    <a:pt x="2372138" y="766311"/>
                    <a:pt x="2372491" y="767135"/>
                  </a:cubicBezTo>
                  <a:cubicBezTo>
                    <a:pt x="2372845" y="767959"/>
                    <a:pt x="2373434" y="768077"/>
                    <a:pt x="2374022" y="767371"/>
                  </a:cubicBezTo>
                  <a:cubicBezTo>
                    <a:pt x="2376613" y="772670"/>
                    <a:pt x="2379322" y="778087"/>
                    <a:pt x="2380735" y="783857"/>
                  </a:cubicBezTo>
                  <a:cubicBezTo>
                    <a:pt x="2378851" y="784917"/>
                    <a:pt x="2379675" y="786448"/>
                    <a:pt x="2380146" y="787861"/>
                  </a:cubicBezTo>
                  <a:cubicBezTo>
                    <a:pt x="2386505" y="805761"/>
                    <a:pt x="2392747" y="823661"/>
                    <a:pt x="2397457" y="842150"/>
                  </a:cubicBezTo>
                  <a:cubicBezTo>
                    <a:pt x="2397693" y="843092"/>
                    <a:pt x="2397104" y="845800"/>
                    <a:pt x="2399812" y="844505"/>
                  </a:cubicBezTo>
                  <a:cubicBezTo>
                    <a:pt x="2400401" y="847449"/>
                    <a:pt x="2401108" y="850511"/>
                    <a:pt x="2401696" y="853455"/>
                  </a:cubicBezTo>
                  <a:cubicBezTo>
                    <a:pt x="2401226" y="863700"/>
                    <a:pt x="2402403" y="868882"/>
                    <a:pt x="2407231" y="877832"/>
                  </a:cubicBezTo>
                  <a:cubicBezTo>
                    <a:pt x="2408880" y="889843"/>
                    <a:pt x="2408409" y="901973"/>
                    <a:pt x="2407467" y="913985"/>
                  </a:cubicBezTo>
                  <a:cubicBezTo>
                    <a:pt x="2405936" y="913278"/>
                    <a:pt x="2405583" y="914338"/>
                    <a:pt x="2405700" y="915516"/>
                  </a:cubicBezTo>
                  <a:cubicBezTo>
                    <a:pt x="2405818" y="916458"/>
                    <a:pt x="2406643" y="916575"/>
                    <a:pt x="2407231" y="915869"/>
                  </a:cubicBezTo>
                  <a:cubicBezTo>
                    <a:pt x="2407702" y="921875"/>
                    <a:pt x="2412177" y="925879"/>
                    <a:pt x="2414768" y="930825"/>
                  </a:cubicBezTo>
                  <a:cubicBezTo>
                    <a:pt x="2412648" y="933769"/>
                    <a:pt x="2415122" y="936006"/>
                    <a:pt x="2416299" y="938126"/>
                  </a:cubicBezTo>
                  <a:cubicBezTo>
                    <a:pt x="2421951" y="948018"/>
                    <a:pt x="2426309" y="958499"/>
                    <a:pt x="2429959" y="969215"/>
                  </a:cubicBezTo>
                  <a:cubicBezTo>
                    <a:pt x="2441382" y="1001835"/>
                    <a:pt x="2449626" y="1035162"/>
                    <a:pt x="2455043" y="1069313"/>
                  </a:cubicBezTo>
                  <a:cubicBezTo>
                    <a:pt x="2460107" y="1101933"/>
                    <a:pt x="2463522" y="1134553"/>
                    <a:pt x="2464935" y="1167409"/>
                  </a:cubicBezTo>
                  <a:cubicBezTo>
                    <a:pt x="2467526" y="1224288"/>
                    <a:pt x="2466112" y="1281050"/>
                    <a:pt x="2460695" y="1337693"/>
                  </a:cubicBezTo>
                  <a:cubicBezTo>
                    <a:pt x="2458458" y="1361128"/>
                    <a:pt x="2456456" y="1384562"/>
                    <a:pt x="2452805" y="1407762"/>
                  </a:cubicBezTo>
                  <a:cubicBezTo>
                    <a:pt x="2448095" y="1437084"/>
                    <a:pt x="2442442" y="1466289"/>
                    <a:pt x="2436201" y="1495495"/>
                  </a:cubicBezTo>
                  <a:cubicBezTo>
                    <a:pt x="2424307" y="1551549"/>
                    <a:pt x="2407702" y="1606191"/>
                    <a:pt x="2386858" y="1659537"/>
                  </a:cubicBezTo>
                  <a:cubicBezTo>
                    <a:pt x="2382854" y="1669783"/>
                    <a:pt x="2377437" y="1679439"/>
                    <a:pt x="2374258" y="1689920"/>
                  </a:cubicBezTo>
                  <a:cubicBezTo>
                    <a:pt x="2367192" y="1712766"/>
                    <a:pt x="2359773" y="1735376"/>
                    <a:pt x="2351530" y="1757869"/>
                  </a:cubicBezTo>
                  <a:cubicBezTo>
                    <a:pt x="2336338" y="1799557"/>
                    <a:pt x="2317732" y="1839713"/>
                    <a:pt x="2296770" y="1878811"/>
                  </a:cubicBezTo>
                  <a:cubicBezTo>
                    <a:pt x="2270509" y="1927917"/>
                    <a:pt x="2240598" y="1974787"/>
                    <a:pt x="2206800" y="2019183"/>
                  </a:cubicBezTo>
                  <a:cubicBezTo>
                    <a:pt x="2180892" y="2053334"/>
                    <a:pt x="2153218" y="2085719"/>
                    <a:pt x="2124013" y="2116926"/>
                  </a:cubicBezTo>
                  <a:cubicBezTo>
                    <a:pt x="2102580" y="2139772"/>
                    <a:pt x="2079381" y="2160969"/>
                    <a:pt x="2056300" y="2182284"/>
                  </a:cubicBezTo>
                  <a:cubicBezTo>
                    <a:pt x="2049116" y="2188996"/>
                    <a:pt x="2041580" y="2195238"/>
                    <a:pt x="2034043" y="2201361"/>
                  </a:cubicBezTo>
                  <a:cubicBezTo>
                    <a:pt x="2003307" y="2226327"/>
                    <a:pt x="1971982" y="2250350"/>
                    <a:pt x="1939009" y="2272372"/>
                  </a:cubicBezTo>
                  <a:cubicBezTo>
                    <a:pt x="1916869" y="2287210"/>
                    <a:pt x="1894377" y="2301577"/>
                    <a:pt x="1871060" y="2314413"/>
                  </a:cubicBezTo>
                  <a:cubicBezTo>
                    <a:pt x="1842915" y="2329958"/>
                    <a:pt x="1814181" y="2344089"/>
                    <a:pt x="1784740" y="2356808"/>
                  </a:cubicBezTo>
                  <a:cubicBezTo>
                    <a:pt x="1750825" y="2371410"/>
                    <a:pt x="1716438" y="2384011"/>
                    <a:pt x="1680638" y="2393078"/>
                  </a:cubicBezTo>
                  <a:cubicBezTo>
                    <a:pt x="1658970" y="2398495"/>
                    <a:pt x="1637066" y="2402735"/>
                    <a:pt x="1615163" y="2406739"/>
                  </a:cubicBezTo>
                  <a:cubicBezTo>
                    <a:pt x="1602562" y="2409094"/>
                    <a:pt x="1590433" y="2410271"/>
                    <a:pt x="1578303" y="2404854"/>
                  </a:cubicBezTo>
                  <a:cubicBezTo>
                    <a:pt x="1575006" y="2403324"/>
                    <a:pt x="1571237" y="2401675"/>
                    <a:pt x="1567116" y="2402381"/>
                  </a:cubicBezTo>
                  <a:cubicBezTo>
                    <a:pt x="1564407" y="2400615"/>
                    <a:pt x="1561581" y="2399791"/>
                    <a:pt x="1558401" y="2400733"/>
                  </a:cubicBezTo>
                  <a:cubicBezTo>
                    <a:pt x="1557106" y="2399673"/>
                    <a:pt x="1556517" y="2399908"/>
                    <a:pt x="1556870" y="2401675"/>
                  </a:cubicBezTo>
                  <a:cubicBezTo>
                    <a:pt x="1554986" y="2402735"/>
                    <a:pt x="1553220" y="2403795"/>
                    <a:pt x="1551335" y="2404854"/>
                  </a:cubicBezTo>
                  <a:cubicBezTo>
                    <a:pt x="1550158" y="2404030"/>
                    <a:pt x="1549687" y="2404383"/>
                    <a:pt x="1549569" y="2405679"/>
                  </a:cubicBezTo>
                  <a:cubicBezTo>
                    <a:pt x="1542974" y="2409447"/>
                    <a:pt x="1536262" y="2413098"/>
                    <a:pt x="1529667" y="2416866"/>
                  </a:cubicBezTo>
                  <a:cubicBezTo>
                    <a:pt x="1525545" y="2417455"/>
                    <a:pt x="1521895" y="2418750"/>
                    <a:pt x="1519304" y="2422283"/>
                  </a:cubicBezTo>
                  <a:cubicBezTo>
                    <a:pt x="1511532" y="2426641"/>
                    <a:pt x="1503995" y="2431587"/>
                    <a:pt x="1495398" y="2434059"/>
                  </a:cubicBezTo>
                  <a:cubicBezTo>
                    <a:pt x="1493514" y="2431822"/>
                    <a:pt x="1491983" y="2433942"/>
                    <a:pt x="1490335" y="2434531"/>
                  </a:cubicBezTo>
                  <a:cubicBezTo>
                    <a:pt x="1475732" y="2439947"/>
                    <a:pt x="1461365" y="2446424"/>
                    <a:pt x="1446292" y="2450899"/>
                  </a:cubicBezTo>
                  <a:cubicBezTo>
                    <a:pt x="1422268" y="2457965"/>
                    <a:pt x="1398127" y="2464678"/>
                    <a:pt x="1373279" y="2468328"/>
                  </a:cubicBezTo>
                  <a:cubicBezTo>
                    <a:pt x="1369982" y="2468799"/>
                    <a:pt x="1365860" y="2468564"/>
                    <a:pt x="1363858" y="2472568"/>
                  </a:cubicBezTo>
                  <a:cubicBezTo>
                    <a:pt x="1360207" y="2473157"/>
                    <a:pt x="1356675" y="2473745"/>
                    <a:pt x="1353024" y="2474334"/>
                  </a:cubicBezTo>
                  <a:cubicBezTo>
                    <a:pt x="1343485" y="2470801"/>
                    <a:pt x="1334653" y="2474099"/>
                    <a:pt x="1325703" y="2476925"/>
                  </a:cubicBezTo>
                  <a:cubicBezTo>
                    <a:pt x="1325821" y="2477278"/>
                    <a:pt x="1326056" y="2477631"/>
                    <a:pt x="1326174" y="2477985"/>
                  </a:cubicBezTo>
                  <a:cubicBezTo>
                    <a:pt x="1323348" y="2478338"/>
                    <a:pt x="1320639" y="2478809"/>
                    <a:pt x="1317931" y="2479162"/>
                  </a:cubicBezTo>
                  <a:cubicBezTo>
                    <a:pt x="1309687" y="2476807"/>
                    <a:pt x="1304977" y="2476925"/>
                    <a:pt x="1297911" y="2480105"/>
                  </a:cubicBezTo>
                  <a:cubicBezTo>
                    <a:pt x="1289903" y="2481518"/>
                    <a:pt x="1281778" y="2480929"/>
                    <a:pt x="1273652" y="2481164"/>
                  </a:cubicBezTo>
                  <a:cubicBezTo>
                    <a:pt x="1272710" y="2479751"/>
                    <a:pt x="1271297" y="2479516"/>
                    <a:pt x="1269648" y="2479634"/>
                  </a:cubicBezTo>
                  <a:cubicBezTo>
                    <a:pt x="1249982" y="2480575"/>
                    <a:pt x="1230198" y="2480222"/>
                    <a:pt x="1210532" y="2479751"/>
                  </a:cubicBezTo>
                  <a:cubicBezTo>
                    <a:pt x="1208647" y="2479751"/>
                    <a:pt x="1206645" y="2479280"/>
                    <a:pt x="1205350" y="2481282"/>
                  </a:cubicBezTo>
                  <a:cubicBezTo>
                    <a:pt x="1196400" y="2480929"/>
                    <a:pt x="1187450" y="2480575"/>
                    <a:pt x="1178618" y="2480222"/>
                  </a:cubicBezTo>
                  <a:cubicBezTo>
                    <a:pt x="1178500" y="2477160"/>
                    <a:pt x="1176027" y="2477867"/>
                    <a:pt x="1174379" y="2477867"/>
                  </a:cubicBezTo>
                  <a:cubicBezTo>
                    <a:pt x="1164133" y="2477749"/>
                    <a:pt x="1154123" y="2476572"/>
                    <a:pt x="1143996" y="2475394"/>
                  </a:cubicBezTo>
                  <a:cubicBezTo>
                    <a:pt x="1134339" y="2474334"/>
                    <a:pt x="1124565" y="2470566"/>
                    <a:pt x="1114555" y="2474099"/>
                  </a:cubicBezTo>
                  <a:cubicBezTo>
                    <a:pt x="1110787" y="2473628"/>
                    <a:pt x="1106901" y="2473274"/>
                    <a:pt x="1103132" y="2472803"/>
                  </a:cubicBezTo>
                  <a:cubicBezTo>
                    <a:pt x="1104781" y="2471508"/>
                    <a:pt x="1103250" y="2470919"/>
                    <a:pt x="1102426" y="2470919"/>
                  </a:cubicBezTo>
                  <a:cubicBezTo>
                    <a:pt x="1101484" y="2470919"/>
                    <a:pt x="1099482" y="2469388"/>
                    <a:pt x="1099835" y="2472215"/>
                  </a:cubicBezTo>
                  <a:cubicBezTo>
                    <a:pt x="1096891" y="2471626"/>
                    <a:pt x="1094065" y="2471037"/>
                    <a:pt x="1091238" y="2470566"/>
                  </a:cubicBezTo>
                  <a:cubicBezTo>
                    <a:pt x="1091592" y="2470330"/>
                    <a:pt x="1092063" y="2469859"/>
                    <a:pt x="1092181" y="2469859"/>
                  </a:cubicBezTo>
                  <a:cubicBezTo>
                    <a:pt x="1093240" y="2470919"/>
                    <a:pt x="1093123" y="2469270"/>
                    <a:pt x="1091709" y="2468917"/>
                  </a:cubicBezTo>
                  <a:cubicBezTo>
                    <a:pt x="1089825" y="2468446"/>
                    <a:pt x="1087588" y="2466326"/>
                    <a:pt x="1085939" y="2469506"/>
                  </a:cubicBezTo>
                  <a:cubicBezTo>
                    <a:pt x="1082406" y="2469035"/>
                    <a:pt x="1078991" y="2468446"/>
                    <a:pt x="1075458" y="2467975"/>
                  </a:cubicBezTo>
                  <a:cubicBezTo>
                    <a:pt x="1076283" y="2467504"/>
                    <a:pt x="1076283" y="2466915"/>
                    <a:pt x="1075341" y="2466562"/>
                  </a:cubicBezTo>
                  <a:cubicBezTo>
                    <a:pt x="1074634" y="2466326"/>
                    <a:pt x="1073221" y="2465738"/>
                    <a:pt x="1073692" y="2467622"/>
                  </a:cubicBezTo>
                  <a:cubicBezTo>
                    <a:pt x="1070395" y="2467033"/>
                    <a:pt x="1066979" y="2466326"/>
                    <a:pt x="1063682" y="2465738"/>
                  </a:cubicBezTo>
                  <a:cubicBezTo>
                    <a:pt x="1064506" y="2465266"/>
                    <a:pt x="1064624" y="2464678"/>
                    <a:pt x="1063682" y="2464207"/>
                  </a:cubicBezTo>
                  <a:cubicBezTo>
                    <a:pt x="1062976" y="2463853"/>
                    <a:pt x="1061562" y="2463264"/>
                    <a:pt x="1061916" y="2465149"/>
                  </a:cubicBezTo>
                  <a:cubicBezTo>
                    <a:pt x="1057794" y="2464442"/>
                    <a:pt x="1053790" y="2463853"/>
                    <a:pt x="1049668" y="2463147"/>
                  </a:cubicBezTo>
                  <a:cubicBezTo>
                    <a:pt x="1050493" y="2462676"/>
                    <a:pt x="1050493" y="2462087"/>
                    <a:pt x="1049551" y="2461734"/>
                  </a:cubicBezTo>
                  <a:cubicBezTo>
                    <a:pt x="1048844" y="2461498"/>
                    <a:pt x="1047431" y="2460909"/>
                    <a:pt x="1047902" y="2462794"/>
                  </a:cubicBezTo>
                  <a:cubicBezTo>
                    <a:pt x="1036714" y="2460556"/>
                    <a:pt x="1025527" y="2458319"/>
                    <a:pt x="1014340" y="2456081"/>
                  </a:cubicBezTo>
                  <a:cubicBezTo>
                    <a:pt x="1015164" y="2455610"/>
                    <a:pt x="1015164" y="2455021"/>
                    <a:pt x="1014340" y="2454668"/>
                  </a:cubicBezTo>
                  <a:cubicBezTo>
                    <a:pt x="1013633" y="2454315"/>
                    <a:pt x="1012338" y="2453608"/>
                    <a:pt x="1012455" y="2455492"/>
                  </a:cubicBezTo>
                  <a:cubicBezTo>
                    <a:pt x="1009865" y="2455021"/>
                    <a:pt x="1007392" y="2454432"/>
                    <a:pt x="1004919" y="2453961"/>
                  </a:cubicBezTo>
                  <a:cubicBezTo>
                    <a:pt x="1005743" y="2453490"/>
                    <a:pt x="1005743" y="2452784"/>
                    <a:pt x="1004919" y="2452548"/>
                  </a:cubicBezTo>
                  <a:cubicBezTo>
                    <a:pt x="1004094" y="2452313"/>
                    <a:pt x="1002799" y="2451606"/>
                    <a:pt x="1003152" y="2453608"/>
                  </a:cubicBezTo>
                  <a:cubicBezTo>
                    <a:pt x="999619" y="2452901"/>
                    <a:pt x="996087" y="2452313"/>
                    <a:pt x="992554" y="2451606"/>
                  </a:cubicBezTo>
                  <a:cubicBezTo>
                    <a:pt x="992789" y="2451253"/>
                    <a:pt x="993142" y="2450899"/>
                    <a:pt x="993025" y="2450546"/>
                  </a:cubicBezTo>
                  <a:cubicBezTo>
                    <a:pt x="993025" y="2450311"/>
                    <a:pt x="992554" y="2449957"/>
                    <a:pt x="992318" y="2449840"/>
                  </a:cubicBezTo>
                  <a:cubicBezTo>
                    <a:pt x="977480" y="2445836"/>
                    <a:pt x="962524" y="2441950"/>
                    <a:pt x="947686" y="2438063"/>
                  </a:cubicBezTo>
                  <a:cubicBezTo>
                    <a:pt x="947333" y="2437946"/>
                    <a:pt x="946626" y="2438888"/>
                    <a:pt x="946038" y="2439359"/>
                  </a:cubicBezTo>
                  <a:cubicBezTo>
                    <a:pt x="943565" y="2438770"/>
                    <a:pt x="941209" y="2438299"/>
                    <a:pt x="938736" y="2437710"/>
                  </a:cubicBezTo>
                  <a:cubicBezTo>
                    <a:pt x="933319" y="2433235"/>
                    <a:pt x="927549" y="2430291"/>
                    <a:pt x="920248" y="2432057"/>
                  </a:cubicBezTo>
                  <a:cubicBezTo>
                    <a:pt x="915890" y="2431469"/>
                    <a:pt x="911769" y="2430291"/>
                    <a:pt x="908118" y="2427936"/>
                  </a:cubicBezTo>
                  <a:cubicBezTo>
                    <a:pt x="908942" y="2424638"/>
                    <a:pt x="905881" y="2425581"/>
                    <a:pt x="904585" y="2425110"/>
                  </a:cubicBezTo>
                  <a:cubicBezTo>
                    <a:pt x="891160" y="2420164"/>
                    <a:pt x="877382" y="2416277"/>
                    <a:pt x="863722" y="2411802"/>
                  </a:cubicBezTo>
                  <a:cubicBezTo>
                    <a:pt x="854536" y="2408858"/>
                    <a:pt x="845940" y="2402735"/>
                    <a:pt x="835577" y="2403677"/>
                  </a:cubicBezTo>
                  <a:cubicBezTo>
                    <a:pt x="832279" y="2402264"/>
                    <a:pt x="828982" y="2400850"/>
                    <a:pt x="825685" y="2399555"/>
                  </a:cubicBezTo>
                  <a:cubicBezTo>
                    <a:pt x="819325" y="2395316"/>
                    <a:pt x="812849" y="2391194"/>
                    <a:pt x="804605" y="2392018"/>
                  </a:cubicBezTo>
                  <a:cubicBezTo>
                    <a:pt x="801308" y="2390723"/>
                    <a:pt x="798128" y="2389428"/>
                    <a:pt x="794949" y="2388250"/>
                  </a:cubicBezTo>
                  <a:cubicBezTo>
                    <a:pt x="789767" y="2383422"/>
                    <a:pt x="778815" y="2378829"/>
                    <a:pt x="771396" y="2378240"/>
                  </a:cubicBezTo>
                  <a:cubicBezTo>
                    <a:pt x="768334" y="2376945"/>
                    <a:pt x="765390" y="2375649"/>
                    <a:pt x="762329" y="2374236"/>
                  </a:cubicBezTo>
                  <a:cubicBezTo>
                    <a:pt x="759384" y="2368113"/>
                    <a:pt x="753850" y="2367995"/>
                    <a:pt x="748197" y="2368584"/>
                  </a:cubicBezTo>
                  <a:cubicBezTo>
                    <a:pt x="745724" y="2367288"/>
                    <a:pt x="743369" y="2366111"/>
                    <a:pt x="740896" y="2364815"/>
                  </a:cubicBezTo>
                  <a:cubicBezTo>
                    <a:pt x="741720" y="2364226"/>
                    <a:pt x="741720" y="2363520"/>
                    <a:pt x="740896" y="2363049"/>
                  </a:cubicBezTo>
                  <a:cubicBezTo>
                    <a:pt x="739954" y="2362460"/>
                    <a:pt x="738894" y="2361989"/>
                    <a:pt x="738423" y="2363638"/>
                  </a:cubicBezTo>
                  <a:cubicBezTo>
                    <a:pt x="731710" y="2361636"/>
                    <a:pt x="725822" y="2357867"/>
                    <a:pt x="719699" y="2354805"/>
                  </a:cubicBezTo>
                  <a:cubicBezTo>
                    <a:pt x="716872" y="2350802"/>
                    <a:pt x="713339" y="2348329"/>
                    <a:pt x="708158" y="2349506"/>
                  </a:cubicBezTo>
                  <a:cubicBezTo>
                    <a:pt x="705567" y="2348329"/>
                    <a:pt x="703094" y="2347151"/>
                    <a:pt x="700621" y="2345973"/>
                  </a:cubicBezTo>
                  <a:cubicBezTo>
                    <a:pt x="700150" y="2341616"/>
                    <a:pt x="697559" y="2341263"/>
                    <a:pt x="694026" y="2342440"/>
                  </a:cubicBezTo>
                  <a:cubicBezTo>
                    <a:pt x="691553" y="2341145"/>
                    <a:pt x="689080" y="2339850"/>
                    <a:pt x="686490" y="2338554"/>
                  </a:cubicBezTo>
                  <a:cubicBezTo>
                    <a:pt x="680602" y="2332902"/>
                    <a:pt x="666588" y="2325836"/>
                    <a:pt x="656460" y="2323245"/>
                  </a:cubicBezTo>
                  <a:cubicBezTo>
                    <a:pt x="653045" y="2321361"/>
                    <a:pt x="649748" y="2319477"/>
                    <a:pt x="646333" y="2317710"/>
                  </a:cubicBezTo>
                  <a:cubicBezTo>
                    <a:pt x="645862" y="2313236"/>
                    <a:pt x="643271" y="2313000"/>
                    <a:pt x="639738" y="2314178"/>
                  </a:cubicBezTo>
                  <a:cubicBezTo>
                    <a:pt x="635970" y="2313118"/>
                    <a:pt x="632908" y="2310998"/>
                    <a:pt x="629964" y="2308525"/>
                  </a:cubicBezTo>
                  <a:cubicBezTo>
                    <a:pt x="630788" y="2307936"/>
                    <a:pt x="630906" y="2307347"/>
                    <a:pt x="630082" y="2306759"/>
                  </a:cubicBezTo>
                  <a:cubicBezTo>
                    <a:pt x="629139" y="2306170"/>
                    <a:pt x="628080" y="2305581"/>
                    <a:pt x="627609" y="2307347"/>
                  </a:cubicBezTo>
                  <a:cubicBezTo>
                    <a:pt x="625253" y="2306052"/>
                    <a:pt x="623016" y="2304874"/>
                    <a:pt x="620661" y="2303579"/>
                  </a:cubicBezTo>
                  <a:cubicBezTo>
                    <a:pt x="621485" y="2303108"/>
                    <a:pt x="621603" y="2302519"/>
                    <a:pt x="620896" y="2301930"/>
                  </a:cubicBezTo>
                  <a:cubicBezTo>
                    <a:pt x="620072" y="2301341"/>
                    <a:pt x="619130" y="2300517"/>
                    <a:pt x="618423" y="2302166"/>
                  </a:cubicBezTo>
                  <a:cubicBezTo>
                    <a:pt x="615244" y="2300282"/>
                    <a:pt x="612064" y="2298397"/>
                    <a:pt x="608884" y="2296631"/>
                  </a:cubicBezTo>
                  <a:cubicBezTo>
                    <a:pt x="609709" y="2296160"/>
                    <a:pt x="609826" y="2295571"/>
                    <a:pt x="609120" y="2294982"/>
                  </a:cubicBezTo>
                  <a:cubicBezTo>
                    <a:pt x="608296" y="2294394"/>
                    <a:pt x="607353" y="2293569"/>
                    <a:pt x="606765" y="2295100"/>
                  </a:cubicBezTo>
                  <a:cubicBezTo>
                    <a:pt x="601230" y="2291685"/>
                    <a:pt x="595577" y="2288270"/>
                    <a:pt x="590042" y="2284855"/>
                  </a:cubicBezTo>
                  <a:cubicBezTo>
                    <a:pt x="590867" y="2284384"/>
                    <a:pt x="590985" y="2283677"/>
                    <a:pt x="590160" y="2283206"/>
                  </a:cubicBezTo>
                  <a:cubicBezTo>
                    <a:pt x="589336" y="2282617"/>
                    <a:pt x="588394" y="2281911"/>
                    <a:pt x="587805" y="2283559"/>
                  </a:cubicBezTo>
                  <a:cubicBezTo>
                    <a:pt x="586156" y="2282499"/>
                    <a:pt x="584625" y="2281322"/>
                    <a:pt x="583094" y="2280262"/>
                  </a:cubicBezTo>
                  <a:cubicBezTo>
                    <a:pt x="583919" y="2279791"/>
                    <a:pt x="584037" y="2279084"/>
                    <a:pt x="583212" y="2278496"/>
                  </a:cubicBezTo>
                  <a:cubicBezTo>
                    <a:pt x="582388" y="2277907"/>
                    <a:pt x="581328" y="2277200"/>
                    <a:pt x="580739" y="2278849"/>
                  </a:cubicBezTo>
                  <a:cubicBezTo>
                    <a:pt x="579091" y="2277789"/>
                    <a:pt x="577442" y="2276729"/>
                    <a:pt x="575911" y="2275669"/>
                  </a:cubicBezTo>
                  <a:cubicBezTo>
                    <a:pt x="576853" y="2275198"/>
                    <a:pt x="576971" y="2274609"/>
                    <a:pt x="576264" y="2273903"/>
                  </a:cubicBezTo>
                  <a:cubicBezTo>
                    <a:pt x="575440" y="2273196"/>
                    <a:pt x="574498" y="2272372"/>
                    <a:pt x="573791" y="2274021"/>
                  </a:cubicBezTo>
                  <a:cubicBezTo>
                    <a:pt x="572143" y="2272843"/>
                    <a:pt x="570494" y="2271783"/>
                    <a:pt x="568845" y="2270605"/>
                  </a:cubicBezTo>
                  <a:cubicBezTo>
                    <a:pt x="569670" y="2270252"/>
                    <a:pt x="569905" y="2269546"/>
                    <a:pt x="569199" y="2268957"/>
                  </a:cubicBezTo>
                  <a:cubicBezTo>
                    <a:pt x="568492" y="2268368"/>
                    <a:pt x="567550" y="2267544"/>
                    <a:pt x="566961" y="2269192"/>
                  </a:cubicBezTo>
                  <a:cubicBezTo>
                    <a:pt x="562722" y="2266719"/>
                    <a:pt x="558129" y="2264953"/>
                    <a:pt x="554831" y="2261067"/>
                  </a:cubicBezTo>
                  <a:cubicBezTo>
                    <a:pt x="555538" y="2260596"/>
                    <a:pt x="555656" y="2260007"/>
                    <a:pt x="554949" y="2259418"/>
                  </a:cubicBezTo>
                  <a:cubicBezTo>
                    <a:pt x="555303" y="2259771"/>
                    <a:pt x="554478" y="2259065"/>
                    <a:pt x="553772" y="2260478"/>
                  </a:cubicBezTo>
                  <a:close/>
                  <a:moveTo>
                    <a:pt x="94852" y="1462403"/>
                  </a:moveTo>
                  <a:cubicBezTo>
                    <a:pt x="95088" y="1473826"/>
                    <a:pt x="95677" y="1484307"/>
                    <a:pt x="96148" y="1494906"/>
                  </a:cubicBezTo>
                  <a:cubicBezTo>
                    <a:pt x="96736" y="1505622"/>
                    <a:pt x="101211" y="1515514"/>
                    <a:pt x="101565" y="1526113"/>
                  </a:cubicBezTo>
                  <a:cubicBezTo>
                    <a:pt x="101918" y="1537653"/>
                    <a:pt x="104273" y="1549194"/>
                    <a:pt x="107924" y="1559439"/>
                  </a:cubicBezTo>
                  <a:cubicBezTo>
                    <a:pt x="115696" y="1581461"/>
                    <a:pt x="118405" y="1604896"/>
                    <a:pt x="128061" y="1626446"/>
                  </a:cubicBezTo>
                  <a:cubicBezTo>
                    <a:pt x="133714" y="1639164"/>
                    <a:pt x="137364" y="1652943"/>
                    <a:pt x="142664" y="1666014"/>
                  </a:cubicBezTo>
                  <a:cubicBezTo>
                    <a:pt x="154793" y="1696515"/>
                    <a:pt x="166805" y="1727133"/>
                    <a:pt x="182114" y="1756338"/>
                  </a:cubicBezTo>
                  <a:cubicBezTo>
                    <a:pt x="203547" y="1797201"/>
                    <a:pt x="224155" y="1838654"/>
                    <a:pt x="250181" y="1876926"/>
                  </a:cubicBezTo>
                  <a:cubicBezTo>
                    <a:pt x="263370" y="1896357"/>
                    <a:pt x="275499" y="1916494"/>
                    <a:pt x="289749" y="1935219"/>
                  </a:cubicBezTo>
                  <a:cubicBezTo>
                    <a:pt x="302938" y="1952647"/>
                    <a:pt x="316716" y="1969723"/>
                    <a:pt x="330141" y="1987034"/>
                  </a:cubicBezTo>
                  <a:cubicBezTo>
                    <a:pt x="348041" y="2009998"/>
                    <a:pt x="369474" y="2029546"/>
                    <a:pt x="388787" y="2051214"/>
                  </a:cubicBezTo>
                  <a:cubicBezTo>
                    <a:pt x="399974" y="2063697"/>
                    <a:pt x="413517" y="2073825"/>
                    <a:pt x="426000" y="2085012"/>
                  </a:cubicBezTo>
                  <a:cubicBezTo>
                    <a:pt x="440838" y="2098437"/>
                    <a:pt x="457207" y="2109625"/>
                    <a:pt x="473576" y="2121047"/>
                  </a:cubicBezTo>
                  <a:cubicBezTo>
                    <a:pt x="484174" y="2128467"/>
                    <a:pt x="495833" y="2134237"/>
                    <a:pt x="506431" y="2141656"/>
                  </a:cubicBezTo>
                  <a:cubicBezTo>
                    <a:pt x="514675" y="2147544"/>
                    <a:pt x="522682" y="2148015"/>
                    <a:pt x="531868" y="2144953"/>
                  </a:cubicBezTo>
                  <a:cubicBezTo>
                    <a:pt x="546706" y="2140007"/>
                    <a:pt x="561544" y="2134943"/>
                    <a:pt x="577206" y="2132588"/>
                  </a:cubicBezTo>
                  <a:cubicBezTo>
                    <a:pt x="581446" y="2131999"/>
                    <a:pt x="585567" y="2130468"/>
                    <a:pt x="589454" y="2128584"/>
                  </a:cubicBezTo>
                  <a:cubicBezTo>
                    <a:pt x="606882" y="2120459"/>
                    <a:pt x="625489" y="2115866"/>
                    <a:pt x="643271" y="2108800"/>
                  </a:cubicBezTo>
                  <a:cubicBezTo>
                    <a:pt x="669061" y="2098555"/>
                    <a:pt x="694497" y="2087485"/>
                    <a:pt x="719699" y="2075945"/>
                  </a:cubicBezTo>
                  <a:cubicBezTo>
                    <a:pt x="747019" y="2063462"/>
                    <a:pt x="773045" y="2048153"/>
                    <a:pt x="799424" y="2033550"/>
                  </a:cubicBezTo>
                  <a:cubicBezTo>
                    <a:pt x="826744" y="2018359"/>
                    <a:pt x="853359" y="2001872"/>
                    <a:pt x="879266" y="1984208"/>
                  </a:cubicBezTo>
                  <a:cubicBezTo>
                    <a:pt x="886685" y="1979144"/>
                    <a:pt x="893516" y="1973020"/>
                    <a:pt x="901288" y="1968545"/>
                  </a:cubicBezTo>
                  <a:cubicBezTo>
                    <a:pt x="920012" y="1957947"/>
                    <a:pt x="937088" y="1944757"/>
                    <a:pt x="954163" y="1932039"/>
                  </a:cubicBezTo>
                  <a:cubicBezTo>
                    <a:pt x="974183" y="1917083"/>
                    <a:pt x="994085" y="1901892"/>
                    <a:pt x="1013398" y="1885876"/>
                  </a:cubicBezTo>
                  <a:cubicBezTo>
                    <a:pt x="1036714" y="1866446"/>
                    <a:pt x="1061209" y="1848428"/>
                    <a:pt x="1084055" y="1828173"/>
                  </a:cubicBezTo>
                  <a:cubicBezTo>
                    <a:pt x="1110080" y="1804974"/>
                    <a:pt x="1136341" y="1782128"/>
                    <a:pt x="1161778" y="1758340"/>
                  </a:cubicBezTo>
                  <a:cubicBezTo>
                    <a:pt x="1188039" y="1733727"/>
                    <a:pt x="1214653" y="1709586"/>
                    <a:pt x="1240325" y="1684385"/>
                  </a:cubicBezTo>
                  <a:cubicBezTo>
                    <a:pt x="1268588" y="1656711"/>
                    <a:pt x="1296380" y="1628566"/>
                    <a:pt x="1322877" y="1599125"/>
                  </a:cubicBezTo>
                  <a:cubicBezTo>
                    <a:pt x="1340659" y="1579341"/>
                    <a:pt x="1359736" y="1560735"/>
                    <a:pt x="1377165" y="1540597"/>
                  </a:cubicBezTo>
                  <a:cubicBezTo>
                    <a:pt x="1392945" y="1522344"/>
                    <a:pt x="1409903" y="1505269"/>
                    <a:pt x="1425801" y="1487133"/>
                  </a:cubicBezTo>
                  <a:cubicBezTo>
                    <a:pt x="1451120" y="1458282"/>
                    <a:pt x="1475732" y="1428959"/>
                    <a:pt x="1501169" y="1400107"/>
                  </a:cubicBezTo>
                  <a:cubicBezTo>
                    <a:pt x="1519775" y="1379028"/>
                    <a:pt x="1537204" y="1356771"/>
                    <a:pt x="1554986" y="1334985"/>
                  </a:cubicBezTo>
                  <a:cubicBezTo>
                    <a:pt x="1573357" y="1312610"/>
                    <a:pt x="1591610" y="1290117"/>
                    <a:pt x="1609863" y="1267625"/>
                  </a:cubicBezTo>
                  <a:cubicBezTo>
                    <a:pt x="1621757" y="1253022"/>
                    <a:pt x="1634476" y="1239126"/>
                    <a:pt x="1644956" y="1223581"/>
                  </a:cubicBezTo>
                  <a:cubicBezTo>
                    <a:pt x="1656850" y="1206035"/>
                    <a:pt x="1670864" y="1190255"/>
                    <a:pt x="1683700" y="1173533"/>
                  </a:cubicBezTo>
                  <a:cubicBezTo>
                    <a:pt x="1713494" y="1134789"/>
                    <a:pt x="1742581" y="1095338"/>
                    <a:pt x="1771786" y="1056241"/>
                  </a:cubicBezTo>
                  <a:cubicBezTo>
                    <a:pt x="1791453" y="1029863"/>
                    <a:pt x="1810883" y="1003366"/>
                    <a:pt x="1830079" y="976752"/>
                  </a:cubicBezTo>
                  <a:cubicBezTo>
                    <a:pt x="1838086" y="965682"/>
                    <a:pt x="1847154" y="955201"/>
                    <a:pt x="1854573" y="943896"/>
                  </a:cubicBezTo>
                  <a:cubicBezTo>
                    <a:pt x="1863288" y="930471"/>
                    <a:pt x="1872120" y="917046"/>
                    <a:pt x="1881423" y="903975"/>
                  </a:cubicBezTo>
                  <a:cubicBezTo>
                    <a:pt x="1900500" y="877125"/>
                    <a:pt x="1919578" y="850393"/>
                    <a:pt x="1938655" y="823543"/>
                  </a:cubicBezTo>
                  <a:cubicBezTo>
                    <a:pt x="1942895" y="817655"/>
                    <a:pt x="1943130" y="813416"/>
                    <a:pt x="1939126" y="807410"/>
                  </a:cubicBezTo>
                  <a:cubicBezTo>
                    <a:pt x="1937360" y="804819"/>
                    <a:pt x="1935123" y="802582"/>
                    <a:pt x="1932885" y="800344"/>
                  </a:cubicBezTo>
                  <a:cubicBezTo>
                    <a:pt x="1920991" y="787861"/>
                    <a:pt x="1908861" y="775732"/>
                    <a:pt x="1895201" y="764898"/>
                  </a:cubicBezTo>
                  <a:cubicBezTo>
                    <a:pt x="1876359" y="749824"/>
                    <a:pt x="1858695" y="733337"/>
                    <a:pt x="1838440" y="720030"/>
                  </a:cubicBezTo>
                  <a:cubicBezTo>
                    <a:pt x="1812650" y="703072"/>
                    <a:pt x="1787449" y="684937"/>
                    <a:pt x="1760481" y="669746"/>
                  </a:cubicBezTo>
                  <a:cubicBezTo>
                    <a:pt x="1754711" y="666448"/>
                    <a:pt x="1751296" y="666684"/>
                    <a:pt x="1745996" y="670923"/>
                  </a:cubicBezTo>
                  <a:cubicBezTo>
                    <a:pt x="1736222" y="678696"/>
                    <a:pt x="1727743" y="687999"/>
                    <a:pt x="1718322" y="696242"/>
                  </a:cubicBezTo>
                  <a:cubicBezTo>
                    <a:pt x="1695712" y="716262"/>
                    <a:pt x="1670864" y="733220"/>
                    <a:pt x="1645899" y="750060"/>
                  </a:cubicBezTo>
                  <a:cubicBezTo>
                    <a:pt x="1618107" y="768784"/>
                    <a:pt x="1588431" y="783740"/>
                    <a:pt x="1557695" y="796340"/>
                  </a:cubicBezTo>
                  <a:cubicBezTo>
                    <a:pt x="1528019" y="808470"/>
                    <a:pt x="1497754" y="819068"/>
                    <a:pt x="1466900" y="828371"/>
                  </a:cubicBezTo>
                  <a:cubicBezTo>
                    <a:pt x="1444407" y="835202"/>
                    <a:pt x="1421562" y="840030"/>
                    <a:pt x="1399069" y="846860"/>
                  </a:cubicBezTo>
                  <a:cubicBezTo>
                    <a:pt x="1383407" y="851571"/>
                    <a:pt x="1366449" y="852042"/>
                    <a:pt x="1350786" y="856752"/>
                  </a:cubicBezTo>
                  <a:cubicBezTo>
                    <a:pt x="1321464" y="865584"/>
                    <a:pt x="1290845" y="867822"/>
                    <a:pt x="1261169" y="874534"/>
                  </a:cubicBezTo>
                  <a:cubicBezTo>
                    <a:pt x="1247156" y="877714"/>
                    <a:pt x="1233024" y="880776"/>
                    <a:pt x="1218657" y="883013"/>
                  </a:cubicBezTo>
                  <a:cubicBezTo>
                    <a:pt x="1204055" y="885251"/>
                    <a:pt x="1189334" y="887724"/>
                    <a:pt x="1175085" y="891492"/>
                  </a:cubicBezTo>
                  <a:cubicBezTo>
                    <a:pt x="1158834" y="895849"/>
                    <a:pt x="1141876" y="896085"/>
                    <a:pt x="1125507" y="900913"/>
                  </a:cubicBezTo>
                  <a:cubicBezTo>
                    <a:pt x="1114791" y="904093"/>
                    <a:pt x="1104075" y="908332"/>
                    <a:pt x="1092652" y="909274"/>
                  </a:cubicBezTo>
                  <a:cubicBezTo>
                    <a:pt x="1081700" y="910098"/>
                    <a:pt x="1070983" y="912454"/>
                    <a:pt x="1060267" y="915044"/>
                  </a:cubicBezTo>
                  <a:cubicBezTo>
                    <a:pt x="1041661" y="919519"/>
                    <a:pt x="1022936" y="923641"/>
                    <a:pt x="1004565" y="929176"/>
                  </a:cubicBezTo>
                  <a:cubicBezTo>
                    <a:pt x="989492" y="933651"/>
                    <a:pt x="974065" y="936359"/>
                    <a:pt x="958991" y="940128"/>
                  </a:cubicBezTo>
                  <a:cubicBezTo>
                    <a:pt x="943447" y="944014"/>
                    <a:pt x="928491" y="949902"/>
                    <a:pt x="912946" y="953788"/>
                  </a:cubicBezTo>
                  <a:cubicBezTo>
                    <a:pt x="892102" y="959088"/>
                    <a:pt x="871847" y="966153"/>
                    <a:pt x="851592" y="973572"/>
                  </a:cubicBezTo>
                  <a:cubicBezTo>
                    <a:pt x="829924" y="981462"/>
                    <a:pt x="807785" y="988057"/>
                    <a:pt x="786116" y="995947"/>
                  </a:cubicBezTo>
                  <a:cubicBezTo>
                    <a:pt x="767039" y="1002895"/>
                    <a:pt x="748433" y="1010903"/>
                    <a:pt x="729591" y="1018440"/>
                  </a:cubicBezTo>
                  <a:cubicBezTo>
                    <a:pt x="713575" y="1024917"/>
                    <a:pt x="696853" y="1029980"/>
                    <a:pt x="681897" y="1038341"/>
                  </a:cubicBezTo>
                  <a:cubicBezTo>
                    <a:pt x="666117" y="1047174"/>
                    <a:pt x="649277" y="1053768"/>
                    <a:pt x="632908" y="1061070"/>
                  </a:cubicBezTo>
                  <a:cubicBezTo>
                    <a:pt x="598521" y="1076496"/>
                    <a:pt x="566019" y="1095338"/>
                    <a:pt x="532574" y="1112649"/>
                  </a:cubicBezTo>
                  <a:cubicBezTo>
                    <a:pt x="525273" y="1116418"/>
                    <a:pt x="517148" y="1118655"/>
                    <a:pt x="510671" y="1123837"/>
                  </a:cubicBezTo>
                  <a:cubicBezTo>
                    <a:pt x="499837" y="1132434"/>
                    <a:pt x="486765" y="1137026"/>
                    <a:pt x="475224" y="1144445"/>
                  </a:cubicBezTo>
                  <a:cubicBezTo>
                    <a:pt x="468041" y="1149038"/>
                    <a:pt x="461328" y="1154808"/>
                    <a:pt x="453556" y="1158341"/>
                  </a:cubicBezTo>
                  <a:cubicBezTo>
                    <a:pt x="434007" y="1167291"/>
                    <a:pt x="416108" y="1179185"/>
                    <a:pt x="398797" y="1191432"/>
                  </a:cubicBezTo>
                  <a:cubicBezTo>
                    <a:pt x="380661" y="1204268"/>
                    <a:pt x="361113" y="1215103"/>
                    <a:pt x="343331" y="1228410"/>
                  </a:cubicBezTo>
                  <a:cubicBezTo>
                    <a:pt x="337442" y="1232767"/>
                    <a:pt x="331554" y="1237477"/>
                    <a:pt x="325195" y="1241364"/>
                  </a:cubicBezTo>
                  <a:cubicBezTo>
                    <a:pt x="307531" y="1252316"/>
                    <a:pt x="291397" y="1265505"/>
                    <a:pt x="274204" y="1277163"/>
                  </a:cubicBezTo>
                  <a:cubicBezTo>
                    <a:pt x="259013" y="1287526"/>
                    <a:pt x="244881" y="1299420"/>
                    <a:pt x="230279" y="1310372"/>
                  </a:cubicBezTo>
                  <a:cubicBezTo>
                    <a:pt x="214970" y="1321795"/>
                    <a:pt x="200249" y="1334278"/>
                    <a:pt x="185058" y="1345819"/>
                  </a:cubicBezTo>
                  <a:cubicBezTo>
                    <a:pt x="161388" y="1363719"/>
                    <a:pt x="138778" y="1383149"/>
                    <a:pt x="115343" y="1401285"/>
                  </a:cubicBezTo>
                  <a:cubicBezTo>
                    <a:pt x="104744" y="1409528"/>
                    <a:pt x="98267" y="1419891"/>
                    <a:pt x="96383" y="1433787"/>
                  </a:cubicBezTo>
                  <a:cubicBezTo>
                    <a:pt x="94852" y="1443679"/>
                    <a:pt x="95559" y="1453453"/>
                    <a:pt x="94852" y="1462403"/>
                  </a:cubicBezTo>
                  <a:close/>
                  <a:moveTo>
                    <a:pt x="1241621" y="2410978"/>
                  </a:moveTo>
                  <a:cubicBezTo>
                    <a:pt x="1276478" y="2411449"/>
                    <a:pt x="1312514" y="2408387"/>
                    <a:pt x="1348667" y="2402381"/>
                  </a:cubicBezTo>
                  <a:cubicBezTo>
                    <a:pt x="1376459" y="2397671"/>
                    <a:pt x="1403544" y="2391547"/>
                    <a:pt x="1430394" y="2383186"/>
                  </a:cubicBezTo>
                  <a:cubicBezTo>
                    <a:pt x="1454417" y="2375649"/>
                    <a:pt x="1476910" y="2364580"/>
                    <a:pt x="1499285" y="2353746"/>
                  </a:cubicBezTo>
                  <a:cubicBezTo>
                    <a:pt x="1523544" y="2342087"/>
                    <a:pt x="1546507" y="2327485"/>
                    <a:pt x="1568293" y="2311587"/>
                  </a:cubicBezTo>
                  <a:cubicBezTo>
                    <a:pt x="1594201" y="2292745"/>
                    <a:pt x="1621168" y="2275081"/>
                    <a:pt x="1644956" y="2253412"/>
                  </a:cubicBezTo>
                  <a:cubicBezTo>
                    <a:pt x="1655084" y="2244227"/>
                    <a:pt x="1666978" y="2236808"/>
                    <a:pt x="1676163" y="2226916"/>
                  </a:cubicBezTo>
                  <a:cubicBezTo>
                    <a:pt x="1687586" y="2214668"/>
                    <a:pt x="1699834" y="2203246"/>
                    <a:pt x="1711492" y="2191352"/>
                  </a:cubicBezTo>
                  <a:cubicBezTo>
                    <a:pt x="1726801" y="2175689"/>
                    <a:pt x="1742581" y="2160380"/>
                    <a:pt x="1756006" y="2143187"/>
                  </a:cubicBezTo>
                  <a:cubicBezTo>
                    <a:pt x="1779794" y="2112686"/>
                    <a:pt x="1804053" y="2082539"/>
                    <a:pt x="1824897" y="2049684"/>
                  </a:cubicBezTo>
                  <a:cubicBezTo>
                    <a:pt x="1842090" y="2022598"/>
                    <a:pt x="1857164" y="1994335"/>
                    <a:pt x="1873180" y="1966543"/>
                  </a:cubicBezTo>
                  <a:cubicBezTo>
                    <a:pt x="1877066" y="1959713"/>
                    <a:pt x="1881423" y="1953118"/>
                    <a:pt x="1884249" y="1945817"/>
                  </a:cubicBezTo>
                  <a:cubicBezTo>
                    <a:pt x="1893906" y="1920616"/>
                    <a:pt x="1906860" y="1896828"/>
                    <a:pt x="1916516" y="1871627"/>
                  </a:cubicBezTo>
                  <a:cubicBezTo>
                    <a:pt x="1931707" y="1832177"/>
                    <a:pt x="1947488" y="1792962"/>
                    <a:pt x="1958557" y="1752098"/>
                  </a:cubicBezTo>
                  <a:cubicBezTo>
                    <a:pt x="1962797" y="1736318"/>
                    <a:pt x="1967978" y="1720774"/>
                    <a:pt x="1973042" y="1705229"/>
                  </a:cubicBezTo>
                  <a:cubicBezTo>
                    <a:pt x="1982816" y="1675435"/>
                    <a:pt x="1987527" y="1644581"/>
                    <a:pt x="1996830" y="1614670"/>
                  </a:cubicBezTo>
                  <a:cubicBezTo>
                    <a:pt x="2001776" y="1599008"/>
                    <a:pt x="2003778" y="1581814"/>
                    <a:pt x="2007311" y="1565327"/>
                  </a:cubicBezTo>
                  <a:cubicBezTo>
                    <a:pt x="2014023" y="1533178"/>
                    <a:pt x="2021089" y="1501147"/>
                    <a:pt x="2027448" y="1468998"/>
                  </a:cubicBezTo>
                  <a:cubicBezTo>
                    <a:pt x="2029332" y="1459459"/>
                    <a:pt x="2031688" y="1449920"/>
                    <a:pt x="2033101" y="1440264"/>
                  </a:cubicBezTo>
                  <a:cubicBezTo>
                    <a:pt x="2036516" y="1415769"/>
                    <a:pt x="2042639" y="1391981"/>
                    <a:pt x="2046526" y="1367605"/>
                  </a:cubicBezTo>
                  <a:cubicBezTo>
                    <a:pt x="2050176" y="1344406"/>
                    <a:pt x="2055475" y="1321560"/>
                    <a:pt x="2059126" y="1298361"/>
                  </a:cubicBezTo>
                  <a:cubicBezTo>
                    <a:pt x="2060657" y="1288940"/>
                    <a:pt x="2063954" y="1280225"/>
                    <a:pt x="2065956" y="1271040"/>
                  </a:cubicBezTo>
                  <a:cubicBezTo>
                    <a:pt x="2073022" y="1237831"/>
                    <a:pt x="2077968" y="1204151"/>
                    <a:pt x="2087271" y="1171413"/>
                  </a:cubicBezTo>
                  <a:cubicBezTo>
                    <a:pt x="2092688" y="1152218"/>
                    <a:pt x="2095868" y="1132551"/>
                    <a:pt x="2101403" y="1113356"/>
                  </a:cubicBezTo>
                  <a:cubicBezTo>
                    <a:pt x="2107880" y="1090746"/>
                    <a:pt x="2113297" y="1067782"/>
                    <a:pt x="2121422" y="1045761"/>
                  </a:cubicBezTo>
                  <a:cubicBezTo>
                    <a:pt x="2126840" y="1031276"/>
                    <a:pt x="2124484" y="1019028"/>
                    <a:pt x="2115652" y="1007135"/>
                  </a:cubicBezTo>
                  <a:cubicBezTo>
                    <a:pt x="2113768" y="1004661"/>
                    <a:pt x="2111884" y="1002188"/>
                    <a:pt x="2110117" y="999480"/>
                  </a:cubicBezTo>
                  <a:cubicBezTo>
                    <a:pt x="2093042" y="972277"/>
                    <a:pt x="2072198" y="948018"/>
                    <a:pt x="2050176" y="924819"/>
                  </a:cubicBezTo>
                  <a:cubicBezTo>
                    <a:pt x="2037576" y="911512"/>
                    <a:pt x="2025446" y="897733"/>
                    <a:pt x="2012139" y="885251"/>
                  </a:cubicBezTo>
                  <a:cubicBezTo>
                    <a:pt x="2005073" y="878656"/>
                    <a:pt x="1998361" y="871355"/>
                    <a:pt x="1990471" y="865702"/>
                  </a:cubicBezTo>
                  <a:cubicBezTo>
                    <a:pt x="1984583" y="861580"/>
                    <a:pt x="1981756" y="861934"/>
                    <a:pt x="1977870" y="867704"/>
                  </a:cubicBezTo>
                  <a:cubicBezTo>
                    <a:pt x="1973513" y="874299"/>
                    <a:pt x="1968096" y="879951"/>
                    <a:pt x="1963268" y="886075"/>
                  </a:cubicBezTo>
                  <a:cubicBezTo>
                    <a:pt x="1941717" y="913278"/>
                    <a:pt x="1920520" y="940834"/>
                    <a:pt x="1899323" y="968391"/>
                  </a:cubicBezTo>
                  <a:cubicBezTo>
                    <a:pt x="1887429" y="983935"/>
                    <a:pt x="1875535" y="999480"/>
                    <a:pt x="1863876" y="1015142"/>
                  </a:cubicBezTo>
                  <a:cubicBezTo>
                    <a:pt x="1852453" y="1030451"/>
                    <a:pt x="1841148" y="1046114"/>
                    <a:pt x="1829254" y="1060952"/>
                  </a:cubicBezTo>
                  <a:cubicBezTo>
                    <a:pt x="1816536" y="1076850"/>
                    <a:pt x="1804878" y="1093572"/>
                    <a:pt x="1792395" y="1109588"/>
                  </a:cubicBezTo>
                  <a:cubicBezTo>
                    <a:pt x="1775908" y="1130903"/>
                    <a:pt x="1759421" y="1152453"/>
                    <a:pt x="1743759" y="1174357"/>
                  </a:cubicBezTo>
                  <a:cubicBezTo>
                    <a:pt x="1722679" y="1203915"/>
                    <a:pt x="1699127" y="1231943"/>
                    <a:pt x="1677812" y="1261383"/>
                  </a:cubicBezTo>
                  <a:cubicBezTo>
                    <a:pt x="1658264" y="1288351"/>
                    <a:pt x="1637537" y="1314258"/>
                    <a:pt x="1617518" y="1340873"/>
                  </a:cubicBezTo>
                  <a:cubicBezTo>
                    <a:pt x="1587842" y="1380205"/>
                    <a:pt x="1556164" y="1418007"/>
                    <a:pt x="1525428" y="1456633"/>
                  </a:cubicBezTo>
                  <a:cubicBezTo>
                    <a:pt x="1504231" y="1483247"/>
                    <a:pt x="1483033" y="1509744"/>
                    <a:pt x="1460305" y="1535180"/>
                  </a:cubicBezTo>
                  <a:cubicBezTo>
                    <a:pt x="1450649" y="1546015"/>
                    <a:pt x="1440875" y="1556731"/>
                    <a:pt x="1431924" y="1568154"/>
                  </a:cubicBezTo>
                  <a:cubicBezTo>
                    <a:pt x="1410021" y="1596299"/>
                    <a:pt x="1384937" y="1621618"/>
                    <a:pt x="1360914" y="1647879"/>
                  </a:cubicBezTo>
                  <a:cubicBezTo>
                    <a:pt x="1346665" y="1663423"/>
                    <a:pt x="1331473" y="1678261"/>
                    <a:pt x="1317577" y="1694159"/>
                  </a:cubicBezTo>
                  <a:cubicBezTo>
                    <a:pt x="1302622" y="1711235"/>
                    <a:pt x="1286135" y="1726780"/>
                    <a:pt x="1270237" y="1742795"/>
                  </a:cubicBezTo>
                  <a:cubicBezTo>
                    <a:pt x="1251866" y="1761402"/>
                    <a:pt x="1231611" y="1778242"/>
                    <a:pt x="1213005" y="1796612"/>
                  </a:cubicBezTo>
                  <a:cubicBezTo>
                    <a:pt x="1198520" y="1810862"/>
                    <a:pt x="1182622" y="1823580"/>
                    <a:pt x="1168137" y="1837947"/>
                  </a:cubicBezTo>
                  <a:cubicBezTo>
                    <a:pt x="1154477" y="1851372"/>
                    <a:pt x="1138461" y="1862088"/>
                    <a:pt x="1123976" y="1874689"/>
                  </a:cubicBezTo>
                  <a:cubicBezTo>
                    <a:pt x="1108903" y="1887643"/>
                    <a:pt x="1092887" y="1899654"/>
                    <a:pt x="1076871" y="1911431"/>
                  </a:cubicBezTo>
                  <a:cubicBezTo>
                    <a:pt x="1068157" y="1917908"/>
                    <a:pt x="1058972" y="1924267"/>
                    <a:pt x="1050846" y="1931215"/>
                  </a:cubicBezTo>
                  <a:cubicBezTo>
                    <a:pt x="1036126" y="1943698"/>
                    <a:pt x="1020228" y="1954296"/>
                    <a:pt x="1004448" y="1965012"/>
                  </a:cubicBezTo>
                  <a:cubicBezTo>
                    <a:pt x="979600" y="1981970"/>
                    <a:pt x="954516" y="1998810"/>
                    <a:pt x="928962" y="2014826"/>
                  </a:cubicBezTo>
                  <a:cubicBezTo>
                    <a:pt x="899404" y="2033315"/>
                    <a:pt x="868668" y="2049566"/>
                    <a:pt x="838050" y="2066052"/>
                  </a:cubicBezTo>
                  <a:cubicBezTo>
                    <a:pt x="827333" y="2071823"/>
                    <a:pt x="816028" y="2076533"/>
                    <a:pt x="805430" y="2082304"/>
                  </a:cubicBezTo>
                  <a:cubicBezTo>
                    <a:pt x="781170" y="2095257"/>
                    <a:pt x="756205" y="2106445"/>
                    <a:pt x="731122" y="2117397"/>
                  </a:cubicBezTo>
                  <a:cubicBezTo>
                    <a:pt x="712515" y="2125640"/>
                    <a:pt x="693438" y="2132706"/>
                    <a:pt x="674360" y="2139889"/>
                  </a:cubicBezTo>
                  <a:cubicBezTo>
                    <a:pt x="659051" y="2145778"/>
                    <a:pt x="643860" y="2152137"/>
                    <a:pt x="628080" y="2156847"/>
                  </a:cubicBezTo>
                  <a:cubicBezTo>
                    <a:pt x="611240" y="2161911"/>
                    <a:pt x="594400" y="2166975"/>
                    <a:pt x="578031" y="2173805"/>
                  </a:cubicBezTo>
                  <a:cubicBezTo>
                    <a:pt x="569199" y="2177456"/>
                    <a:pt x="568021" y="2181224"/>
                    <a:pt x="575322" y="2186759"/>
                  </a:cubicBezTo>
                  <a:cubicBezTo>
                    <a:pt x="590278" y="2198064"/>
                    <a:pt x="605351" y="2209251"/>
                    <a:pt x="620896" y="2219615"/>
                  </a:cubicBezTo>
                  <a:cubicBezTo>
                    <a:pt x="646097" y="2236219"/>
                    <a:pt x="672123" y="2251410"/>
                    <a:pt x="699090" y="2264953"/>
                  </a:cubicBezTo>
                  <a:cubicBezTo>
                    <a:pt x="721818" y="2276376"/>
                    <a:pt x="744193" y="2288623"/>
                    <a:pt x="767746" y="2298280"/>
                  </a:cubicBezTo>
                  <a:cubicBezTo>
                    <a:pt x="784115" y="2304874"/>
                    <a:pt x="800366" y="2311705"/>
                    <a:pt x="816381" y="2318770"/>
                  </a:cubicBezTo>
                  <a:cubicBezTo>
                    <a:pt x="834635" y="2326896"/>
                    <a:pt x="853359" y="2333962"/>
                    <a:pt x="872083" y="2340556"/>
                  </a:cubicBezTo>
                  <a:cubicBezTo>
                    <a:pt x="893045" y="2347975"/>
                    <a:pt x="914006" y="2355748"/>
                    <a:pt x="935557" y="2361636"/>
                  </a:cubicBezTo>
                  <a:cubicBezTo>
                    <a:pt x="954752" y="2366935"/>
                    <a:pt x="973829" y="2372705"/>
                    <a:pt x="993142" y="2377651"/>
                  </a:cubicBezTo>
                  <a:cubicBezTo>
                    <a:pt x="1007156" y="2381302"/>
                    <a:pt x="1021523" y="2383657"/>
                    <a:pt x="1035419" y="2387543"/>
                  </a:cubicBezTo>
                  <a:cubicBezTo>
                    <a:pt x="1052377" y="2392254"/>
                    <a:pt x="1069806" y="2395198"/>
                    <a:pt x="1086999" y="2398260"/>
                  </a:cubicBezTo>
                  <a:cubicBezTo>
                    <a:pt x="1104899" y="2401439"/>
                    <a:pt x="1123152" y="2400615"/>
                    <a:pt x="1141405" y="2405208"/>
                  </a:cubicBezTo>
                  <a:cubicBezTo>
                    <a:pt x="1162014" y="2410271"/>
                    <a:pt x="1184035" y="2409683"/>
                    <a:pt x="1205468" y="2410978"/>
                  </a:cubicBezTo>
                  <a:cubicBezTo>
                    <a:pt x="1217244" y="2411567"/>
                    <a:pt x="1228667" y="2410978"/>
                    <a:pt x="1241621" y="2410978"/>
                  </a:cubicBezTo>
                  <a:close/>
                  <a:moveTo>
                    <a:pt x="74008" y="1191550"/>
                  </a:moveTo>
                  <a:cubicBezTo>
                    <a:pt x="72124" y="1225583"/>
                    <a:pt x="75539" y="1260794"/>
                    <a:pt x="79190" y="1295888"/>
                  </a:cubicBezTo>
                  <a:cubicBezTo>
                    <a:pt x="80132" y="1305544"/>
                    <a:pt x="79543" y="1315554"/>
                    <a:pt x="83076" y="1324975"/>
                  </a:cubicBezTo>
                  <a:cubicBezTo>
                    <a:pt x="86491" y="1334043"/>
                    <a:pt x="89200" y="1335338"/>
                    <a:pt x="96501" y="1329567"/>
                  </a:cubicBezTo>
                  <a:cubicBezTo>
                    <a:pt x="105804" y="1322384"/>
                    <a:pt x="114636" y="1314612"/>
                    <a:pt x="123822" y="1307193"/>
                  </a:cubicBezTo>
                  <a:cubicBezTo>
                    <a:pt x="140897" y="1293415"/>
                    <a:pt x="158091" y="1279872"/>
                    <a:pt x="175166" y="1266094"/>
                  </a:cubicBezTo>
                  <a:cubicBezTo>
                    <a:pt x="186707" y="1256790"/>
                    <a:pt x="197894" y="1247134"/>
                    <a:pt x="210377" y="1238773"/>
                  </a:cubicBezTo>
                  <a:cubicBezTo>
                    <a:pt x="227217" y="1227468"/>
                    <a:pt x="242997" y="1214514"/>
                    <a:pt x="259602" y="1202855"/>
                  </a:cubicBezTo>
                  <a:cubicBezTo>
                    <a:pt x="276206" y="1191197"/>
                    <a:pt x="293164" y="1180009"/>
                    <a:pt x="310593" y="1169293"/>
                  </a:cubicBezTo>
                  <a:cubicBezTo>
                    <a:pt x="332614" y="1155868"/>
                    <a:pt x="354165" y="1141501"/>
                    <a:pt x="377011" y="1129372"/>
                  </a:cubicBezTo>
                  <a:cubicBezTo>
                    <a:pt x="386549" y="1124308"/>
                    <a:pt x="396206" y="1118891"/>
                    <a:pt x="405156" y="1112767"/>
                  </a:cubicBezTo>
                  <a:cubicBezTo>
                    <a:pt x="415754" y="1105348"/>
                    <a:pt x="427295" y="1099460"/>
                    <a:pt x="438718" y="1093690"/>
                  </a:cubicBezTo>
                  <a:cubicBezTo>
                    <a:pt x="453438" y="1086388"/>
                    <a:pt x="467687" y="1078263"/>
                    <a:pt x="482879" y="1071904"/>
                  </a:cubicBezTo>
                  <a:cubicBezTo>
                    <a:pt x="502310" y="1063896"/>
                    <a:pt x="520916" y="1054239"/>
                    <a:pt x="540111" y="1045525"/>
                  </a:cubicBezTo>
                  <a:cubicBezTo>
                    <a:pt x="554714" y="1038930"/>
                    <a:pt x="569552" y="1032924"/>
                    <a:pt x="584154" y="1026094"/>
                  </a:cubicBezTo>
                  <a:cubicBezTo>
                    <a:pt x="596990" y="1020088"/>
                    <a:pt x="609591" y="1013611"/>
                    <a:pt x="623016" y="1009372"/>
                  </a:cubicBezTo>
                  <a:cubicBezTo>
                    <a:pt x="645391" y="1002188"/>
                    <a:pt x="666823" y="992532"/>
                    <a:pt x="689080" y="985113"/>
                  </a:cubicBezTo>
                  <a:cubicBezTo>
                    <a:pt x="711691" y="977576"/>
                    <a:pt x="734301" y="969804"/>
                    <a:pt x="756911" y="962385"/>
                  </a:cubicBezTo>
                  <a:cubicBezTo>
                    <a:pt x="794124" y="950255"/>
                    <a:pt x="832044" y="941070"/>
                    <a:pt x="869139" y="928705"/>
                  </a:cubicBezTo>
                  <a:cubicBezTo>
                    <a:pt x="886568" y="922935"/>
                    <a:pt x="905410" y="922110"/>
                    <a:pt x="922367" y="914691"/>
                  </a:cubicBezTo>
                  <a:cubicBezTo>
                    <a:pt x="934732" y="909392"/>
                    <a:pt x="948628" y="910334"/>
                    <a:pt x="961229" y="905859"/>
                  </a:cubicBezTo>
                  <a:cubicBezTo>
                    <a:pt x="973476" y="901502"/>
                    <a:pt x="985723" y="897851"/>
                    <a:pt x="998677" y="896556"/>
                  </a:cubicBezTo>
                  <a:cubicBezTo>
                    <a:pt x="1002917" y="896085"/>
                    <a:pt x="1007392" y="895849"/>
                    <a:pt x="1011396" y="894318"/>
                  </a:cubicBezTo>
                  <a:cubicBezTo>
                    <a:pt x="1030238" y="887370"/>
                    <a:pt x="1049668" y="882778"/>
                    <a:pt x="1069452" y="880069"/>
                  </a:cubicBezTo>
                  <a:cubicBezTo>
                    <a:pt x="1080051" y="878656"/>
                    <a:pt x="1089590" y="873828"/>
                    <a:pt x="1100071" y="872061"/>
                  </a:cubicBezTo>
                  <a:cubicBezTo>
                    <a:pt x="1116204" y="869235"/>
                    <a:pt x="1132573" y="866526"/>
                    <a:pt x="1147882" y="861227"/>
                  </a:cubicBezTo>
                  <a:cubicBezTo>
                    <a:pt x="1167666" y="854397"/>
                    <a:pt x="1188746" y="854044"/>
                    <a:pt x="1208176" y="846507"/>
                  </a:cubicBezTo>
                  <a:cubicBezTo>
                    <a:pt x="1221366" y="841443"/>
                    <a:pt x="1235733" y="840736"/>
                    <a:pt x="1249158" y="836261"/>
                  </a:cubicBezTo>
                  <a:cubicBezTo>
                    <a:pt x="1272121" y="828607"/>
                    <a:pt x="1295909" y="824014"/>
                    <a:pt x="1318755" y="815771"/>
                  </a:cubicBezTo>
                  <a:cubicBezTo>
                    <a:pt x="1327234" y="812709"/>
                    <a:pt x="1336184" y="811296"/>
                    <a:pt x="1344780" y="808470"/>
                  </a:cubicBezTo>
                  <a:cubicBezTo>
                    <a:pt x="1368922" y="800462"/>
                    <a:pt x="1392945" y="791983"/>
                    <a:pt x="1417086" y="783975"/>
                  </a:cubicBezTo>
                  <a:cubicBezTo>
                    <a:pt x="1433102" y="778676"/>
                    <a:pt x="1448529" y="772081"/>
                    <a:pt x="1463838" y="765251"/>
                  </a:cubicBezTo>
                  <a:cubicBezTo>
                    <a:pt x="1479265" y="758421"/>
                    <a:pt x="1494338" y="750884"/>
                    <a:pt x="1509530" y="743700"/>
                  </a:cubicBezTo>
                  <a:cubicBezTo>
                    <a:pt x="1522484" y="737459"/>
                    <a:pt x="1536144" y="732277"/>
                    <a:pt x="1548156" y="724623"/>
                  </a:cubicBezTo>
                  <a:cubicBezTo>
                    <a:pt x="1566527" y="712729"/>
                    <a:pt x="1585604" y="702013"/>
                    <a:pt x="1603740" y="689647"/>
                  </a:cubicBezTo>
                  <a:cubicBezTo>
                    <a:pt x="1630354" y="671512"/>
                    <a:pt x="1655320" y="651493"/>
                    <a:pt x="1679814" y="630766"/>
                  </a:cubicBezTo>
                  <a:cubicBezTo>
                    <a:pt x="1685938" y="625585"/>
                    <a:pt x="1685702" y="621463"/>
                    <a:pt x="1679579" y="616399"/>
                  </a:cubicBezTo>
                  <a:cubicBezTo>
                    <a:pt x="1661914" y="601561"/>
                    <a:pt x="1641895" y="589785"/>
                    <a:pt x="1622935" y="576714"/>
                  </a:cubicBezTo>
                  <a:cubicBezTo>
                    <a:pt x="1605977" y="565055"/>
                    <a:pt x="1588666" y="553632"/>
                    <a:pt x="1570413" y="543505"/>
                  </a:cubicBezTo>
                  <a:cubicBezTo>
                    <a:pt x="1547685" y="530904"/>
                    <a:pt x="1526959" y="514653"/>
                    <a:pt x="1502582" y="504996"/>
                  </a:cubicBezTo>
                  <a:cubicBezTo>
                    <a:pt x="1500462" y="504172"/>
                    <a:pt x="1498460" y="502759"/>
                    <a:pt x="1496694" y="501228"/>
                  </a:cubicBezTo>
                  <a:cubicBezTo>
                    <a:pt x="1492454" y="497460"/>
                    <a:pt x="1487626" y="494515"/>
                    <a:pt x="1482445" y="493102"/>
                  </a:cubicBezTo>
                  <a:cubicBezTo>
                    <a:pt x="1468313" y="489216"/>
                    <a:pt x="1456772" y="480031"/>
                    <a:pt x="1443465" y="474378"/>
                  </a:cubicBezTo>
                  <a:cubicBezTo>
                    <a:pt x="1424388" y="466370"/>
                    <a:pt x="1406488" y="455889"/>
                    <a:pt x="1387293" y="447882"/>
                  </a:cubicBezTo>
                  <a:cubicBezTo>
                    <a:pt x="1375045" y="442700"/>
                    <a:pt x="1362327" y="438461"/>
                    <a:pt x="1350669" y="432455"/>
                  </a:cubicBezTo>
                  <a:cubicBezTo>
                    <a:pt x="1332062" y="422916"/>
                    <a:pt x="1311925" y="417852"/>
                    <a:pt x="1292730" y="410080"/>
                  </a:cubicBezTo>
                  <a:cubicBezTo>
                    <a:pt x="1276125" y="403250"/>
                    <a:pt x="1258696" y="398304"/>
                    <a:pt x="1241856" y="392180"/>
                  </a:cubicBezTo>
                  <a:cubicBezTo>
                    <a:pt x="1220070" y="384408"/>
                    <a:pt x="1197460" y="379933"/>
                    <a:pt x="1175792" y="372161"/>
                  </a:cubicBezTo>
                  <a:cubicBezTo>
                    <a:pt x="1166017" y="368628"/>
                    <a:pt x="1155772" y="368392"/>
                    <a:pt x="1145998" y="365566"/>
                  </a:cubicBezTo>
                  <a:cubicBezTo>
                    <a:pt x="1128687" y="360620"/>
                    <a:pt x="1111729" y="354261"/>
                    <a:pt x="1093711" y="352730"/>
                  </a:cubicBezTo>
                  <a:cubicBezTo>
                    <a:pt x="1081817" y="351788"/>
                    <a:pt x="1070983" y="346606"/>
                    <a:pt x="1059325" y="345075"/>
                  </a:cubicBezTo>
                  <a:cubicBezTo>
                    <a:pt x="1041896" y="342838"/>
                    <a:pt x="1024585" y="340011"/>
                    <a:pt x="1007156" y="337656"/>
                  </a:cubicBezTo>
                  <a:cubicBezTo>
                    <a:pt x="989374" y="335301"/>
                    <a:pt x="971474" y="334241"/>
                    <a:pt x="953692" y="331062"/>
                  </a:cubicBezTo>
                  <a:cubicBezTo>
                    <a:pt x="927549" y="326351"/>
                    <a:pt x="900581" y="328117"/>
                    <a:pt x="874085" y="325880"/>
                  </a:cubicBezTo>
                  <a:cubicBezTo>
                    <a:pt x="834163" y="322700"/>
                    <a:pt x="794242" y="328824"/>
                    <a:pt x="754203" y="328235"/>
                  </a:cubicBezTo>
                  <a:cubicBezTo>
                    <a:pt x="752319" y="328235"/>
                    <a:pt x="750317" y="328824"/>
                    <a:pt x="748433" y="329177"/>
                  </a:cubicBezTo>
                  <a:cubicBezTo>
                    <a:pt x="733477" y="332239"/>
                    <a:pt x="718639" y="335890"/>
                    <a:pt x="703094" y="335065"/>
                  </a:cubicBezTo>
                  <a:cubicBezTo>
                    <a:pt x="699090" y="334830"/>
                    <a:pt x="695322" y="335772"/>
                    <a:pt x="691553" y="337067"/>
                  </a:cubicBezTo>
                  <a:cubicBezTo>
                    <a:pt x="685901" y="338952"/>
                    <a:pt x="680130" y="339658"/>
                    <a:pt x="674125" y="339540"/>
                  </a:cubicBezTo>
                  <a:cubicBezTo>
                    <a:pt x="665881" y="339423"/>
                    <a:pt x="657873" y="340954"/>
                    <a:pt x="649748" y="342838"/>
                  </a:cubicBezTo>
                  <a:cubicBezTo>
                    <a:pt x="639385" y="345193"/>
                    <a:pt x="629493" y="349197"/>
                    <a:pt x="619130" y="350846"/>
                  </a:cubicBezTo>
                  <a:cubicBezTo>
                    <a:pt x="601819" y="353672"/>
                    <a:pt x="584743" y="356380"/>
                    <a:pt x="567903" y="361915"/>
                  </a:cubicBezTo>
                  <a:cubicBezTo>
                    <a:pt x="548708" y="368274"/>
                    <a:pt x="528571" y="371925"/>
                    <a:pt x="509258" y="378520"/>
                  </a:cubicBezTo>
                  <a:cubicBezTo>
                    <a:pt x="484056" y="387116"/>
                    <a:pt x="458738" y="395242"/>
                    <a:pt x="435538" y="408667"/>
                  </a:cubicBezTo>
                  <a:cubicBezTo>
                    <a:pt x="404449" y="426567"/>
                    <a:pt x="376775" y="448942"/>
                    <a:pt x="350279" y="472847"/>
                  </a:cubicBezTo>
                  <a:cubicBezTo>
                    <a:pt x="329081" y="492042"/>
                    <a:pt x="309768" y="513240"/>
                    <a:pt x="292222" y="535850"/>
                  </a:cubicBezTo>
                  <a:cubicBezTo>
                    <a:pt x="283272" y="547273"/>
                    <a:pt x="274086" y="558578"/>
                    <a:pt x="266079" y="570590"/>
                  </a:cubicBezTo>
                  <a:cubicBezTo>
                    <a:pt x="252889" y="590374"/>
                    <a:pt x="239346" y="609923"/>
                    <a:pt x="227335" y="630649"/>
                  </a:cubicBezTo>
                  <a:cubicBezTo>
                    <a:pt x="208140" y="663504"/>
                    <a:pt x="190004" y="696949"/>
                    <a:pt x="174695" y="731806"/>
                  </a:cubicBezTo>
                  <a:cubicBezTo>
                    <a:pt x="163861" y="756419"/>
                    <a:pt x="153733" y="781384"/>
                    <a:pt x="143841" y="806468"/>
                  </a:cubicBezTo>
                  <a:cubicBezTo>
                    <a:pt x="135009" y="828725"/>
                    <a:pt x="128886" y="851806"/>
                    <a:pt x="121113" y="874299"/>
                  </a:cubicBezTo>
                  <a:cubicBezTo>
                    <a:pt x="111810" y="901266"/>
                    <a:pt x="106746" y="929529"/>
                    <a:pt x="97796" y="956614"/>
                  </a:cubicBezTo>
                  <a:cubicBezTo>
                    <a:pt x="96265" y="961089"/>
                    <a:pt x="95206" y="965800"/>
                    <a:pt x="94852" y="970393"/>
                  </a:cubicBezTo>
                  <a:cubicBezTo>
                    <a:pt x="93321" y="993121"/>
                    <a:pt x="86844" y="1015025"/>
                    <a:pt x="83312" y="1037399"/>
                  </a:cubicBezTo>
                  <a:cubicBezTo>
                    <a:pt x="79779" y="1059539"/>
                    <a:pt x="77777" y="1081678"/>
                    <a:pt x="76010" y="1103817"/>
                  </a:cubicBezTo>
                  <a:cubicBezTo>
                    <a:pt x="74126" y="1132905"/>
                    <a:pt x="72831" y="1161521"/>
                    <a:pt x="74008" y="1191550"/>
                  </a:cubicBezTo>
                  <a:close/>
                  <a:moveTo>
                    <a:pt x="2309253" y="1369724"/>
                  </a:moveTo>
                  <a:cubicBezTo>
                    <a:pt x="2303012" y="1364661"/>
                    <a:pt x="2304660" y="1357242"/>
                    <a:pt x="2302776" y="1351236"/>
                  </a:cubicBezTo>
                  <a:cubicBezTo>
                    <a:pt x="2289351" y="1307310"/>
                    <a:pt x="2274396" y="1263974"/>
                    <a:pt x="2253905" y="1222757"/>
                  </a:cubicBezTo>
                  <a:cubicBezTo>
                    <a:pt x="2246486" y="1207801"/>
                    <a:pt x="2240009" y="1192257"/>
                    <a:pt x="2231766" y="1177654"/>
                  </a:cubicBezTo>
                  <a:cubicBezTo>
                    <a:pt x="2220931" y="1158459"/>
                    <a:pt x="2209037" y="1139853"/>
                    <a:pt x="2197261" y="1121246"/>
                  </a:cubicBezTo>
                  <a:cubicBezTo>
                    <a:pt x="2191255" y="1111707"/>
                    <a:pt x="2186663" y="1101344"/>
                    <a:pt x="2178773" y="1092983"/>
                  </a:cubicBezTo>
                  <a:cubicBezTo>
                    <a:pt x="2174062" y="1087919"/>
                    <a:pt x="2170529" y="1087684"/>
                    <a:pt x="2167232" y="1093690"/>
                  </a:cubicBezTo>
                  <a:cubicBezTo>
                    <a:pt x="2166290" y="1095338"/>
                    <a:pt x="2165937" y="1097340"/>
                    <a:pt x="2165230" y="1099225"/>
                  </a:cubicBezTo>
                  <a:cubicBezTo>
                    <a:pt x="2158871" y="1114769"/>
                    <a:pt x="2152276" y="1130314"/>
                    <a:pt x="2146388" y="1145976"/>
                  </a:cubicBezTo>
                  <a:cubicBezTo>
                    <a:pt x="2135554" y="1174828"/>
                    <a:pt x="2123660" y="1203326"/>
                    <a:pt x="2113768" y="1232649"/>
                  </a:cubicBezTo>
                  <a:cubicBezTo>
                    <a:pt x="2105054" y="1258557"/>
                    <a:pt x="2097046" y="1284700"/>
                    <a:pt x="2089391" y="1310961"/>
                  </a:cubicBezTo>
                  <a:cubicBezTo>
                    <a:pt x="2078439" y="1348056"/>
                    <a:pt x="2069371" y="1385622"/>
                    <a:pt x="2061246" y="1423542"/>
                  </a:cubicBezTo>
                  <a:cubicBezTo>
                    <a:pt x="2059479" y="1431550"/>
                    <a:pt x="2056535" y="1439322"/>
                    <a:pt x="2055005" y="1447330"/>
                  </a:cubicBezTo>
                  <a:cubicBezTo>
                    <a:pt x="2051236" y="1466525"/>
                    <a:pt x="2048057" y="1485720"/>
                    <a:pt x="2044524" y="1504915"/>
                  </a:cubicBezTo>
                  <a:cubicBezTo>
                    <a:pt x="2038989" y="1535298"/>
                    <a:pt x="2034278" y="1565798"/>
                    <a:pt x="2028272" y="1596063"/>
                  </a:cubicBezTo>
                  <a:cubicBezTo>
                    <a:pt x="2025564" y="1609488"/>
                    <a:pt x="2023798" y="1623149"/>
                    <a:pt x="2019911" y="1636338"/>
                  </a:cubicBezTo>
                  <a:cubicBezTo>
                    <a:pt x="2015554" y="1651294"/>
                    <a:pt x="2011903" y="1666485"/>
                    <a:pt x="2008371" y="1681794"/>
                  </a:cubicBezTo>
                  <a:cubicBezTo>
                    <a:pt x="2001776" y="1710293"/>
                    <a:pt x="1993650" y="1738556"/>
                    <a:pt x="1984347" y="1766230"/>
                  </a:cubicBezTo>
                  <a:cubicBezTo>
                    <a:pt x="1971040" y="1806151"/>
                    <a:pt x="1954671" y="1845131"/>
                    <a:pt x="1937595" y="1883639"/>
                  </a:cubicBezTo>
                  <a:cubicBezTo>
                    <a:pt x="1920638" y="1922029"/>
                    <a:pt x="1901560" y="1959124"/>
                    <a:pt x="1881187" y="1995631"/>
                  </a:cubicBezTo>
                  <a:cubicBezTo>
                    <a:pt x="1872120" y="2012000"/>
                    <a:pt x="1861403" y="2027426"/>
                    <a:pt x="1851629" y="2043324"/>
                  </a:cubicBezTo>
                  <a:cubicBezTo>
                    <a:pt x="1838675" y="2064404"/>
                    <a:pt x="1824426" y="2084423"/>
                    <a:pt x="1810648" y="2104796"/>
                  </a:cubicBezTo>
                  <a:cubicBezTo>
                    <a:pt x="1792512" y="2131646"/>
                    <a:pt x="1772140" y="2156965"/>
                    <a:pt x="1750942" y="2181577"/>
                  </a:cubicBezTo>
                  <a:cubicBezTo>
                    <a:pt x="1730334" y="2205719"/>
                    <a:pt x="1710314" y="2230331"/>
                    <a:pt x="1687469" y="2252470"/>
                  </a:cubicBezTo>
                  <a:cubicBezTo>
                    <a:pt x="1675692" y="2263893"/>
                    <a:pt x="1664269" y="2275905"/>
                    <a:pt x="1652140" y="2286974"/>
                  </a:cubicBezTo>
                  <a:cubicBezTo>
                    <a:pt x="1638479" y="2299340"/>
                    <a:pt x="1623995" y="2310645"/>
                    <a:pt x="1610217" y="2322892"/>
                  </a:cubicBezTo>
                  <a:cubicBezTo>
                    <a:pt x="1606566" y="2326189"/>
                    <a:pt x="1598558" y="2329251"/>
                    <a:pt x="1601738" y="2335022"/>
                  </a:cubicBezTo>
                  <a:cubicBezTo>
                    <a:pt x="1604799" y="2340439"/>
                    <a:pt x="1612572" y="2337848"/>
                    <a:pt x="1618107" y="2336670"/>
                  </a:cubicBezTo>
                  <a:cubicBezTo>
                    <a:pt x="1639068" y="2332195"/>
                    <a:pt x="1660383" y="2328662"/>
                    <a:pt x="1680638" y="2321361"/>
                  </a:cubicBezTo>
                  <a:cubicBezTo>
                    <a:pt x="1687233" y="2319006"/>
                    <a:pt x="1693945" y="2316415"/>
                    <a:pt x="1700776" y="2315120"/>
                  </a:cubicBezTo>
                  <a:cubicBezTo>
                    <a:pt x="1716674" y="2311822"/>
                    <a:pt x="1731158" y="2304403"/>
                    <a:pt x="1745879" y="2298397"/>
                  </a:cubicBezTo>
                  <a:cubicBezTo>
                    <a:pt x="1763425" y="2291096"/>
                    <a:pt x="1781089" y="2283677"/>
                    <a:pt x="1798165" y="2274727"/>
                  </a:cubicBezTo>
                  <a:cubicBezTo>
                    <a:pt x="1817243" y="2264717"/>
                    <a:pt x="1836556" y="2255061"/>
                    <a:pt x="1854926" y="2243991"/>
                  </a:cubicBezTo>
                  <a:cubicBezTo>
                    <a:pt x="1896614" y="2218672"/>
                    <a:pt x="1937124" y="2191352"/>
                    <a:pt x="1974573" y="2160027"/>
                  </a:cubicBezTo>
                  <a:cubicBezTo>
                    <a:pt x="1981756" y="2154021"/>
                    <a:pt x="1989411" y="2148368"/>
                    <a:pt x="1996359" y="2142245"/>
                  </a:cubicBezTo>
                  <a:cubicBezTo>
                    <a:pt x="2008253" y="2131646"/>
                    <a:pt x="2018851" y="2119281"/>
                    <a:pt x="2031216" y="2109389"/>
                  </a:cubicBezTo>
                  <a:cubicBezTo>
                    <a:pt x="2049352" y="2094904"/>
                    <a:pt x="2064072" y="2077004"/>
                    <a:pt x="2080323" y="2060635"/>
                  </a:cubicBezTo>
                  <a:cubicBezTo>
                    <a:pt x="2096928" y="2044031"/>
                    <a:pt x="2111413" y="2025425"/>
                    <a:pt x="2126840" y="2007760"/>
                  </a:cubicBezTo>
                  <a:cubicBezTo>
                    <a:pt x="2135318" y="1997986"/>
                    <a:pt x="2143091" y="1987505"/>
                    <a:pt x="2149332" y="1976318"/>
                  </a:cubicBezTo>
                  <a:cubicBezTo>
                    <a:pt x="2158400" y="1959831"/>
                    <a:pt x="2169940" y="1945111"/>
                    <a:pt x="2180892" y="1930155"/>
                  </a:cubicBezTo>
                  <a:cubicBezTo>
                    <a:pt x="2186192" y="1922971"/>
                    <a:pt x="2192080" y="1916141"/>
                    <a:pt x="2196084" y="1908133"/>
                  </a:cubicBezTo>
                  <a:cubicBezTo>
                    <a:pt x="2199616" y="1901068"/>
                    <a:pt x="2203620" y="1894473"/>
                    <a:pt x="2207624" y="1887878"/>
                  </a:cubicBezTo>
                  <a:cubicBezTo>
                    <a:pt x="2217399" y="1871627"/>
                    <a:pt x="2227644" y="1855611"/>
                    <a:pt x="2236476" y="1838771"/>
                  </a:cubicBezTo>
                  <a:cubicBezTo>
                    <a:pt x="2245544" y="1821696"/>
                    <a:pt x="2253669" y="1804032"/>
                    <a:pt x="2261442" y="1786249"/>
                  </a:cubicBezTo>
                  <a:cubicBezTo>
                    <a:pt x="2266270" y="1775298"/>
                    <a:pt x="2272629" y="1764699"/>
                    <a:pt x="2275926" y="1753629"/>
                  </a:cubicBezTo>
                  <a:cubicBezTo>
                    <a:pt x="2279695" y="1741029"/>
                    <a:pt x="2285347" y="1729253"/>
                    <a:pt x="2288998" y="1716534"/>
                  </a:cubicBezTo>
                  <a:cubicBezTo>
                    <a:pt x="2293355" y="1701343"/>
                    <a:pt x="2298890" y="1686387"/>
                    <a:pt x="2304660" y="1671549"/>
                  </a:cubicBezTo>
                  <a:cubicBezTo>
                    <a:pt x="2308547" y="1661539"/>
                    <a:pt x="2310549" y="1650352"/>
                    <a:pt x="2316319" y="1641166"/>
                  </a:cubicBezTo>
                  <a:cubicBezTo>
                    <a:pt x="2322325" y="1631510"/>
                    <a:pt x="2325387" y="1620558"/>
                    <a:pt x="2329508" y="1610430"/>
                  </a:cubicBezTo>
                  <a:cubicBezTo>
                    <a:pt x="2340342" y="1584052"/>
                    <a:pt x="2347997" y="1556378"/>
                    <a:pt x="2355298" y="1528703"/>
                  </a:cubicBezTo>
                  <a:cubicBezTo>
                    <a:pt x="2357653" y="1519636"/>
                    <a:pt x="2360244" y="1510568"/>
                    <a:pt x="2362482" y="1501383"/>
                  </a:cubicBezTo>
                  <a:cubicBezTo>
                    <a:pt x="2371549" y="1464170"/>
                    <a:pt x="2377084" y="1426133"/>
                    <a:pt x="2384150" y="1388566"/>
                  </a:cubicBezTo>
                  <a:cubicBezTo>
                    <a:pt x="2387330" y="1371609"/>
                    <a:pt x="2388272" y="1354298"/>
                    <a:pt x="2389802" y="1337222"/>
                  </a:cubicBezTo>
                  <a:cubicBezTo>
                    <a:pt x="2392864" y="1304131"/>
                    <a:pt x="2393689" y="1270686"/>
                    <a:pt x="2394984" y="1237477"/>
                  </a:cubicBezTo>
                  <a:cubicBezTo>
                    <a:pt x="2395573" y="1221462"/>
                    <a:pt x="2394395" y="1205328"/>
                    <a:pt x="2393689" y="1189313"/>
                  </a:cubicBezTo>
                  <a:cubicBezTo>
                    <a:pt x="2392747" y="1167409"/>
                    <a:pt x="2390038" y="1145623"/>
                    <a:pt x="2389802" y="1123601"/>
                  </a:cubicBezTo>
                  <a:cubicBezTo>
                    <a:pt x="2389685" y="1108881"/>
                    <a:pt x="2386623" y="1094043"/>
                    <a:pt x="2384268" y="1079440"/>
                  </a:cubicBezTo>
                  <a:cubicBezTo>
                    <a:pt x="2379675" y="1051766"/>
                    <a:pt x="2372374" y="1024563"/>
                    <a:pt x="2363659" y="997949"/>
                  </a:cubicBezTo>
                  <a:cubicBezTo>
                    <a:pt x="2361304" y="990766"/>
                    <a:pt x="2359891" y="982522"/>
                    <a:pt x="2353061" y="977341"/>
                  </a:cubicBezTo>
                  <a:cubicBezTo>
                    <a:pt x="2350941" y="975810"/>
                    <a:pt x="2351059" y="973337"/>
                    <a:pt x="2350588" y="970981"/>
                  </a:cubicBezTo>
                  <a:cubicBezTo>
                    <a:pt x="2349999" y="967331"/>
                    <a:pt x="2341167" y="952611"/>
                    <a:pt x="2339047" y="951551"/>
                  </a:cubicBezTo>
                  <a:cubicBezTo>
                    <a:pt x="2326682" y="945545"/>
                    <a:pt x="2315259" y="937890"/>
                    <a:pt x="2301599" y="934004"/>
                  </a:cubicBezTo>
                  <a:cubicBezTo>
                    <a:pt x="2273689" y="926114"/>
                    <a:pt x="2248135" y="935653"/>
                    <a:pt x="2230941" y="957792"/>
                  </a:cubicBezTo>
                  <a:cubicBezTo>
                    <a:pt x="2226702" y="963327"/>
                    <a:pt x="2223875" y="970157"/>
                    <a:pt x="2219401" y="975103"/>
                  </a:cubicBezTo>
                  <a:cubicBezTo>
                    <a:pt x="2209980" y="985466"/>
                    <a:pt x="2206918" y="998420"/>
                    <a:pt x="2202443" y="1010903"/>
                  </a:cubicBezTo>
                  <a:cubicBezTo>
                    <a:pt x="2200676" y="1015849"/>
                    <a:pt x="2201265" y="1020559"/>
                    <a:pt x="2204092" y="1025388"/>
                  </a:cubicBezTo>
                  <a:cubicBezTo>
                    <a:pt x="2215868" y="1045643"/>
                    <a:pt x="2226113" y="1066722"/>
                    <a:pt x="2235770" y="1088037"/>
                  </a:cubicBezTo>
                  <a:cubicBezTo>
                    <a:pt x="2252492" y="1124897"/>
                    <a:pt x="2266270" y="1162698"/>
                    <a:pt x="2278164" y="1201324"/>
                  </a:cubicBezTo>
                  <a:cubicBezTo>
                    <a:pt x="2287467" y="1231236"/>
                    <a:pt x="2294768" y="1261736"/>
                    <a:pt x="2301010" y="1292355"/>
                  </a:cubicBezTo>
                  <a:cubicBezTo>
                    <a:pt x="2305367" y="1313316"/>
                    <a:pt x="2307840" y="1334867"/>
                    <a:pt x="2311137" y="1356064"/>
                  </a:cubicBezTo>
                  <a:cubicBezTo>
                    <a:pt x="2312079" y="1360421"/>
                    <a:pt x="2313022" y="1365250"/>
                    <a:pt x="2309253" y="1369724"/>
                  </a:cubicBezTo>
                  <a:close/>
                  <a:moveTo>
                    <a:pt x="1243505" y="74340"/>
                  </a:moveTo>
                  <a:cubicBezTo>
                    <a:pt x="1214653" y="72573"/>
                    <a:pt x="1185330" y="74929"/>
                    <a:pt x="1155890" y="76813"/>
                  </a:cubicBezTo>
                  <a:cubicBezTo>
                    <a:pt x="1144231" y="77519"/>
                    <a:pt x="1132573" y="78226"/>
                    <a:pt x="1120914" y="80463"/>
                  </a:cubicBezTo>
                  <a:cubicBezTo>
                    <a:pt x="1101719" y="84232"/>
                    <a:pt x="1082406" y="87058"/>
                    <a:pt x="1062976" y="89531"/>
                  </a:cubicBezTo>
                  <a:cubicBezTo>
                    <a:pt x="1055203" y="90473"/>
                    <a:pt x="1047431" y="91180"/>
                    <a:pt x="1039894" y="93417"/>
                  </a:cubicBezTo>
                  <a:cubicBezTo>
                    <a:pt x="1015871" y="100483"/>
                    <a:pt x="991141" y="104251"/>
                    <a:pt x="966881" y="110611"/>
                  </a:cubicBezTo>
                  <a:cubicBezTo>
                    <a:pt x="924723" y="121680"/>
                    <a:pt x="883506" y="135223"/>
                    <a:pt x="842525" y="149708"/>
                  </a:cubicBezTo>
                  <a:cubicBezTo>
                    <a:pt x="821445" y="157127"/>
                    <a:pt x="800719" y="165606"/>
                    <a:pt x="780699" y="175498"/>
                  </a:cubicBezTo>
                  <a:cubicBezTo>
                    <a:pt x="767392" y="182092"/>
                    <a:pt x="753379" y="187038"/>
                    <a:pt x="740425" y="194340"/>
                  </a:cubicBezTo>
                  <a:cubicBezTo>
                    <a:pt x="729591" y="200463"/>
                    <a:pt x="718521" y="206587"/>
                    <a:pt x="707334" y="212122"/>
                  </a:cubicBezTo>
                  <a:cubicBezTo>
                    <a:pt x="691436" y="219894"/>
                    <a:pt x="676127" y="228255"/>
                    <a:pt x="661171" y="237558"/>
                  </a:cubicBezTo>
                  <a:cubicBezTo>
                    <a:pt x="652221" y="243093"/>
                    <a:pt x="643271" y="248981"/>
                    <a:pt x="633850" y="253692"/>
                  </a:cubicBezTo>
                  <a:cubicBezTo>
                    <a:pt x="614890" y="263230"/>
                    <a:pt x="598992" y="277480"/>
                    <a:pt x="580975" y="288667"/>
                  </a:cubicBezTo>
                  <a:cubicBezTo>
                    <a:pt x="568845" y="296204"/>
                    <a:pt x="557422" y="305389"/>
                    <a:pt x="546117" y="314339"/>
                  </a:cubicBezTo>
                  <a:cubicBezTo>
                    <a:pt x="541524" y="317990"/>
                    <a:pt x="537285" y="322112"/>
                    <a:pt x="533045" y="326116"/>
                  </a:cubicBezTo>
                  <a:cubicBezTo>
                    <a:pt x="531279" y="327764"/>
                    <a:pt x="529630" y="329766"/>
                    <a:pt x="531279" y="332239"/>
                  </a:cubicBezTo>
                  <a:cubicBezTo>
                    <a:pt x="532457" y="334006"/>
                    <a:pt x="534812" y="333888"/>
                    <a:pt x="536696" y="333535"/>
                  </a:cubicBezTo>
                  <a:cubicBezTo>
                    <a:pt x="539051" y="333181"/>
                    <a:pt x="541289" y="332592"/>
                    <a:pt x="543526" y="332004"/>
                  </a:cubicBezTo>
                  <a:cubicBezTo>
                    <a:pt x="553772" y="329413"/>
                    <a:pt x="563781" y="326233"/>
                    <a:pt x="574498" y="325762"/>
                  </a:cubicBezTo>
                  <a:cubicBezTo>
                    <a:pt x="584508" y="325173"/>
                    <a:pt x="594517" y="322583"/>
                    <a:pt x="604409" y="320110"/>
                  </a:cubicBezTo>
                  <a:cubicBezTo>
                    <a:pt x="619130" y="316459"/>
                    <a:pt x="633968" y="313044"/>
                    <a:pt x="649159" y="311984"/>
                  </a:cubicBezTo>
                  <a:cubicBezTo>
                    <a:pt x="656578" y="311513"/>
                    <a:pt x="664233" y="311395"/>
                    <a:pt x="671298" y="309276"/>
                  </a:cubicBezTo>
                  <a:cubicBezTo>
                    <a:pt x="691436" y="303387"/>
                    <a:pt x="712397" y="303270"/>
                    <a:pt x="732888" y="301150"/>
                  </a:cubicBezTo>
                  <a:cubicBezTo>
                    <a:pt x="761269" y="298206"/>
                    <a:pt x="789885" y="296793"/>
                    <a:pt x="818501" y="296204"/>
                  </a:cubicBezTo>
                  <a:cubicBezTo>
                    <a:pt x="866666" y="295380"/>
                    <a:pt x="914948" y="295262"/>
                    <a:pt x="963231" y="297735"/>
                  </a:cubicBezTo>
                  <a:cubicBezTo>
                    <a:pt x="998088" y="299501"/>
                    <a:pt x="1032593" y="303623"/>
                    <a:pt x="1067215" y="306920"/>
                  </a:cubicBezTo>
                  <a:cubicBezTo>
                    <a:pt x="1081582" y="308216"/>
                    <a:pt x="1095713" y="311513"/>
                    <a:pt x="1110198" y="312573"/>
                  </a:cubicBezTo>
                  <a:cubicBezTo>
                    <a:pt x="1121386" y="313397"/>
                    <a:pt x="1132691" y="315399"/>
                    <a:pt x="1143643" y="318108"/>
                  </a:cubicBezTo>
                  <a:cubicBezTo>
                    <a:pt x="1152828" y="320345"/>
                    <a:pt x="1161896" y="322700"/>
                    <a:pt x="1171199" y="323878"/>
                  </a:cubicBezTo>
                  <a:cubicBezTo>
                    <a:pt x="1188628" y="326116"/>
                    <a:pt x="1206174" y="328824"/>
                    <a:pt x="1222897" y="334241"/>
                  </a:cubicBezTo>
                  <a:cubicBezTo>
                    <a:pt x="1244094" y="341071"/>
                    <a:pt x="1266704" y="342956"/>
                    <a:pt x="1287313" y="351905"/>
                  </a:cubicBezTo>
                  <a:cubicBezTo>
                    <a:pt x="1288372" y="352377"/>
                    <a:pt x="1289668" y="352141"/>
                    <a:pt x="1290845" y="352494"/>
                  </a:cubicBezTo>
                  <a:cubicBezTo>
                    <a:pt x="1318166" y="359442"/>
                    <a:pt x="1345134" y="367568"/>
                    <a:pt x="1371748" y="376753"/>
                  </a:cubicBezTo>
                  <a:cubicBezTo>
                    <a:pt x="1376223" y="378284"/>
                    <a:pt x="1380227" y="380875"/>
                    <a:pt x="1384702" y="382288"/>
                  </a:cubicBezTo>
                  <a:cubicBezTo>
                    <a:pt x="1405781" y="388529"/>
                    <a:pt x="1426272" y="396066"/>
                    <a:pt x="1446174" y="405487"/>
                  </a:cubicBezTo>
                  <a:cubicBezTo>
                    <a:pt x="1449707" y="407136"/>
                    <a:pt x="1453357" y="408785"/>
                    <a:pt x="1457126" y="409727"/>
                  </a:cubicBezTo>
                  <a:cubicBezTo>
                    <a:pt x="1472435" y="413613"/>
                    <a:pt x="1486095" y="421621"/>
                    <a:pt x="1499991" y="428333"/>
                  </a:cubicBezTo>
                  <a:cubicBezTo>
                    <a:pt x="1515065" y="435634"/>
                    <a:pt x="1530609" y="442229"/>
                    <a:pt x="1545565" y="449766"/>
                  </a:cubicBezTo>
                  <a:cubicBezTo>
                    <a:pt x="1560521" y="457420"/>
                    <a:pt x="1575359" y="465428"/>
                    <a:pt x="1590315" y="473083"/>
                  </a:cubicBezTo>
                  <a:cubicBezTo>
                    <a:pt x="1596909" y="476498"/>
                    <a:pt x="1604446" y="478500"/>
                    <a:pt x="1609981" y="483328"/>
                  </a:cubicBezTo>
                  <a:cubicBezTo>
                    <a:pt x="1620109" y="492160"/>
                    <a:pt x="1634122" y="494869"/>
                    <a:pt x="1643190" y="505114"/>
                  </a:cubicBezTo>
                  <a:cubicBezTo>
                    <a:pt x="1643896" y="505938"/>
                    <a:pt x="1645192" y="506292"/>
                    <a:pt x="1646370" y="506645"/>
                  </a:cubicBezTo>
                  <a:cubicBezTo>
                    <a:pt x="1653906" y="509118"/>
                    <a:pt x="1660148" y="514064"/>
                    <a:pt x="1667096" y="517597"/>
                  </a:cubicBezTo>
                  <a:cubicBezTo>
                    <a:pt x="1679696" y="524192"/>
                    <a:pt x="1690177" y="533730"/>
                    <a:pt x="1702542" y="540561"/>
                  </a:cubicBezTo>
                  <a:cubicBezTo>
                    <a:pt x="1712199" y="545860"/>
                    <a:pt x="1714907" y="545624"/>
                    <a:pt x="1720324" y="535968"/>
                  </a:cubicBezTo>
                  <a:cubicBezTo>
                    <a:pt x="1724093" y="529255"/>
                    <a:pt x="1726683" y="521719"/>
                    <a:pt x="1729863" y="514653"/>
                  </a:cubicBezTo>
                  <a:cubicBezTo>
                    <a:pt x="1734456" y="504525"/>
                    <a:pt x="1734338" y="493338"/>
                    <a:pt x="1737047" y="482739"/>
                  </a:cubicBezTo>
                  <a:cubicBezTo>
                    <a:pt x="1739637" y="472494"/>
                    <a:pt x="1740579" y="461895"/>
                    <a:pt x="1740933" y="451297"/>
                  </a:cubicBezTo>
                  <a:cubicBezTo>
                    <a:pt x="1741521" y="434339"/>
                    <a:pt x="1737753" y="417852"/>
                    <a:pt x="1735516" y="401248"/>
                  </a:cubicBezTo>
                  <a:cubicBezTo>
                    <a:pt x="1732689" y="379697"/>
                    <a:pt x="1724093" y="360502"/>
                    <a:pt x="1715025" y="341542"/>
                  </a:cubicBezTo>
                  <a:cubicBezTo>
                    <a:pt x="1699598" y="309276"/>
                    <a:pt x="1680167" y="279364"/>
                    <a:pt x="1655084" y="253574"/>
                  </a:cubicBezTo>
                  <a:cubicBezTo>
                    <a:pt x="1649902" y="248275"/>
                    <a:pt x="1643308" y="243682"/>
                    <a:pt x="1639657" y="237676"/>
                  </a:cubicBezTo>
                  <a:cubicBezTo>
                    <a:pt x="1630589" y="222838"/>
                    <a:pt x="1616222" y="213653"/>
                    <a:pt x="1604093" y="202465"/>
                  </a:cubicBezTo>
                  <a:cubicBezTo>
                    <a:pt x="1586900" y="186685"/>
                    <a:pt x="1567587" y="173025"/>
                    <a:pt x="1548862" y="159011"/>
                  </a:cubicBezTo>
                  <a:cubicBezTo>
                    <a:pt x="1528254" y="143466"/>
                    <a:pt x="1505526" y="131101"/>
                    <a:pt x="1484093" y="116616"/>
                  </a:cubicBezTo>
                  <a:cubicBezTo>
                    <a:pt x="1467489" y="105311"/>
                    <a:pt x="1448882" y="100130"/>
                    <a:pt x="1430158" y="94242"/>
                  </a:cubicBezTo>
                  <a:cubicBezTo>
                    <a:pt x="1413554" y="88942"/>
                    <a:pt x="1396243" y="88236"/>
                    <a:pt x="1379520" y="84467"/>
                  </a:cubicBezTo>
                  <a:cubicBezTo>
                    <a:pt x="1371159" y="82583"/>
                    <a:pt x="1362916" y="79639"/>
                    <a:pt x="1354319" y="79050"/>
                  </a:cubicBezTo>
                  <a:cubicBezTo>
                    <a:pt x="1317695" y="76106"/>
                    <a:pt x="1280953" y="72691"/>
                    <a:pt x="1243505" y="74340"/>
                  </a:cubicBezTo>
                  <a:close/>
                  <a:moveTo>
                    <a:pt x="2082796" y="528196"/>
                  </a:moveTo>
                  <a:cubicBezTo>
                    <a:pt x="2082796" y="508765"/>
                    <a:pt x="2084092" y="494162"/>
                    <a:pt x="2080323" y="479913"/>
                  </a:cubicBezTo>
                  <a:cubicBezTo>
                    <a:pt x="2076908" y="467077"/>
                    <a:pt x="2073729" y="454123"/>
                    <a:pt x="2070196" y="441287"/>
                  </a:cubicBezTo>
                  <a:cubicBezTo>
                    <a:pt x="2068429" y="434810"/>
                    <a:pt x="2065250" y="429040"/>
                    <a:pt x="2060775" y="423858"/>
                  </a:cubicBezTo>
                  <a:cubicBezTo>
                    <a:pt x="2051001" y="412671"/>
                    <a:pt x="2042522" y="400777"/>
                    <a:pt x="2032394" y="389707"/>
                  </a:cubicBezTo>
                  <a:cubicBezTo>
                    <a:pt x="2011903" y="367450"/>
                    <a:pt x="1990235" y="346606"/>
                    <a:pt x="1967272" y="327058"/>
                  </a:cubicBezTo>
                  <a:cubicBezTo>
                    <a:pt x="1952080" y="314104"/>
                    <a:pt x="1935476" y="302916"/>
                    <a:pt x="1919460" y="291022"/>
                  </a:cubicBezTo>
                  <a:cubicBezTo>
                    <a:pt x="1903680" y="279364"/>
                    <a:pt x="1887782" y="268059"/>
                    <a:pt x="1870942" y="258049"/>
                  </a:cubicBezTo>
                  <a:cubicBezTo>
                    <a:pt x="1855162" y="248628"/>
                    <a:pt x="1839146" y="239678"/>
                    <a:pt x="1822895" y="230964"/>
                  </a:cubicBezTo>
                  <a:cubicBezTo>
                    <a:pt x="1803935" y="220836"/>
                    <a:pt x="1785093" y="210237"/>
                    <a:pt x="1765427" y="201523"/>
                  </a:cubicBezTo>
                  <a:cubicBezTo>
                    <a:pt x="1751178" y="195164"/>
                    <a:pt x="1738106" y="186214"/>
                    <a:pt x="1722679" y="182446"/>
                  </a:cubicBezTo>
                  <a:cubicBezTo>
                    <a:pt x="1716085" y="180797"/>
                    <a:pt x="1710432" y="175615"/>
                    <a:pt x="1703955" y="172789"/>
                  </a:cubicBezTo>
                  <a:cubicBezTo>
                    <a:pt x="1688528" y="166194"/>
                    <a:pt x="1672866" y="159953"/>
                    <a:pt x="1657204" y="153829"/>
                  </a:cubicBezTo>
                  <a:cubicBezTo>
                    <a:pt x="1637537" y="146175"/>
                    <a:pt x="1617165" y="140522"/>
                    <a:pt x="1597734" y="131926"/>
                  </a:cubicBezTo>
                  <a:cubicBezTo>
                    <a:pt x="1595967" y="131101"/>
                    <a:pt x="1593965" y="130866"/>
                    <a:pt x="1592081" y="130277"/>
                  </a:cubicBezTo>
                  <a:cubicBezTo>
                    <a:pt x="1586900" y="128628"/>
                    <a:pt x="1581247" y="127686"/>
                    <a:pt x="1576537" y="125213"/>
                  </a:cubicBezTo>
                  <a:cubicBezTo>
                    <a:pt x="1568764" y="121209"/>
                    <a:pt x="1560521" y="118736"/>
                    <a:pt x="1552160" y="116970"/>
                  </a:cubicBezTo>
                  <a:cubicBezTo>
                    <a:pt x="1546036" y="115674"/>
                    <a:pt x="1539913" y="114379"/>
                    <a:pt x="1534378" y="111199"/>
                  </a:cubicBezTo>
                  <a:cubicBezTo>
                    <a:pt x="1531198" y="109315"/>
                    <a:pt x="1527783" y="108726"/>
                    <a:pt x="1524132" y="109433"/>
                  </a:cubicBezTo>
                  <a:cubicBezTo>
                    <a:pt x="1522484" y="109669"/>
                    <a:pt x="1521071" y="110611"/>
                    <a:pt x="1520953" y="112377"/>
                  </a:cubicBezTo>
                  <a:cubicBezTo>
                    <a:pt x="1520953" y="113319"/>
                    <a:pt x="1521659" y="114732"/>
                    <a:pt x="1522484" y="115203"/>
                  </a:cubicBezTo>
                  <a:cubicBezTo>
                    <a:pt x="1528961" y="119561"/>
                    <a:pt x="1535438" y="123918"/>
                    <a:pt x="1542268" y="127804"/>
                  </a:cubicBezTo>
                  <a:cubicBezTo>
                    <a:pt x="1558519" y="137225"/>
                    <a:pt x="1574535" y="146881"/>
                    <a:pt x="1589137" y="158893"/>
                  </a:cubicBezTo>
                  <a:cubicBezTo>
                    <a:pt x="1593730" y="162662"/>
                    <a:pt x="1598087" y="166548"/>
                    <a:pt x="1602915" y="169845"/>
                  </a:cubicBezTo>
                  <a:cubicBezTo>
                    <a:pt x="1619049" y="180326"/>
                    <a:pt x="1634122" y="191984"/>
                    <a:pt x="1647429" y="205763"/>
                  </a:cubicBezTo>
                  <a:cubicBezTo>
                    <a:pt x="1654260" y="212710"/>
                    <a:pt x="1661208" y="219776"/>
                    <a:pt x="1668627" y="225782"/>
                  </a:cubicBezTo>
                  <a:cubicBezTo>
                    <a:pt x="1681227" y="236027"/>
                    <a:pt x="1691472" y="248275"/>
                    <a:pt x="1702542" y="259815"/>
                  </a:cubicBezTo>
                  <a:cubicBezTo>
                    <a:pt x="1716556" y="274536"/>
                    <a:pt x="1728568" y="291022"/>
                    <a:pt x="1740579" y="307509"/>
                  </a:cubicBezTo>
                  <a:cubicBezTo>
                    <a:pt x="1756124" y="328942"/>
                    <a:pt x="1767900" y="352259"/>
                    <a:pt x="1778852" y="376047"/>
                  </a:cubicBezTo>
                  <a:cubicBezTo>
                    <a:pt x="1791924" y="404545"/>
                    <a:pt x="1799696" y="434810"/>
                    <a:pt x="1803347" y="466135"/>
                  </a:cubicBezTo>
                  <a:cubicBezTo>
                    <a:pt x="1805584" y="485683"/>
                    <a:pt x="1807822" y="504761"/>
                    <a:pt x="1804995" y="524545"/>
                  </a:cubicBezTo>
                  <a:cubicBezTo>
                    <a:pt x="1801933" y="545389"/>
                    <a:pt x="1799460" y="566233"/>
                    <a:pt x="1794043" y="586723"/>
                  </a:cubicBezTo>
                  <a:cubicBezTo>
                    <a:pt x="1790393" y="600384"/>
                    <a:pt x="1791335" y="602739"/>
                    <a:pt x="1802405" y="611453"/>
                  </a:cubicBezTo>
                  <a:cubicBezTo>
                    <a:pt x="1808881" y="616635"/>
                    <a:pt x="1816771" y="619344"/>
                    <a:pt x="1823484" y="624289"/>
                  </a:cubicBezTo>
                  <a:cubicBezTo>
                    <a:pt x="1846094" y="641012"/>
                    <a:pt x="1869293" y="657027"/>
                    <a:pt x="1891904" y="673632"/>
                  </a:cubicBezTo>
                  <a:cubicBezTo>
                    <a:pt x="1909215" y="686350"/>
                    <a:pt x="1926879" y="698597"/>
                    <a:pt x="1942895" y="713082"/>
                  </a:cubicBezTo>
                  <a:cubicBezTo>
                    <a:pt x="1953964" y="722974"/>
                    <a:pt x="1966094" y="731571"/>
                    <a:pt x="1976693" y="742052"/>
                  </a:cubicBezTo>
                  <a:cubicBezTo>
                    <a:pt x="1985525" y="750766"/>
                    <a:pt x="1992119" y="749471"/>
                    <a:pt x="1998832" y="739579"/>
                  </a:cubicBezTo>
                  <a:cubicBezTo>
                    <a:pt x="2000127" y="737577"/>
                    <a:pt x="2001069" y="735339"/>
                    <a:pt x="2002718" y="733691"/>
                  </a:cubicBezTo>
                  <a:cubicBezTo>
                    <a:pt x="2016496" y="720030"/>
                    <a:pt x="2026153" y="703426"/>
                    <a:pt x="2035809" y="686939"/>
                  </a:cubicBezTo>
                  <a:cubicBezTo>
                    <a:pt x="2047350" y="667390"/>
                    <a:pt x="2058537" y="647253"/>
                    <a:pt x="2065485" y="625820"/>
                  </a:cubicBezTo>
                  <a:cubicBezTo>
                    <a:pt x="2076084" y="592729"/>
                    <a:pt x="2085269" y="558814"/>
                    <a:pt x="2082796" y="528196"/>
                  </a:cubicBezTo>
                  <a:close/>
                  <a:moveTo>
                    <a:pt x="2107762" y="567881"/>
                  </a:moveTo>
                  <a:cubicBezTo>
                    <a:pt x="2107762" y="582366"/>
                    <a:pt x="2107880" y="594496"/>
                    <a:pt x="2105407" y="606507"/>
                  </a:cubicBezTo>
                  <a:cubicBezTo>
                    <a:pt x="2102698" y="620286"/>
                    <a:pt x="2100461" y="634182"/>
                    <a:pt x="2097399" y="647960"/>
                  </a:cubicBezTo>
                  <a:cubicBezTo>
                    <a:pt x="2092571" y="670335"/>
                    <a:pt x="2085269" y="691767"/>
                    <a:pt x="2077026" y="712847"/>
                  </a:cubicBezTo>
                  <a:cubicBezTo>
                    <a:pt x="2065485" y="742405"/>
                    <a:pt x="2050176" y="770197"/>
                    <a:pt x="2033336" y="797047"/>
                  </a:cubicBezTo>
                  <a:cubicBezTo>
                    <a:pt x="2027566" y="806350"/>
                    <a:pt x="2027919" y="806939"/>
                    <a:pt x="2034632" y="815300"/>
                  </a:cubicBezTo>
                  <a:cubicBezTo>
                    <a:pt x="2038518" y="820246"/>
                    <a:pt x="2042522" y="824956"/>
                    <a:pt x="2047114" y="829314"/>
                  </a:cubicBezTo>
                  <a:cubicBezTo>
                    <a:pt x="2076319" y="857341"/>
                    <a:pt x="2100932" y="889254"/>
                    <a:pt x="2126368" y="920579"/>
                  </a:cubicBezTo>
                  <a:cubicBezTo>
                    <a:pt x="2135201" y="931531"/>
                    <a:pt x="2143326" y="943072"/>
                    <a:pt x="2152041" y="954142"/>
                  </a:cubicBezTo>
                  <a:cubicBezTo>
                    <a:pt x="2158164" y="961914"/>
                    <a:pt x="2161226" y="961561"/>
                    <a:pt x="2166761" y="953082"/>
                  </a:cubicBezTo>
                  <a:cubicBezTo>
                    <a:pt x="2183248" y="927527"/>
                    <a:pt x="2202678" y="904681"/>
                    <a:pt x="2228822" y="888312"/>
                  </a:cubicBezTo>
                  <a:cubicBezTo>
                    <a:pt x="2255318" y="871826"/>
                    <a:pt x="2282286" y="870530"/>
                    <a:pt x="2309606" y="886310"/>
                  </a:cubicBezTo>
                  <a:cubicBezTo>
                    <a:pt x="2316319" y="890197"/>
                    <a:pt x="2322678" y="895025"/>
                    <a:pt x="2329508" y="898675"/>
                  </a:cubicBezTo>
                  <a:cubicBezTo>
                    <a:pt x="2334454" y="901266"/>
                    <a:pt x="2338105" y="899029"/>
                    <a:pt x="2336809" y="894200"/>
                  </a:cubicBezTo>
                  <a:cubicBezTo>
                    <a:pt x="2334925" y="886899"/>
                    <a:pt x="2335514" y="879362"/>
                    <a:pt x="2333277" y="872297"/>
                  </a:cubicBezTo>
                  <a:cubicBezTo>
                    <a:pt x="2326093" y="849569"/>
                    <a:pt x="2320794" y="826369"/>
                    <a:pt x="2311608" y="804230"/>
                  </a:cubicBezTo>
                  <a:cubicBezTo>
                    <a:pt x="2301952" y="781031"/>
                    <a:pt x="2293120" y="757479"/>
                    <a:pt x="2281344" y="735457"/>
                  </a:cubicBezTo>
                  <a:cubicBezTo>
                    <a:pt x="2260735" y="696831"/>
                    <a:pt x="2240009" y="658205"/>
                    <a:pt x="2215868" y="621581"/>
                  </a:cubicBezTo>
                  <a:cubicBezTo>
                    <a:pt x="2201265" y="599324"/>
                    <a:pt x="2186545" y="577185"/>
                    <a:pt x="2169823" y="556458"/>
                  </a:cubicBezTo>
                  <a:cubicBezTo>
                    <a:pt x="2157575" y="541267"/>
                    <a:pt x="2145446" y="525840"/>
                    <a:pt x="2132845" y="510884"/>
                  </a:cubicBezTo>
                  <a:cubicBezTo>
                    <a:pt x="2123071" y="499226"/>
                    <a:pt x="2113297" y="487450"/>
                    <a:pt x="2101638" y="477322"/>
                  </a:cubicBezTo>
                  <a:cubicBezTo>
                    <a:pt x="2099165" y="475202"/>
                    <a:pt x="2096221" y="473318"/>
                    <a:pt x="2093277" y="475674"/>
                  </a:cubicBezTo>
                  <a:cubicBezTo>
                    <a:pt x="2090804" y="477558"/>
                    <a:pt x="2091393" y="480973"/>
                    <a:pt x="2092688" y="483328"/>
                  </a:cubicBezTo>
                  <a:cubicBezTo>
                    <a:pt x="2097399" y="491689"/>
                    <a:pt x="2099048" y="501346"/>
                    <a:pt x="2100461" y="510060"/>
                  </a:cubicBezTo>
                  <a:cubicBezTo>
                    <a:pt x="2103876" y="529726"/>
                    <a:pt x="2111413" y="549393"/>
                    <a:pt x="2107762" y="567881"/>
                  </a:cubicBezTo>
                  <a:close/>
                </a:path>
              </a:pathLst>
            </a:custGeom>
            <a:solidFill>
              <a:schemeClr val="tx1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7" name="任意多边形: 形状 96"/>
            <p:cNvSpPr/>
            <p:nvPr>
              <p:custDataLst>
                <p:tags r:id="rId4"/>
              </p:custDataLst>
            </p:nvPr>
          </p:nvSpPr>
          <p:spPr>
            <a:xfrm>
              <a:off x="11231596" y="293015"/>
              <a:ext cx="589790" cy="460428"/>
            </a:xfrm>
            <a:custGeom>
              <a:avLst/>
              <a:gdLst>
                <a:gd name="connsiteX0" fmla="*/ 0 w 1847017"/>
                <a:gd name="connsiteY0" fmla="*/ 794715 h 1479208"/>
                <a:gd name="connsiteX1" fmla="*/ 1413 w 1847017"/>
                <a:gd name="connsiteY1" fmla="*/ 766216 h 1479208"/>
                <a:gd name="connsiteX2" fmla="*/ 20373 w 1847017"/>
                <a:gd name="connsiteY2" fmla="*/ 733714 h 1479208"/>
                <a:gd name="connsiteX3" fmla="*/ 90088 w 1847017"/>
                <a:gd name="connsiteY3" fmla="*/ 678248 h 1479208"/>
                <a:gd name="connsiteX4" fmla="*/ 135309 w 1847017"/>
                <a:gd name="connsiteY4" fmla="*/ 642801 h 1479208"/>
                <a:gd name="connsiteX5" fmla="*/ 179234 w 1847017"/>
                <a:gd name="connsiteY5" fmla="*/ 609592 h 1479208"/>
                <a:gd name="connsiteX6" fmla="*/ 230225 w 1847017"/>
                <a:gd name="connsiteY6" fmla="*/ 573793 h 1479208"/>
                <a:gd name="connsiteX7" fmla="*/ 248361 w 1847017"/>
                <a:gd name="connsiteY7" fmla="*/ 560839 h 1479208"/>
                <a:gd name="connsiteX8" fmla="*/ 303827 w 1847017"/>
                <a:gd name="connsiteY8" fmla="*/ 523862 h 1479208"/>
                <a:gd name="connsiteX9" fmla="*/ 358586 w 1847017"/>
                <a:gd name="connsiteY9" fmla="*/ 490770 h 1479208"/>
                <a:gd name="connsiteX10" fmla="*/ 380254 w 1847017"/>
                <a:gd name="connsiteY10" fmla="*/ 476874 h 1479208"/>
                <a:gd name="connsiteX11" fmla="*/ 415701 w 1847017"/>
                <a:gd name="connsiteY11" fmla="*/ 456266 h 1479208"/>
                <a:gd name="connsiteX12" fmla="*/ 437604 w 1847017"/>
                <a:gd name="connsiteY12" fmla="*/ 445079 h 1479208"/>
                <a:gd name="connsiteX13" fmla="*/ 537938 w 1847017"/>
                <a:gd name="connsiteY13" fmla="*/ 393499 h 1479208"/>
                <a:gd name="connsiteX14" fmla="*/ 586927 w 1847017"/>
                <a:gd name="connsiteY14" fmla="*/ 370771 h 1479208"/>
                <a:gd name="connsiteX15" fmla="*/ 634621 w 1847017"/>
                <a:gd name="connsiteY15" fmla="*/ 350869 h 1479208"/>
                <a:gd name="connsiteX16" fmla="*/ 691147 w 1847017"/>
                <a:gd name="connsiteY16" fmla="*/ 328376 h 1479208"/>
                <a:gd name="connsiteX17" fmla="*/ 756622 w 1847017"/>
                <a:gd name="connsiteY17" fmla="*/ 306001 h 1479208"/>
                <a:gd name="connsiteX18" fmla="*/ 817976 w 1847017"/>
                <a:gd name="connsiteY18" fmla="*/ 286217 h 1479208"/>
                <a:gd name="connsiteX19" fmla="*/ 864021 w 1847017"/>
                <a:gd name="connsiteY19" fmla="*/ 272557 h 1479208"/>
                <a:gd name="connsiteX20" fmla="*/ 909595 w 1847017"/>
                <a:gd name="connsiteY20" fmla="*/ 261605 h 1479208"/>
                <a:gd name="connsiteX21" fmla="*/ 965297 w 1847017"/>
                <a:gd name="connsiteY21" fmla="*/ 247474 h 1479208"/>
                <a:gd name="connsiteX22" fmla="*/ 997682 w 1847017"/>
                <a:gd name="connsiteY22" fmla="*/ 241703 h 1479208"/>
                <a:gd name="connsiteX23" fmla="*/ 1030537 w 1847017"/>
                <a:gd name="connsiteY23" fmla="*/ 233342 h 1479208"/>
                <a:gd name="connsiteX24" fmla="*/ 1080115 w 1847017"/>
                <a:gd name="connsiteY24" fmla="*/ 223921 h 1479208"/>
                <a:gd name="connsiteX25" fmla="*/ 1123687 w 1847017"/>
                <a:gd name="connsiteY25" fmla="*/ 215442 h 1479208"/>
                <a:gd name="connsiteX26" fmla="*/ 1166199 w 1847017"/>
                <a:gd name="connsiteY26" fmla="*/ 206963 h 1479208"/>
                <a:gd name="connsiteX27" fmla="*/ 1255816 w 1847017"/>
                <a:gd name="connsiteY27" fmla="*/ 189181 h 1479208"/>
                <a:gd name="connsiteX28" fmla="*/ 1304099 w 1847017"/>
                <a:gd name="connsiteY28" fmla="*/ 179289 h 1479208"/>
                <a:gd name="connsiteX29" fmla="*/ 1371930 w 1847017"/>
                <a:gd name="connsiteY29" fmla="*/ 160801 h 1479208"/>
                <a:gd name="connsiteX30" fmla="*/ 1462725 w 1847017"/>
                <a:gd name="connsiteY30" fmla="*/ 128769 h 1479208"/>
                <a:gd name="connsiteX31" fmla="*/ 1550929 w 1847017"/>
                <a:gd name="connsiteY31" fmla="*/ 82489 h 1479208"/>
                <a:gd name="connsiteX32" fmla="*/ 1623352 w 1847017"/>
                <a:gd name="connsiteY32" fmla="*/ 28671 h 1479208"/>
                <a:gd name="connsiteX33" fmla="*/ 1651026 w 1847017"/>
                <a:gd name="connsiteY33" fmla="*/ 3352 h 1479208"/>
                <a:gd name="connsiteX34" fmla="*/ 1665511 w 1847017"/>
                <a:gd name="connsiteY34" fmla="*/ 2175 h 1479208"/>
                <a:gd name="connsiteX35" fmla="*/ 1743470 w 1847017"/>
                <a:gd name="connsiteY35" fmla="*/ 52459 h 1479208"/>
                <a:gd name="connsiteX36" fmla="*/ 1800231 w 1847017"/>
                <a:gd name="connsiteY36" fmla="*/ 97327 h 1479208"/>
                <a:gd name="connsiteX37" fmla="*/ 1837915 w 1847017"/>
                <a:gd name="connsiteY37" fmla="*/ 132773 h 1479208"/>
                <a:gd name="connsiteX38" fmla="*/ 1844156 w 1847017"/>
                <a:gd name="connsiteY38" fmla="*/ 139839 h 1479208"/>
                <a:gd name="connsiteX39" fmla="*/ 1843685 w 1847017"/>
                <a:gd name="connsiteY39" fmla="*/ 155972 h 1479208"/>
                <a:gd name="connsiteX40" fmla="*/ 1786453 w 1847017"/>
                <a:gd name="connsiteY40" fmla="*/ 236404 h 1479208"/>
                <a:gd name="connsiteX41" fmla="*/ 1759603 w 1847017"/>
                <a:gd name="connsiteY41" fmla="*/ 276325 h 1479208"/>
                <a:gd name="connsiteX42" fmla="*/ 1735109 w 1847017"/>
                <a:gd name="connsiteY42" fmla="*/ 309181 h 1479208"/>
                <a:gd name="connsiteX43" fmla="*/ 1676816 w 1847017"/>
                <a:gd name="connsiteY43" fmla="*/ 388671 h 1479208"/>
                <a:gd name="connsiteX44" fmla="*/ 1588730 w 1847017"/>
                <a:gd name="connsiteY44" fmla="*/ 505962 h 1479208"/>
                <a:gd name="connsiteX45" fmla="*/ 1549986 w 1847017"/>
                <a:gd name="connsiteY45" fmla="*/ 556011 h 1479208"/>
                <a:gd name="connsiteX46" fmla="*/ 1514893 w 1847017"/>
                <a:gd name="connsiteY46" fmla="*/ 600054 h 1479208"/>
                <a:gd name="connsiteX47" fmla="*/ 1460016 w 1847017"/>
                <a:gd name="connsiteY47" fmla="*/ 667414 h 1479208"/>
                <a:gd name="connsiteX48" fmla="*/ 1406199 w 1847017"/>
                <a:gd name="connsiteY48" fmla="*/ 732536 h 1479208"/>
                <a:gd name="connsiteX49" fmla="*/ 1330831 w 1847017"/>
                <a:gd name="connsiteY49" fmla="*/ 819563 h 1479208"/>
                <a:gd name="connsiteX50" fmla="*/ 1282195 w 1847017"/>
                <a:gd name="connsiteY50" fmla="*/ 873027 h 1479208"/>
                <a:gd name="connsiteX51" fmla="*/ 1227907 w 1847017"/>
                <a:gd name="connsiteY51" fmla="*/ 931554 h 1479208"/>
                <a:gd name="connsiteX52" fmla="*/ 1145355 w 1847017"/>
                <a:gd name="connsiteY52" fmla="*/ 1016814 h 1479208"/>
                <a:gd name="connsiteX53" fmla="*/ 1066808 w 1847017"/>
                <a:gd name="connsiteY53" fmla="*/ 1090769 h 1479208"/>
                <a:gd name="connsiteX54" fmla="*/ 989085 w 1847017"/>
                <a:gd name="connsiteY54" fmla="*/ 1160602 h 1479208"/>
                <a:gd name="connsiteX55" fmla="*/ 918428 w 1847017"/>
                <a:gd name="connsiteY55" fmla="*/ 1218305 h 1479208"/>
                <a:gd name="connsiteX56" fmla="*/ 859193 w 1847017"/>
                <a:gd name="connsiteY56" fmla="*/ 1264468 h 1479208"/>
                <a:gd name="connsiteX57" fmla="*/ 806318 w 1847017"/>
                <a:gd name="connsiteY57" fmla="*/ 1300974 h 1479208"/>
                <a:gd name="connsiteX58" fmla="*/ 784296 w 1847017"/>
                <a:gd name="connsiteY58" fmla="*/ 1316637 h 1479208"/>
                <a:gd name="connsiteX59" fmla="*/ 704454 w 1847017"/>
                <a:gd name="connsiteY59" fmla="*/ 1365979 h 1479208"/>
                <a:gd name="connsiteX60" fmla="*/ 624729 w 1847017"/>
                <a:gd name="connsiteY60" fmla="*/ 1408374 h 1479208"/>
                <a:gd name="connsiteX61" fmla="*/ 548301 w 1847017"/>
                <a:gd name="connsiteY61" fmla="*/ 1441229 h 1479208"/>
                <a:gd name="connsiteX62" fmla="*/ 494484 w 1847017"/>
                <a:gd name="connsiteY62" fmla="*/ 1461013 h 1479208"/>
                <a:gd name="connsiteX63" fmla="*/ 482236 w 1847017"/>
                <a:gd name="connsiteY63" fmla="*/ 1465017 h 1479208"/>
                <a:gd name="connsiteX64" fmla="*/ 436898 w 1847017"/>
                <a:gd name="connsiteY64" fmla="*/ 1477382 h 1479208"/>
                <a:gd name="connsiteX65" fmla="*/ 411461 w 1847017"/>
                <a:gd name="connsiteY65" fmla="*/ 1474085 h 1479208"/>
                <a:gd name="connsiteX66" fmla="*/ 378606 w 1847017"/>
                <a:gd name="connsiteY66" fmla="*/ 1453477 h 1479208"/>
                <a:gd name="connsiteX67" fmla="*/ 331030 w 1847017"/>
                <a:gd name="connsiteY67" fmla="*/ 1417441 h 1479208"/>
                <a:gd name="connsiteX68" fmla="*/ 293817 w 1847017"/>
                <a:gd name="connsiteY68" fmla="*/ 1383644 h 1479208"/>
                <a:gd name="connsiteX69" fmla="*/ 235171 w 1847017"/>
                <a:gd name="connsiteY69" fmla="*/ 1319463 h 1479208"/>
                <a:gd name="connsiteX70" fmla="*/ 194779 w 1847017"/>
                <a:gd name="connsiteY70" fmla="*/ 1267648 h 1479208"/>
                <a:gd name="connsiteX71" fmla="*/ 155211 w 1847017"/>
                <a:gd name="connsiteY71" fmla="*/ 1209356 h 1479208"/>
                <a:gd name="connsiteX72" fmla="*/ 87144 w 1847017"/>
                <a:gd name="connsiteY72" fmla="*/ 1088767 h 1479208"/>
                <a:gd name="connsiteX73" fmla="*/ 47694 w 1847017"/>
                <a:gd name="connsiteY73" fmla="*/ 998443 h 1479208"/>
                <a:gd name="connsiteX74" fmla="*/ 33091 w 1847017"/>
                <a:gd name="connsiteY74" fmla="*/ 958875 h 1479208"/>
                <a:gd name="connsiteX75" fmla="*/ 12954 w 1847017"/>
                <a:gd name="connsiteY75" fmla="*/ 891869 h 1479208"/>
                <a:gd name="connsiteX76" fmla="*/ 6595 w 1847017"/>
                <a:gd name="connsiteY76" fmla="*/ 858542 h 1479208"/>
                <a:gd name="connsiteX77" fmla="*/ 1178 w 1847017"/>
                <a:gd name="connsiteY77" fmla="*/ 827335 h 1479208"/>
                <a:gd name="connsiteX78" fmla="*/ 0 w 1847017"/>
                <a:gd name="connsiteY78" fmla="*/ 794715 h 147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847017" h="1479208">
                  <a:moveTo>
                    <a:pt x="0" y="794715"/>
                  </a:moveTo>
                  <a:cubicBezTo>
                    <a:pt x="707" y="785765"/>
                    <a:pt x="0" y="776108"/>
                    <a:pt x="1413" y="766216"/>
                  </a:cubicBezTo>
                  <a:cubicBezTo>
                    <a:pt x="3297" y="752320"/>
                    <a:pt x="9774" y="741957"/>
                    <a:pt x="20373" y="733714"/>
                  </a:cubicBezTo>
                  <a:cubicBezTo>
                    <a:pt x="43808" y="715461"/>
                    <a:pt x="66418" y="696148"/>
                    <a:pt x="90088" y="678248"/>
                  </a:cubicBezTo>
                  <a:cubicBezTo>
                    <a:pt x="105397" y="666707"/>
                    <a:pt x="120000" y="654342"/>
                    <a:pt x="135309" y="642801"/>
                  </a:cubicBezTo>
                  <a:cubicBezTo>
                    <a:pt x="150029" y="631850"/>
                    <a:pt x="164043" y="619838"/>
                    <a:pt x="179234" y="609592"/>
                  </a:cubicBezTo>
                  <a:cubicBezTo>
                    <a:pt x="196427" y="597934"/>
                    <a:pt x="212443" y="584745"/>
                    <a:pt x="230225" y="573793"/>
                  </a:cubicBezTo>
                  <a:cubicBezTo>
                    <a:pt x="236584" y="569907"/>
                    <a:pt x="242355" y="565196"/>
                    <a:pt x="248361" y="560839"/>
                  </a:cubicBezTo>
                  <a:cubicBezTo>
                    <a:pt x="266260" y="547532"/>
                    <a:pt x="285691" y="536698"/>
                    <a:pt x="303827" y="523862"/>
                  </a:cubicBezTo>
                  <a:cubicBezTo>
                    <a:pt x="321138" y="511614"/>
                    <a:pt x="339037" y="499720"/>
                    <a:pt x="358586" y="490770"/>
                  </a:cubicBezTo>
                  <a:cubicBezTo>
                    <a:pt x="366358" y="487238"/>
                    <a:pt x="373071" y="481467"/>
                    <a:pt x="380254" y="476874"/>
                  </a:cubicBezTo>
                  <a:cubicBezTo>
                    <a:pt x="391795" y="469573"/>
                    <a:pt x="404867" y="464863"/>
                    <a:pt x="415701" y="456266"/>
                  </a:cubicBezTo>
                  <a:cubicBezTo>
                    <a:pt x="422178" y="451085"/>
                    <a:pt x="430303" y="448847"/>
                    <a:pt x="437604" y="445079"/>
                  </a:cubicBezTo>
                  <a:cubicBezTo>
                    <a:pt x="470931" y="427768"/>
                    <a:pt x="503551" y="408926"/>
                    <a:pt x="537938" y="393499"/>
                  </a:cubicBezTo>
                  <a:cubicBezTo>
                    <a:pt x="554307" y="386198"/>
                    <a:pt x="571029" y="379603"/>
                    <a:pt x="586927" y="370771"/>
                  </a:cubicBezTo>
                  <a:cubicBezTo>
                    <a:pt x="601883" y="362410"/>
                    <a:pt x="618605" y="357346"/>
                    <a:pt x="634621" y="350869"/>
                  </a:cubicBezTo>
                  <a:cubicBezTo>
                    <a:pt x="653463" y="343332"/>
                    <a:pt x="672069" y="335324"/>
                    <a:pt x="691147" y="328376"/>
                  </a:cubicBezTo>
                  <a:cubicBezTo>
                    <a:pt x="712815" y="320486"/>
                    <a:pt x="734954" y="313892"/>
                    <a:pt x="756622" y="306001"/>
                  </a:cubicBezTo>
                  <a:cubicBezTo>
                    <a:pt x="776877" y="298582"/>
                    <a:pt x="797133" y="291517"/>
                    <a:pt x="817976" y="286217"/>
                  </a:cubicBezTo>
                  <a:cubicBezTo>
                    <a:pt x="833521" y="282213"/>
                    <a:pt x="848477" y="276443"/>
                    <a:pt x="864021" y="272557"/>
                  </a:cubicBezTo>
                  <a:cubicBezTo>
                    <a:pt x="879213" y="268789"/>
                    <a:pt x="894640" y="266080"/>
                    <a:pt x="909595" y="261605"/>
                  </a:cubicBezTo>
                  <a:cubicBezTo>
                    <a:pt x="927966" y="256070"/>
                    <a:pt x="946691" y="251949"/>
                    <a:pt x="965297" y="247474"/>
                  </a:cubicBezTo>
                  <a:cubicBezTo>
                    <a:pt x="975896" y="244883"/>
                    <a:pt x="986730" y="242645"/>
                    <a:pt x="997682" y="241703"/>
                  </a:cubicBezTo>
                  <a:cubicBezTo>
                    <a:pt x="1009105" y="240879"/>
                    <a:pt x="1019821" y="236522"/>
                    <a:pt x="1030537" y="233342"/>
                  </a:cubicBezTo>
                  <a:cubicBezTo>
                    <a:pt x="1046906" y="228514"/>
                    <a:pt x="1063864" y="228278"/>
                    <a:pt x="1080115" y="223921"/>
                  </a:cubicBezTo>
                  <a:cubicBezTo>
                    <a:pt x="1094482" y="220153"/>
                    <a:pt x="1109202" y="217680"/>
                    <a:pt x="1123687" y="215442"/>
                  </a:cubicBezTo>
                  <a:cubicBezTo>
                    <a:pt x="1138054" y="213323"/>
                    <a:pt x="1152068" y="210143"/>
                    <a:pt x="1166199" y="206963"/>
                  </a:cubicBezTo>
                  <a:cubicBezTo>
                    <a:pt x="1195993" y="200251"/>
                    <a:pt x="1226494" y="198013"/>
                    <a:pt x="1255816" y="189181"/>
                  </a:cubicBezTo>
                  <a:cubicBezTo>
                    <a:pt x="1271479" y="184471"/>
                    <a:pt x="1288437" y="184000"/>
                    <a:pt x="1304099" y="179289"/>
                  </a:cubicBezTo>
                  <a:cubicBezTo>
                    <a:pt x="1326592" y="172459"/>
                    <a:pt x="1349437" y="167631"/>
                    <a:pt x="1371930" y="160801"/>
                  </a:cubicBezTo>
                  <a:cubicBezTo>
                    <a:pt x="1402666" y="151497"/>
                    <a:pt x="1433048" y="140899"/>
                    <a:pt x="1462725" y="128769"/>
                  </a:cubicBezTo>
                  <a:cubicBezTo>
                    <a:pt x="1493461" y="116169"/>
                    <a:pt x="1523137" y="101213"/>
                    <a:pt x="1550929" y="82489"/>
                  </a:cubicBezTo>
                  <a:cubicBezTo>
                    <a:pt x="1575894" y="65649"/>
                    <a:pt x="1600742" y="48691"/>
                    <a:pt x="1623352" y="28671"/>
                  </a:cubicBezTo>
                  <a:cubicBezTo>
                    <a:pt x="1632655" y="20428"/>
                    <a:pt x="1641134" y="11125"/>
                    <a:pt x="1651026" y="3352"/>
                  </a:cubicBezTo>
                  <a:cubicBezTo>
                    <a:pt x="1656326" y="-769"/>
                    <a:pt x="1659741" y="-1005"/>
                    <a:pt x="1665511" y="2175"/>
                  </a:cubicBezTo>
                  <a:cubicBezTo>
                    <a:pt x="1692479" y="17366"/>
                    <a:pt x="1717680" y="35384"/>
                    <a:pt x="1743470" y="52459"/>
                  </a:cubicBezTo>
                  <a:cubicBezTo>
                    <a:pt x="1763725" y="65766"/>
                    <a:pt x="1781389" y="82253"/>
                    <a:pt x="1800231" y="97327"/>
                  </a:cubicBezTo>
                  <a:cubicBezTo>
                    <a:pt x="1813774" y="108161"/>
                    <a:pt x="1826021" y="120290"/>
                    <a:pt x="1837915" y="132773"/>
                  </a:cubicBezTo>
                  <a:cubicBezTo>
                    <a:pt x="1840035" y="135011"/>
                    <a:pt x="1842390" y="137248"/>
                    <a:pt x="1844156" y="139839"/>
                  </a:cubicBezTo>
                  <a:cubicBezTo>
                    <a:pt x="1848160" y="145845"/>
                    <a:pt x="1847925" y="150084"/>
                    <a:pt x="1843685" y="155972"/>
                  </a:cubicBezTo>
                  <a:cubicBezTo>
                    <a:pt x="1824608" y="182822"/>
                    <a:pt x="1805530" y="209554"/>
                    <a:pt x="1786453" y="236404"/>
                  </a:cubicBezTo>
                  <a:cubicBezTo>
                    <a:pt x="1777150" y="249476"/>
                    <a:pt x="1768318" y="262900"/>
                    <a:pt x="1759603" y="276325"/>
                  </a:cubicBezTo>
                  <a:cubicBezTo>
                    <a:pt x="1752302" y="287631"/>
                    <a:pt x="1743116" y="298111"/>
                    <a:pt x="1735109" y="309181"/>
                  </a:cubicBezTo>
                  <a:cubicBezTo>
                    <a:pt x="1715913" y="335795"/>
                    <a:pt x="1696483" y="362410"/>
                    <a:pt x="1676816" y="388671"/>
                  </a:cubicBezTo>
                  <a:cubicBezTo>
                    <a:pt x="1647611" y="427885"/>
                    <a:pt x="1618524" y="467218"/>
                    <a:pt x="1588730" y="505962"/>
                  </a:cubicBezTo>
                  <a:cubicBezTo>
                    <a:pt x="1575894" y="522684"/>
                    <a:pt x="1561880" y="538464"/>
                    <a:pt x="1549986" y="556011"/>
                  </a:cubicBezTo>
                  <a:cubicBezTo>
                    <a:pt x="1539506" y="571555"/>
                    <a:pt x="1526669" y="585451"/>
                    <a:pt x="1514893" y="600054"/>
                  </a:cubicBezTo>
                  <a:cubicBezTo>
                    <a:pt x="1496640" y="622546"/>
                    <a:pt x="1478387" y="645039"/>
                    <a:pt x="1460016" y="667414"/>
                  </a:cubicBezTo>
                  <a:cubicBezTo>
                    <a:pt x="1442116" y="689200"/>
                    <a:pt x="1424805" y="711457"/>
                    <a:pt x="1406199" y="732536"/>
                  </a:cubicBezTo>
                  <a:cubicBezTo>
                    <a:pt x="1380762" y="761270"/>
                    <a:pt x="1356150" y="790711"/>
                    <a:pt x="1330831" y="819563"/>
                  </a:cubicBezTo>
                  <a:cubicBezTo>
                    <a:pt x="1314933" y="837698"/>
                    <a:pt x="1297975" y="854773"/>
                    <a:pt x="1282195" y="873027"/>
                  </a:cubicBezTo>
                  <a:cubicBezTo>
                    <a:pt x="1264766" y="893164"/>
                    <a:pt x="1245689" y="911770"/>
                    <a:pt x="1227907" y="931554"/>
                  </a:cubicBezTo>
                  <a:cubicBezTo>
                    <a:pt x="1201410" y="960995"/>
                    <a:pt x="1173618" y="989140"/>
                    <a:pt x="1145355" y="1016814"/>
                  </a:cubicBezTo>
                  <a:cubicBezTo>
                    <a:pt x="1119683" y="1042015"/>
                    <a:pt x="1093069" y="1066274"/>
                    <a:pt x="1066808" y="1090769"/>
                  </a:cubicBezTo>
                  <a:cubicBezTo>
                    <a:pt x="1041371" y="1114557"/>
                    <a:pt x="1015110" y="1137403"/>
                    <a:pt x="989085" y="1160602"/>
                  </a:cubicBezTo>
                  <a:cubicBezTo>
                    <a:pt x="966357" y="1180857"/>
                    <a:pt x="941862" y="1198875"/>
                    <a:pt x="918428" y="1218305"/>
                  </a:cubicBezTo>
                  <a:cubicBezTo>
                    <a:pt x="899115" y="1234321"/>
                    <a:pt x="879213" y="1249512"/>
                    <a:pt x="859193" y="1264468"/>
                  </a:cubicBezTo>
                  <a:cubicBezTo>
                    <a:pt x="842000" y="1277187"/>
                    <a:pt x="825042" y="1290376"/>
                    <a:pt x="806318" y="1300974"/>
                  </a:cubicBezTo>
                  <a:cubicBezTo>
                    <a:pt x="798546" y="1305332"/>
                    <a:pt x="791715" y="1311573"/>
                    <a:pt x="784296" y="1316637"/>
                  </a:cubicBezTo>
                  <a:cubicBezTo>
                    <a:pt x="758507" y="1334301"/>
                    <a:pt x="731892" y="1350788"/>
                    <a:pt x="704454" y="1365979"/>
                  </a:cubicBezTo>
                  <a:cubicBezTo>
                    <a:pt x="678075" y="1380582"/>
                    <a:pt x="652049" y="1395891"/>
                    <a:pt x="624729" y="1408374"/>
                  </a:cubicBezTo>
                  <a:cubicBezTo>
                    <a:pt x="599528" y="1419914"/>
                    <a:pt x="574091" y="1430984"/>
                    <a:pt x="548301" y="1441229"/>
                  </a:cubicBezTo>
                  <a:cubicBezTo>
                    <a:pt x="530519" y="1448295"/>
                    <a:pt x="511795" y="1452888"/>
                    <a:pt x="494484" y="1461013"/>
                  </a:cubicBezTo>
                  <a:cubicBezTo>
                    <a:pt x="490597" y="1462780"/>
                    <a:pt x="486358" y="1464311"/>
                    <a:pt x="482236" y="1465017"/>
                  </a:cubicBezTo>
                  <a:cubicBezTo>
                    <a:pt x="466574" y="1467373"/>
                    <a:pt x="451854" y="1472436"/>
                    <a:pt x="436898" y="1477382"/>
                  </a:cubicBezTo>
                  <a:cubicBezTo>
                    <a:pt x="427595" y="1480444"/>
                    <a:pt x="419705" y="1479855"/>
                    <a:pt x="411461" y="1474085"/>
                  </a:cubicBezTo>
                  <a:cubicBezTo>
                    <a:pt x="400980" y="1466666"/>
                    <a:pt x="389204" y="1460778"/>
                    <a:pt x="378606" y="1453477"/>
                  </a:cubicBezTo>
                  <a:cubicBezTo>
                    <a:pt x="362354" y="1442054"/>
                    <a:pt x="345985" y="1430984"/>
                    <a:pt x="331030" y="1417441"/>
                  </a:cubicBezTo>
                  <a:cubicBezTo>
                    <a:pt x="318547" y="1406254"/>
                    <a:pt x="305004" y="1396126"/>
                    <a:pt x="293817" y="1383644"/>
                  </a:cubicBezTo>
                  <a:cubicBezTo>
                    <a:pt x="274504" y="1361975"/>
                    <a:pt x="253071" y="1342427"/>
                    <a:pt x="235171" y="1319463"/>
                  </a:cubicBezTo>
                  <a:cubicBezTo>
                    <a:pt x="221746" y="1302270"/>
                    <a:pt x="207968" y="1285077"/>
                    <a:pt x="194779" y="1267648"/>
                  </a:cubicBezTo>
                  <a:cubicBezTo>
                    <a:pt x="180647" y="1249041"/>
                    <a:pt x="168400" y="1228786"/>
                    <a:pt x="155211" y="1209356"/>
                  </a:cubicBezTo>
                  <a:cubicBezTo>
                    <a:pt x="129303" y="1170965"/>
                    <a:pt x="108695" y="1129630"/>
                    <a:pt x="87144" y="1088767"/>
                  </a:cubicBezTo>
                  <a:cubicBezTo>
                    <a:pt x="71835" y="1059562"/>
                    <a:pt x="59823" y="1029062"/>
                    <a:pt x="47694" y="998443"/>
                  </a:cubicBezTo>
                  <a:cubicBezTo>
                    <a:pt x="42512" y="985372"/>
                    <a:pt x="38862" y="971476"/>
                    <a:pt x="33091" y="958875"/>
                  </a:cubicBezTo>
                  <a:cubicBezTo>
                    <a:pt x="23435" y="937325"/>
                    <a:pt x="20726" y="913890"/>
                    <a:pt x="12954" y="891869"/>
                  </a:cubicBezTo>
                  <a:cubicBezTo>
                    <a:pt x="9303" y="881623"/>
                    <a:pt x="6830" y="870083"/>
                    <a:pt x="6595" y="858542"/>
                  </a:cubicBezTo>
                  <a:cubicBezTo>
                    <a:pt x="6359" y="847943"/>
                    <a:pt x="1766" y="838169"/>
                    <a:pt x="1178" y="827335"/>
                  </a:cubicBezTo>
                  <a:cubicBezTo>
                    <a:pt x="824" y="816619"/>
                    <a:pt x="353" y="806020"/>
                    <a:pt x="0" y="794715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8" name="任意多边形: 形状 97"/>
            <p:cNvSpPr/>
            <p:nvPr>
              <p:custDataLst>
                <p:tags r:id="rId5"/>
              </p:custDataLst>
            </p:nvPr>
          </p:nvSpPr>
          <p:spPr>
            <a:xfrm>
              <a:off x="11383605" y="353727"/>
              <a:ext cx="496125" cy="481988"/>
            </a:xfrm>
            <a:custGeom>
              <a:avLst/>
              <a:gdLst>
                <a:gd name="connsiteX0" fmla="*/ 670729 w 1553691"/>
                <a:gd name="connsiteY0" fmla="*/ 1548242 h 1548472"/>
                <a:gd name="connsiteX1" fmla="*/ 634929 w 1553691"/>
                <a:gd name="connsiteY1" fmla="*/ 1548124 h 1548472"/>
                <a:gd name="connsiteX2" fmla="*/ 570866 w 1553691"/>
                <a:gd name="connsiteY2" fmla="*/ 1542354 h 1548472"/>
                <a:gd name="connsiteX3" fmla="*/ 516460 w 1553691"/>
                <a:gd name="connsiteY3" fmla="*/ 1535406 h 1548472"/>
                <a:gd name="connsiteX4" fmla="*/ 464880 w 1553691"/>
                <a:gd name="connsiteY4" fmla="*/ 1524690 h 1548472"/>
                <a:gd name="connsiteX5" fmla="*/ 422604 w 1553691"/>
                <a:gd name="connsiteY5" fmla="*/ 1514798 h 1548472"/>
                <a:gd name="connsiteX6" fmla="*/ 365018 w 1553691"/>
                <a:gd name="connsiteY6" fmla="*/ 1498782 h 1548472"/>
                <a:gd name="connsiteX7" fmla="*/ 301544 w 1553691"/>
                <a:gd name="connsiteY7" fmla="*/ 1477703 h 1548472"/>
                <a:gd name="connsiteX8" fmla="*/ 245843 w 1553691"/>
                <a:gd name="connsiteY8" fmla="*/ 1455917 h 1548472"/>
                <a:gd name="connsiteX9" fmla="*/ 197207 w 1553691"/>
                <a:gd name="connsiteY9" fmla="*/ 1435426 h 1548472"/>
                <a:gd name="connsiteX10" fmla="*/ 128551 w 1553691"/>
                <a:gd name="connsiteY10" fmla="*/ 1402099 h 1548472"/>
                <a:gd name="connsiteX11" fmla="*/ 50357 w 1553691"/>
                <a:gd name="connsiteY11" fmla="*/ 1356761 h 1548472"/>
                <a:gd name="connsiteX12" fmla="*/ 4783 w 1553691"/>
                <a:gd name="connsiteY12" fmla="*/ 1323905 h 1548472"/>
                <a:gd name="connsiteX13" fmla="*/ 7492 w 1553691"/>
                <a:gd name="connsiteY13" fmla="*/ 1310951 h 1548472"/>
                <a:gd name="connsiteX14" fmla="*/ 57541 w 1553691"/>
                <a:gd name="connsiteY14" fmla="*/ 1293994 h 1548472"/>
                <a:gd name="connsiteX15" fmla="*/ 103821 w 1553691"/>
                <a:gd name="connsiteY15" fmla="*/ 1277036 h 1548472"/>
                <a:gd name="connsiteX16" fmla="*/ 160583 w 1553691"/>
                <a:gd name="connsiteY16" fmla="*/ 1254543 h 1548472"/>
                <a:gd name="connsiteX17" fmla="*/ 234891 w 1553691"/>
                <a:gd name="connsiteY17" fmla="*/ 1219450 h 1548472"/>
                <a:gd name="connsiteX18" fmla="*/ 267511 w 1553691"/>
                <a:gd name="connsiteY18" fmla="*/ 1203199 h 1548472"/>
                <a:gd name="connsiteX19" fmla="*/ 358423 w 1553691"/>
                <a:gd name="connsiteY19" fmla="*/ 1151972 h 1548472"/>
                <a:gd name="connsiteX20" fmla="*/ 433909 w 1553691"/>
                <a:gd name="connsiteY20" fmla="*/ 1102159 h 1548472"/>
                <a:gd name="connsiteX21" fmla="*/ 480307 w 1553691"/>
                <a:gd name="connsiteY21" fmla="*/ 1068361 h 1548472"/>
                <a:gd name="connsiteX22" fmla="*/ 506333 w 1553691"/>
                <a:gd name="connsiteY22" fmla="*/ 1048577 h 1548472"/>
                <a:gd name="connsiteX23" fmla="*/ 553438 w 1553691"/>
                <a:gd name="connsiteY23" fmla="*/ 1011835 h 1548472"/>
                <a:gd name="connsiteX24" fmla="*/ 597598 w 1553691"/>
                <a:gd name="connsiteY24" fmla="*/ 975093 h 1548472"/>
                <a:gd name="connsiteX25" fmla="*/ 642466 w 1553691"/>
                <a:gd name="connsiteY25" fmla="*/ 933759 h 1548472"/>
                <a:gd name="connsiteX26" fmla="*/ 699698 w 1553691"/>
                <a:gd name="connsiteY26" fmla="*/ 879942 h 1548472"/>
                <a:gd name="connsiteX27" fmla="*/ 747039 w 1553691"/>
                <a:gd name="connsiteY27" fmla="*/ 831306 h 1548472"/>
                <a:gd name="connsiteX28" fmla="*/ 790375 w 1553691"/>
                <a:gd name="connsiteY28" fmla="*/ 785025 h 1548472"/>
                <a:gd name="connsiteX29" fmla="*/ 861386 w 1553691"/>
                <a:gd name="connsiteY29" fmla="*/ 705300 h 1548472"/>
                <a:gd name="connsiteX30" fmla="*/ 889766 w 1553691"/>
                <a:gd name="connsiteY30" fmla="*/ 672327 h 1548472"/>
                <a:gd name="connsiteX31" fmla="*/ 954889 w 1553691"/>
                <a:gd name="connsiteY31" fmla="*/ 593779 h 1548472"/>
                <a:gd name="connsiteX32" fmla="*/ 1046979 w 1553691"/>
                <a:gd name="connsiteY32" fmla="*/ 478019 h 1548472"/>
                <a:gd name="connsiteX33" fmla="*/ 1107273 w 1553691"/>
                <a:gd name="connsiteY33" fmla="*/ 398529 h 1548472"/>
                <a:gd name="connsiteX34" fmla="*/ 1173220 w 1553691"/>
                <a:gd name="connsiteY34" fmla="*/ 311503 h 1548472"/>
                <a:gd name="connsiteX35" fmla="*/ 1221856 w 1553691"/>
                <a:gd name="connsiteY35" fmla="*/ 246734 h 1548472"/>
                <a:gd name="connsiteX36" fmla="*/ 1258716 w 1553691"/>
                <a:gd name="connsiteY36" fmla="*/ 198098 h 1548472"/>
                <a:gd name="connsiteX37" fmla="*/ 1293338 w 1553691"/>
                <a:gd name="connsiteY37" fmla="*/ 152289 h 1548472"/>
                <a:gd name="connsiteX38" fmla="*/ 1328784 w 1553691"/>
                <a:gd name="connsiteY38" fmla="*/ 105537 h 1548472"/>
                <a:gd name="connsiteX39" fmla="*/ 1392729 w 1553691"/>
                <a:gd name="connsiteY39" fmla="*/ 23221 h 1548472"/>
                <a:gd name="connsiteX40" fmla="*/ 1407331 w 1553691"/>
                <a:gd name="connsiteY40" fmla="*/ 4850 h 1548472"/>
                <a:gd name="connsiteX41" fmla="*/ 1419932 w 1553691"/>
                <a:gd name="connsiteY41" fmla="*/ 2848 h 1548472"/>
                <a:gd name="connsiteX42" fmla="*/ 1441600 w 1553691"/>
                <a:gd name="connsiteY42" fmla="*/ 22397 h 1548472"/>
                <a:gd name="connsiteX43" fmla="*/ 1479637 w 1553691"/>
                <a:gd name="connsiteY43" fmla="*/ 61965 h 1548472"/>
                <a:gd name="connsiteX44" fmla="*/ 1539578 w 1553691"/>
                <a:gd name="connsiteY44" fmla="*/ 136626 h 1548472"/>
                <a:gd name="connsiteX45" fmla="*/ 1545113 w 1553691"/>
                <a:gd name="connsiteY45" fmla="*/ 144281 h 1548472"/>
                <a:gd name="connsiteX46" fmla="*/ 1550884 w 1553691"/>
                <a:gd name="connsiteY46" fmla="*/ 182907 h 1548472"/>
                <a:gd name="connsiteX47" fmla="*/ 1530864 w 1553691"/>
                <a:gd name="connsiteY47" fmla="*/ 250502 h 1548472"/>
                <a:gd name="connsiteX48" fmla="*/ 1516733 w 1553691"/>
                <a:gd name="connsiteY48" fmla="*/ 308559 h 1548472"/>
                <a:gd name="connsiteX49" fmla="*/ 1495418 w 1553691"/>
                <a:gd name="connsiteY49" fmla="*/ 408186 h 1548472"/>
                <a:gd name="connsiteX50" fmla="*/ 1488587 w 1553691"/>
                <a:gd name="connsiteY50" fmla="*/ 435507 h 1548472"/>
                <a:gd name="connsiteX51" fmla="*/ 1475987 w 1553691"/>
                <a:gd name="connsiteY51" fmla="*/ 504751 h 1548472"/>
                <a:gd name="connsiteX52" fmla="*/ 1462562 w 1553691"/>
                <a:gd name="connsiteY52" fmla="*/ 577410 h 1548472"/>
                <a:gd name="connsiteX53" fmla="*/ 1456909 w 1553691"/>
                <a:gd name="connsiteY53" fmla="*/ 606144 h 1548472"/>
                <a:gd name="connsiteX54" fmla="*/ 1436772 w 1553691"/>
                <a:gd name="connsiteY54" fmla="*/ 702474 h 1548472"/>
                <a:gd name="connsiteX55" fmla="*/ 1426291 w 1553691"/>
                <a:gd name="connsiteY55" fmla="*/ 751816 h 1548472"/>
                <a:gd name="connsiteX56" fmla="*/ 1402503 w 1553691"/>
                <a:gd name="connsiteY56" fmla="*/ 842375 h 1548472"/>
                <a:gd name="connsiteX57" fmla="*/ 1388018 w 1553691"/>
                <a:gd name="connsiteY57" fmla="*/ 889245 h 1548472"/>
                <a:gd name="connsiteX58" fmla="*/ 1345977 w 1553691"/>
                <a:gd name="connsiteY58" fmla="*/ 1008773 h 1548472"/>
                <a:gd name="connsiteX59" fmla="*/ 1313710 w 1553691"/>
                <a:gd name="connsiteY59" fmla="*/ 1082964 h 1548472"/>
                <a:gd name="connsiteX60" fmla="*/ 1302641 w 1553691"/>
                <a:gd name="connsiteY60" fmla="*/ 1103690 h 1548472"/>
                <a:gd name="connsiteX61" fmla="*/ 1254358 w 1553691"/>
                <a:gd name="connsiteY61" fmla="*/ 1186830 h 1548472"/>
                <a:gd name="connsiteX62" fmla="*/ 1185467 w 1553691"/>
                <a:gd name="connsiteY62" fmla="*/ 1280333 h 1548472"/>
                <a:gd name="connsiteX63" fmla="*/ 1140953 w 1553691"/>
                <a:gd name="connsiteY63" fmla="*/ 1328498 h 1548472"/>
                <a:gd name="connsiteX64" fmla="*/ 1105625 w 1553691"/>
                <a:gd name="connsiteY64" fmla="*/ 1364062 h 1548472"/>
                <a:gd name="connsiteX65" fmla="*/ 1074418 w 1553691"/>
                <a:gd name="connsiteY65" fmla="*/ 1390559 h 1548472"/>
                <a:gd name="connsiteX66" fmla="*/ 997754 w 1553691"/>
                <a:gd name="connsiteY66" fmla="*/ 1448733 h 1548472"/>
                <a:gd name="connsiteX67" fmla="*/ 928746 w 1553691"/>
                <a:gd name="connsiteY67" fmla="*/ 1490892 h 1548472"/>
                <a:gd name="connsiteX68" fmla="*/ 859855 w 1553691"/>
                <a:gd name="connsiteY68" fmla="*/ 1520332 h 1548472"/>
                <a:gd name="connsiteX69" fmla="*/ 778128 w 1553691"/>
                <a:gd name="connsiteY69" fmla="*/ 1539528 h 1548472"/>
                <a:gd name="connsiteX70" fmla="*/ 670729 w 1553691"/>
                <a:gd name="connsiteY70" fmla="*/ 1548242 h 154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553691" h="1548472">
                  <a:moveTo>
                    <a:pt x="670729" y="1548242"/>
                  </a:moveTo>
                  <a:cubicBezTo>
                    <a:pt x="657775" y="1548242"/>
                    <a:pt x="646352" y="1548831"/>
                    <a:pt x="634929" y="1548124"/>
                  </a:cubicBezTo>
                  <a:cubicBezTo>
                    <a:pt x="613496" y="1546829"/>
                    <a:pt x="591475" y="1547418"/>
                    <a:pt x="570866" y="1542354"/>
                  </a:cubicBezTo>
                  <a:cubicBezTo>
                    <a:pt x="552613" y="1537879"/>
                    <a:pt x="534360" y="1538703"/>
                    <a:pt x="516460" y="1535406"/>
                  </a:cubicBezTo>
                  <a:cubicBezTo>
                    <a:pt x="499149" y="1532344"/>
                    <a:pt x="481838" y="1529400"/>
                    <a:pt x="464880" y="1524690"/>
                  </a:cubicBezTo>
                  <a:cubicBezTo>
                    <a:pt x="450984" y="1520804"/>
                    <a:pt x="436617" y="1518331"/>
                    <a:pt x="422604" y="1514798"/>
                  </a:cubicBezTo>
                  <a:cubicBezTo>
                    <a:pt x="403291" y="1509852"/>
                    <a:pt x="384213" y="1503963"/>
                    <a:pt x="365018" y="1498782"/>
                  </a:cubicBezTo>
                  <a:cubicBezTo>
                    <a:pt x="343468" y="1492894"/>
                    <a:pt x="322506" y="1485122"/>
                    <a:pt x="301544" y="1477703"/>
                  </a:cubicBezTo>
                  <a:cubicBezTo>
                    <a:pt x="282820" y="1470990"/>
                    <a:pt x="264096" y="1463924"/>
                    <a:pt x="245843" y="1455917"/>
                  </a:cubicBezTo>
                  <a:cubicBezTo>
                    <a:pt x="229827" y="1448851"/>
                    <a:pt x="213458" y="1442021"/>
                    <a:pt x="197207" y="1435426"/>
                  </a:cubicBezTo>
                  <a:cubicBezTo>
                    <a:pt x="173654" y="1425887"/>
                    <a:pt x="151280" y="1413522"/>
                    <a:pt x="128551" y="1402099"/>
                  </a:cubicBezTo>
                  <a:cubicBezTo>
                    <a:pt x="101584" y="1388557"/>
                    <a:pt x="75558" y="1373365"/>
                    <a:pt x="50357" y="1356761"/>
                  </a:cubicBezTo>
                  <a:cubicBezTo>
                    <a:pt x="34695" y="1346398"/>
                    <a:pt x="19739" y="1335210"/>
                    <a:pt x="4783" y="1323905"/>
                  </a:cubicBezTo>
                  <a:cubicBezTo>
                    <a:pt x="-2518" y="1318370"/>
                    <a:pt x="-1340" y="1314720"/>
                    <a:pt x="7492" y="1310951"/>
                  </a:cubicBezTo>
                  <a:cubicBezTo>
                    <a:pt x="23743" y="1304121"/>
                    <a:pt x="40701" y="1299057"/>
                    <a:pt x="57541" y="1293994"/>
                  </a:cubicBezTo>
                  <a:cubicBezTo>
                    <a:pt x="73321" y="1289283"/>
                    <a:pt x="88512" y="1282924"/>
                    <a:pt x="103821" y="1277036"/>
                  </a:cubicBezTo>
                  <a:cubicBezTo>
                    <a:pt x="122781" y="1269735"/>
                    <a:pt x="141976" y="1262669"/>
                    <a:pt x="160583" y="1254543"/>
                  </a:cubicBezTo>
                  <a:cubicBezTo>
                    <a:pt x="185666" y="1243474"/>
                    <a:pt x="210632" y="1232404"/>
                    <a:pt x="234891" y="1219450"/>
                  </a:cubicBezTo>
                  <a:cubicBezTo>
                    <a:pt x="245607" y="1213797"/>
                    <a:pt x="256794" y="1208969"/>
                    <a:pt x="267511" y="1203199"/>
                  </a:cubicBezTo>
                  <a:cubicBezTo>
                    <a:pt x="298129" y="1186594"/>
                    <a:pt x="328865" y="1170461"/>
                    <a:pt x="358423" y="1151972"/>
                  </a:cubicBezTo>
                  <a:cubicBezTo>
                    <a:pt x="383978" y="1135957"/>
                    <a:pt x="408943" y="1119117"/>
                    <a:pt x="433909" y="1102159"/>
                  </a:cubicBezTo>
                  <a:cubicBezTo>
                    <a:pt x="449689" y="1091442"/>
                    <a:pt x="465705" y="1080844"/>
                    <a:pt x="480307" y="1068361"/>
                  </a:cubicBezTo>
                  <a:cubicBezTo>
                    <a:pt x="488551" y="1061413"/>
                    <a:pt x="497618" y="1055054"/>
                    <a:pt x="506333" y="1048577"/>
                  </a:cubicBezTo>
                  <a:cubicBezTo>
                    <a:pt x="522348" y="1036683"/>
                    <a:pt x="538364" y="1024789"/>
                    <a:pt x="553438" y="1011835"/>
                  </a:cubicBezTo>
                  <a:cubicBezTo>
                    <a:pt x="567922" y="999352"/>
                    <a:pt x="583938" y="988518"/>
                    <a:pt x="597598" y="975093"/>
                  </a:cubicBezTo>
                  <a:cubicBezTo>
                    <a:pt x="612083" y="960844"/>
                    <a:pt x="627981" y="948008"/>
                    <a:pt x="642466" y="933759"/>
                  </a:cubicBezTo>
                  <a:cubicBezTo>
                    <a:pt x="661190" y="915388"/>
                    <a:pt x="681327" y="898548"/>
                    <a:pt x="699698" y="879942"/>
                  </a:cubicBezTo>
                  <a:cubicBezTo>
                    <a:pt x="715596" y="863926"/>
                    <a:pt x="732083" y="848381"/>
                    <a:pt x="747039" y="831306"/>
                  </a:cubicBezTo>
                  <a:cubicBezTo>
                    <a:pt x="760935" y="815408"/>
                    <a:pt x="776126" y="800570"/>
                    <a:pt x="790375" y="785025"/>
                  </a:cubicBezTo>
                  <a:cubicBezTo>
                    <a:pt x="814399" y="758764"/>
                    <a:pt x="839482" y="733445"/>
                    <a:pt x="861386" y="705300"/>
                  </a:cubicBezTo>
                  <a:cubicBezTo>
                    <a:pt x="870336" y="693877"/>
                    <a:pt x="880110" y="683161"/>
                    <a:pt x="889766" y="672327"/>
                  </a:cubicBezTo>
                  <a:cubicBezTo>
                    <a:pt x="912495" y="647008"/>
                    <a:pt x="933810" y="620394"/>
                    <a:pt x="954889" y="593779"/>
                  </a:cubicBezTo>
                  <a:cubicBezTo>
                    <a:pt x="985625" y="555153"/>
                    <a:pt x="1017303" y="517352"/>
                    <a:pt x="1046979" y="478019"/>
                  </a:cubicBezTo>
                  <a:cubicBezTo>
                    <a:pt x="1066999" y="451522"/>
                    <a:pt x="1087725" y="425497"/>
                    <a:pt x="1107273" y="398529"/>
                  </a:cubicBezTo>
                  <a:cubicBezTo>
                    <a:pt x="1128588" y="369089"/>
                    <a:pt x="1152141" y="341179"/>
                    <a:pt x="1173220" y="311503"/>
                  </a:cubicBezTo>
                  <a:cubicBezTo>
                    <a:pt x="1188883" y="289482"/>
                    <a:pt x="1205369" y="268049"/>
                    <a:pt x="1221856" y="246734"/>
                  </a:cubicBezTo>
                  <a:cubicBezTo>
                    <a:pt x="1234339" y="230601"/>
                    <a:pt x="1245997" y="213996"/>
                    <a:pt x="1258716" y="198098"/>
                  </a:cubicBezTo>
                  <a:cubicBezTo>
                    <a:pt x="1270610" y="183142"/>
                    <a:pt x="1281915" y="167598"/>
                    <a:pt x="1293338" y="152289"/>
                  </a:cubicBezTo>
                  <a:cubicBezTo>
                    <a:pt x="1304996" y="136626"/>
                    <a:pt x="1316890" y="121082"/>
                    <a:pt x="1328784" y="105537"/>
                  </a:cubicBezTo>
                  <a:cubicBezTo>
                    <a:pt x="1349981" y="77981"/>
                    <a:pt x="1371178" y="50424"/>
                    <a:pt x="1392729" y="23221"/>
                  </a:cubicBezTo>
                  <a:cubicBezTo>
                    <a:pt x="1397557" y="17098"/>
                    <a:pt x="1403092" y="11445"/>
                    <a:pt x="1407331" y="4850"/>
                  </a:cubicBezTo>
                  <a:cubicBezTo>
                    <a:pt x="1411218" y="-1038"/>
                    <a:pt x="1414044" y="-1391"/>
                    <a:pt x="1419932" y="2848"/>
                  </a:cubicBezTo>
                  <a:cubicBezTo>
                    <a:pt x="1427940" y="8501"/>
                    <a:pt x="1434534" y="15802"/>
                    <a:pt x="1441600" y="22397"/>
                  </a:cubicBezTo>
                  <a:cubicBezTo>
                    <a:pt x="1454907" y="34880"/>
                    <a:pt x="1467037" y="48658"/>
                    <a:pt x="1479637" y="61965"/>
                  </a:cubicBezTo>
                  <a:cubicBezTo>
                    <a:pt x="1501659" y="85164"/>
                    <a:pt x="1522385" y="109541"/>
                    <a:pt x="1539578" y="136626"/>
                  </a:cubicBezTo>
                  <a:cubicBezTo>
                    <a:pt x="1541227" y="139217"/>
                    <a:pt x="1543229" y="141690"/>
                    <a:pt x="1545113" y="144281"/>
                  </a:cubicBezTo>
                  <a:cubicBezTo>
                    <a:pt x="1553828" y="156175"/>
                    <a:pt x="1556183" y="168422"/>
                    <a:pt x="1550884" y="182907"/>
                  </a:cubicBezTo>
                  <a:cubicBezTo>
                    <a:pt x="1542758" y="204928"/>
                    <a:pt x="1537459" y="227892"/>
                    <a:pt x="1530864" y="250502"/>
                  </a:cubicBezTo>
                  <a:cubicBezTo>
                    <a:pt x="1525329" y="269698"/>
                    <a:pt x="1522150" y="289364"/>
                    <a:pt x="1516733" y="308559"/>
                  </a:cubicBezTo>
                  <a:cubicBezTo>
                    <a:pt x="1507429" y="341297"/>
                    <a:pt x="1502483" y="374977"/>
                    <a:pt x="1495418" y="408186"/>
                  </a:cubicBezTo>
                  <a:cubicBezTo>
                    <a:pt x="1493416" y="417371"/>
                    <a:pt x="1490118" y="426086"/>
                    <a:pt x="1488587" y="435507"/>
                  </a:cubicBezTo>
                  <a:cubicBezTo>
                    <a:pt x="1484819" y="458706"/>
                    <a:pt x="1479637" y="481552"/>
                    <a:pt x="1475987" y="504751"/>
                  </a:cubicBezTo>
                  <a:cubicBezTo>
                    <a:pt x="1472101" y="529128"/>
                    <a:pt x="1465977" y="553033"/>
                    <a:pt x="1462562" y="577410"/>
                  </a:cubicBezTo>
                  <a:cubicBezTo>
                    <a:pt x="1461267" y="586949"/>
                    <a:pt x="1458794" y="596488"/>
                    <a:pt x="1456909" y="606144"/>
                  </a:cubicBezTo>
                  <a:cubicBezTo>
                    <a:pt x="1450432" y="638293"/>
                    <a:pt x="1443485" y="670325"/>
                    <a:pt x="1436772" y="702474"/>
                  </a:cubicBezTo>
                  <a:cubicBezTo>
                    <a:pt x="1433357" y="718960"/>
                    <a:pt x="1431237" y="736036"/>
                    <a:pt x="1426291" y="751816"/>
                  </a:cubicBezTo>
                  <a:cubicBezTo>
                    <a:pt x="1416870" y="781610"/>
                    <a:pt x="1412278" y="812581"/>
                    <a:pt x="1402503" y="842375"/>
                  </a:cubicBezTo>
                  <a:cubicBezTo>
                    <a:pt x="1397439" y="857802"/>
                    <a:pt x="1392258" y="873465"/>
                    <a:pt x="1388018" y="889245"/>
                  </a:cubicBezTo>
                  <a:cubicBezTo>
                    <a:pt x="1376949" y="930108"/>
                    <a:pt x="1361169" y="969323"/>
                    <a:pt x="1345977" y="1008773"/>
                  </a:cubicBezTo>
                  <a:cubicBezTo>
                    <a:pt x="1336203" y="1033974"/>
                    <a:pt x="1323367" y="1057763"/>
                    <a:pt x="1313710" y="1082964"/>
                  </a:cubicBezTo>
                  <a:cubicBezTo>
                    <a:pt x="1310884" y="1090265"/>
                    <a:pt x="1306527" y="1096860"/>
                    <a:pt x="1302641" y="1103690"/>
                  </a:cubicBezTo>
                  <a:cubicBezTo>
                    <a:pt x="1286625" y="1131482"/>
                    <a:pt x="1271552" y="1159627"/>
                    <a:pt x="1254358" y="1186830"/>
                  </a:cubicBezTo>
                  <a:cubicBezTo>
                    <a:pt x="1233514" y="1219686"/>
                    <a:pt x="1209255" y="1249715"/>
                    <a:pt x="1185467" y="1280333"/>
                  </a:cubicBezTo>
                  <a:cubicBezTo>
                    <a:pt x="1172043" y="1297526"/>
                    <a:pt x="1156145" y="1312835"/>
                    <a:pt x="1140953" y="1328498"/>
                  </a:cubicBezTo>
                  <a:cubicBezTo>
                    <a:pt x="1129295" y="1340510"/>
                    <a:pt x="1117048" y="1351815"/>
                    <a:pt x="1105625" y="1364062"/>
                  </a:cubicBezTo>
                  <a:cubicBezTo>
                    <a:pt x="1096439" y="1374072"/>
                    <a:pt x="1084545" y="1381373"/>
                    <a:pt x="1074418" y="1390559"/>
                  </a:cubicBezTo>
                  <a:cubicBezTo>
                    <a:pt x="1050630" y="1412345"/>
                    <a:pt x="1023662" y="1429891"/>
                    <a:pt x="997754" y="1448733"/>
                  </a:cubicBezTo>
                  <a:cubicBezTo>
                    <a:pt x="975968" y="1464513"/>
                    <a:pt x="953005" y="1479116"/>
                    <a:pt x="928746" y="1490892"/>
                  </a:cubicBezTo>
                  <a:cubicBezTo>
                    <a:pt x="906253" y="1501726"/>
                    <a:pt x="883761" y="1512796"/>
                    <a:pt x="859855" y="1520332"/>
                  </a:cubicBezTo>
                  <a:cubicBezTo>
                    <a:pt x="833005" y="1528811"/>
                    <a:pt x="805920" y="1534935"/>
                    <a:pt x="778128" y="1539528"/>
                  </a:cubicBezTo>
                  <a:cubicBezTo>
                    <a:pt x="741739" y="1545651"/>
                    <a:pt x="705704" y="1548713"/>
                    <a:pt x="670729" y="1548242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9" name="任意多边形: 形状 98"/>
            <p:cNvSpPr/>
            <p:nvPr>
              <p:custDataLst>
                <p:tags r:id="rId6"/>
              </p:custDataLst>
            </p:nvPr>
          </p:nvSpPr>
          <p:spPr>
            <a:xfrm>
              <a:off x="11224776" y="186504"/>
              <a:ext cx="514472" cy="313785"/>
            </a:xfrm>
            <a:custGeom>
              <a:avLst/>
              <a:gdLst>
                <a:gd name="connsiteX0" fmla="*/ 513 w 1611148"/>
                <a:gd name="connsiteY0" fmla="*/ 866048 h 1008091"/>
                <a:gd name="connsiteX1" fmla="*/ 2868 w 1611148"/>
                <a:gd name="connsiteY1" fmla="*/ 778904 h 1008091"/>
                <a:gd name="connsiteX2" fmla="*/ 10169 w 1611148"/>
                <a:gd name="connsiteY2" fmla="*/ 712486 h 1008091"/>
                <a:gd name="connsiteX3" fmla="*/ 21710 w 1611148"/>
                <a:gd name="connsiteY3" fmla="*/ 645480 h 1008091"/>
                <a:gd name="connsiteX4" fmla="*/ 24654 w 1611148"/>
                <a:gd name="connsiteY4" fmla="*/ 631701 h 1008091"/>
                <a:gd name="connsiteX5" fmla="*/ 47971 w 1611148"/>
                <a:gd name="connsiteY5" fmla="*/ 549386 h 1008091"/>
                <a:gd name="connsiteX6" fmla="*/ 70699 w 1611148"/>
                <a:gd name="connsiteY6" fmla="*/ 481555 h 1008091"/>
                <a:gd name="connsiteX7" fmla="*/ 101553 w 1611148"/>
                <a:gd name="connsiteY7" fmla="*/ 406893 h 1008091"/>
                <a:gd name="connsiteX8" fmla="*/ 154193 w 1611148"/>
                <a:gd name="connsiteY8" fmla="*/ 305736 h 1008091"/>
                <a:gd name="connsiteX9" fmla="*/ 192936 w 1611148"/>
                <a:gd name="connsiteY9" fmla="*/ 245677 h 1008091"/>
                <a:gd name="connsiteX10" fmla="*/ 219080 w 1611148"/>
                <a:gd name="connsiteY10" fmla="*/ 210937 h 1008091"/>
                <a:gd name="connsiteX11" fmla="*/ 277136 w 1611148"/>
                <a:gd name="connsiteY11" fmla="*/ 147934 h 1008091"/>
                <a:gd name="connsiteX12" fmla="*/ 362396 w 1611148"/>
                <a:gd name="connsiteY12" fmla="*/ 83754 h 1008091"/>
                <a:gd name="connsiteX13" fmla="*/ 436115 w 1611148"/>
                <a:gd name="connsiteY13" fmla="*/ 53607 h 1008091"/>
                <a:gd name="connsiteX14" fmla="*/ 494761 w 1611148"/>
                <a:gd name="connsiteY14" fmla="*/ 37002 h 1008091"/>
                <a:gd name="connsiteX15" fmla="*/ 545987 w 1611148"/>
                <a:gd name="connsiteY15" fmla="*/ 25933 h 1008091"/>
                <a:gd name="connsiteX16" fmla="*/ 576606 w 1611148"/>
                <a:gd name="connsiteY16" fmla="*/ 17925 h 1008091"/>
                <a:gd name="connsiteX17" fmla="*/ 600982 w 1611148"/>
                <a:gd name="connsiteY17" fmla="*/ 14627 h 1008091"/>
                <a:gd name="connsiteX18" fmla="*/ 618411 w 1611148"/>
                <a:gd name="connsiteY18" fmla="*/ 12154 h 1008091"/>
                <a:gd name="connsiteX19" fmla="*/ 629952 w 1611148"/>
                <a:gd name="connsiteY19" fmla="*/ 10152 h 1008091"/>
                <a:gd name="connsiteX20" fmla="*/ 675290 w 1611148"/>
                <a:gd name="connsiteY20" fmla="*/ 4264 h 1008091"/>
                <a:gd name="connsiteX21" fmla="*/ 681061 w 1611148"/>
                <a:gd name="connsiteY21" fmla="*/ 3322 h 1008091"/>
                <a:gd name="connsiteX22" fmla="*/ 800943 w 1611148"/>
                <a:gd name="connsiteY22" fmla="*/ 967 h 1008091"/>
                <a:gd name="connsiteX23" fmla="*/ 880550 w 1611148"/>
                <a:gd name="connsiteY23" fmla="*/ 6149 h 1008091"/>
                <a:gd name="connsiteX24" fmla="*/ 934014 w 1611148"/>
                <a:gd name="connsiteY24" fmla="*/ 12743 h 1008091"/>
                <a:gd name="connsiteX25" fmla="*/ 986183 w 1611148"/>
                <a:gd name="connsiteY25" fmla="*/ 20162 h 1008091"/>
                <a:gd name="connsiteX26" fmla="*/ 1020569 w 1611148"/>
                <a:gd name="connsiteY26" fmla="*/ 27817 h 1008091"/>
                <a:gd name="connsiteX27" fmla="*/ 1072856 w 1611148"/>
                <a:gd name="connsiteY27" fmla="*/ 40653 h 1008091"/>
                <a:gd name="connsiteX28" fmla="*/ 1102649 w 1611148"/>
                <a:gd name="connsiteY28" fmla="*/ 47248 h 1008091"/>
                <a:gd name="connsiteX29" fmla="*/ 1168714 w 1611148"/>
                <a:gd name="connsiteY29" fmla="*/ 67267 h 1008091"/>
                <a:gd name="connsiteX30" fmla="*/ 1219587 w 1611148"/>
                <a:gd name="connsiteY30" fmla="*/ 85167 h 1008091"/>
                <a:gd name="connsiteX31" fmla="*/ 1277526 w 1611148"/>
                <a:gd name="connsiteY31" fmla="*/ 107542 h 1008091"/>
                <a:gd name="connsiteX32" fmla="*/ 1314150 w 1611148"/>
                <a:gd name="connsiteY32" fmla="*/ 122969 h 1008091"/>
                <a:gd name="connsiteX33" fmla="*/ 1370323 w 1611148"/>
                <a:gd name="connsiteY33" fmla="*/ 149465 h 1008091"/>
                <a:gd name="connsiteX34" fmla="*/ 1409302 w 1611148"/>
                <a:gd name="connsiteY34" fmla="*/ 168189 h 1008091"/>
                <a:gd name="connsiteX35" fmla="*/ 1423552 w 1611148"/>
                <a:gd name="connsiteY35" fmla="*/ 176315 h 1008091"/>
                <a:gd name="connsiteX36" fmla="*/ 1429440 w 1611148"/>
                <a:gd name="connsiteY36" fmla="*/ 180083 h 1008091"/>
                <a:gd name="connsiteX37" fmla="*/ 1497271 w 1611148"/>
                <a:gd name="connsiteY37" fmla="*/ 218592 h 1008091"/>
                <a:gd name="connsiteX38" fmla="*/ 1549793 w 1611148"/>
                <a:gd name="connsiteY38" fmla="*/ 251801 h 1008091"/>
                <a:gd name="connsiteX39" fmla="*/ 1606436 w 1611148"/>
                <a:gd name="connsiteY39" fmla="*/ 291486 h 1008091"/>
                <a:gd name="connsiteX40" fmla="*/ 1606672 w 1611148"/>
                <a:gd name="connsiteY40" fmla="*/ 305853 h 1008091"/>
                <a:gd name="connsiteX41" fmla="*/ 1530597 w 1611148"/>
                <a:gd name="connsiteY41" fmla="*/ 364734 h 1008091"/>
                <a:gd name="connsiteX42" fmla="*/ 1475014 w 1611148"/>
                <a:gd name="connsiteY42" fmla="*/ 399710 h 1008091"/>
                <a:gd name="connsiteX43" fmla="*/ 1436388 w 1611148"/>
                <a:gd name="connsiteY43" fmla="*/ 418787 h 1008091"/>
                <a:gd name="connsiteX44" fmla="*/ 1390696 w 1611148"/>
                <a:gd name="connsiteY44" fmla="*/ 440338 h 1008091"/>
                <a:gd name="connsiteX45" fmla="*/ 1343944 w 1611148"/>
                <a:gd name="connsiteY45" fmla="*/ 459062 h 1008091"/>
                <a:gd name="connsiteX46" fmla="*/ 1271638 w 1611148"/>
                <a:gd name="connsiteY46" fmla="*/ 483557 h 1008091"/>
                <a:gd name="connsiteX47" fmla="*/ 1245613 w 1611148"/>
                <a:gd name="connsiteY47" fmla="*/ 490858 h 1008091"/>
                <a:gd name="connsiteX48" fmla="*/ 1176015 w 1611148"/>
                <a:gd name="connsiteY48" fmla="*/ 511348 h 1008091"/>
                <a:gd name="connsiteX49" fmla="*/ 1135034 w 1611148"/>
                <a:gd name="connsiteY49" fmla="*/ 521594 h 1008091"/>
                <a:gd name="connsiteX50" fmla="*/ 1074740 w 1611148"/>
                <a:gd name="connsiteY50" fmla="*/ 536314 h 1008091"/>
                <a:gd name="connsiteX51" fmla="*/ 1026928 w 1611148"/>
                <a:gd name="connsiteY51" fmla="*/ 547148 h 1008091"/>
                <a:gd name="connsiteX52" fmla="*/ 996310 w 1611148"/>
                <a:gd name="connsiteY52" fmla="*/ 555156 h 1008091"/>
                <a:gd name="connsiteX53" fmla="*/ 938253 w 1611148"/>
                <a:gd name="connsiteY53" fmla="*/ 569405 h 1008091"/>
                <a:gd name="connsiteX54" fmla="*/ 925535 w 1611148"/>
                <a:gd name="connsiteY54" fmla="*/ 571643 h 1008091"/>
                <a:gd name="connsiteX55" fmla="*/ 888087 w 1611148"/>
                <a:gd name="connsiteY55" fmla="*/ 580946 h 1008091"/>
                <a:gd name="connsiteX56" fmla="*/ 849225 w 1611148"/>
                <a:gd name="connsiteY56" fmla="*/ 589778 h 1008091"/>
                <a:gd name="connsiteX57" fmla="*/ 795997 w 1611148"/>
                <a:gd name="connsiteY57" fmla="*/ 603792 h 1008091"/>
                <a:gd name="connsiteX58" fmla="*/ 683769 w 1611148"/>
                <a:gd name="connsiteY58" fmla="*/ 637472 h 1008091"/>
                <a:gd name="connsiteX59" fmla="*/ 615938 w 1611148"/>
                <a:gd name="connsiteY59" fmla="*/ 660200 h 1008091"/>
                <a:gd name="connsiteX60" fmla="*/ 549874 w 1611148"/>
                <a:gd name="connsiteY60" fmla="*/ 684459 h 1008091"/>
                <a:gd name="connsiteX61" fmla="*/ 511012 w 1611148"/>
                <a:gd name="connsiteY61" fmla="*/ 701181 h 1008091"/>
                <a:gd name="connsiteX62" fmla="*/ 466969 w 1611148"/>
                <a:gd name="connsiteY62" fmla="*/ 720612 h 1008091"/>
                <a:gd name="connsiteX63" fmla="*/ 409737 w 1611148"/>
                <a:gd name="connsiteY63" fmla="*/ 746991 h 1008091"/>
                <a:gd name="connsiteX64" fmla="*/ 365576 w 1611148"/>
                <a:gd name="connsiteY64" fmla="*/ 768777 h 1008091"/>
                <a:gd name="connsiteX65" fmla="*/ 332013 w 1611148"/>
                <a:gd name="connsiteY65" fmla="*/ 787854 h 1008091"/>
                <a:gd name="connsiteX66" fmla="*/ 303868 w 1611148"/>
                <a:gd name="connsiteY66" fmla="*/ 804459 h 1008091"/>
                <a:gd name="connsiteX67" fmla="*/ 237450 w 1611148"/>
                <a:gd name="connsiteY67" fmla="*/ 844380 h 1008091"/>
                <a:gd name="connsiteX68" fmla="*/ 186459 w 1611148"/>
                <a:gd name="connsiteY68" fmla="*/ 877942 h 1008091"/>
                <a:gd name="connsiteX69" fmla="*/ 137235 w 1611148"/>
                <a:gd name="connsiteY69" fmla="*/ 913860 h 1008091"/>
                <a:gd name="connsiteX70" fmla="*/ 102024 w 1611148"/>
                <a:gd name="connsiteY70" fmla="*/ 941181 h 1008091"/>
                <a:gd name="connsiteX71" fmla="*/ 50680 w 1611148"/>
                <a:gd name="connsiteY71" fmla="*/ 982280 h 1008091"/>
                <a:gd name="connsiteX72" fmla="*/ 23359 w 1611148"/>
                <a:gd name="connsiteY72" fmla="*/ 1004654 h 1008091"/>
                <a:gd name="connsiteX73" fmla="*/ 9934 w 1611148"/>
                <a:gd name="connsiteY73" fmla="*/ 1000062 h 1008091"/>
                <a:gd name="connsiteX74" fmla="*/ 6048 w 1611148"/>
                <a:gd name="connsiteY74" fmla="*/ 970974 h 1008091"/>
                <a:gd name="connsiteX75" fmla="*/ 513 w 1611148"/>
                <a:gd name="connsiteY75" fmla="*/ 866048 h 100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611148" h="1008091">
                  <a:moveTo>
                    <a:pt x="513" y="866048"/>
                  </a:moveTo>
                  <a:cubicBezTo>
                    <a:pt x="-783" y="836137"/>
                    <a:pt x="513" y="807403"/>
                    <a:pt x="2868" y="778904"/>
                  </a:cubicBezTo>
                  <a:cubicBezTo>
                    <a:pt x="4634" y="756765"/>
                    <a:pt x="6636" y="734626"/>
                    <a:pt x="10169" y="712486"/>
                  </a:cubicBezTo>
                  <a:cubicBezTo>
                    <a:pt x="13702" y="690112"/>
                    <a:pt x="20179" y="668208"/>
                    <a:pt x="21710" y="645480"/>
                  </a:cubicBezTo>
                  <a:cubicBezTo>
                    <a:pt x="22063" y="640887"/>
                    <a:pt x="23123" y="636176"/>
                    <a:pt x="24654" y="631701"/>
                  </a:cubicBezTo>
                  <a:cubicBezTo>
                    <a:pt x="33722" y="604616"/>
                    <a:pt x="38668" y="576353"/>
                    <a:pt x="47971" y="549386"/>
                  </a:cubicBezTo>
                  <a:cubicBezTo>
                    <a:pt x="55743" y="526893"/>
                    <a:pt x="61867" y="503812"/>
                    <a:pt x="70699" y="481555"/>
                  </a:cubicBezTo>
                  <a:cubicBezTo>
                    <a:pt x="80591" y="456471"/>
                    <a:pt x="90719" y="431623"/>
                    <a:pt x="101553" y="406893"/>
                  </a:cubicBezTo>
                  <a:cubicBezTo>
                    <a:pt x="116862" y="372036"/>
                    <a:pt x="134997" y="338709"/>
                    <a:pt x="154193" y="305736"/>
                  </a:cubicBezTo>
                  <a:cubicBezTo>
                    <a:pt x="166204" y="285127"/>
                    <a:pt x="179747" y="265461"/>
                    <a:pt x="192936" y="245677"/>
                  </a:cubicBezTo>
                  <a:cubicBezTo>
                    <a:pt x="200944" y="233665"/>
                    <a:pt x="210130" y="222360"/>
                    <a:pt x="219080" y="210937"/>
                  </a:cubicBezTo>
                  <a:cubicBezTo>
                    <a:pt x="236744" y="188327"/>
                    <a:pt x="255939" y="167129"/>
                    <a:pt x="277136" y="147934"/>
                  </a:cubicBezTo>
                  <a:cubicBezTo>
                    <a:pt x="303633" y="124029"/>
                    <a:pt x="331307" y="101654"/>
                    <a:pt x="362396" y="83754"/>
                  </a:cubicBezTo>
                  <a:cubicBezTo>
                    <a:pt x="385713" y="70329"/>
                    <a:pt x="410914" y="62203"/>
                    <a:pt x="436115" y="53607"/>
                  </a:cubicBezTo>
                  <a:cubicBezTo>
                    <a:pt x="455428" y="47012"/>
                    <a:pt x="475566" y="43361"/>
                    <a:pt x="494761" y="37002"/>
                  </a:cubicBezTo>
                  <a:cubicBezTo>
                    <a:pt x="511601" y="31467"/>
                    <a:pt x="528676" y="28759"/>
                    <a:pt x="545987" y="25933"/>
                  </a:cubicBezTo>
                  <a:cubicBezTo>
                    <a:pt x="556350" y="24284"/>
                    <a:pt x="566243" y="20280"/>
                    <a:pt x="576606" y="17925"/>
                  </a:cubicBezTo>
                  <a:cubicBezTo>
                    <a:pt x="584731" y="16041"/>
                    <a:pt x="592621" y="14510"/>
                    <a:pt x="600982" y="14627"/>
                  </a:cubicBezTo>
                  <a:cubicBezTo>
                    <a:pt x="606871" y="14745"/>
                    <a:pt x="612759" y="14039"/>
                    <a:pt x="618411" y="12154"/>
                  </a:cubicBezTo>
                  <a:cubicBezTo>
                    <a:pt x="622180" y="10859"/>
                    <a:pt x="625948" y="9917"/>
                    <a:pt x="629952" y="10152"/>
                  </a:cubicBezTo>
                  <a:cubicBezTo>
                    <a:pt x="645379" y="10977"/>
                    <a:pt x="660335" y="7326"/>
                    <a:pt x="675290" y="4264"/>
                  </a:cubicBezTo>
                  <a:cubicBezTo>
                    <a:pt x="677175" y="3911"/>
                    <a:pt x="679177" y="3322"/>
                    <a:pt x="681061" y="3322"/>
                  </a:cubicBezTo>
                  <a:cubicBezTo>
                    <a:pt x="721100" y="3911"/>
                    <a:pt x="761021" y="-2330"/>
                    <a:pt x="800943" y="967"/>
                  </a:cubicBezTo>
                  <a:cubicBezTo>
                    <a:pt x="827557" y="3087"/>
                    <a:pt x="854407" y="1438"/>
                    <a:pt x="880550" y="6149"/>
                  </a:cubicBezTo>
                  <a:cubicBezTo>
                    <a:pt x="898332" y="9328"/>
                    <a:pt x="916232" y="10270"/>
                    <a:pt x="934014" y="12743"/>
                  </a:cubicBezTo>
                  <a:cubicBezTo>
                    <a:pt x="951443" y="15098"/>
                    <a:pt x="968754" y="17807"/>
                    <a:pt x="986183" y="20162"/>
                  </a:cubicBezTo>
                  <a:cubicBezTo>
                    <a:pt x="997841" y="21693"/>
                    <a:pt x="1008675" y="26757"/>
                    <a:pt x="1020569" y="27817"/>
                  </a:cubicBezTo>
                  <a:cubicBezTo>
                    <a:pt x="1038705" y="29230"/>
                    <a:pt x="1055662" y="35589"/>
                    <a:pt x="1072856" y="40653"/>
                  </a:cubicBezTo>
                  <a:cubicBezTo>
                    <a:pt x="1082630" y="43479"/>
                    <a:pt x="1092875" y="43715"/>
                    <a:pt x="1102649" y="47248"/>
                  </a:cubicBezTo>
                  <a:cubicBezTo>
                    <a:pt x="1124318" y="55020"/>
                    <a:pt x="1146928" y="59495"/>
                    <a:pt x="1168714" y="67267"/>
                  </a:cubicBezTo>
                  <a:cubicBezTo>
                    <a:pt x="1185554" y="73273"/>
                    <a:pt x="1202983" y="78337"/>
                    <a:pt x="1219587" y="85167"/>
                  </a:cubicBezTo>
                  <a:cubicBezTo>
                    <a:pt x="1238783" y="93057"/>
                    <a:pt x="1258920" y="98121"/>
                    <a:pt x="1277526" y="107542"/>
                  </a:cubicBezTo>
                  <a:cubicBezTo>
                    <a:pt x="1289303" y="113548"/>
                    <a:pt x="1301903" y="117905"/>
                    <a:pt x="1314150" y="122969"/>
                  </a:cubicBezTo>
                  <a:cubicBezTo>
                    <a:pt x="1333346" y="130976"/>
                    <a:pt x="1351246" y="141457"/>
                    <a:pt x="1370323" y="149465"/>
                  </a:cubicBezTo>
                  <a:cubicBezTo>
                    <a:pt x="1383630" y="155118"/>
                    <a:pt x="1395171" y="164185"/>
                    <a:pt x="1409302" y="168189"/>
                  </a:cubicBezTo>
                  <a:cubicBezTo>
                    <a:pt x="1414484" y="169602"/>
                    <a:pt x="1419312" y="172547"/>
                    <a:pt x="1423552" y="176315"/>
                  </a:cubicBezTo>
                  <a:cubicBezTo>
                    <a:pt x="1425318" y="177846"/>
                    <a:pt x="1427320" y="179259"/>
                    <a:pt x="1429440" y="180083"/>
                  </a:cubicBezTo>
                  <a:cubicBezTo>
                    <a:pt x="1453816" y="189858"/>
                    <a:pt x="1474543" y="206109"/>
                    <a:pt x="1497271" y="218592"/>
                  </a:cubicBezTo>
                  <a:cubicBezTo>
                    <a:pt x="1515524" y="228601"/>
                    <a:pt x="1532835" y="240024"/>
                    <a:pt x="1549793" y="251801"/>
                  </a:cubicBezTo>
                  <a:cubicBezTo>
                    <a:pt x="1568752" y="264872"/>
                    <a:pt x="1588654" y="276648"/>
                    <a:pt x="1606436" y="291486"/>
                  </a:cubicBezTo>
                  <a:cubicBezTo>
                    <a:pt x="1612560" y="296550"/>
                    <a:pt x="1612795" y="300672"/>
                    <a:pt x="1606672" y="305853"/>
                  </a:cubicBezTo>
                  <a:cubicBezTo>
                    <a:pt x="1582059" y="326462"/>
                    <a:pt x="1557094" y="346599"/>
                    <a:pt x="1530597" y="364734"/>
                  </a:cubicBezTo>
                  <a:cubicBezTo>
                    <a:pt x="1512462" y="377099"/>
                    <a:pt x="1493385" y="387934"/>
                    <a:pt x="1475014" y="399710"/>
                  </a:cubicBezTo>
                  <a:cubicBezTo>
                    <a:pt x="1463002" y="407482"/>
                    <a:pt x="1449342" y="412546"/>
                    <a:pt x="1436388" y="418787"/>
                  </a:cubicBezTo>
                  <a:cubicBezTo>
                    <a:pt x="1421196" y="426089"/>
                    <a:pt x="1406123" y="433625"/>
                    <a:pt x="1390696" y="440338"/>
                  </a:cubicBezTo>
                  <a:cubicBezTo>
                    <a:pt x="1375387" y="447168"/>
                    <a:pt x="1359960" y="453763"/>
                    <a:pt x="1343944" y="459062"/>
                  </a:cubicBezTo>
                  <a:cubicBezTo>
                    <a:pt x="1319803" y="467070"/>
                    <a:pt x="1295780" y="475549"/>
                    <a:pt x="1271638" y="483557"/>
                  </a:cubicBezTo>
                  <a:cubicBezTo>
                    <a:pt x="1263042" y="486383"/>
                    <a:pt x="1254092" y="487796"/>
                    <a:pt x="1245613" y="490858"/>
                  </a:cubicBezTo>
                  <a:cubicBezTo>
                    <a:pt x="1222885" y="499101"/>
                    <a:pt x="1198979" y="503812"/>
                    <a:pt x="1176015" y="511348"/>
                  </a:cubicBezTo>
                  <a:cubicBezTo>
                    <a:pt x="1162708" y="515823"/>
                    <a:pt x="1148223" y="516530"/>
                    <a:pt x="1135034" y="521594"/>
                  </a:cubicBezTo>
                  <a:cubicBezTo>
                    <a:pt x="1115486" y="529013"/>
                    <a:pt x="1094406" y="529484"/>
                    <a:pt x="1074740" y="536314"/>
                  </a:cubicBezTo>
                  <a:cubicBezTo>
                    <a:pt x="1059313" y="541613"/>
                    <a:pt x="1042944" y="544440"/>
                    <a:pt x="1026928" y="547148"/>
                  </a:cubicBezTo>
                  <a:cubicBezTo>
                    <a:pt x="1016448" y="549032"/>
                    <a:pt x="1006909" y="553743"/>
                    <a:pt x="996310" y="555156"/>
                  </a:cubicBezTo>
                  <a:cubicBezTo>
                    <a:pt x="976526" y="557865"/>
                    <a:pt x="957095" y="562457"/>
                    <a:pt x="938253" y="569405"/>
                  </a:cubicBezTo>
                  <a:cubicBezTo>
                    <a:pt x="934249" y="570818"/>
                    <a:pt x="929775" y="571172"/>
                    <a:pt x="925535" y="571643"/>
                  </a:cubicBezTo>
                  <a:cubicBezTo>
                    <a:pt x="912581" y="572938"/>
                    <a:pt x="900216" y="576706"/>
                    <a:pt x="888087" y="580946"/>
                  </a:cubicBezTo>
                  <a:cubicBezTo>
                    <a:pt x="875486" y="585421"/>
                    <a:pt x="861590" y="584361"/>
                    <a:pt x="849225" y="589778"/>
                  </a:cubicBezTo>
                  <a:cubicBezTo>
                    <a:pt x="832150" y="597197"/>
                    <a:pt x="813425" y="598021"/>
                    <a:pt x="795997" y="603792"/>
                  </a:cubicBezTo>
                  <a:cubicBezTo>
                    <a:pt x="758902" y="616157"/>
                    <a:pt x="720864" y="625342"/>
                    <a:pt x="683769" y="637472"/>
                  </a:cubicBezTo>
                  <a:cubicBezTo>
                    <a:pt x="661041" y="644891"/>
                    <a:pt x="638549" y="652663"/>
                    <a:pt x="615938" y="660200"/>
                  </a:cubicBezTo>
                  <a:cubicBezTo>
                    <a:pt x="593681" y="667619"/>
                    <a:pt x="572248" y="677275"/>
                    <a:pt x="549874" y="684459"/>
                  </a:cubicBezTo>
                  <a:cubicBezTo>
                    <a:pt x="536449" y="688698"/>
                    <a:pt x="523848" y="695175"/>
                    <a:pt x="511012" y="701181"/>
                  </a:cubicBezTo>
                  <a:cubicBezTo>
                    <a:pt x="496410" y="707894"/>
                    <a:pt x="481572" y="714017"/>
                    <a:pt x="466969" y="720612"/>
                  </a:cubicBezTo>
                  <a:cubicBezTo>
                    <a:pt x="447774" y="729209"/>
                    <a:pt x="429167" y="738983"/>
                    <a:pt x="409737" y="746991"/>
                  </a:cubicBezTo>
                  <a:cubicBezTo>
                    <a:pt x="394545" y="753350"/>
                    <a:pt x="380178" y="761475"/>
                    <a:pt x="365576" y="768777"/>
                  </a:cubicBezTo>
                  <a:cubicBezTo>
                    <a:pt x="354153" y="774429"/>
                    <a:pt x="342612" y="780435"/>
                    <a:pt x="332013" y="787854"/>
                  </a:cubicBezTo>
                  <a:cubicBezTo>
                    <a:pt x="323064" y="794096"/>
                    <a:pt x="313407" y="799395"/>
                    <a:pt x="303868" y="804459"/>
                  </a:cubicBezTo>
                  <a:cubicBezTo>
                    <a:pt x="281022" y="816588"/>
                    <a:pt x="259472" y="830837"/>
                    <a:pt x="237450" y="844380"/>
                  </a:cubicBezTo>
                  <a:cubicBezTo>
                    <a:pt x="220022" y="854979"/>
                    <a:pt x="203064" y="866166"/>
                    <a:pt x="186459" y="877942"/>
                  </a:cubicBezTo>
                  <a:cubicBezTo>
                    <a:pt x="169855" y="889601"/>
                    <a:pt x="154075" y="902555"/>
                    <a:pt x="137235" y="913860"/>
                  </a:cubicBezTo>
                  <a:cubicBezTo>
                    <a:pt x="124752" y="922103"/>
                    <a:pt x="113565" y="931877"/>
                    <a:pt x="102024" y="941181"/>
                  </a:cubicBezTo>
                  <a:cubicBezTo>
                    <a:pt x="84948" y="954959"/>
                    <a:pt x="67755" y="968502"/>
                    <a:pt x="50680" y="982280"/>
                  </a:cubicBezTo>
                  <a:cubicBezTo>
                    <a:pt x="41494" y="989699"/>
                    <a:pt x="32662" y="997353"/>
                    <a:pt x="23359" y="1004654"/>
                  </a:cubicBezTo>
                  <a:cubicBezTo>
                    <a:pt x="16057" y="1010307"/>
                    <a:pt x="13349" y="1009129"/>
                    <a:pt x="9934" y="1000062"/>
                  </a:cubicBezTo>
                  <a:cubicBezTo>
                    <a:pt x="6401" y="990641"/>
                    <a:pt x="6990" y="980631"/>
                    <a:pt x="6048" y="970974"/>
                  </a:cubicBezTo>
                  <a:cubicBezTo>
                    <a:pt x="2044" y="935292"/>
                    <a:pt x="-1254" y="900082"/>
                    <a:pt x="513" y="866048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0" name="任意多边形: 形状 99"/>
            <p:cNvSpPr/>
            <p:nvPr>
              <p:custDataLst>
                <p:tags r:id="rId7"/>
              </p:custDataLst>
            </p:nvPr>
          </p:nvSpPr>
          <p:spPr>
            <a:xfrm>
              <a:off x="11712601" y="375053"/>
              <a:ext cx="253599" cy="437991"/>
            </a:xfrm>
            <a:custGeom>
              <a:avLst/>
              <a:gdLst>
                <a:gd name="connsiteX0" fmla="*/ 708059 w 794184"/>
                <a:gd name="connsiteY0" fmla="*/ 438473 h 1407126"/>
                <a:gd name="connsiteX1" fmla="*/ 710178 w 794184"/>
                <a:gd name="connsiteY1" fmla="*/ 424812 h 1407126"/>
                <a:gd name="connsiteX2" fmla="*/ 700051 w 794184"/>
                <a:gd name="connsiteY2" fmla="*/ 361103 h 1407126"/>
                <a:gd name="connsiteX3" fmla="*/ 677205 w 794184"/>
                <a:gd name="connsiteY3" fmla="*/ 270073 h 1407126"/>
                <a:gd name="connsiteX4" fmla="*/ 634810 w 794184"/>
                <a:gd name="connsiteY4" fmla="*/ 156786 h 1407126"/>
                <a:gd name="connsiteX5" fmla="*/ 603132 w 794184"/>
                <a:gd name="connsiteY5" fmla="*/ 94136 h 1407126"/>
                <a:gd name="connsiteX6" fmla="*/ 601484 w 794184"/>
                <a:gd name="connsiteY6" fmla="*/ 79651 h 1407126"/>
                <a:gd name="connsiteX7" fmla="*/ 618442 w 794184"/>
                <a:gd name="connsiteY7" fmla="*/ 43852 h 1407126"/>
                <a:gd name="connsiteX8" fmla="*/ 629982 w 794184"/>
                <a:gd name="connsiteY8" fmla="*/ 26541 h 1407126"/>
                <a:gd name="connsiteX9" fmla="*/ 700640 w 794184"/>
                <a:gd name="connsiteY9" fmla="*/ 2753 h 1407126"/>
                <a:gd name="connsiteX10" fmla="*/ 738088 w 794184"/>
                <a:gd name="connsiteY10" fmla="*/ 20299 h 1407126"/>
                <a:gd name="connsiteX11" fmla="*/ 749629 w 794184"/>
                <a:gd name="connsiteY11" fmla="*/ 39730 h 1407126"/>
                <a:gd name="connsiteX12" fmla="*/ 752102 w 794184"/>
                <a:gd name="connsiteY12" fmla="*/ 46089 h 1407126"/>
                <a:gd name="connsiteX13" fmla="*/ 762700 w 794184"/>
                <a:gd name="connsiteY13" fmla="*/ 66697 h 1407126"/>
                <a:gd name="connsiteX14" fmla="*/ 783309 w 794184"/>
                <a:gd name="connsiteY14" fmla="*/ 148189 h 1407126"/>
                <a:gd name="connsiteX15" fmla="*/ 788844 w 794184"/>
                <a:gd name="connsiteY15" fmla="*/ 192350 h 1407126"/>
                <a:gd name="connsiteX16" fmla="*/ 792730 w 794184"/>
                <a:gd name="connsiteY16" fmla="*/ 258061 h 1407126"/>
                <a:gd name="connsiteX17" fmla="*/ 794025 w 794184"/>
                <a:gd name="connsiteY17" fmla="*/ 306226 h 1407126"/>
                <a:gd name="connsiteX18" fmla="*/ 788844 w 794184"/>
                <a:gd name="connsiteY18" fmla="*/ 405970 h 1407126"/>
                <a:gd name="connsiteX19" fmla="*/ 783191 w 794184"/>
                <a:gd name="connsiteY19" fmla="*/ 457315 h 1407126"/>
                <a:gd name="connsiteX20" fmla="*/ 761523 w 794184"/>
                <a:gd name="connsiteY20" fmla="*/ 570131 h 1407126"/>
                <a:gd name="connsiteX21" fmla="*/ 754339 w 794184"/>
                <a:gd name="connsiteY21" fmla="*/ 597452 h 1407126"/>
                <a:gd name="connsiteX22" fmla="*/ 728549 w 794184"/>
                <a:gd name="connsiteY22" fmla="*/ 679179 h 1407126"/>
                <a:gd name="connsiteX23" fmla="*/ 715360 w 794184"/>
                <a:gd name="connsiteY23" fmla="*/ 709915 h 1407126"/>
                <a:gd name="connsiteX24" fmla="*/ 703701 w 794184"/>
                <a:gd name="connsiteY24" fmla="*/ 740297 h 1407126"/>
                <a:gd name="connsiteX25" fmla="*/ 688039 w 794184"/>
                <a:gd name="connsiteY25" fmla="*/ 785283 h 1407126"/>
                <a:gd name="connsiteX26" fmla="*/ 674967 w 794184"/>
                <a:gd name="connsiteY26" fmla="*/ 822378 h 1407126"/>
                <a:gd name="connsiteX27" fmla="*/ 660483 w 794184"/>
                <a:gd name="connsiteY27" fmla="*/ 854998 h 1407126"/>
                <a:gd name="connsiteX28" fmla="*/ 635517 w 794184"/>
                <a:gd name="connsiteY28" fmla="*/ 907520 h 1407126"/>
                <a:gd name="connsiteX29" fmla="*/ 606665 w 794184"/>
                <a:gd name="connsiteY29" fmla="*/ 956627 h 1407126"/>
                <a:gd name="connsiteX30" fmla="*/ 595125 w 794184"/>
                <a:gd name="connsiteY30" fmla="*/ 976882 h 1407126"/>
                <a:gd name="connsiteX31" fmla="*/ 579933 w 794184"/>
                <a:gd name="connsiteY31" fmla="*/ 998903 h 1407126"/>
                <a:gd name="connsiteX32" fmla="*/ 548373 w 794184"/>
                <a:gd name="connsiteY32" fmla="*/ 1045066 h 1407126"/>
                <a:gd name="connsiteX33" fmla="*/ 525880 w 794184"/>
                <a:gd name="connsiteY33" fmla="*/ 1076509 h 1407126"/>
                <a:gd name="connsiteX34" fmla="*/ 479364 w 794184"/>
                <a:gd name="connsiteY34" fmla="*/ 1129384 h 1407126"/>
                <a:gd name="connsiteX35" fmla="*/ 430258 w 794184"/>
                <a:gd name="connsiteY35" fmla="*/ 1178137 h 1407126"/>
                <a:gd name="connsiteX36" fmla="*/ 395400 w 794184"/>
                <a:gd name="connsiteY36" fmla="*/ 1210993 h 1407126"/>
                <a:gd name="connsiteX37" fmla="*/ 373614 w 794184"/>
                <a:gd name="connsiteY37" fmla="*/ 1228775 h 1407126"/>
                <a:gd name="connsiteX38" fmla="*/ 253967 w 794184"/>
                <a:gd name="connsiteY38" fmla="*/ 1312740 h 1407126"/>
                <a:gd name="connsiteX39" fmla="*/ 197206 w 794184"/>
                <a:gd name="connsiteY39" fmla="*/ 1343476 h 1407126"/>
                <a:gd name="connsiteX40" fmla="*/ 144920 w 794184"/>
                <a:gd name="connsiteY40" fmla="*/ 1367146 h 1407126"/>
                <a:gd name="connsiteX41" fmla="*/ 99817 w 794184"/>
                <a:gd name="connsiteY41" fmla="*/ 1383868 h 1407126"/>
                <a:gd name="connsiteX42" fmla="*/ 79679 w 794184"/>
                <a:gd name="connsiteY42" fmla="*/ 1390109 h 1407126"/>
                <a:gd name="connsiteX43" fmla="*/ 17148 w 794184"/>
                <a:gd name="connsiteY43" fmla="*/ 1405418 h 1407126"/>
                <a:gd name="connsiteX44" fmla="*/ 779 w 794184"/>
                <a:gd name="connsiteY44" fmla="*/ 1403770 h 1407126"/>
                <a:gd name="connsiteX45" fmla="*/ 9258 w 794184"/>
                <a:gd name="connsiteY45" fmla="*/ 1391640 h 1407126"/>
                <a:gd name="connsiteX46" fmla="*/ 51181 w 794184"/>
                <a:gd name="connsiteY46" fmla="*/ 1355723 h 1407126"/>
                <a:gd name="connsiteX47" fmla="*/ 86510 w 794184"/>
                <a:gd name="connsiteY47" fmla="*/ 1321218 h 1407126"/>
                <a:gd name="connsiteX48" fmla="*/ 149983 w 794184"/>
                <a:gd name="connsiteY48" fmla="*/ 1250326 h 1407126"/>
                <a:gd name="connsiteX49" fmla="*/ 209689 w 794184"/>
                <a:gd name="connsiteY49" fmla="*/ 1173545 h 1407126"/>
                <a:gd name="connsiteX50" fmla="*/ 250670 w 794184"/>
                <a:gd name="connsiteY50" fmla="*/ 1112073 h 1407126"/>
                <a:gd name="connsiteX51" fmla="*/ 280228 w 794184"/>
                <a:gd name="connsiteY51" fmla="*/ 1064379 h 1407126"/>
                <a:gd name="connsiteX52" fmla="*/ 336637 w 794184"/>
                <a:gd name="connsiteY52" fmla="*/ 952387 h 1407126"/>
                <a:gd name="connsiteX53" fmla="*/ 383388 w 794184"/>
                <a:gd name="connsiteY53" fmla="*/ 834978 h 1407126"/>
                <a:gd name="connsiteX54" fmla="*/ 407412 w 794184"/>
                <a:gd name="connsiteY54" fmla="*/ 750543 h 1407126"/>
                <a:gd name="connsiteX55" fmla="*/ 418952 w 794184"/>
                <a:gd name="connsiteY55" fmla="*/ 705087 h 1407126"/>
                <a:gd name="connsiteX56" fmla="*/ 427314 w 794184"/>
                <a:gd name="connsiteY56" fmla="*/ 664812 h 1407126"/>
                <a:gd name="connsiteX57" fmla="*/ 443565 w 794184"/>
                <a:gd name="connsiteY57" fmla="*/ 573664 h 1407126"/>
                <a:gd name="connsiteX58" fmla="*/ 454045 w 794184"/>
                <a:gd name="connsiteY58" fmla="*/ 516078 h 1407126"/>
                <a:gd name="connsiteX59" fmla="*/ 460287 w 794184"/>
                <a:gd name="connsiteY59" fmla="*/ 492290 h 1407126"/>
                <a:gd name="connsiteX60" fmla="*/ 488432 w 794184"/>
                <a:gd name="connsiteY60" fmla="*/ 379709 h 1407126"/>
                <a:gd name="connsiteX61" fmla="*/ 512809 w 794184"/>
                <a:gd name="connsiteY61" fmla="*/ 301398 h 1407126"/>
                <a:gd name="connsiteX62" fmla="*/ 545429 w 794184"/>
                <a:gd name="connsiteY62" fmla="*/ 214725 h 1407126"/>
                <a:gd name="connsiteX63" fmla="*/ 564271 w 794184"/>
                <a:gd name="connsiteY63" fmla="*/ 167973 h 1407126"/>
                <a:gd name="connsiteX64" fmla="*/ 566273 w 794184"/>
                <a:gd name="connsiteY64" fmla="*/ 162438 h 1407126"/>
                <a:gd name="connsiteX65" fmla="*/ 577814 w 794184"/>
                <a:gd name="connsiteY65" fmla="*/ 161732 h 1407126"/>
                <a:gd name="connsiteX66" fmla="*/ 596302 w 794184"/>
                <a:gd name="connsiteY66" fmla="*/ 189994 h 1407126"/>
                <a:gd name="connsiteX67" fmla="*/ 630807 w 794184"/>
                <a:gd name="connsiteY67" fmla="*/ 246403 h 1407126"/>
                <a:gd name="connsiteX68" fmla="*/ 652946 w 794184"/>
                <a:gd name="connsiteY68" fmla="*/ 291506 h 1407126"/>
                <a:gd name="connsiteX69" fmla="*/ 701817 w 794184"/>
                <a:gd name="connsiteY69" fmla="*/ 419984 h 1407126"/>
                <a:gd name="connsiteX70" fmla="*/ 708059 w 794184"/>
                <a:gd name="connsiteY70" fmla="*/ 438473 h 140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794184" h="1407126">
                  <a:moveTo>
                    <a:pt x="708059" y="438473"/>
                  </a:moveTo>
                  <a:cubicBezTo>
                    <a:pt x="711827" y="434116"/>
                    <a:pt x="710767" y="429170"/>
                    <a:pt x="710178" y="424812"/>
                  </a:cubicBezTo>
                  <a:cubicBezTo>
                    <a:pt x="706881" y="403497"/>
                    <a:pt x="704408" y="382065"/>
                    <a:pt x="700051" y="361103"/>
                  </a:cubicBezTo>
                  <a:cubicBezTo>
                    <a:pt x="693809" y="330485"/>
                    <a:pt x="686508" y="299984"/>
                    <a:pt x="677205" y="270073"/>
                  </a:cubicBezTo>
                  <a:cubicBezTo>
                    <a:pt x="665311" y="231447"/>
                    <a:pt x="651533" y="193645"/>
                    <a:pt x="634810" y="156786"/>
                  </a:cubicBezTo>
                  <a:cubicBezTo>
                    <a:pt x="625154" y="135471"/>
                    <a:pt x="614909" y="114391"/>
                    <a:pt x="603132" y="94136"/>
                  </a:cubicBezTo>
                  <a:cubicBezTo>
                    <a:pt x="600306" y="89190"/>
                    <a:pt x="599717" y="84480"/>
                    <a:pt x="601484" y="79651"/>
                  </a:cubicBezTo>
                  <a:cubicBezTo>
                    <a:pt x="605959" y="67286"/>
                    <a:pt x="609021" y="54332"/>
                    <a:pt x="618442" y="43852"/>
                  </a:cubicBezTo>
                  <a:cubicBezTo>
                    <a:pt x="622917" y="38906"/>
                    <a:pt x="625743" y="32075"/>
                    <a:pt x="629982" y="26541"/>
                  </a:cubicBezTo>
                  <a:cubicBezTo>
                    <a:pt x="647176" y="4284"/>
                    <a:pt x="672730" y="-5137"/>
                    <a:pt x="700640" y="2753"/>
                  </a:cubicBezTo>
                  <a:cubicBezTo>
                    <a:pt x="714300" y="6639"/>
                    <a:pt x="725723" y="14293"/>
                    <a:pt x="738088" y="20299"/>
                  </a:cubicBezTo>
                  <a:cubicBezTo>
                    <a:pt x="740208" y="21359"/>
                    <a:pt x="749040" y="36079"/>
                    <a:pt x="749629" y="39730"/>
                  </a:cubicBezTo>
                  <a:cubicBezTo>
                    <a:pt x="749982" y="42085"/>
                    <a:pt x="749982" y="44558"/>
                    <a:pt x="752102" y="46089"/>
                  </a:cubicBezTo>
                  <a:cubicBezTo>
                    <a:pt x="758932" y="51271"/>
                    <a:pt x="760345" y="59396"/>
                    <a:pt x="762700" y="66697"/>
                  </a:cubicBezTo>
                  <a:cubicBezTo>
                    <a:pt x="771415" y="93312"/>
                    <a:pt x="778834" y="120397"/>
                    <a:pt x="783309" y="148189"/>
                  </a:cubicBezTo>
                  <a:cubicBezTo>
                    <a:pt x="785664" y="162909"/>
                    <a:pt x="788726" y="177629"/>
                    <a:pt x="788844" y="192350"/>
                  </a:cubicBezTo>
                  <a:cubicBezTo>
                    <a:pt x="788961" y="214371"/>
                    <a:pt x="791788" y="236157"/>
                    <a:pt x="792730" y="258061"/>
                  </a:cubicBezTo>
                  <a:cubicBezTo>
                    <a:pt x="793436" y="274077"/>
                    <a:pt x="794614" y="290210"/>
                    <a:pt x="794025" y="306226"/>
                  </a:cubicBezTo>
                  <a:cubicBezTo>
                    <a:pt x="792730" y="339553"/>
                    <a:pt x="791905" y="372879"/>
                    <a:pt x="788844" y="405970"/>
                  </a:cubicBezTo>
                  <a:cubicBezTo>
                    <a:pt x="787313" y="423046"/>
                    <a:pt x="786253" y="440357"/>
                    <a:pt x="783191" y="457315"/>
                  </a:cubicBezTo>
                  <a:cubicBezTo>
                    <a:pt x="776125" y="494999"/>
                    <a:pt x="770708" y="532918"/>
                    <a:pt x="761523" y="570131"/>
                  </a:cubicBezTo>
                  <a:cubicBezTo>
                    <a:pt x="759285" y="579316"/>
                    <a:pt x="756812" y="588266"/>
                    <a:pt x="754339" y="597452"/>
                  </a:cubicBezTo>
                  <a:cubicBezTo>
                    <a:pt x="747038" y="625126"/>
                    <a:pt x="739383" y="652800"/>
                    <a:pt x="728549" y="679179"/>
                  </a:cubicBezTo>
                  <a:cubicBezTo>
                    <a:pt x="724428" y="689306"/>
                    <a:pt x="721366" y="700258"/>
                    <a:pt x="715360" y="709915"/>
                  </a:cubicBezTo>
                  <a:cubicBezTo>
                    <a:pt x="709590" y="719100"/>
                    <a:pt x="707588" y="730170"/>
                    <a:pt x="703701" y="740297"/>
                  </a:cubicBezTo>
                  <a:cubicBezTo>
                    <a:pt x="698049" y="755135"/>
                    <a:pt x="692514" y="770091"/>
                    <a:pt x="688039" y="785283"/>
                  </a:cubicBezTo>
                  <a:cubicBezTo>
                    <a:pt x="684388" y="797883"/>
                    <a:pt x="678736" y="809777"/>
                    <a:pt x="674967" y="822378"/>
                  </a:cubicBezTo>
                  <a:cubicBezTo>
                    <a:pt x="671552" y="833447"/>
                    <a:pt x="665193" y="844046"/>
                    <a:pt x="660483" y="854998"/>
                  </a:cubicBezTo>
                  <a:cubicBezTo>
                    <a:pt x="652710" y="872780"/>
                    <a:pt x="644585" y="890444"/>
                    <a:pt x="635517" y="907520"/>
                  </a:cubicBezTo>
                  <a:cubicBezTo>
                    <a:pt x="626685" y="924242"/>
                    <a:pt x="616440" y="940376"/>
                    <a:pt x="606665" y="956627"/>
                  </a:cubicBezTo>
                  <a:cubicBezTo>
                    <a:pt x="602661" y="963339"/>
                    <a:pt x="598540" y="969934"/>
                    <a:pt x="595125" y="976882"/>
                  </a:cubicBezTo>
                  <a:cubicBezTo>
                    <a:pt x="591121" y="984890"/>
                    <a:pt x="585233" y="991720"/>
                    <a:pt x="579933" y="998903"/>
                  </a:cubicBezTo>
                  <a:cubicBezTo>
                    <a:pt x="568981" y="1013859"/>
                    <a:pt x="557323" y="1028579"/>
                    <a:pt x="548373" y="1045066"/>
                  </a:cubicBezTo>
                  <a:cubicBezTo>
                    <a:pt x="542249" y="1056253"/>
                    <a:pt x="534359" y="1066734"/>
                    <a:pt x="525880" y="1076509"/>
                  </a:cubicBezTo>
                  <a:cubicBezTo>
                    <a:pt x="510454" y="1094291"/>
                    <a:pt x="495969" y="1112897"/>
                    <a:pt x="479364" y="1129384"/>
                  </a:cubicBezTo>
                  <a:cubicBezTo>
                    <a:pt x="463113" y="1145635"/>
                    <a:pt x="448393" y="1163535"/>
                    <a:pt x="430258" y="1178137"/>
                  </a:cubicBezTo>
                  <a:cubicBezTo>
                    <a:pt x="417775" y="1188029"/>
                    <a:pt x="407294" y="1200394"/>
                    <a:pt x="395400" y="1210993"/>
                  </a:cubicBezTo>
                  <a:cubicBezTo>
                    <a:pt x="388452" y="1217235"/>
                    <a:pt x="380797" y="1222769"/>
                    <a:pt x="373614" y="1228775"/>
                  </a:cubicBezTo>
                  <a:cubicBezTo>
                    <a:pt x="336166" y="1260100"/>
                    <a:pt x="295655" y="1287421"/>
                    <a:pt x="253967" y="1312740"/>
                  </a:cubicBezTo>
                  <a:cubicBezTo>
                    <a:pt x="235714" y="1323809"/>
                    <a:pt x="216284" y="1333466"/>
                    <a:pt x="197206" y="1343476"/>
                  </a:cubicBezTo>
                  <a:cubicBezTo>
                    <a:pt x="180131" y="1352425"/>
                    <a:pt x="162466" y="1359845"/>
                    <a:pt x="144920" y="1367146"/>
                  </a:cubicBezTo>
                  <a:cubicBezTo>
                    <a:pt x="130199" y="1373269"/>
                    <a:pt x="115715" y="1380688"/>
                    <a:pt x="99817" y="1383868"/>
                  </a:cubicBezTo>
                  <a:cubicBezTo>
                    <a:pt x="92987" y="1385281"/>
                    <a:pt x="86274" y="1387754"/>
                    <a:pt x="79679" y="1390109"/>
                  </a:cubicBezTo>
                  <a:cubicBezTo>
                    <a:pt x="59424" y="1397411"/>
                    <a:pt x="38109" y="1400944"/>
                    <a:pt x="17148" y="1405418"/>
                  </a:cubicBezTo>
                  <a:cubicBezTo>
                    <a:pt x="11495" y="1406596"/>
                    <a:pt x="3840" y="1409305"/>
                    <a:pt x="779" y="1403770"/>
                  </a:cubicBezTo>
                  <a:cubicBezTo>
                    <a:pt x="-2519" y="1398000"/>
                    <a:pt x="5489" y="1394938"/>
                    <a:pt x="9258" y="1391640"/>
                  </a:cubicBezTo>
                  <a:cubicBezTo>
                    <a:pt x="22918" y="1379393"/>
                    <a:pt x="37521" y="1368088"/>
                    <a:pt x="51181" y="1355723"/>
                  </a:cubicBezTo>
                  <a:cubicBezTo>
                    <a:pt x="63428" y="1344653"/>
                    <a:pt x="74733" y="1332641"/>
                    <a:pt x="86510" y="1321218"/>
                  </a:cubicBezTo>
                  <a:cubicBezTo>
                    <a:pt x="109355" y="1299079"/>
                    <a:pt x="129257" y="1274349"/>
                    <a:pt x="149983" y="1250326"/>
                  </a:cubicBezTo>
                  <a:cubicBezTo>
                    <a:pt x="171063" y="1225596"/>
                    <a:pt x="191436" y="1200394"/>
                    <a:pt x="209689" y="1173545"/>
                  </a:cubicBezTo>
                  <a:cubicBezTo>
                    <a:pt x="223467" y="1153172"/>
                    <a:pt x="237834" y="1133152"/>
                    <a:pt x="250670" y="1112073"/>
                  </a:cubicBezTo>
                  <a:cubicBezTo>
                    <a:pt x="260444" y="1096175"/>
                    <a:pt x="271043" y="1080748"/>
                    <a:pt x="280228" y="1064379"/>
                  </a:cubicBezTo>
                  <a:cubicBezTo>
                    <a:pt x="300601" y="1027873"/>
                    <a:pt x="319679" y="990660"/>
                    <a:pt x="336637" y="952387"/>
                  </a:cubicBezTo>
                  <a:cubicBezTo>
                    <a:pt x="353712" y="913761"/>
                    <a:pt x="370081" y="874900"/>
                    <a:pt x="383388" y="834978"/>
                  </a:cubicBezTo>
                  <a:cubicBezTo>
                    <a:pt x="392574" y="807304"/>
                    <a:pt x="400699" y="779041"/>
                    <a:pt x="407412" y="750543"/>
                  </a:cubicBezTo>
                  <a:cubicBezTo>
                    <a:pt x="410945" y="735351"/>
                    <a:pt x="414595" y="720160"/>
                    <a:pt x="418952" y="705087"/>
                  </a:cubicBezTo>
                  <a:cubicBezTo>
                    <a:pt x="422838" y="691897"/>
                    <a:pt x="424605" y="678237"/>
                    <a:pt x="427314" y="664812"/>
                  </a:cubicBezTo>
                  <a:cubicBezTo>
                    <a:pt x="433319" y="634547"/>
                    <a:pt x="437912" y="604046"/>
                    <a:pt x="443565" y="573664"/>
                  </a:cubicBezTo>
                  <a:cubicBezTo>
                    <a:pt x="447097" y="554469"/>
                    <a:pt x="450277" y="535156"/>
                    <a:pt x="454045" y="516078"/>
                  </a:cubicBezTo>
                  <a:cubicBezTo>
                    <a:pt x="455576" y="508070"/>
                    <a:pt x="458638" y="500298"/>
                    <a:pt x="460287" y="492290"/>
                  </a:cubicBezTo>
                  <a:cubicBezTo>
                    <a:pt x="468412" y="454488"/>
                    <a:pt x="477480" y="416805"/>
                    <a:pt x="488432" y="379709"/>
                  </a:cubicBezTo>
                  <a:cubicBezTo>
                    <a:pt x="496204" y="353449"/>
                    <a:pt x="504094" y="327305"/>
                    <a:pt x="512809" y="301398"/>
                  </a:cubicBezTo>
                  <a:cubicBezTo>
                    <a:pt x="522701" y="272075"/>
                    <a:pt x="534477" y="243576"/>
                    <a:pt x="545429" y="214725"/>
                  </a:cubicBezTo>
                  <a:cubicBezTo>
                    <a:pt x="551317" y="198944"/>
                    <a:pt x="558030" y="183518"/>
                    <a:pt x="564271" y="167973"/>
                  </a:cubicBezTo>
                  <a:cubicBezTo>
                    <a:pt x="564977" y="166207"/>
                    <a:pt x="565331" y="164205"/>
                    <a:pt x="566273" y="162438"/>
                  </a:cubicBezTo>
                  <a:cubicBezTo>
                    <a:pt x="569570" y="156550"/>
                    <a:pt x="573103" y="156668"/>
                    <a:pt x="577814" y="161732"/>
                  </a:cubicBezTo>
                  <a:cubicBezTo>
                    <a:pt x="585586" y="170093"/>
                    <a:pt x="590296" y="180574"/>
                    <a:pt x="596302" y="189994"/>
                  </a:cubicBezTo>
                  <a:cubicBezTo>
                    <a:pt x="608079" y="208601"/>
                    <a:pt x="619972" y="227207"/>
                    <a:pt x="630807" y="246403"/>
                  </a:cubicBezTo>
                  <a:cubicBezTo>
                    <a:pt x="639050" y="261005"/>
                    <a:pt x="645527" y="276432"/>
                    <a:pt x="652946" y="291506"/>
                  </a:cubicBezTo>
                  <a:cubicBezTo>
                    <a:pt x="673437" y="332722"/>
                    <a:pt x="688392" y="376059"/>
                    <a:pt x="701817" y="419984"/>
                  </a:cubicBezTo>
                  <a:cubicBezTo>
                    <a:pt x="703466" y="425990"/>
                    <a:pt x="701817" y="433291"/>
                    <a:pt x="708059" y="438473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1" name="任意多边形: 形状 100"/>
            <p:cNvSpPr/>
            <p:nvPr>
              <p:custDataLst>
                <p:tags r:id="rId8"/>
              </p:custDataLst>
            </p:nvPr>
          </p:nvSpPr>
          <p:spPr>
            <a:xfrm>
              <a:off x="11370814" y="108150"/>
              <a:ext cx="386504" cy="146273"/>
            </a:xfrm>
            <a:custGeom>
              <a:avLst/>
              <a:gdLst>
                <a:gd name="connsiteX0" fmla="*/ 712670 w 1210395"/>
                <a:gd name="connsiteY0" fmla="*/ 564 h 469927"/>
                <a:gd name="connsiteX1" fmla="*/ 823720 w 1210395"/>
                <a:gd name="connsiteY1" fmla="*/ 4921 h 469927"/>
                <a:gd name="connsiteX2" fmla="*/ 848921 w 1210395"/>
                <a:gd name="connsiteY2" fmla="*/ 10338 h 469927"/>
                <a:gd name="connsiteX3" fmla="*/ 899559 w 1210395"/>
                <a:gd name="connsiteY3" fmla="*/ 20112 h 469927"/>
                <a:gd name="connsiteX4" fmla="*/ 953494 w 1210395"/>
                <a:gd name="connsiteY4" fmla="*/ 42487 h 469927"/>
                <a:gd name="connsiteX5" fmla="*/ 1018263 w 1210395"/>
                <a:gd name="connsiteY5" fmla="*/ 84881 h 469927"/>
                <a:gd name="connsiteX6" fmla="*/ 1073494 w 1210395"/>
                <a:gd name="connsiteY6" fmla="*/ 128336 h 469927"/>
                <a:gd name="connsiteX7" fmla="*/ 1109058 w 1210395"/>
                <a:gd name="connsiteY7" fmla="*/ 163547 h 469927"/>
                <a:gd name="connsiteX8" fmla="*/ 1124485 w 1210395"/>
                <a:gd name="connsiteY8" fmla="*/ 179444 h 469927"/>
                <a:gd name="connsiteX9" fmla="*/ 1184426 w 1210395"/>
                <a:gd name="connsiteY9" fmla="*/ 267413 h 469927"/>
                <a:gd name="connsiteX10" fmla="*/ 1204916 w 1210395"/>
                <a:gd name="connsiteY10" fmla="*/ 327118 h 469927"/>
                <a:gd name="connsiteX11" fmla="*/ 1210334 w 1210395"/>
                <a:gd name="connsiteY11" fmla="*/ 377167 h 469927"/>
                <a:gd name="connsiteX12" fmla="*/ 1206447 w 1210395"/>
                <a:gd name="connsiteY12" fmla="*/ 408610 h 469927"/>
                <a:gd name="connsiteX13" fmla="*/ 1199264 w 1210395"/>
                <a:gd name="connsiteY13" fmla="*/ 440523 h 469927"/>
                <a:gd name="connsiteX14" fmla="*/ 1189725 w 1210395"/>
                <a:gd name="connsiteY14" fmla="*/ 461838 h 469927"/>
                <a:gd name="connsiteX15" fmla="*/ 1171943 w 1210395"/>
                <a:gd name="connsiteY15" fmla="*/ 466431 h 469927"/>
                <a:gd name="connsiteX16" fmla="*/ 1136497 w 1210395"/>
                <a:gd name="connsiteY16" fmla="*/ 443467 h 469927"/>
                <a:gd name="connsiteX17" fmla="*/ 1115770 w 1210395"/>
                <a:gd name="connsiteY17" fmla="*/ 432515 h 469927"/>
                <a:gd name="connsiteX18" fmla="*/ 1112591 w 1210395"/>
                <a:gd name="connsiteY18" fmla="*/ 430985 h 469927"/>
                <a:gd name="connsiteX19" fmla="*/ 1079382 w 1210395"/>
                <a:gd name="connsiteY19" fmla="*/ 409199 h 469927"/>
                <a:gd name="connsiteX20" fmla="*/ 1059716 w 1210395"/>
                <a:gd name="connsiteY20" fmla="*/ 398953 h 469927"/>
                <a:gd name="connsiteX21" fmla="*/ 1014966 w 1210395"/>
                <a:gd name="connsiteY21" fmla="*/ 375636 h 469927"/>
                <a:gd name="connsiteX22" fmla="*/ 969392 w 1210395"/>
                <a:gd name="connsiteY22" fmla="*/ 354204 h 469927"/>
                <a:gd name="connsiteX23" fmla="*/ 926527 w 1210395"/>
                <a:gd name="connsiteY23" fmla="*/ 335597 h 469927"/>
                <a:gd name="connsiteX24" fmla="*/ 915575 w 1210395"/>
                <a:gd name="connsiteY24" fmla="*/ 331358 h 469927"/>
                <a:gd name="connsiteX25" fmla="*/ 854103 w 1210395"/>
                <a:gd name="connsiteY25" fmla="*/ 308159 h 469927"/>
                <a:gd name="connsiteX26" fmla="*/ 841149 w 1210395"/>
                <a:gd name="connsiteY26" fmla="*/ 302624 h 469927"/>
                <a:gd name="connsiteX27" fmla="*/ 760246 w 1210395"/>
                <a:gd name="connsiteY27" fmla="*/ 278365 h 469927"/>
                <a:gd name="connsiteX28" fmla="*/ 756713 w 1210395"/>
                <a:gd name="connsiteY28" fmla="*/ 277776 h 469927"/>
                <a:gd name="connsiteX29" fmla="*/ 692298 w 1210395"/>
                <a:gd name="connsiteY29" fmla="*/ 260112 h 469927"/>
                <a:gd name="connsiteX30" fmla="*/ 640600 w 1210395"/>
                <a:gd name="connsiteY30" fmla="*/ 249748 h 469927"/>
                <a:gd name="connsiteX31" fmla="*/ 613044 w 1210395"/>
                <a:gd name="connsiteY31" fmla="*/ 243978 h 469927"/>
                <a:gd name="connsiteX32" fmla="*/ 579599 w 1210395"/>
                <a:gd name="connsiteY32" fmla="*/ 238443 h 469927"/>
                <a:gd name="connsiteX33" fmla="*/ 536616 w 1210395"/>
                <a:gd name="connsiteY33" fmla="*/ 232791 h 469927"/>
                <a:gd name="connsiteX34" fmla="*/ 432632 w 1210395"/>
                <a:gd name="connsiteY34" fmla="*/ 223605 h 469927"/>
                <a:gd name="connsiteX35" fmla="*/ 287902 w 1210395"/>
                <a:gd name="connsiteY35" fmla="*/ 222074 h 469927"/>
                <a:gd name="connsiteX36" fmla="*/ 202289 w 1210395"/>
                <a:gd name="connsiteY36" fmla="*/ 227020 h 469927"/>
                <a:gd name="connsiteX37" fmla="*/ 140699 w 1210395"/>
                <a:gd name="connsiteY37" fmla="*/ 235146 h 469927"/>
                <a:gd name="connsiteX38" fmla="*/ 118560 w 1210395"/>
                <a:gd name="connsiteY38" fmla="*/ 237854 h 469927"/>
                <a:gd name="connsiteX39" fmla="*/ 73810 w 1210395"/>
                <a:gd name="connsiteY39" fmla="*/ 245980 h 469927"/>
                <a:gd name="connsiteX40" fmla="*/ 43899 w 1210395"/>
                <a:gd name="connsiteY40" fmla="*/ 251633 h 469927"/>
                <a:gd name="connsiteX41" fmla="*/ 12927 w 1210395"/>
                <a:gd name="connsiteY41" fmla="*/ 257874 h 469927"/>
                <a:gd name="connsiteX42" fmla="*/ 6097 w 1210395"/>
                <a:gd name="connsiteY42" fmla="*/ 259405 h 469927"/>
                <a:gd name="connsiteX43" fmla="*/ 680 w 1210395"/>
                <a:gd name="connsiteY43" fmla="*/ 258110 h 469927"/>
                <a:gd name="connsiteX44" fmla="*/ 2446 w 1210395"/>
                <a:gd name="connsiteY44" fmla="*/ 251986 h 469927"/>
                <a:gd name="connsiteX45" fmla="*/ 15518 w 1210395"/>
                <a:gd name="connsiteY45" fmla="*/ 240210 h 469927"/>
                <a:gd name="connsiteX46" fmla="*/ 50376 w 1210395"/>
                <a:gd name="connsiteY46" fmla="*/ 214538 h 469927"/>
                <a:gd name="connsiteX47" fmla="*/ 103251 w 1210395"/>
                <a:gd name="connsiteY47" fmla="*/ 179562 h 469927"/>
                <a:gd name="connsiteX48" fmla="*/ 130572 w 1210395"/>
                <a:gd name="connsiteY48" fmla="*/ 163429 h 469927"/>
                <a:gd name="connsiteX49" fmla="*/ 176734 w 1210395"/>
                <a:gd name="connsiteY49" fmla="*/ 137992 h 469927"/>
                <a:gd name="connsiteX50" fmla="*/ 209826 w 1210395"/>
                <a:gd name="connsiteY50" fmla="*/ 120210 h 469927"/>
                <a:gd name="connsiteX51" fmla="*/ 250100 w 1210395"/>
                <a:gd name="connsiteY51" fmla="*/ 101368 h 469927"/>
                <a:gd name="connsiteX52" fmla="*/ 311926 w 1210395"/>
                <a:gd name="connsiteY52" fmla="*/ 75578 h 469927"/>
                <a:gd name="connsiteX53" fmla="*/ 436282 w 1210395"/>
                <a:gd name="connsiteY53" fmla="*/ 36481 h 469927"/>
                <a:gd name="connsiteX54" fmla="*/ 509295 w 1210395"/>
                <a:gd name="connsiteY54" fmla="*/ 19288 h 469927"/>
                <a:gd name="connsiteX55" fmla="*/ 532376 w 1210395"/>
                <a:gd name="connsiteY55" fmla="*/ 15402 h 469927"/>
                <a:gd name="connsiteX56" fmla="*/ 590315 w 1210395"/>
                <a:gd name="connsiteY56" fmla="*/ 6334 h 469927"/>
                <a:gd name="connsiteX57" fmla="*/ 625291 w 1210395"/>
                <a:gd name="connsiteY57" fmla="*/ 2683 h 469927"/>
                <a:gd name="connsiteX58" fmla="*/ 712670 w 1210395"/>
                <a:gd name="connsiteY58" fmla="*/ 564 h 4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210395" h="469927">
                  <a:moveTo>
                    <a:pt x="712670" y="564"/>
                  </a:moveTo>
                  <a:cubicBezTo>
                    <a:pt x="750236" y="-1085"/>
                    <a:pt x="786978" y="2330"/>
                    <a:pt x="823720" y="4921"/>
                  </a:cubicBezTo>
                  <a:cubicBezTo>
                    <a:pt x="832317" y="5510"/>
                    <a:pt x="840560" y="8454"/>
                    <a:pt x="848921" y="10338"/>
                  </a:cubicBezTo>
                  <a:cubicBezTo>
                    <a:pt x="865761" y="14106"/>
                    <a:pt x="882955" y="14931"/>
                    <a:pt x="899559" y="20112"/>
                  </a:cubicBezTo>
                  <a:cubicBezTo>
                    <a:pt x="918283" y="26000"/>
                    <a:pt x="936772" y="31182"/>
                    <a:pt x="953494" y="42487"/>
                  </a:cubicBezTo>
                  <a:cubicBezTo>
                    <a:pt x="974809" y="56972"/>
                    <a:pt x="997537" y="69454"/>
                    <a:pt x="1018263" y="84881"/>
                  </a:cubicBezTo>
                  <a:cubicBezTo>
                    <a:pt x="1036988" y="98895"/>
                    <a:pt x="1056301" y="112555"/>
                    <a:pt x="1073494" y="128336"/>
                  </a:cubicBezTo>
                  <a:cubicBezTo>
                    <a:pt x="1085741" y="139523"/>
                    <a:pt x="1100108" y="148708"/>
                    <a:pt x="1109058" y="163547"/>
                  </a:cubicBezTo>
                  <a:cubicBezTo>
                    <a:pt x="1112709" y="169552"/>
                    <a:pt x="1119303" y="174145"/>
                    <a:pt x="1124485" y="179444"/>
                  </a:cubicBezTo>
                  <a:cubicBezTo>
                    <a:pt x="1149686" y="205352"/>
                    <a:pt x="1169117" y="235146"/>
                    <a:pt x="1184426" y="267413"/>
                  </a:cubicBezTo>
                  <a:cubicBezTo>
                    <a:pt x="1193494" y="286373"/>
                    <a:pt x="1202090" y="305568"/>
                    <a:pt x="1204916" y="327118"/>
                  </a:cubicBezTo>
                  <a:cubicBezTo>
                    <a:pt x="1207154" y="343840"/>
                    <a:pt x="1210922" y="360209"/>
                    <a:pt x="1210334" y="377167"/>
                  </a:cubicBezTo>
                  <a:cubicBezTo>
                    <a:pt x="1209980" y="387766"/>
                    <a:pt x="1209038" y="398247"/>
                    <a:pt x="1206447" y="408610"/>
                  </a:cubicBezTo>
                  <a:cubicBezTo>
                    <a:pt x="1203739" y="419208"/>
                    <a:pt x="1203857" y="430396"/>
                    <a:pt x="1199264" y="440523"/>
                  </a:cubicBezTo>
                  <a:cubicBezTo>
                    <a:pt x="1196084" y="447589"/>
                    <a:pt x="1193494" y="455008"/>
                    <a:pt x="1189725" y="461838"/>
                  </a:cubicBezTo>
                  <a:cubicBezTo>
                    <a:pt x="1184308" y="471613"/>
                    <a:pt x="1181600" y="471730"/>
                    <a:pt x="1171943" y="466431"/>
                  </a:cubicBezTo>
                  <a:cubicBezTo>
                    <a:pt x="1159578" y="459601"/>
                    <a:pt x="1148979" y="450062"/>
                    <a:pt x="1136497" y="443467"/>
                  </a:cubicBezTo>
                  <a:cubicBezTo>
                    <a:pt x="1129549" y="439817"/>
                    <a:pt x="1123307" y="434988"/>
                    <a:pt x="1115770" y="432515"/>
                  </a:cubicBezTo>
                  <a:cubicBezTo>
                    <a:pt x="1114711" y="432162"/>
                    <a:pt x="1113415" y="431809"/>
                    <a:pt x="1112591" y="430985"/>
                  </a:cubicBezTo>
                  <a:cubicBezTo>
                    <a:pt x="1103523" y="420739"/>
                    <a:pt x="1089509" y="418031"/>
                    <a:pt x="1079382" y="409199"/>
                  </a:cubicBezTo>
                  <a:cubicBezTo>
                    <a:pt x="1073847" y="404370"/>
                    <a:pt x="1066193" y="402368"/>
                    <a:pt x="1059716" y="398953"/>
                  </a:cubicBezTo>
                  <a:cubicBezTo>
                    <a:pt x="1044760" y="391299"/>
                    <a:pt x="1029922" y="383173"/>
                    <a:pt x="1014966" y="375636"/>
                  </a:cubicBezTo>
                  <a:cubicBezTo>
                    <a:pt x="1000010" y="367982"/>
                    <a:pt x="984583" y="361387"/>
                    <a:pt x="969392" y="354204"/>
                  </a:cubicBezTo>
                  <a:cubicBezTo>
                    <a:pt x="955378" y="347491"/>
                    <a:pt x="941718" y="339483"/>
                    <a:pt x="926527" y="335597"/>
                  </a:cubicBezTo>
                  <a:cubicBezTo>
                    <a:pt x="922758" y="334655"/>
                    <a:pt x="919108" y="333006"/>
                    <a:pt x="915575" y="331358"/>
                  </a:cubicBezTo>
                  <a:cubicBezTo>
                    <a:pt x="895673" y="322054"/>
                    <a:pt x="875182" y="314518"/>
                    <a:pt x="854103" y="308159"/>
                  </a:cubicBezTo>
                  <a:cubicBezTo>
                    <a:pt x="849628" y="306863"/>
                    <a:pt x="845506" y="304155"/>
                    <a:pt x="841149" y="302624"/>
                  </a:cubicBezTo>
                  <a:cubicBezTo>
                    <a:pt x="814535" y="293438"/>
                    <a:pt x="787567" y="285313"/>
                    <a:pt x="760246" y="278365"/>
                  </a:cubicBezTo>
                  <a:cubicBezTo>
                    <a:pt x="759069" y="278129"/>
                    <a:pt x="757773" y="278247"/>
                    <a:pt x="756713" y="277776"/>
                  </a:cubicBezTo>
                  <a:cubicBezTo>
                    <a:pt x="736105" y="268826"/>
                    <a:pt x="713495" y="267060"/>
                    <a:pt x="692298" y="260112"/>
                  </a:cubicBezTo>
                  <a:cubicBezTo>
                    <a:pt x="675575" y="254694"/>
                    <a:pt x="658029" y="252104"/>
                    <a:pt x="640600" y="249748"/>
                  </a:cubicBezTo>
                  <a:cubicBezTo>
                    <a:pt x="631297" y="248571"/>
                    <a:pt x="622229" y="246216"/>
                    <a:pt x="613044" y="243978"/>
                  </a:cubicBezTo>
                  <a:cubicBezTo>
                    <a:pt x="602092" y="241270"/>
                    <a:pt x="590669" y="239268"/>
                    <a:pt x="579599" y="238443"/>
                  </a:cubicBezTo>
                  <a:cubicBezTo>
                    <a:pt x="565114" y="237383"/>
                    <a:pt x="550983" y="234204"/>
                    <a:pt x="536616" y="232791"/>
                  </a:cubicBezTo>
                  <a:cubicBezTo>
                    <a:pt x="501994" y="229611"/>
                    <a:pt x="467489" y="225372"/>
                    <a:pt x="432632" y="223605"/>
                  </a:cubicBezTo>
                  <a:cubicBezTo>
                    <a:pt x="384349" y="221250"/>
                    <a:pt x="336185" y="221250"/>
                    <a:pt x="287902" y="222074"/>
                  </a:cubicBezTo>
                  <a:cubicBezTo>
                    <a:pt x="259286" y="222545"/>
                    <a:pt x="230670" y="224076"/>
                    <a:pt x="202289" y="227020"/>
                  </a:cubicBezTo>
                  <a:cubicBezTo>
                    <a:pt x="181798" y="229140"/>
                    <a:pt x="160837" y="229258"/>
                    <a:pt x="140699" y="235146"/>
                  </a:cubicBezTo>
                  <a:cubicBezTo>
                    <a:pt x="133634" y="237266"/>
                    <a:pt x="126097" y="237383"/>
                    <a:pt x="118560" y="237854"/>
                  </a:cubicBezTo>
                  <a:cubicBezTo>
                    <a:pt x="103369" y="238797"/>
                    <a:pt x="88531" y="242329"/>
                    <a:pt x="73810" y="245980"/>
                  </a:cubicBezTo>
                  <a:cubicBezTo>
                    <a:pt x="63918" y="248453"/>
                    <a:pt x="53908" y="251044"/>
                    <a:pt x="43899" y="251633"/>
                  </a:cubicBezTo>
                  <a:cubicBezTo>
                    <a:pt x="33065" y="252221"/>
                    <a:pt x="23173" y="255283"/>
                    <a:pt x="12927" y="257874"/>
                  </a:cubicBezTo>
                  <a:cubicBezTo>
                    <a:pt x="10690" y="258463"/>
                    <a:pt x="8335" y="259052"/>
                    <a:pt x="6097" y="259405"/>
                  </a:cubicBezTo>
                  <a:cubicBezTo>
                    <a:pt x="4213" y="259640"/>
                    <a:pt x="1858" y="259876"/>
                    <a:pt x="680" y="258110"/>
                  </a:cubicBezTo>
                  <a:cubicBezTo>
                    <a:pt x="-969" y="255637"/>
                    <a:pt x="680" y="253635"/>
                    <a:pt x="2446" y="251986"/>
                  </a:cubicBezTo>
                  <a:cubicBezTo>
                    <a:pt x="6686" y="247982"/>
                    <a:pt x="10925" y="243860"/>
                    <a:pt x="15518" y="240210"/>
                  </a:cubicBezTo>
                  <a:cubicBezTo>
                    <a:pt x="26823" y="231260"/>
                    <a:pt x="38246" y="222074"/>
                    <a:pt x="50376" y="214538"/>
                  </a:cubicBezTo>
                  <a:cubicBezTo>
                    <a:pt x="68393" y="203350"/>
                    <a:pt x="84173" y="189101"/>
                    <a:pt x="103251" y="179562"/>
                  </a:cubicBezTo>
                  <a:cubicBezTo>
                    <a:pt x="112672" y="174852"/>
                    <a:pt x="121504" y="168964"/>
                    <a:pt x="130572" y="163429"/>
                  </a:cubicBezTo>
                  <a:cubicBezTo>
                    <a:pt x="145527" y="154243"/>
                    <a:pt x="160954" y="145764"/>
                    <a:pt x="176734" y="137992"/>
                  </a:cubicBezTo>
                  <a:cubicBezTo>
                    <a:pt x="187922" y="132457"/>
                    <a:pt x="198874" y="126334"/>
                    <a:pt x="209826" y="120210"/>
                  </a:cubicBezTo>
                  <a:cubicBezTo>
                    <a:pt x="222780" y="112909"/>
                    <a:pt x="236793" y="107963"/>
                    <a:pt x="250100" y="101368"/>
                  </a:cubicBezTo>
                  <a:cubicBezTo>
                    <a:pt x="270120" y="91476"/>
                    <a:pt x="290846" y="82997"/>
                    <a:pt x="311926" y="75578"/>
                  </a:cubicBezTo>
                  <a:cubicBezTo>
                    <a:pt x="352907" y="61211"/>
                    <a:pt x="394124" y="47551"/>
                    <a:pt x="436282" y="36481"/>
                  </a:cubicBezTo>
                  <a:cubicBezTo>
                    <a:pt x="460541" y="30122"/>
                    <a:pt x="485271" y="26354"/>
                    <a:pt x="509295" y="19288"/>
                  </a:cubicBezTo>
                  <a:cubicBezTo>
                    <a:pt x="516832" y="17050"/>
                    <a:pt x="524604" y="16344"/>
                    <a:pt x="532376" y="15402"/>
                  </a:cubicBezTo>
                  <a:cubicBezTo>
                    <a:pt x="551807" y="12929"/>
                    <a:pt x="571120" y="10102"/>
                    <a:pt x="590315" y="6334"/>
                  </a:cubicBezTo>
                  <a:cubicBezTo>
                    <a:pt x="601974" y="4096"/>
                    <a:pt x="613632" y="3390"/>
                    <a:pt x="625291" y="2683"/>
                  </a:cubicBezTo>
                  <a:cubicBezTo>
                    <a:pt x="654378" y="1270"/>
                    <a:pt x="683701" y="-1085"/>
                    <a:pt x="712670" y="564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2" name="任意多边形: 形状 101"/>
            <p:cNvSpPr/>
            <p:nvPr>
              <p:custDataLst>
                <p:tags r:id="rId9"/>
              </p:custDataLst>
            </p:nvPr>
          </p:nvSpPr>
          <p:spPr>
            <a:xfrm>
              <a:off x="11686941" y="119159"/>
              <a:ext cx="179575" cy="198812"/>
            </a:xfrm>
            <a:custGeom>
              <a:avLst/>
              <a:gdLst>
                <a:gd name="connsiteX0" fmla="*/ 561961 w 562367"/>
                <a:gd name="connsiteY0" fmla="*/ 419052 h 638720"/>
                <a:gd name="connsiteX1" fmla="*/ 544533 w 562367"/>
                <a:gd name="connsiteY1" fmla="*/ 516676 h 638720"/>
                <a:gd name="connsiteX2" fmla="*/ 514857 w 562367"/>
                <a:gd name="connsiteY2" fmla="*/ 577795 h 638720"/>
                <a:gd name="connsiteX3" fmla="*/ 481765 w 562367"/>
                <a:gd name="connsiteY3" fmla="*/ 624547 h 638720"/>
                <a:gd name="connsiteX4" fmla="*/ 477879 w 562367"/>
                <a:gd name="connsiteY4" fmla="*/ 630435 h 638720"/>
                <a:gd name="connsiteX5" fmla="*/ 455740 w 562367"/>
                <a:gd name="connsiteY5" fmla="*/ 632908 h 638720"/>
                <a:gd name="connsiteX6" fmla="*/ 421942 w 562367"/>
                <a:gd name="connsiteY6" fmla="*/ 603938 h 638720"/>
                <a:gd name="connsiteX7" fmla="*/ 370951 w 562367"/>
                <a:gd name="connsiteY7" fmla="*/ 564488 h 638720"/>
                <a:gd name="connsiteX8" fmla="*/ 302531 w 562367"/>
                <a:gd name="connsiteY8" fmla="*/ 515145 h 638720"/>
                <a:gd name="connsiteX9" fmla="*/ 281452 w 562367"/>
                <a:gd name="connsiteY9" fmla="*/ 502309 h 638720"/>
                <a:gd name="connsiteX10" fmla="*/ 273091 w 562367"/>
                <a:gd name="connsiteY10" fmla="*/ 477579 h 638720"/>
                <a:gd name="connsiteX11" fmla="*/ 284043 w 562367"/>
                <a:gd name="connsiteY11" fmla="*/ 415401 h 638720"/>
                <a:gd name="connsiteX12" fmla="*/ 282394 w 562367"/>
                <a:gd name="connsiteY12" fmla="*/ 356991 h 638720"/>
                <a:gd name="connsiteX13" fmla="*/ 257899 w 562367"/>
                <a:gd name="connsiteY13" fmla="*/ 266903 h 638720"/>
                <a:gd name="connsiteX14" fmla="*/ 219627 w 562367"/>
                <a:gd name="connsiteY14" fmla="*/ 198365 h 638720"/>
                <a:gd name="connsiteX15" fmla="*/ 181589 w 562367"/>
                <a:gd name="connsiteY15" fmla="*/ 150671 h 638720"/>
                <a:gd name="connsiteX16" fmla="*/ 147674 w 562367"/>
                <a:gd name="connsiteY16" fmla="*/ 116638 h 638720"/>
                <a:gd name="connsiteX17" fmla="*/ 126477 w 562367"/>
                <a:gd name="connsiteY17" fmla="*/ 96619 h 638720"/>
                <a:gd name="connsiteX18" fmla="*/ 81963 w 562367"/>
                <a:gd name="connsiteY18" fmla="*/ 60701 h 638720"/>
                <a:gd name="connsiteX19" fmla="*/ 68184 w 562367"/>
                <a:gd name="connsiteY19" fmla="*/ 49749 h 638720"/>
                <a:gd name="connsiteX20" fmla="*/ 21315 w 562367"/>
                <a:gd name="connsiteY20" fmla="*/ 18660 h 638720"/>
                <a:gd name="connsiteX21" fmla="*/ 1531 w 562367"/>
                <a:gd name="connsiteY21" fmla="*/ 6059 h 638720"/>
                <a:gd name="connsiteX22" fmla="*/ 0 w 562367"/>
                <a:gd name="connsiteY22" fmla="*/ 3233 h 638720"/>
                <a:gd name="connsiteX23" fmla="*/ 3180 w 562367"/>
                <a:gd name="connsiteY23" fmla="*/ 289 h 638720"/>
                <a:gd name="connsiteX24" fmla="*/ 13425 w 562367"/>
                <a:gd name="connsiteY24" fmla="*/ 2055 h 638720"/>
                <a:gd name="connsiteX25" fmla="*/ 31207 w 562367"/>
                <a:gd name="connsiteY25" fmla="*/ 7826 h 638720"/>
                <a:gd name="connsiteX26" fmla="*/ 55584 w 562367"/>
                <a:gd name="connsiteY26" fmla="*/ 16069 h 638720"/>
                <a:gd name="connsiteX27" fmla="*/ 71128 w 562367"/>
                <a:gd name="connsiteY27" fmla="*/ 21133 h 638720"/>
                <a:gd name="connsiteX28" fmla="*/ 76781 w 562367"/>
                <a:gd name="connsiteY28" fmla="*/ 22782 h 638720"/>
                <a:gd name="connsiteX29" fmla="*/ 136251 w 562367"/>
                <a:gd name="connsiteY29" fmla="*/ 44685 h 638720"/>
                <a:gd name="connsiteX30" fmla="*/ 183003 w 562367"/>
                <a:gd name="connsiteY30" fmla="*/ 63645 h 638720"/>
                <a:gd name="connsiteX31" fmla="*/ 201727 w 562367"/>
                <a:gd name="connsiteY31" fmla="*/ 73302 h 638720"/>
                <a:gd name="connsiteX32" fmla="*/ 244474 w 562367"/>
                <a:gd name="connsiteY32" fmla="*/ 92379 h 638720"/>
                <a:gd name="connsiteX33" fmla="*/ 301942 w 562367"/>
                <a:gd name="connsiteY33" fmla="*/ 121820 h 638720"/>
                <a:gd name="connsiteX34" fmla="*/ 349989 w 562367"/>
                <a:gd name="connsiteY34" fmla="*/ 148905 h 638720"/>
                <a:gd name="connsiteX35" fmla="*/ 398507 w 562367"/>
                <a:gd name="connsiteY35" fmla="*/ 181878 h 638720"/>
                <a:gd name="connsiteX36" fmla="*/ 446319 w 562367"/>
                <a:gd name="connsiteY36" fmla="*/ 217914 h 638720"/>
                <a:gd name="connsiteX37" fmla="*/ 511441 w 562367"/>
                <a:gd name="connsiteY37" fmla="*/ 280563 h 638720"/>
                <a:gd name="connsiteX38" fmla="*/ 539822 w 562367"/>
                <a:gd name="connsiteY38" fmla="*/ 314714 h 638720"/>
                <a:gd name="connsiteX39" fmla="*/ 549243 w 562367"/>
                <a:gd name="connsiteY39" fmla="*/ 332143 h 638720"/>
                <a:gd name="connsiteX40" fmla="*/ 559371 w 562367"/>
                <a:gd name="connsiteY40" fmla="*/ 370769 h 638720"/>
                <a:gd name="connsiteX41" fmla="*/ 561961 w 562367"/>
                <a:gd name="connsiteY41" fmla="*/ 419052 h 63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62367" h="638720">
                  <a:moveTo>
                    <a:pt x="561961" y="419052"/>
                  </a:moveTo>
                  <a:cubicBezTo>
                    <a:pt x="564434" y="449670"/>
                    <a:pt x="555249" y="483467"/>
                    <a:pt x="544533" y="516676"/>
                  </a:cubicBezTo>
                  <a:cubicBezTo>
                    <a:pt x="537585" y="538109"/>
                    <a:pt x="526515" y="558247"/>
                    <a:pt x="514857" y="577795"/>
                  </a:cubicBezTo>
                  <a:cubicBezTo>
                    <a:pt x="505082" y="594282"/>
                    <a:pt x="495426" y="610886"/>
                    <a:pt x="481765" y="624547"/>
                  </a:cubicBezTo>
                  <a:cubicBezTo>
                    <a:pt x="480117" y="626195"/>
                    <a:pt x="479175" y="628433"/>
                    <a:pt x="477879" y="630435"/>
                  </a:cubicBezTo>
                  <a:cubicBezTo>
                    <a:pt x="471285" y="640327"/>
                    <a:pt x="464690" y="641622"/>
                    <a:pt x="455740" y="632908"/>
                  </a:cubicBezTo>
                  <a:cubicBezTo>
                    <a:pt x="445141" y="622427"/>
                    <a:pt x="433012" y="613830"/>
                    <a:pt x="421942" y="603938"/>
                  </a:cubicBezTo>
                  <a:cubicBezTo>
                    <a:pt x="405926" y="589454"/>
                    <a:pt x="388144" y="577324"/>
                    <a:pt x="370951" y="564488"/>
                  </a:cubicBezTo>
                  <a:cubicBezTo>
                    <a:pt x="348341" y="547766"/>
                    <a:pt x="325142" y="531868"/>
                    <a:pt x="302531" y="515145"/>
                  </a:cubicBezTo>
                  <a:cubicBezTo>
                    <a:pt x="295819" y="510200"/>
                    <a:pt x="288047" y="507491"/>
                    <a:pt x="281452" y="502309"/>
                  </a:cubicBezTo>
                  <a:cubicBezTo>
                    <a:pt x="270382" y="493595"/>
                    <a:pt x="269440" y="491122"/>
                    <a:pt x="273091" y="477579"/>
                  </a:cubicBezTo>
                  <a:cubicBezTo>
                    <a:pt x="278508" y="457207"/>
                    <a:pt x="280981" y="436245"/>
                    <a:pt x="284043" y="415401"/>
                  </a:cubicBezTo>
                  <a:cubicBezTo>
                    <a:pt x="286987" y="395617"/>
                    <a:pt x="284749" y="376539"/>
                    <a:pt x="282394" y="356991"/>
                  </a:cubicBezTo>
                  <a:cubicBezTo>
                    <a:pt x="278743" y="325666"/>
                    <a:pt x="270971" y="295401"/>
                    <a:pt x="257899" y="266903"/>
                  </a:cubicBezTo>
                  <a:cubicBezTo>
                    <a:pt x="246947" y="243115"/>
                    <a:pt x="235289" y="219798"/>
                    <a:pt x="219627" y="198365"/>
                  </a:cubicBezTo>
                  <a:cubicBezTo>
                    <a:pt x="207615" y="181878"/>
                    <a:pt x="195603" y="165392"/>
                    <a:pt x="181589" y="150671"/>
                  </a:cubicBezTo>
                  <a:cubicBezTo>
                    <a:pt x="170637" y="139131"/>
                    <a:pt x="160275" y="126883"/>
                    <a:pt x="147674" y="116638"/>
                  </a:cubicBezTo>
                  <a:cubicBezTo>
                    <a:pt x="140255" y="110632"/>
                    <a:pt x="133189" y="103567"/>
                    <a:pt x="126477" y="96619"/>
                  </a:cubicBezTo>
                  <a:cubicBezTo>
                    <a:pt x="113052" y="82840"/>
                    <a:pt x="97978" y="71182"/>
                    <a:pt x="81963" y="60701"/>
                  </a:cubicBezTo>
                  <a:cubicBezTo>
                    <a:pt x="77017" y="57521"/>
                    <a:pt x="72659" y="53518"/>
                    <a:pt x="68184" y="49749"/>
                  </a:cubicBezTo>
                  <a:cubicBezTo>
                    <a:pt x="53582" y="37855"/>
                    <a:pt x="37566" y="28081"/>
                    <a:pt x="21315" y="18660"/>
                  </a:cubicBezTo>
                  <a:cubicBezTo>
                    <a:pt x="14603" y="14774"/>
                    <a:pt x="8126" y="10299"/>
                    <a:pt x="1531" y="6059"/>
                  </a:cubicBezTo>
                  <a:cubicBezTo>
                    <a:pt x="707" y="5471"/>
                    <a:pt x="0" y="4175"/>
                    <a:pt x="0" y="3233"/>
                  </a:cubicBezTo>
                  <a:cubicBezTo>
                    <a:pt x="118" y="1467"/>
                    <a:pt x="1531" y="642"/>
                    <a:pt x="3180" y="289"/>
                  </a:cubicBezTo>
                  <a:cubicBezTo>
                    <a:pt x="6830" y="-418"/>
                    <a:pt x="10245" y="171"/>
                    <a:pt x="13425" y="2055"/>
                  </a:cubicBezTo>
                  <a:cubicBezTo>
                    <a:pt x="18960" y="5353"/>
                    <a:pt x="25083" y="6530"/>
                    <a:pt x="31207" y="7826"/>
                  </a:cubicBezTo>
                  <a:cubicBezTo>
                    <a:pt x="39686" y="9592"/>
                    <a:pt x="47812" y="12065"/>
                    <a:pt x="55584" y="16069"/>
                  </a:cubicBezTo>
                  <a:cubicBezTo>
                    <a:pt x="60412" y="18542"/>
                    <a:pt x="65947" y="19484"/>
                    <a:pt x="71128" y="21133"/>
                  </a:cubicBezTo>
                  <a:cubicBezTo>
                    <a:pt x="73013" y="21722"/>
                    <a:pt x="75015" y="21957"/>
                    <a:pt x="76781" y="22782"/>
                  </a:cubicBezTo>
                  <a:cubicBezTo>
                    <a:pt x="96094" y="31378"/>
                    <a:pt x="116585" y="37031"/>
                    <a:pt x="136251" y="44685"/>
                  </a:cubicBezTo>
                  <a:cubicBezTo>
                    <a:pt x="151913" y="50809"/>
                    <a:pt x="167576" y="57050"/>
                    <a:pt x="183003" y="63645"/>
                  </a:cubicBezTo>
                  <a:cubicBezTo>
                    <a:pt x="189479" y="66354"/>
                    <a:pt x="195132" y="71653"/>
                    <a:pt x="201727" y="73302"/>
                  </a:cubicBezTo>
                  <a:cubicBezTo>
                    <a:pt x="217271" y="77070"/>
                    <a:pt x="230343" y="86020"/>
                    <a:pt x="244474" y="92379"/>
                  </a:cubicBezTo>
                  <a:cubicBezTo>
                    <a:pt x="264141" y="101094"/>
                    <a:pt x="282983" y="111692"/>
                    <a:pt x="301942" y="121820"/>
                  </a:cubicBezTo>
                  <a:cubicBezTo>
                    <a:pt x="318194" y="130534"/>
                    <a:pt x="334209" y="139602"/>
                    <a:pt x="349989" y="148905"/>
                  </a:cubicBezTo>
                  <a:cubicBezTo>
                    <a:pt x="366829" y="158915"/>
                    <a:pt x="382845" y="170220"/>
                    <a:pt x="398507" y="181878"/>
                  </a:cubicBezTo>
                  <a:cubicBezTo>
                    <a:pt x="414523" y="193772"/>
                    <a:pt x="431128" y="204960"/>
                    <a:pt x="446319" y="217914"/>
                  </a:cubicBezTo>
                  <a:cubicBezTo>
                    <a:pt x="469282" y="237462"/>
                    <a:pt x="490951" y="258306"/>
                    <a:pt x="511441" y="280563"/>
                  </a:cubicBezTo>
                  <a:cubicBezTo>
                    <a:pt x="521569" y="291515"/>
                    <a:pt x="530048" y="303527"/>
                    <a:pt x="539822" y="314714"/>
                  </a:cubicBezTo>
                  <a:cubicBezTo>
                    <a:pt x="544297" y="319896"/>
                    <a:pt x="547477" y="325666"/>
                    <a:pt x="549243" y="332143"/>
                  </a:cubicBezTo>
                  <a:cubicBezTo>
                    <a:pt x="552776" y="344979"/>
                    <a:pt x="555956" y="357933"/>
                    <a:pt x="559371" y="370769"/>
                  </a:cubicBezTo>
                  <a:cubicBezTo>
                    <a:pt x="563257" y="385136"/>
                    <a:pt x="561961" y="399621"/>
                    <a:pt x="561961" y="419052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3" name="任意多边形: 形状 102"/>
            <p:cNvSpPr/>
            <p:nvPr>
              <p:custDataLst>
                <p:tags r:id="rId10"/>
              </p:custDataLst>
            </p:nvPr>
          </p:nvSpPr>
          <p:spPr>
            <a:xfrm>
              <a:off x="11849299" y="232834"/>
              <a:ext cx="98270" cy="151006"/>
            </a:xfrm>
            <a:custGeom>
              <a:avLst/>
              <a:gdLst>
                <a:gd name="connsiteX0" fmla="*/ 78479 w 307749"/>
                <a:gd name="connsiteY0" fmla="*/ 93534 h 485134"/>
                <a:gd name="connsiteX1" fmla="*/ 71178 w 307749"/>
                <a:gd name="connsiteY1" fmla="*/ 35477 h 485134"/>
                <a:gd name="connsiteX2" fmla="*/ 63406 w 307749"/>
                <a:gd name="connsiteY2" fmla="*/ 8745 h 485134"/>
                <a:gd name="connsiteX3" fmla="*/ 63995 w 307749"/>
                <a:gd name="connsiteY3" fmla="*/ 1091 h 485134"/>
                <a:gd name="connsiteX4" fmla="*/ 72356 w 307749"/>
                <a:gd name="connsiteY4" fmla="*/ 2739 h 485134"/>
                <a:gd name="connsiteX5" fmla="*/ 103563 w 307749"/>
                <a:gd name="connsiteY5" fmla="*/ 36301 h 485134"/>
                <a:gd name="connsiteX6" fmla="*/ 140540 w 307749"/>
                <a:gd name="connsiteY6" fmla="*/ 81875 h 485134"/>
                <a:gd name="connsiteX7" fmla="*/ 186585 w 307749"/>
                <a:gd name="connsiteY7" fmla="*/ 146998 h 485134"/>
                <a:gd name="connsiteX8" fmla="*/ 252061 w 307749"/>
                <a:gd name="connsiteY8" fmla="*/ 260874 h 485134"/>
                <a:gd name="connsiteX9" fmla="*/ 282326 w 307749"/>
                <a:gd name="connsiteY9" fmla="*/ 329647 h 485134"/>
                <a:gd name="connsiteX10" fmla="*/ 303994 w 307749"/>
                <a:gd name="connsiteY10" fmla="*/ 397714 h 485134"/>
                <a:gd name="connsiteX11" fmla="*/ 307527 w 307749"/>
                <a:gd name="connsiteY11" fmla="*/ 419618 h 485134"/>
                <a:gd name="connsiteX12" fmla="*/ 300226 w 307749"/>
                <a:gd name="connsiteY12" fmla="*/ 424093 h 485134"/>
                <a:gd name="connsiteX13" fmla="*/ 280324 w 307749"/>
                <a:gd name="connsiteY13" fmla="*/ 411727 h 485134"/>
                <a:gd name="connsiteX14" fmla="*/ 199539 w 307749"/>
                <a:gd name="connsiteY14" fmla="*/ 413729 h 485134"/>
                <a:gd name="connsiteX15" fmla="*/ 137478 w 307749"/>
                <a:gd name="connsiteY15" fmla="*/ 478499 h 485134"/>
                <a:gd name="connsiteX16" fmla="*/ 122758 w 307749"/>
                <a:gd name="connsiteY16" fmla="*/ 479559 h 485134"/>
                <a:gd name="connsiteX17" fmla="*/ 97086 w 307749"/>
                <a:gd name="connsiteY17" fmla="*/ 445996 h 485134"/>
                <a:gd name="connsiteX18" fmla="*/ 17832 w 307749"/>
                <a:gd name="connsiteY18" fmla="*/ 354731 h 485134"/>
                <a:gd name="connsiteX19" fmla="*/ 5349 w 307749"/>
                <a:gd name="connsiteY19" fmla="*/ 340717 h 485134"/>
                <a:gd name="connsiteX20" fmla="*/ 4054 w 307749"/>
                <a:gd name="connsiteY20" fmla="*/ 322464 h 485134"/>
                <a:gd name="connsiteX21" fmla="*/ 47744 w 307749"/>
                <a:gd name="connsiteY21" fmla="*/ 238264 h 485134"/>
                <a:gd name="connsiteX22" fmla="*/ 68116 w 307749"/>
                <a:gd name="connsiteY22" fmla="*/ 173377 h 485134"/>
                <a:gd name="connsiteX23" fmla="*/ 76124 w 307749"/>
                <a:gd name="connsiteY23" fmla="*/ 131924 h 485134"/>
                <a:gd name="connsiteX24" fmla="*/ 78479 w 307749"/>
                <a:gd name="connsiteY24" fmla="*/ 93534 h 48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7749" h="485134">
                  <a:moveTo>
                    <a:pt x="78479" y="93534"/>
                  </a:moveTo>
                  <a:cubicBezTo>
                    <a:pt x="82130" y="75045"/>
                    <a:pt x="74593" y="55379"/>
                    <a:pt x="71178" y="35477"/>
                  </a:cubicBezTo>
                  <a:cubicBezTo>
                    <a:pt x="69647" y="26763"/>
                    <a:pt x="68116" y="17106"/>
                    <a:pt x="63406" y="8745"/>
                  </a:cubicBezTo>
                  <a:cubicBezTo>
                    <a:pt x="62110" y="6390"/>
                    <a:pt x="61522" y="2975"/>
                    <a:pt x="63995" y="1091"/>
                  </a:cubicBezTo>
                  <a:cubicBezTo>
                    <a:pt x="66939" y="-1265"/>
                    <a:pt x="69883" y="619"/>
                    <a:pt x="72356" y="2739"/>
                  </a:cubicBezTo>
                  <a:cubicBezTo>
                    <a:pt x="83896" y="12749"/>
                    <a:pt x="93671" y="24643"/>
                    <a:pt x="103563" y="36301"/>
                  </a:cubicBezTo>
                  <a:cubicBezTo>
                    <a:pt x="116163" y="51257"/>
                    <a:pt x="128293" y="66684"/>
                    <a:pt x="140540" y="81875"/>
                  </a:cubicBezTo>
                  <a:cubicBezTo>
                    <a:pt x="157262" y="102602"/>
                    <a:pt x="171865" y="124741"/>
                    <a:pt x="186585" y="146998"/>
                  </a:cubicBezTo>
                  <a:cubicBezTo>
                    <a:pt x="210726" y="183740"/>
                    <a:pt x="231453" y="222366"/>
                    <a:pt x="252061" y="260874"/>
                  </a:cubicBezTo>
                  <a:cubicBezTo>
                    <a:pt x="263837" y="282778"/>
                    <a:pt x="272669" y="306448"/>
                    <a:pt x="282326" y="329647"/>
                  </a:cubicBezTo>
                  <a:cubicBezTo>
                    <a:pt x="291511" y="351786"/>
                    <a:pt x="296811" y="375103"/>
                    <a:pt x="303994" y="397714"/>
                  </a:cubicBezTo>
                  <a:cubicBezTo>
                    <a:pt x="306232" y="404779"/>
                    <a:pt x="305761" y="412434"/>
                    <a:pt x="307527" y="419618"/>
                  </a:cubicBezTo>
                  <a:cubicBezTo>
                    <a:pt x="308705" y="424446"/>
                    <a:pt x="305054" y="426801"/>
                    <a:pt x="300226" y="424093"/>
                  </a:cubicBezTo>
                  <a:cubicBezTo>
                    <a:pt x="293396" y="420442"/>
                    <a:pt x="287036" y="415614"/>
                    <a:pt x="280324" y="411727"/>
                  </a:cubicBezTo>
                  <a:cubicBezTo>
                    <a:pt x="253003" y="395947"/>
                    <a:pt x="226036" y="397243"/>
                    <a:pt x="199539" y="413729"/>
                  </a:cubicBezTo>
                  <a:cubicBezTo>
                    <a:pt x="173396" y="429981"/>
                    <a:pt x="153965" y="452826"/>
                    <a:pt x="137478" y="478499"/>
                  </a:cubicBezTo>
                  <a:cubicBezTo>
                    <a:pt x="131944" y="486978"/>
                    <a:pt x="128882" y="487331"/>
                    <a:pt x="122758" y="479559"/>
                  </a:cubicBezTo>
                  <a:cubicBezTo>
                    <a:pt x="114161" y="468489"/>
                    <a:pt x="106036" y="456830"/>
                    <a:pt x="97086" y="445996"/>
                  </a:cubicBezTo>
                  <a:cubicBezTo>
                    <a:pt x="71649" y="414789"/>
                    <a:pt x="47037" y="382758"/>
                    <a:pt x="17832" y="354731"/>
                  </a:cubicBezTo>
                  <a:cubicBezTo>
                    <a:pt x="13239" y="350373"/>
                    <a:pt x="9235" y="345545"/>
                    <a:pt x="5349" y="340717"/>
                  </a:cubicBezTo>
                  <a:cubicBezTo>
                    <a:pt x="-1363" y="332356"/>
                    <a:pt x="-1717" y="331649"/>
                    <a:pt x="4054" y="322464"/>
                  </a:cubicBezTo>
                  <a:cubicBezTo>
                    <a:pt x="20894" y="295614"/>
                    <a:pt x="36203" y="267822"/>
                    <a:pt x="47744" y="238264"/>
                  </a:cubicBezTo>
                  <a:cubicBezTo>
                    <a:pt x="55987" y="217184"/>
                    <a:pt x="63288" y="195752"/>
                    <a:pt x="68116" y="173377"/>
                  </a:cubicBezTo>
                  <a:cubicBezTo>
                    <a:pt x="71061" y="159599"/>
                    <a:pt x="73298" y="145703"/>
                    <a:pt x="76124" y="131924"/>
                  </a:cubicBezTo>
                  <a:cubicBezTo>
                    <a:pt x="78597" y="120148"/>
                    <a:pt x="78479" y="108019"/>
                    <a:pt x="78479" y="93534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04" name="组合 103"/>
          <p:cNvGrpSpPr/>
          <p:nvPr userDrawn="1">
            <p:custDataLst>
              <p:tags r:id="rId11"/>
            </p:custDataLst>
          </p:nvPr>
        </p:nvGrpSpPr>
        <p:grpSpPr>
          <a:xfrm>
            <a:off x="93821" y="963876"/>
            <a:ext cx="579120" cy="580549"/>
            <a:chOff x="125095" y="5987415"/>
            <a:chExt cx="772160" cy="774065"/>
          </a:xfrm>
        </p:grpSpPr>
        <p:sp>
          <p:nvSpPr>
            <p:cNvPr id="105" name="任意多边形: 形状 104"/>
            <p:cNvSpPr/>
            <p:nvPr>
              <p:custDataLst>
                <p:tags r:id="rId12"/>
              </p:custDataLst>
            </p:nvPr>
          </p:nvSpPr>
          <p:spPr>
            <a:xfrm>
              <a:off x="125095" y="5987415"/>
              <a:ext cx="772160" cy="774065"/>
            </a:xfrm>
            <a:custGeom>
              <a:avLst/>
              <a:gdLst>
                <a:gd name="connsiteX0" fmla="*/ 1164725 w 2330016"/>
                <a:gd name="connsiteY0" fmla="*/ 10 h 2373433"/>
                <a:gd name="connsiteX1" fmla="*/ 1382006 w 2330016"/>
                <a:gd name="connsiteY1" fmla="*/ 19762 h 2373433"/>
                <a:gd name="connsiteX2" fmla="*/ 1545276 w 2330016"/>
                <a:gd name="connsiteY2" fmla="*/ 63589 h 2373433"/>
                <a:gd name="connsiteX3" fmla="*/ 1759162 w 2330016"/>
                <a:gd name="connsiteY3" fmla="*/ 164514 h 2373433"/>
                <a:gd name="connsiteX4" fmla="*/ 1975825 w 2330016"/>
                <a:gd name="connsiteY4" fmla="*/ 333647 h 2373433"/>
                <a:gd name="connsiteX5" fmla="*/ 2073355 w 2330016"/>
                <a:gd name="connsiteY5" fmla="*/ 442596 h 2373433"/>
                <a:gd name="connsiteX6" fmla="*/ 2176131 w 2330016"/>
                <a:gd name="connsiteY6" fmla="*/ 596298 h 2373433"/>
                <a:gd name="connsiteX7" fmla="*/ 2239402 w 2330016"/>
                <a:gd name="connsiteY7" fmla="*/ 726543 h 2373433"/>
                <a:gd name="connsiteX8" fmla="*/ 2285080 w 2330016"/>
                <a:gd name="connsiteY8" fmla="*/ 858948 h 2373433"/>
                <a:gd name="connsiteX9" fmla="*/ 2322117 w 2330016"/>
                <a:gd name="connsiteY9" fmla="*/ 1046292 h 2373433"/>
                <a:gd name="connsiteX10" fmla="*/ 2329216 w 2330016"/>
                <a:gd name="connsiteY10" fmla="*/ 1233326 h 2373433"/>
                <a:gd name="connsiteX11" fmla="*/ 2303908 w 2330016"/>
                <a:gd name="connsiteY11" fmla="*/ 1438261 h 2373433"/>
                <a:gd name="connsiteX12" fmla="*/ 2272426 w 2330016"/>
                <a:gd name="connsiteY12" fmla="*/ 1556161 h 2373433"/>
                <a:gd name="connsiteX13" fmla="*/ 2232612 w 2330016"/>
                <a:gd name="connsiteY13" fmla="*/ 1662332 h 2373433"/>
                <a:gd name="connsiteX14" fmla="*/ 2153292 w 2330016"/>
                <a:gd name="connsiteY14" fmla="*/ 1812948 h 2373433"/>
                <a:gd name="connsiteX15" fmla="*/ 2043417 w 2330016"/>
                <a:gd name="connsiteY15" fmla="*/ 1966032 h 2373433"/>
                <a:gd name="connsiteX16" fmla="*/ 1990331 w 2330016"/>
                <a:gd name="connsiteY16" fmla="*/ 2024056 h 2373433"/>
                <a:gd name="connsiteX17" fmla="*/ 1776137 w 2330016"/>
                <a:gd name="connsiteY17" fmla="*/ 2196584 h 2373433"/>
                <a:gd name="connsiteX18" fmla="*/ 1591263 w 2330016"/>
                <a:gd name="connsiteY18" fmla="*/ 2291336 h 2373433"/>
                <a:gd name="connsiteX19" fmla="*/ 1439413 w 2330016"/>
                <a:gd name="connsiteY19" fmla="*/ 2339792 h 2373433"/>
                <a:gd name="connsiteX20" fmla="*/ 1260712 w 2330016"/>
                <a:gd name="connsiteY20" fmla="*/ 2368496 h 2373433"/>
                <a:gd name="connsiteX21" fmla="*/ 1152071 w 2330016"/>
                <a:gd name="connsiteY21" fmla="*/ 2373434 h 2373433"/>
                <a:gd name="connsiteX22" fmla="*/ 1033863 w 2330016"/>
                <a:gd name="connsiteY22" fmla="*/ 2366644 h 2373433"/>
                <a:gd name="connsiteX23" fmla="*/ 886334 w 2330016"/>
                <a:gd name="connsiteY23" fmla="*/ 2340410 h 2373433"/>
                <a:gd name="connsiteX24" fmla="*/ 811335 w 2330016"/>
                <a:gd name="connsiteY24" fmla="*/ 2317570 h 2373433"/>
                <a:gd name="connsiteX25" fmla="*/ 695287 w 2330016"/>
                <a:gd name="connsiteY25" fmla="*/ 2272818 h 2373433"/>
                <a:gd name="connsiteX26" fmla="*/ 511957 w 2330016"/>
                <a:gd name="connsiteY26" fmla="*/ 2170350 h 2373433"/>
                <a:gd name="connsiteX27" fmla="*/ 320601 w 2330016"/>
                <a:gd name="connsiteY27" fmla="*/ 2005846 h 2373433"/>
                <a:gd name="connsiteX28" fmla="*/ 214738 w 2330016"/>
                <a:gd name="connsiteY28" fmla="*/ 1875601 h 2373433"/>
                <a:gd name="connsiteX29" fmla="*/ 130480 w 2330016"/>
                <a:gd name="connsiteY29" fmla="*/ 1734554 h 2373433"/>
                <a:gd name="connsiteX30" fmla="*/ 83567 w 2330016"/>
                <a:gd name="connsiteY30" fmla="*/ 1632395 h 2373433"/>
                <a:gd name="connsiteX31" fmla="*/ 53629 w 2330016"/>
                <a:gd name="connsiteY31" fmla="*/ 1546902 h 2373433"/>
                <a:gd name="connsiteX32" fmla="*/ 29556 w 2330016"/>
                <a:gd name="connsiteY32" fmla="*/ 1457088 h 2373433"/>
                <a:gd name="connsiteX33" fmla="*/ 12889 w 2330016"/>
                <a:gd name="connsiteY33" fmla="*/ 1364188 h 2373433"/>
                <a:gd name="connsiteX34" fmla="*/ 5791 w 2330016"/>
                <a:gd name="connsiteY34" fmla="*/ 1062649 h 2373433"/>
                <a:gd name="connsiteX35" fmla="*/ 24000 w 2330016"/>
                <a:gd name="connsiteY35" fmla="*/ 943207 h 2373433"/>
                <a:gd name="connsiteX36" fmla="*/ 49309 w 2330016"/>
                <a:gd name="connsiteY36" fmla="*/ 841356 h 2373433"/>
                <a:gd name="connsiteX37" fmla="*/ 88814 w 2330016"/>
                <a:gd name="connsiteY37" fmla="*/ 729938 h 2373433"/>
                <a:gd name="connsiteX38" fmla="*/ 131715 w 2330016"/>
                <a:gd name="connsiteY38" fmla="*/ 636729 h 2373433"/>
                <a:gd name="connsiteX39" fmla="*/ 192825 w 2330016"/>
                <a:gd name="connsiteY39" fmla="*/ 532410 h 2373433"/>
                <a:gd name="connsiteX40" fmla="*/ 261034 w 2330016"/>
                <a:gd name="connsiteY40" fmla="*/ 437041 h 2373433"/>
                <a:gd name="connsiteX41" fmla="*/ 375847 w 2330016"/>
                <a:gd name="connsiteY41" fmla="*/ 312660 h 2373433"/>
                <a:gd name="connsiteX42" fmla="*/ 518747 w 2330016"/>
                <a:gd name="connsiteY42" fmla="*/ 199390 h 2373433"/>
                <a:gd name="connsiteX43" fmla="*/ 653004 w 2330016"/>
                <a:gd name="connsiteY43" fmla="*/ 120378 h 2373433"/>
                <a:gd name="connsiteX44" fmla="*/ 774916 w 2330016"/>
                <a:gd name="connsiteY44" fmla="*/ 67601 h 2373433"/>
                <a:gd name="connsiteX45" fmla="*/ 905778 w 2330016"/>
                <a:gd name="connsiteY45" fmla="*/ 29022 h 2373433"/>
                <a:gd name="connsiteX46" fmla="*/ 1047443 w 2330016"/>
                <a:gd name="connsiteY46" fmla="*/ 5257 h 2373433"/>
                <a:gd name="connsiteX47" fmla="*/ 1164725 w 2330016"/>
                <a:gd name="connsiteY47" fmla="*/ 10 h 2373433"/>
                <a:gd name="connsiteX48" fmla="*/ 1393117 w 2330016"/>
                <a:gd name="connsiteY48" fmla="*/ 1170055 h 2373433"/>
                <a:gd name="connsiteX49" fmla="*/ 1534473 w 2330016"/>
                <a:gd name="connsiteY49" fmla="*/ 1173450 h 2373433"/>
                <a:gd name="connsiteX50" fmla="*/ 1547745 w 2330016"/>
                <a:gd name="connsiteY50" fmla="*/ 1161413 h 2373433"/>
                <a:gd name="connsiteX51" fmla="*/ 1552374 w 2330016"/>
                <a:gd name="connsiteY51" fmla="*/ 1099995 h 2373433"/>
                <a:gd name="connsiteX52" fmla="*/ 1578917 w 2330016"/>
                <a:gd name="connsiteY52" fmla="*/ 929627 h 2373433"/>
                <a:gd name="connsiteX53" fmla="*/ 1609781 w 2330016"/>
                <a:gd name="connsiteY53" fmla="*/ 817900 h 2373433"/>
                <a:gd name="connsiteX54" fmla="*/ 1648978 w 2330016"/>
                <a:gd name="connsiteY54" fmla="*/ 723148 h 2373433"/>
                <a:gd name="connsiteX55" fmla="*/ 1741569 w 2330016"/>
                <a:gd name="connsiteY55" fmla="*/ 553397 h 2373433"/>
                <a:gd name="connsiteX56" fmla="*/ 1822433 w 2330016"/>
                <a:gd name="connsiteY56" fmla="*/ 439201 h 2373433"/>
                <a:gd name="connsiteX57" fmla="*/ 1886012 w 2330016"/>
                <a:gd name="connsiteY57" fmla="*/ 368214 h 2373433"/>
                <a:gd name="connsiteX58" fmla="*/ 1910394 w 2330016"/>
                <a:gd name="connsiteY58" fmla="*/ 344758 h 2373433"/>
                <a:gd name="connsiteX59" fmla="*/ 1910086 w 2330016"/>
                <a:gd name="connsiteY59" fmla="*/ 329635 h 2373433"/>
                <a:gd name="connsiteX60" fmla="*/ 1861938 w 2330016"/>
                <a:gd name="connsiteY60" fmla="*/ 287969 h 2373433"/>
                <a:gd name="connsiteX61" fmla="*/ 1837247 w 2330016"/>
                <a:gd name="connsiteY61" fmla="*/ 268524 h 2373433"/>
                <a:gd name="connsiteX62" fmla="*/ 1764100 w 2330016"/>
                <a:gd name="connsiteY62" fmla="*/ 217599 h 2373433"/>
                <a:gd name="connsiteX63" fmla="*/ 1679842 w 2330016"/>
                <a:gd name="connsiteY63" fmla="*/ 168217 h 2373433"/>
                <a:gd name="connsiteX64" fmla="*/ 1619040 w 2330016"/>
                <a:gd name="connsiteY64" fmla="*/ 138897 h 2373433"/>
                <a:gd name="connsiteX65" fmla="*/ 1599596 w 2330016"/>
                <a:gd name="connsiteY65" fmla="*/ 129329 h 2373433"/>
                <a:gd name="connsiteX66" fmla="*/ 1480153 w 2330016"/>
                <a:gd name="connsiteY66" fmla="*/ 87663 h 2373433"/>
                <a:gd name="connsiteX67" fmla="*/ 1361945 w 2330016"/>
                <a:gd name="connsiteY67" fmla="*/ 58342 h 2373433"/>
                <a:gd name="connsiteX68" fmla="*/ 1263798 w 2330016"/>
                <a:gd name="connsiteY68" fmla="*/ 44762 h 2373433"/>
                <a:gd name="connsiteX69" fmla="*/ 1204848 w 2330016"/>
                <a:gd name="connsiteY69" fmla="*/ 40750 h 2373433"/>
                <a:gd name="connsiteX70" fmla="*/ 1181392 w 2330016"/>
                <a:gd name="connsiteY70" fmla="*/ 55256 h 2373433"/>
                <a:gd name="connsiteX71" fmla="*/ 1156392 w 2330016"/>
                <a:gd name="connsiteY71" fmla="*/ 113897 h 2373433"/>
                <a:gd name="connsiteX72" fmla="*/ 1103924 w 2330016"/>
                <a:gd name="connsiteY72" fmla="*/ 264204 h 2373433"/>
                <a:gd name="connsiteX73" fmla="*/ 1085097 w 2330016"/>
                <a:gd name="connsiteY73" fmla="*/ 331487 h 2373433"/>
                <a:gd name="connsiteX74" fmla="*/ 1069048 w 2330016"/>
                <a:gd name="connsiteY74" fmla="*/ 394449 h 2373433"/>
                <a:gd name="connsiteX75" fmla="*/ 1058863 w 2330016"/>
                <a:gd name="connsiteY75" fmla="*/ 435498 h 2373433"/>
                <a:gd name="connsiteX76" fmla="*/ 1034789 w 2330016"/>
                <a:gd name="connsiteY76" fmla="*/ 557409 h 2373433"/>
                <a:gd name="connsiteX77" fmla="*/ 1017197 w 2330016"/>
                <a:gd name="connsiteY77" fmla="*/ 672840 h 2373433"/>
                <a:gd name="connsiteX78" fmla="*/ 1006703 w 2330016"/>
                <a:gd name="connsiteY78" fmla="*/ 755246 h 2373433"/>
                <a:gd name="connsiteX79" fmla="*/ 1003925 w 2330016"/>
                <a:gd name="connsiteY79" fmla="*/ 786419 h 2373433"/>
                <a:gd name="connsiteX80" fmla="*/ 998370 w 2330016"/>
                <a:gd name="connsiteY80" fmla="*/ 836727 h 2373433"/>
                <a:gd name="connsiteX81" fmla="*/ 990654 w 2330016"/>
                <a:gd name="connsiteY81" fmla="*/ 947527 h 2373433"/>
                <a:gd name="connsiteX82" fmla="*/ 986024 w 2330016"/>
                <a:gd name="connsiteY82" fmla="*/ 1065736 h 2373433"/>
                <a:gd name="connsiteX83" fmla="*/ 985407 w 2330016"/>
                <a:gd name="connsiteY83" fmla="*/ 1149068 h 2373433"/>
                <a:gd name="connsiteX84" fmla="*/ 1003308 w 2330016"/>
                <a:gd name="connsiteY84" fmla="*/ 1166969 h 2373433"/>
                <a:gd name="connsiteX85" fmla="*/ 1258551 w 2330016"/>
                <a:gd name="connsiteY85" fmla="*/ 1168821 h 2373433"/>
                <a:gd name="connsiteX86" fmla="*/ 1393117 w 2330016"/>
                <a:gd name="connsiteY86" fmla="*/ 1170055 h 2373433"/>
                <a:gd name="connsiteX87" fmla="*/ 1219663 w 2330016"/>
                <a:gd name="connsiteY87" fmla="*/ 2331768 h 2373433"/>
                <a:gd name="connsiteX88" fmla="*/ 1324600 w 2330016"/>
                <a:gd name="connsiteY88" fmla="*/ 2325286 h 2373433"/>
                <a:gd name="connsiteX89" fmla="*/ 1367500 w 2330016"/>
                <a:gd name="connsiteY89" fmla="*/ 2319422 h 2373433"/>
                <a:gd name="connsiteX90" fmla="*/ 1605152 w 2330016"/>
                <a:gd name="connsiteY90" fmla="*/ 2245349 h 2373433"/>
                <a:gd name="connsiteX91" fmla="*/ 1685397 w 2330016"/>
                <a:gd name="connsiteY91" fmla="*/ 2208930 h 2373433"/>
                <a:gd name="connsiteX92" fmla="*/ 1894962 w 2330016"/>
                <a:gd name="connsiteY92" fmla="*/ 2059241 h 2373433"/>
                <a:gd name="connsiteX93" fmla="*/ 1895888 w 2330016"/>
                <a:gd name="connsiteY93" fmla="*/ 2045352 h 2373433"/>
                <a:gd name="connsiteX94" fmla="*/ 1805457 w 2330016"/>
                <a:gd name="connsiteY94" fmla="*/ 1945970 h 2373433"/>
                <a:gd name="connsiteX95" fmla="*/ 1702372 w 2330016"/>
                <a:gd name="connsiteY95" fmla="*/ 1795973 h 2373433"/>
                <a:gd name="connsiteX96" fmla="*/ 1621818 w 2330016"/>
                <a:gd name="connsiteY96" fmla="*/ 1616345 h 2373433"/>
                <a:gd name="connsiteX97" fmla="*/ 1567189 w 2330016"/>
                <a:gd name="connsiteY97" fmla="*/ 1403694 h 2373433"/>
                <a:gd name="connsiteX98" fmla="*/ 1551140 w 2330016"/>
                <a:gd name="connsiteY98" fmla="*/ 1277770 h 2373433"/>
                <a:gd name="connsiteX99" fmla="*/ 1548671 w 2330016"/>
                <a:gd name="connsiteY99" fmla="*/ 1224684 h 2373433"/>
                <a:gd name="connsiteX100" fmla="*/ 1534473 w 2330016"/>
                <a:gd name="connsiteY100" fmla="*/ 1210178 h 2373433"/>
                <a:gd name="connsiteX101" fmla="*/ 1432932 w 2330016"/>
                <a:gd name="connsiteY101" fmla="*/ 1208944 h 2373433"/>
                <a:gd name="connsiteX102" fmla="*/ 1166886 w 2330016"/>
                <a:gd name="connsiteY102" fmla="*/ 1206166 h 2373433"/>
                <a:gd name="connsiteX103" fmla="*/ 1031394 w 2330016"/>
                <a:gd name="connsiteY103" fmla="*/ 1205240 h 2373433"/>
                <a:gd name="connsiteX104" fmla="*/ 998987 w 2330016"/>
                <a:gd name="connsiteY104" fmla="*/ 1205240 h 2373433"/>
                <a:gd name="connsiteX105" fmla="*/ 984481 w 2330016"/>
                <a:gd name="connsiteY105" fmla="*/ 1220981 h 2373433"/>
                <a:gd name="connsiteX106" fmla="*/ 986024 w 2330016"/>
                <a:gd name="connsiteY106" fmla="*/ 1270363 h 2373433"/>
                <a:gd name="connsiteX107" fmla="*/ 989419 w 2330016"/>
                <a:gd name="connsiteY107" fmla="*/ 1385176 h 2373433"/>
                <a:gd name="connsiteX108" fmla="*/ 990036 w 2330016"/>
                <a:gd name="connsiteY108" fmla="*/ 1391040 h 2373433"/>
                <a:gd name="connsiteX109" fmla="*/ 993123 w 2330016"/>
                <a:gd name="connsiteY109" fmla="*/ 1437953 h 2373433"/>
                <a:gd name="connsiteX110" fmla="*/ 996826 w 2330016"/>
                <a:gd name="connsiteY110" fmla="*/ 1501841 h 2373433"/>
                <a:gd name="connsiteX111" fmla="*/ 1005160 w 2330016"/>
                <a:gd name="connsiteY111" fmla="*/ 1590729 h 2373433"/>
                <a:gd name="connsiteX112" fmla="*/ 1017197 w 2330016"/>
                <a:gd name="connsiteY112" fmla="*/ 1695048 h 2373433"/>
                <a:gd name="connsiteX113" fmla="*/ 1033246 w 2330016"/>
                <a:gd name="connsiteY113" fmla="*/ 1804923 h 2373433"/>
                <a:gd name="connsiteX114" fmla="*/ 1059171 w 2330016"/>
                <a:gd name="connsiteY114" fmla="*/ 1953378 h 2373433"/>
                <a:gd name="connsiteX115" fmla="*/ 1081393 w 2330016"/>
                <a:gd name="connsiteY115" fmla="*/ 2057389 h 2373433"/>
                <a:gd name="connsiteX116" fmla="*/ 1132010 w 2330016"/>
                <a:gd name="connsiteY116" fmla="*/ 2241337 h 2373433"/>
                <a:gd name="connsiteX117" fmla="*/ 1157935 w 2330016"/>
                <a:gd name="connsiteY117" fmla="*/ 2321891 h 2373433"/>
                <a:gd name="connsiteX118" fmla="*/ 1170590 w 2330016"/>
                <a:gd name="connsiteY118" fmla="*/ 2331150 h 2373433"/>
                <a:gd name="connsiteX119" fmla="*/ 1219663 w 2330016"/>
                <a:gd name="connsiteY119" fmla="*/ 2331768 h 2373433"/>
                <a:gd name="connsiteX120" fmla="*/ 626461 w 2330016"/>
                <a:gd name="connsiteY120" fmla="*/ 1201845 h 2373433"/>
                <a:gd name="connsiteX121" fmla="*/ 577079 w 2330016"/>
                <a:gd name="connsiteY121" fmla="*/ 1201845 h 2373433"/>
                <a:gd name="connsiteX122" fmla="*/ 565968 w 2330016"/>
                <a:gd name="connsiteY122" fmla="*/ 1211104 h 2373433"/>
                <a:gd name="connsiteX123" fmla="*/ 564425 w 2330016"/>
                <a:gd name="connsiteY123" fmla="*/ 1230240 h 2373433"/>
                <a:gd name="connsiteX124" fmla="*/ 558252 w 2330016"/>
                <a:gd name="connsiteY124" fmla="*/ 1298757 h 2373433"/>
                <a:gd name="connsiteX125" fmla="*/ 537882 w 2330016"/>
                <a:gd name="connsiteY125" fmla="*/ 1416657 h 2373433"/>
                <a:gd name="connsiteX126" fmla="*/ 517512 w 2330016"/>
                <a:gd name="connsiteY126" fmla="*/ 1503693 h 2373433"/>
                <a:gd name="connsiteX127" fmla="*/ 472760 w 2330016"/>
                <a:gd name="connsiteY127" fmla="*/ 1613259 h 2373433"/>
                <a:gd name="connsiteX128" fmla="*/ 355786 w 2330016"/>
                <a:gd name="connsiteY128" fmla="*/ 1840108 h 2373433"/>
                <a:gd name="connsiteX129" fmla="*/ 322762 w 2330016"/>
                <a:gd name="connsiteY129" fmla="*/ 1890724 h 2373433"/>
                <a:gd name="connsiteX130" fmla="*/ 304552 w 2330016"/>
                <a:gd name="connsiteY130" fmla="*/ 1916033 h 2373433"/>
                <a:gd name="connsiteX131" fmla="*/ 306404 w 2330016"/>
                <a:gd name="connsiteY131" fmla="*/ 1929921 h 2373433"/>
                <a:gd name="connsiteX132" fmla="*/ 345909 w 2330016"/>
                <a:gd name="connsiteY132" fmla="*/ 1972513 h 2373433"/>
                <a:gd name="connsiteX133" fmla="*/ 427390 w 2330016"/>
                <a:gd name="connsiteY133" fmla="*/ 2055228 h 2373433"/>
                <a:gd name="connsiteX134" fmla="*/ 511957 w 2330016"/>
                <a:gd name="connsiteY134" fmla="*/ 2119734 h 2373433"/>
                <a:gd name="connsiteX135" fmla="*/ 639733 w 2330016"/>
                <a:gd name="connsiteY135" fmla="*/ 2202448 h 2373433"/>
                <a:gd name="connsiteX136" fmla="*/ 706707 w 2330016"/>
                <a:gd name="connsiteY136" fmla="*/ 2238559 h 2373433"/>
                <a:gd name="connsiteX137" fmla="*/ 794360 w 2330016"/>
                <a:gd name="connsiteY137" fmla="*/ 2269732 h 2373433"/>
                <a:gd name="connsiteX138" fmla="*/ 961333 w 2330016"/>
                <a:gd name="connsiteY138" fmla="*/ 2312324 h 2373433"/>
                <a:gd name="connsiteX139" fmla="*/ 1022135 w 2330016"/>
                <a:gd name="connsiteY139" fmla="*/ 2322200 h 2373433"/>
                <a:gd name="connsiteX140" fmla="*/ 1105776 w 2330016"/>
                <a:gd name="connsiteY140" fmla="*/ 2333619 h 2373433"/>
                <a:gd name="connsiteX141" fmla="*/ 1118430 w 2330016"/>
                <a:gd name="connsiteY141" fmla="*/ 2319731 h 2373433"/>
                <a:gd name="connsiteX142" fmla="*/ 1117195 w 2330016"/>
                <a:gd name="connsiteY142" fmla="*/ 2315101 h 2373433"/>
                <a:gd name="connsiteX143" fmla="*/ 1093430 w 2330016"/>
                <a:gd name="connsiteY143" fmla="*/ 2235164 h 2373433"/>
                <a:gd name="connsiteX144" fmla="*/ 1042813 w 2330016"/>
                <a:gd name="connsiteY144" fmla="*/ 2056154 h 2373433"/>
                <a:gd name="connsiteX145" fmla="*/ 1008246 w 2330016"/>
                <a:gd name="connsiteY145" fmla="*/ 1877144 h 2373433"/>
                <a:gd name="connsiteX146" fmla="*/ 984481 w 2330016"/>
                <a:gd name="connsiteY146" fmla="*/ 1735480 h 2373433"/>
                <a:gd name="connsiteX147" fmla="*/ 967506 w 2330016"/>
                <a:gd name="connsiteY147" fmla="*/ 1595049 h 2373433"/>
                <a:gd name="connsiteX148" fmla="*/ 953000 w 2330016"/>
                <a:gd name="connsiteY148" fmla="*/ 1403385 h 2373433"/>
                <a:gd name="connsiteX149" fmla="*/ 947444 w 2330016"/>
                <a:gd name="connsiteY149" fmla="*/ 1262029 h 2373433"/>
                <a:gd name="connsiteX150" fmla="*/ 946210 w 2330016"/>
                <a:gd name="connsiteY150" fmla="*/ 1217277 h 2373433"/>
                <a:gd name="connsiteX151" fmla="*/ 937568 w 2330016"/>
                <a:gd name="connsiteY151" fmla="*/ 1208326 h 2373433"/>
                <a:gd name="connsiteX152" fmla="*/ 915963 w 2330016"/>
                <a:gd name="connsiteY152" fmla="*/ 1206166 h 2373433"/>
                <a:gd name="connsiteX153" fmla="*/ 796212 w 2330016"/>
                <a:gd name="connsiteY153" fmla="*/ 1204623 h 2373433"/>
                <a:gd name="connsiteX154" fmla="*/ 626461 w 2330016"/>
                <a:gd name="connsiteY154" fmla="*/ 1201845 h 2373433"/>
                <a:gd name="connsiteX155" fmla="*/ 801767 w 2330016"/>
                <a:gd name="connsiteY155" fmla="*/ 1163883 h 2373433"/>
                <a:gd name="connsiteX156" fmla="*/ 801767 w 2330016"/>
                <a:gd name="connsiteY156" fmla="*/ 1165117 h 2373433"/>
                <a:gd name="connsiteX157" fmla="*/ 821212 w 2330016"/>
                <a:gd name="connsiteY157" fmla="*/ 1165117 h 2373433"/>
                <a:gd name="connsiteX158" fmla="*/ 938494 w 2330016"/>
                <a:gd name="connsiteY158" fmla="*/ 1166660 h 2373433"/>
                <a:gd name="connsiteX159" fmla="*/ 947753 w 2330016"/>
                <a:gd name="connsiteY159" fmla="*/ 1156784 h 2373433"/>
                <a:gd name="connsiteX160" fmla="*/ 947753 w 2330016"/>
                <a:gd name="connsiteY160" fmla="*/ 1096291 h 2373433"/>
                <a:gd name="connsiteX161" fmla="*/ 953926 w 2330016"/>
                <a:gd name="connsiteY161" fmla="*/ 910182 h 2373433"/>
                <a:gd name="connsiteX162" fmla="*/ 965345 w 2330016"/>
                <a:gd name="connsiteY162" fmla="*/ 770369 h 2373433"/>
                <a:gd name="connsiteX163" fmla="*/ 985407 w 2330016"/>
                <a:gd name="connsiteY163" fmla="*/ 635495 h 2373433"/>
                <a:gd name="connsiteX164" fmla="*/ 1051455 w 2330016"/>
                <a:gd name="connsiteY164" fmla="*/ 320993 h 2373433"/>
                <a:gd name="connsiteX165" fmla="*/ 1109788 w 2330016"/>
                <a:gd name="connsiteY165" fmla="*/ 134267 h 2373433"/>
                <a:gd name="connsiteX166" fmla="*/ 1138183 w 2330016"/>
                <a:gd name="connsiteY166" fmla="*/ 57108 h 2373433"/>
                <a:gd name="connsiteX167" fmla="*/ 1128924 w 2330016"/>
                <a:gd name="connsiteY167" fmla="*/ 44145 h 2373433"/>
                <a:gd name="connsiteX168" fmla="*/ 952074 w 2330016"/>
                <a:gd name="connsiteY168" fmla="*/ 57416 h 2373433"/>
                <a:gd name="connsiteX169" fmla="*/ 747139 w 2330016"/>
                <a:gd name="connsiteY169" fmla="*/ 117292 h 2373433"/>
                <a:gd name="connsiteX170" fmla="*/ 597758 w 2330016"/>
                <a:gd name="connsiteY170" fmla="*/ 194143 h 2373433"/>
                <a:gd name="connsiteX171" fmla="*/ 472760 w 2330016"/>
                <a:gd name="connsiteY171" fmla="*/ 283339 h 2373433"/>
                <a:gd name="connsiteX172" fmla="*/ 363810 w 2330016"/>
                <a:gd name="connsiteY172" fmla="*/ 384264 h 2373433"/>
                <a:gd name="connsiteX173" fmla="*/ 325848 w 2330016"/>
                <a:gd name="connsiteY173" fmla="*/ 425004 h 2373433"/>
                <a:gd name="connsiteX174" fmla="*/ 324922 w 2330016"/>
                <a:gd name="connsiteY174" fmla="*/ 444757 h 2373433"/>
                <a:gd name="connsiteX175" fmla="*/ 341897 w 2330016"/>
                <a:gd name="connsiteY175" fmla="*/ 469756 h 2373433"/>
                <a:gd name="connsiteX176" fmla="*/ 461957 w 2330016"/>
                <a:gd name="connsiteY176" fmla="*/ 684877 h 2373433"/>
                <a:gd name="connsiteX177" fmla="*/ 509796 w 2330016"/>
                <a:gd name="connsiteY177" fmla="*/ 810184 h 2373433"/>
                <a:gd name="connsiteX178" fmla="*/ 540969 w 2330016"/>
                <a:gd name="connsiteY178" fmla="*/ 939194 h 2373433"/>
                <a:gd name="connsiteX179" fmla="*/ 563499 w 2330016"/>
                <a:gd name="connsiteY179" fmla="*/ 1101538 h 2373433"/>
                <a:gd name="connsiteX180" fmla="*/ 565351 w 2330016"/>
                <a:gd name="connsiteY180" fmla="*/ 1149994 h 2373433"/>
                <a:gd name="connsiteX181" fmla="*/ 577388 w 2330016"/>
                <a:gd name="connsiteY181" fmla="*/ 1161413 h 2373433"/>
                <a:gd name="connsiteX182" fmla="*/ 699608 w 2330016"/>
                <a:gd name="connsiteY182" fmla="*/ 1163265 h 2373433"/>
                <a:gd name="connsiteX183" fmla="*/ 801767 w 2330016"/>
                <a:gd name="connsiteY183" fmla="*/ 1163883 h 2373433"/>
                <a:gd name="connsiteX184" fmla="*/ 1663484 w 2330016"/>
                <a:gd name="connsiteY184" fmla="*/ 1210795 h 2373433"/>
                <a:gd name="connsiteX185" fmla="*/ 1599905 w 2330016"/>
                <a:gd name="connsiteY185" fmla="*/ 1210795 h 2373433"/>
                <a:gd name="connsiteX186" fmla="*/ 1586633 w 2330016"/>
                <a:gd name="connsiteY186" fmla="*/ 1223758 h 2373433"/>
                <a:gd name="connsiteX187" fmla="*/ 1586633 w 2330016"/>
                <a:gd name="connsiteY187" fmla="*/ 1229931 h 2373433"/>
                <a:gd name="connsiteX188" fmla="*/ 1594041 w 2330016"/>
                <a:gd name="connsiteY188" fmla="*/ 1335794 h 2373433"/>
                <a:gd name="connsiteX189" fmla="*/ 1609781 w 2330016"/>
                <a:gd name="connsiteY189" fmla="*/ 1437027 h 2373433"/>
                <a:gd name="connsiteX190" fmla="*/ 1623361 w 2330016"/>
                <a:gd name="connsiteY190" fmla="*/ 1494434 h 2373433"/>
                <a:gd name="connsiteX191" fmla="*/ 1632003 w 2330016"/>
                <a:gd name="connsiteY191" fmla="*/ 1524371 h 2373433"/>
                <a:gd name="connsiteX192" fmla="*/ 1641262 w 2330016"/>
                <a:gd name="connsiteY192" fmla="*/ 1559247 h 2373433"/>
                <a:gd name="connsiteX193" fmla="*/ 1674286 w 2330016"/>
                <a:gd name="connsiteY193" fmla="*/ 1647209 h 2373433"/>
                <a:gd name="connsiteX194" fmla="*/ 1735705 w 2330016"/>
                <a:gd name="connsiteY194" fmla="*/ 1774368 h 2373433"/>
                <a:gd name="connsiteX195" fmla="*/ 1806383 w 2330016"/>
                <a:gd name="connsiteY195" fmla="*/ 1882391 h 2373433"/>
                <a:gd name="connsiteX196" fmla="*/ 1825828 w 2330016"/>
                <a:gd name="connsiteY196" fmla="*/ 1908317 h 2373433"/>
                <a:gd name="connsiteX197" fmla="*/ 1866568 w 2330016"/>
                <a:gd name="connsiteY197" fmla="*/ 1959242 h 2373433"/>
                <a:gd name="connsiteX198" fmla="*/ 1908234 w 2330016"/>
                <a:gd name="connsiteY198" fmla="*/ 2004612 h 2373433"/>
                <a:gd name="connsiteX199" fmla="*/ 1921505 w 2330016"/>
                <a:gd name="connsiteY199" fmla="*/ 2018500 h 2373433"/>
                <a:gd name="connsiteX200" fmla="*/ 1944036 w 2330016"/>
                <a:gd name="connsiteY200" fmla="*/ 2016649 h 2373433"/>
                <a:gd name="connsiteX201" fmla="*/ 1947431 w 2330016"/>
                <a:gd name="connsiteY201" fmla="*/ 2013253 h 2373433"/>
                <a:gd name="connsiteX202" fmla="*/ 2052985 w 2330016"/>
                <a:gd name="connsiteY202" fmla="*/ 1891959 h 2373433"/>
                <a:gd name="connsiteX203" fmla="*/ 2165638 w 2330016"/>
                <a:gd name="connsiteY203" fmla="*/ 1714801 h 2373433"/>
                <a:gd name="connsiteX204" fmla="*/ 2221810 w 2330016"/>
                <a:gd name="connsiteY204" fmla="*/ 1584864 h 2373433"/>
                <a:gd name="connsiteX205" fmla="*/ 2260389 w 2330016"/>
                <a:gd name="connsiteY205" fmla="*/ 1462952 h 2373433"/>
                <a:gd name="connsiteX206" fmla="*/ 2282303 w 2330016"/>
                <a:gd name="connsiteY206" fmla="*/ 1315115 h 2373433"/>
                <a:gd name="connsiteX207" fmla="*/ 2282920 w 2330016"/>
                <a:gd name="connsiteY207" fmla="*/ 1298140 h 2373433"/>
                <a:gd name="connsiteX208" fmla="*/ 2287550 w 2330016"/>
                <a:gd name="connsiteY208" fmla="*/ 1232092 h 2373433"/>
                <a:gd name="connsiteX209" fmla="*/ 2273661 w 2330016"/>
                <a:gd name="connsiteY209" fmla="*/ 1217277 h 2373433"/>
                <a:gd name="connsiteX210" fmla="*/ 2206069 w 2330016"/>
                <a:gd name="connsiteY210" fmla="*/ 1215734 h 2373433"/>
                <a:gd name="connsiteX211" fmla="*/ 1948665 w 2330016"/>
                <a:gd name="connsiteY211" fmla="*/ 1213573 h 2373433"/>
                <a:gd name="connsiteX212" fmla="*/ 1663484 w 2330016"/>
                <a:gd name="connsiteY212" fmla="*/ 1210795 h 2373433"/>
                <a:gd name="connsiteX213" fmla="*/ 2060084 w 2330016"/>
                <a:gd name="connsiteY213" fmla="*/ 1179006 h 2373433"/>
                <a:gd name="connsiteX214" fmla="*/ 2060084 w 2330016"/>
                <a:gd name="connsiteY214" fmla="*/ 1179314 h 2373433"/>
                <a:gd name="connsiteX215" fmla="*/ 2084157 w 2330016"/>
                <a:gd name="connsiteY215" fmla="*/ 1179314 h 2373433"/>
                <a:gd name="connsiteX216" fmla="*/ 2278908 w 2330016"/>
                <a:gd name="connsiteY216" fmla="*/ 1183327 h 2373433"/>
                <a:gd name="connsiteX217" fmla="*/ 2288167 w 2330016"/>
                <a:gd name="connsiteY217" fmla="*/ 1173759 h 2373433"/>
                <a:gd name="connsiteX218" fmla="*/ 2282611 w 2330016"/>
                <a:gd name="connsiteY218" fmla="*/ 1074995 h 2373433"/>
                <a:gd name="connsiteX219" fmla="*/ 2270883 w 2330016"/>
                <a:gd name="connsiteY219" fmla="*/ 979009 h 2373433"/>
                <a:gd name="connsiteX220" fmla="*/ 2255451 w 2330016"/>
                <a:gd name="connsiteY220" fmla="*/ 897220 h 2373433"/>
                <a:gd name="connsiteX221" fmla="*/ 2193724 w 2330016"/>
                <a:gd name="connsiteY221" fmla="*/ 729629 h 2373433"/>
                <a:gd name="connsiteX222" fmla="*/ 2128601 w 2330016"/>
                <a:gd name="connsiteY222" fmla="*/ 602779 h 2373433"/>
                <a:gd name="connsiteX223" fmla="*/ 2026133 w 2330016"/>
                <a:gd name="connsiteY223" fmla="*/ 446300 h 2373433"/>
                <a:gd name="connsiteX224" fmla="*/ 1955455 w 2330016"/>
                <a:gd name="connsiteY224" fmla="*/ 370066 h 2373433"/>
                <a:gd name="connsiteX225" fmla="*/ 1941567 w 2330016"/>
                <a:gd name="connsiteY225" fmla="*/ 370066 h 2373433"/>
                <a:gd name="connsiteX226" fmla="*/ 1890333 w 2330016"/>
                <a:gd name="connsiteY226" fmla="*/ 420991 h 2373433"/>
                <a:gd name="connsiteX227" fmla="*/ 1815334 w 2330016"/>
                <a:gd name="connsiteY227" fmla="*/ 510496 h 2373433"/>
                <a:gd name="connsiteX228" fmla="*/ 1747125 w 2330016"/>
                <a:gd name="connsiteY228" fmla="*/ 612964 h 2373433"/>
                <a:gd name="connsiteX229" fmla="*/ 1698360 w 2330016"/>
                <a:gd name="connsiteY229" fmla="*/ 704630 h 2373433"/>
                <a:gd name="connsiteX230" fmla="*/ 1684163 w 2330016"/>
                <a:gd name="connsiteY230" fmla="*/ 733950 h 2373433"/>
                <a:gd name="connsiteX231" fmla="*/ 1661324 w 2330016"/>
                <a:gd name="connsiteY231" fmla="*/ 791048 h 2373433"/>
                <a:gd name="connsiteX232" fmla="*/ 1640953 w 2330016"/>
                <a:gd name="connsiteY232" fmla="*/ 847838 h 2373433"/>
                <a:gd name="connsiteX233" fmla="*/ 1622435 w 2330016"/>
                <a:gd name="connsiteY233" fmla="*/ 912960 h 2373433"/>
                <a:gd name="connsiteX234" fmla="*/ 1596818 w 2330016"/>
                <a:gd name="connsiteY234" fmla="*/ 1041971 h 2373433"/>
                <a:gd name="connsiteX235" fmla="*/ 1590337 w 2330016"/>
                <a:gd name="connsiteY235" fmla="*/ 1105550 h 2373433"/>
                <a:gd name="connsiteX236" fmla="*/ 1587559 w 2330016"/>
                <a:gd name="connsiteY236" fmla="*/ 1161105 h 2373433"/>
                <a:gd name="connsiteX237" fmla="*/ 1596510 w 2330016"/>
                <a:gd name="connsiteY237" fmla="*/ 1171290 h 2373433"/>
                <a:gd name="connsiteX238" fmla="*/ 1603608 w 2330016"/>
                <a:gd name="connsiteY238" fmla="*/ 1171598 h 2373433"/>
                <a:gd name="connsiteX239" fmla="*/ 1717187 w 2330016"/>
                <a:gd name="connsiteY239" fmla="*/ 1173450 h 2373433"/>
                <a:gd name="connsiteX240" fmla="*/ 1847741 w 2330016"/>
                <a:gd name="connsiteY240" fmla="*/ 1175611 h 2373433"/>
                <a:gd name="connsiteX241" fmla="*/ 2060084 w 2330016"/>
                <a:gd name="connsiteY241" fmla="*/ 1179006 h 2373433"/>
                <a:gd name="connsiteX242" fmla="*/ 40049 w 2330016"/>
                <a:gd name="connsiteY242" fmla="*/ 1241042 h 2373433"/>
                <a:gd name="connsiteX243" fmla="*/ 42210 w 2330016"/>
                <a:gd name="connsiteY243" fmla="*/ 1301535 h 2373433"/>
                <a:gd name="connsiteX244" fmla="*/ 53629 w 2330016"/>
                <a:gd name="connsiteY244" fmla="*/ 1396287 h 2373433"/>
                <a:gd name="connsiteX245" fmla="*/ 103012 w 2330016"/>
                <a:gd name="connsiteY245" fmla="*/ 1569124 h 2373433"/>
                <a:gd name="connsiteX246" fmla="*/ 149307 w 2330016"/>
                <a:gd name="connsiteY246" fmla="*/ 1681777 h 2373433"/>
                <a:gd name="connsiteX247" fmla="*/ 190047 w 2330016"/>
                <a:gd name="connsiteY247" fmla="*/ 1761096 h 2373433"/>
                <a:gd name="connsiteX248" fmla="*/ 227393 w 2330016"/>
                <a:gd name="connsiteY248" fmla="*/ 1821898 h 2373433"/>
                <a:gd name="connsiteX249" fmla="*/ 270293 w 2330016"/>
                <a:gd name="connsiteY249" fmla="*/ 1881774 h 2373433"/>
                <a:gd name="connsiteX250" fmla="*/ 279552 w 2330016"/>
                <a:gd name="connsiteY250" fmla="*/ 1881465 h 2373433"/>
                <a:gd name="connsiteX251" fmla="*/ 295910 w 2330016"/>
                <a:gd name="connsiteY251" fmla="*/ 1859243 h 2373433"/>
                <a:gd name="connsiteX252" fmla="*/ 338502 w 2330016"/>
                <a:gd name="connsiteY252" fmla="*/ 1797824 h 2373433"/>
                <a:gd name="connsiteX253" fmla="*/ 386958 w 2330016"/>
                <a:gd name="connsiteY253" fmla="*/ 1718504 h 2373433"/>
                <a:gd name="connsiteX254" fmla="*/ 427390 w 2330016"/>
                <a:gd name="connsiteY254" fmla="*/ 1638876 h 2373433"/>
                <a:gd name="connsiteX255" fmla="*/ 476772 w 2330016"/>
                <a:gd name="connsiteY255" fmla="*/ 1501224 h 2373433"/>
                <a:gd name="connsiteX256" fmla="*/ 513500 w 2330016"/>
                <a:gd name="connsiteY256" fmla="*/ 1367275 h 2373433"/>
                <a:gd name="connsiteX257" fmla="*/ 525537 w 2330016"/>
                <a:gd name="connsiteY257" fmla="*/ 1215734 h 2373433"/>
                <a:gd name="connsiteX258" fmla="*/ 512574 w 2330016"/>
                <a:gd name="connsiteY258" fmla="*/ 1202462 h 2373433"/>
                <a:gd name="connsiteX259" fmla="*/ 441279 w 2330016"/>
                <a:gd name="connsiteY259" fmla="*/ 1200919 h 2373433"/>
                <a:gd name="connsiteX260" fmla="*/ 252701 w 2330016"/>
                <a:gd name="connsiteY260" fmla="*/ 1198450 h 2373433"/>
                <a:gd name="connsiteX261" fmla="*/ 148690 w 2330016"/>
                <a:gd name="connsiteY261" fmla="*/ 1197524 h 2373433"/>
                <a:gd name="connsiteX262" fmla="*/ 53012 w 2330016"/>
                <a:gd name="connsiteY262" fmla="*/ 1195672 h 2373433"/>
                <a:gd name="connsiteX263" fmla="*/ 39741 w 2330016"/>
                <a:gd name="connsiteY263" fmla="*/ 1207709 h 2373433"/>
                <a:gd name="connsiteX264" fmla="*/ 40049 w 2330016"/>
                <a:gd name="connsiteY264" fmla="*/ 1241042 h 2373433"/>
                <a:gd name="connsiteX265" fmla="*/ 528623 w 2330016"/>
                <a:gd name="connsiteY265" fmla="*/ 1137340 h 2373433"/>
                <a:gd name="connsiteX266" fmla="*/ 525537 w 2330016"/>
                <a:gd name="connsiteY266" fmla="*/ 1110180 h 2373433"/>
                <a:gd name="connsiteX267" fmla="*/ 515043 w 2330016"/>
                <a:gd name="connsiteY267" fmla="*/ 1026230 h 2373433"/>
                <a:gd name="connsiteX268" fmla="*/ 495290 w 2330016"/>
                <a:gd name="connsiteY268" fmla="*/ 910800 h 2373433"/>
                <a:gd name="connsiteX269" fmla="*/ 467821 w 2330016"/>
                <a:gd name="connsiteY269" fmla="*/ 808023 h 2373433"/>
                <a:gd name="connsiteX270" fmla="*/ 401773 w 2330016"/>
                <a:gd name="connsiteY270" fmla="*/ 642285 h 2373433"/>
                <a:gd name="connsiteX271" fmla="*/ 303009 w 2330016"/>
                <a:gd name="connsiteY271" fmla="*/ 483336 h 2373433"/>
                <a:gd name="connsiteX272" fmla="*/ 294676 w 2330016"/>
                <a:gd name="connsiteY272" fmla="*/ 472843 h 2373433"/>
                <a:gd name="connsiteX273" fmla="*/ 288503 w 2330016"/>
                <a:gd name="connsiteY273" fmla="*/ 472225 h 2373433"/>
                <a:gd name="connsiteX274" fmla="*/ 281713 w 2330016"/>
                <a:gd name="connsiteY274" fmla="*/ 479015 h 2373433"/>
                <a:gd name="connsiteX275" fmla="*/ 254553 w 2330016"/>
                <a:gd name="connsiteY275" fmla="*/ 514509 h 2373433"/>
                <a:gd name="connsiteX276" fmla="*/ 119987 w 2330016"/>
                <a:gd name="connsiteY276" fmla="*/ 765431 h 2373433"/>
                <a:gd name="connsiteX277" fmla="*/ 80172 w 2330016"/>
                <a:gd name="connsiteY277" fmla="*/ 880862 h 2373433"/>
                <a:gd name="connsiteX278" fmla="*/ 50543 w 2330016"/>
                <a:gd name="connsiteY278" fmla="*/ 1018823 h 2373433"/>
                <a:gd name="connsiteX279" fmla="*/ 40358 w 2330016"/>
                <a:gd name="connsiteY279" fmla="*/ 1140117 h 2373433"/>
                <a:gd name="connsiteX280" fmla="*/ 57642 w 2330016"/>
                <a:gd name="connsiteY280" fmla="*/ 1157710 h 2373433"/>
                <a:gd name="connsiteX281" fmla="*/ 310416 w 2330016"/>
                <a:gd name="connsiteY281" fmla="*/ 1159870 h 2373433"/>
                <a:gd name="connsiteX282" fmla="*/ 474920 w 2330016"/>
                <a:gd name="connsiteY282" fmla="*/ 1160796 h 2373433"/>
                <a:gd name="connsiteX283" fmla="*/ 512265 w 2330016"/>
                <a:gd name="connsiteY283" fmla="*/ 1162339 h 2373433"/>
                <a:gd name="connsiteX284" fmla="*/ 523993 w 2330016"/>
                <a:gd name="connsiteY284" fmla="*/ 1156475 h 2373433"/>
                <a:gd name="connsiteX285" fmla="*/ 528623 w 2330016"/>
                <a:gd name="connsiteY285" fmla="*/ 1137340 h 237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</a:cxnLst>
              <a:rect l="l" t="t" r="r" b="b"/>
              <a:pathLst>
                <a:path w="2330016" h="2373433">
                  <a:moveTo>
                    <a:pt x="1164725" y="10"/>
                  </a:moveTo>
                  <a:cubicBezTo>
                    <a:pt x="1243119" y="-299"/>
                    <a:pt x="1312872" y="6800"/>
                    <a:pt x="1382006" y="19762"/>
                  </a:cubicBezTo>
                  <a:cubicBezTo>
                    <a:pt x="1437561" y="30256"/>
                    <a:pt x="1491881" y="45071"/>
                    <a:pt x="1545276" y="63589"/>
                  </a:cubicBezTo>
                  <a:cubicBezTo>
                    <a:pt x="1619966" y="89823"/>
                    <a:pt x="1691262" y="123773"/>
                    <a:pt x="1759162" y="164514"/>
                  </a:cubicBezTo>
                  <a:cubicBezTo>
                    <a:pt x="1838173" y="212352"/>
                    <a:pt x="1910086" y="268833"/>
                    <a:pt x="1975825" y="333647"/>
                  </a:cubicBezTo>
                  <a:cubicBezTo>
                    <a:pt x="2010702" y="367906"/>
                    <a:pt x="2042800" y="404325"/>
                    <a:pt x="2073355" y="442596"/>
                  </a:cubicBezTo>
                  <a:cubicBezTo>
                    <a:pt x="2111626" y="491052"/>
                    <a:pt x="2145885" y="542286"/>
                    <a:pt x="2176131" y="596298"/>
                  </a:cubicBezTo>
                  <a:cubicBezTo>
                    <a:pt x="2199897" y="638581"/>
                    <a:pt x="2220884" y="682099"/>
                    <a:pt x="2239402" y="726543"/>
                  </a:cubicBezTo>
                  <a:cubicBezTo>
                    <a:pt x="2257303" y="769752"/>
                    <a:pt x="2272426" y="813887"/>
                    <a:pt x="2285080" y="858948"/>
                  </a:cubicBezTo>
                  <a:cubicBezTo>
                    <a:pt x="2302364" y="920367"/>
                    <a:pt x="2314710" y="982712"/>
                    <a:pt x="2322117" y="1046292"/>
                  </a:cubicBezTo>
                  <a:cubicBezTo>
                    <a:pt x="2329216" y="1108328"/>
                    <a:pt x="2331376" y="1170981"/>
                    <a:pt x="2329216" y="1233326"/>
                  </a:cubicBezTo>
                  <a:cubicBezTo>
                    <a:pt x="2326747" y="1302461"/>
                    <a:pt x="2317487" y="1370670"/>
                    <a:pt x="2303908" y="1438261"/>
                  </a:cubicBezTo>
                  <a:cubicBezTo>
                    <a:pt x="2295883" y="1478076"/>
                    <a:pt x="2284463" y="1517273"/>
                    <a:pt x="2272426" y="1556161"/>
                  </a:cubicBezTo>
                  <a:cubicBezTo>
                    <a:pt x="2261007" y="1592272"/>
                    <a:pt x="2247735" y="1627765"/>
                    <a:pt x="2232612" y="1662332"/>
                  </a:cubicBezTo>
                  <a:cubicBezTo>
                    <a:pt x="2210082" y="1714492"/>
                    <a:pt x="2182921" y="1764492"/>
                    <a:pt x="2153292" y="1812948"/>
                  </a:cubicBezTo>
                  <a:cubicBezTo>
                    <a:pt x="2120268" y="1866651"/>
                    <a:pt x="2083231" y="1917267"/>
                    <a:pt x="2043417" y="1966032"/>
                  </a:cubicBezTo>
                  <a:cubicBezTo>
                    <a:pt x="2026751" y="1986402"/>
                    <a:pt x="2008850" y="2005229"/>
                    <a:pt x="1990331" y="2024056"/>
                  </a:cubicBezTo>
                  <a:cubicBezTo>
                    <a:pt x="1925826" y="2090104"/>
                    <a:pt x="1854531" y="2147820"/>
                    <a:pt x="1776137" y="2196584"/>
                  </a:cubicBezTo>
                  <a:cubicBezTo>
                    <a:pt x="1717187" y="2233312"/>
                    <a:pt x="1655459" y="2264793"/>
                    <a:pt x="1591263" y="2291336"/>
                  </a:cubicBezTo>
                  <a:cubicBezTo>
                    <a:pt x="1541881" y="2311706"/>
                    <a:pt x="1490647" y="2325595"/>
                    <a:pt x="1439413" y="2339792"/>
                  </a:cubicBezTo>
                  <a:cubicBezTo>
                    <a:pt x="1381080" y="2356150"/>
                    <a:pt x="1320896" y="2363557"/>
                    <a:pt x="1260712" y="2368496"/>
                  </a:cubicBezTo>
                  <a:cubicBezTo>
                    <a:pt x="1224601" y="2371273"/>
                    <a:pt x="1188182" y="2373125"/>
                    <a:pt x="1152071" y="2373434"/>
                  </a:cubicBezTo>
                  <a:cubicBezTo>
                    <a:pt x="1112566" y="2373434"/>
                    <a:pt x="1073060" y="2370347"/>
                    <a:pt x="1033863" y="2366644"/>
                  </a:cubicBezTo>
                  <a:cubicBezTo>
                    <a:pt x="983864" y="2361706"/>
                    <a:pt x="935099" y="2351212"/>
                    <a:pt x="886334" y="2340410"/>
                  </a:cubicBezTo>
                  <a:cubicBezTo>
                    <a:pt x="860717" y="2334854"/>
                    <a:pt x="836026" y="2326521"/>
                    <a:pt x="811335" y="2317570"/>
                  </a:cubicBezTo>
                  <a:cubicBezTo>
                    <a:pt x="772138" y="2303682"/>
                    <a:pt x="733250" y="2289176"/>
                    <a:pt x="695287" y="2272818"/>
                  </a:cubicBezTo>
                  <a:cubicBezTo>
                    <a:pt x="630782" y="2244732"/>
                    <a:pt x="569980" y="2210164"/>
                    <a:pt x="511957" y="2170350"/>
                  </a:cubicBezTo>
                  <a:cubicBezTo>
                    <a:pt x="442513" y="2122511"/>
                    <a:pt x="378625" y="2067574"/>
                    <a:pt x="320601" y="2005846"/>
                  </a:cubicBezTo>
                  <a:cubicBezTo>
                    <a:pt x="282021" y="1964797"/>
                    <a:pt x="246837" y="1921588"/>
                    <a:pt x="214738" y="1875601"/>
                  </a:cubicBezTo>
                  <a:cubicBezTo>
                    <a:pt x="183257" y="1830849"/>
                    <a:pt x="154863" y="1783627"/>
                    <a:pt x="130480" y="1734554"/>
                  </a:cubicBezTo>
                  <a:cubicBezTo>
                    <a:pt x="113814" y="1700912"/>
                    <a:pt x="97456" y="1667271"/>
                    <a:pt x="83567" y="1632395"/>
                  </a:cubicBezTo>
                  <a:cubicBezTo>
                    <a:pt x="72456" y="1604309"/>
                    <a:pt x="62580" y="1575914"/>
                    <a:pt x="53629" y="1546902"/>
                  </a:cubicBezTo>
                  <a:cubicBezTo>
                    <a:pt x="44679" y="1517273"/>
                    <a:pt x="36654" y="1487335"/>
                    <a:pt x="29556" y="1457088"/>
                  </a:cubicBezTo>
                  <a:cubicBezTo>
                    <a:pt x="22148" y="1426533"/>
                    <a:pt x="17828" y="1395361"/>
                    <a:pt x="12889" y="1364188"/>
                  </a:cubicBezTo>
                  <a:cubicBezTo>
                    <a:pt x="-2851" y="1263881"/>
                    <a:pt x="-2851" y="1163265"/>
                    <a:pt x="5791" y="1062649"/>
                  </a:cubicBezTo>
                  <a:cubicBezTo>
                    <a:pt x="9186" y="1022526"/>
                    <a:pt x="15976" y="982712"/>
                    <a:pt x="24000" y="943207"/>
                  </a:cubicBezTo>
                  <a:cubicBezTo>
                    <a:pt x="31099" y="908948"/>
                    <a:pt x="39432" y="874689"/>
                    <a:pt x="49309" y="841356"/>
                  </a:cubicBezTo>
                  <a:cubicBezTo>
                    <a:pt x="60420" y="803394"/>
                    <a:pt x="73691" y="766357"/>
                    <a:pt x="88814" y="729938"/>
                  </a:cubicBezTo>
                  <a:cubicBezTo>
                    <a:pt x="101777" y="698148"/>
                    <a:pt x="116592" y="667284"/>
                    <a:pt x="131715" y="636729"/>
                  </a:cubicBezTo>
                  <a:cubicBezTo>
                    <a:pt x="149616" y="600619"/>
                    <a:pt x="170603" y="566051"/>
                    <a:pt x="192825" y="532410"/>
                  </a:cubicBezTo>
                  <a:cubicBezTo>
                    <a:pt x="214430" y="499694"/>
                    <a:pt x="236652" y="467596"/>
                    <a:pt x="261034" y="437041"/>
                  </a:cubicBezTo>
                  <a:cubicBezTo>
                    <a:pt x="296527" y="392905"/>
                    <a:pt x="334799" y="351548"/>
                    <a:pt x="375847" y="312660"/>
                  </a:cubicBezTo>
                  <a:cubicBezTo>
                    <a:pt x="419983" y="270685"/>
                    <a:pt x="468439" y="233340"/>
                    <a:pt x="518747" y="199390"/>
                  </a:cubicBezTo>
                  <a:cubicBezTo>
                    <a:pt x="561647" y="170378"/>
                    <a:pt x="605782" y="142292"/>
                    <a:pt x="653004" y="120378"/>
                  </a:cubicBezTo>
                  <a:cubicBezTo>
                    <a:pt x="693127" y="101551"/>
                    <a:pt x="733559" y="83650"/>
                    <a:pt x="774916" y="67601"/>
                  </a:cubicBezTo>
                  <a:cubicBezTo>
                    <a:pt x="817508" y="51244"/>
                    <a:pt x="861335" y="38898"/>
                    <a:pt x="905778" y="29022"/>
                  </a:cubicBezTo>
                  <a:cubicBezTo>
                    <a:pt x="952691" y="18528"/>
                    <a:pt x="999913" y="10503"/>
                    <a:pt x="1047443" y="5257"/>
                  </a:cubicBezTo>
                  <a:cubicBezTo>
                    <a:pt x="1088183" y="936"/>
                    <a:pt x="1130467" y="936"/>
                    <a:pt x="1164725" y="10"/>
                  </a:cubicBezTo>
                  <a:close/>
                  <a:moveTo>
                    <a:pt x="1393117" y="1170055"/>
                  </a:moveTo>
                  <a:cubicBezTo>
                    <a:pt x="1440339" y="1171907"/>
                    <a:pt x="1487561" y="1171907"/>
                    <a:pt x="1534473" y="1173450"/>
                  </a:cubicBezTo>
                  <a:cubicBezTo>
                    <a:pt x="1545893" y="1173759"/>
                    <a:pt x="1547436" y="1172524"/>
                    <a:pt x="1547745" y="1161413"/>
                  </a:cubicBezTo>
                  <a:cubicBezTo>
                    <a:pt x="1548054" y="1140735"/>
                    <a:pt x="1550523" y="1120365"/>
                    <a:pt x="1552374" y="1099995"/>
                  </a:cubicBezTo>
                  <a:cubicBezTo>
                    <a:pt x="1557313" y="1042588"/>
                    <a:pt x="1566572" y="985799"/>
                    <a:pt x="1578917" y="929627"/>
                  </a:cubicBezTo>
                  <a:cubicBezTo>
                    <a:pt x="1587251" y="891973"/>
                    <a:pt x="1597436" y="854627"/>
                    <a:pt x="1609781" y="817900"/>
                  </a:cubicBezTo>
                  <a:cubicBezTo>
                    <a:pt x="1620583" y="785493"/>
                    <a:pt x="1633546" y="753703"/>
                    <a:pt x="1648978" y="723148"/>
                  </a:cubicBezTo>
                  <a:cubicBezTo>
                    <a:pt x="1678299" y="665741"/>
                    <a:pt x="1709162" y="609261"/>
                    <a:pt x="1741569" y="553397"/>
                  </a:cubicBezTo>
                  <a:cubicBezTo>
                    <a:pt x="1765026" y="512966"/>
                    <a:pt x="1791877" y="474694"/>
                    <a:pt x="1822433" y="439201"/>
                  </a:cubicBezTo>
                  <a:cubicBezTo>
                    <a:pt x="1843111" y="415127"/>
                    <a:pt x="1864099" y="391054"/>
                    <a:pt x="1886012" y="368214"/>
                  </a:cubicBezTo>
                  <a:cubicBezTo>
                    <a:pt x="1894036" y="360190"/>
                    <a:pt x="1902370" y="352783"/>
                    <a:pt x="1910394" y="344758"/>
                  </a:cubicBezTo>
                  <a:cubicBezTo>
                    <a:pt x="1916258" y="339203"/>
                    <a:pt x="1915641" y="335190"/>
                    <a:pt x="1910086" y="329635"/>
                  </a:cubicBezTo>
                  <a:cubicBezTo>
                    <a:pt x="1894962" y="314512"/>
                    <a:pt x="1877061" y="303092"/>
                    <a:pt x="1861938" y="287969"/>
                  </a:cubicBezTo>
                  <a:cubicBezTo>
                    <a:pt x="1854531" y="280870"/>
                    <a:pt x="1845889" y="274080"/>
                    <a:pt x="1837247" y="268524"/>
                  </a:cubicBezTo>
                  <a:cubicBezTo>
                    <a:pt x="1812247" y="252167"/>
                    <a:pt x="1789408" y="233648"/>
                    <a:pt x="1764100" y="217599"/>
                  </a:cubicBezTo>
                  <a:cubicBezTo>
                    <a:pt x="1736631" y="200316"/>
                    <a:pt x="1708237" y="183958"/>
                    <a:pt x="1679842" y="168217"/>
                  </a:cubicBezTo>
                  <a:cubicBezTo>
                    <a:pt x="1660089" y="157415"/>
                    <a:pt x="1639719" y="148156"/>
                    <a:pt x="1619040" y="138897"/>
                  </a:cubicBezTo>
                  <a:cubicBezTo>
                    <a:pt x="1612250" y="136119"/>
                    <a:pt x="1606077" y="132107"/>
                    <a:pt x="1599596" y="129329"/>
                  </a:cubicBezTo>
                  <a:cubicBezTo>
                    <a:pt x="1560090" y="114206"/>
                    <a:pt x="1521202" y="98465"/>
                    <a:pt x="1480153" y="87663"/>
                  </a:cubicBezTo>
                  <a:cubicBezTo>
                    <a:pt x="1440956" y="77169"/>
                    <a:pt x="1401759" y="66058"/>
                    <a:pt x="1361945" y="58342"/>
                  </a:cubicBezTo>
                  <a:cubicBezTo>
                    <a:pt x="1329538" y="52169"/>
                    <a:pt x="1296822" y="46923"/>
                    <a:pt x="1263798" y="44762"/>
                  </a:cubicBezTo>
                  <a:cubicBezTo>
                    <a:pt x="1244045" y="43528"/>
                    <a:pt x="1224293" y="42293"/>
                    <a:pt x="1204848" y="40750"/>
                  </a:cubicBezTo>
                  <a:cubicBezTo>
                    <a:pt x="1190651" y="39824"/>
                    <a:pt x="1186947" y="41984"/>
                    <a:pt x="1181392" y="55256"/>
                  </a:cubicBezTo>
                  <a:cubicBezTo>
                    <a:pt x="1173367" y="75009"/>
                    <a:pt x="1164725" y="94453"/>
                    <a:pt x="1156392" y="113897"/>
                  </a:cubicBezTo>
                  <a:cubicBezTo>
                    <a:pt x="1135713" y="162970"/>
                    <a:pt x="1119664" y="213587"/>
                    <a:pt x="1103924" y="264204"/>
                  </a:cubicBezTo>
                  <a:cubicBezTo>
                    <a:pt x="1096825" y="286425"/>
                    <a:pt x="1090652" y="308956"/>
                    <a:pt x="1085097" y="331487"/>
                  </a:cubicBezTo>
                  <a:cubicBezTo>
                    <a:pt x="1080159" y="352474"/>
                    <a:pt x="1073677" y="373153"/>
                    <a:pt x="1069048" y="394449"/>
                  </a:cubicBezTo>
                  <a:cubicBezTo>
                    <a:pt x="1065961" y="408029"/>
                    <a:pt x="1061640" y="421609"/>
                    <a:pt x="1058863" y="435498"/>
                  </a:cubicBezTo>
                  <a:cubicBezTo>
                    <a:pt x="1049912" y="475929"/>
                    <a:pt x="1041888" y="516669"/>
                    <a:pt x="1034789" y="557409"/>
                  </a:cubicBezTo>
                  <a:cubicBezTo>
                    <a:pt x="1027999" y="595680"/>
                    <a:pt x="1021826" y="634260"/>
                    <a:pt x="1017197" y="672840"/>
                  </a:cubicBezTo>
                  <a:cubicBezTo>
                    <a:pt x="1013802" y="700309"/>
                    <a:pt x="1009172" y="727777"/>
                    <a:pt x="1006703" y="755246"/>
                  </a:cubicBezTo>
                  <a:cubicBezTo>
                    <a:pt x="1005777" y="765740"/>
                    <a:pt x="1006394" y="776234"/>
                    <a:pt x="1003925" y="786419"/>
                  </a:cubicBezTo>
                  <a:cubicBezTo>
                    <a:pt x="999913" y="803085"/>
                    <a:pt x="999296" y="820060"/>
                    <a:pt x="998370" y="836727"/>
                  </a:cubicBezTo>
                  <a:cubicBezTo>
                    <a:pt x="996209" y="873763"/>
                    <a:pt x="992814" y="910491"/>
                    <a:pt x="990654" y="947527"/>
                  </a:cubicBezTo>
                  <a:cubicBezTo>
                    <a:pt x="988493" y="987033"/>
                    <a:pt x="986950" y="1026230"/>
                    <a:pt x="986024" y="1065736"/>
                  </a:cubicBezTo>
                  <a:cubicBezTo>
                    <a:pt x="985407" y="1093513"/>
                    <a:pt x="985715" y="1121290"/>
                    <a:pt x="985407" y="1149068"/>
                  </a:cubicBezTo>
                  <a:cubicBezTo>
                    <a:pt x="985407" y="1163883"/>
                    <a:pt x="991271" y="1166969"/>
                    <a:pt x="1003308" y="1166969"/>
                  </a:cubicBezTo>
                  <a:cubicBezTo>
                    <a:pt x="1088492" y="1166969"/>
                    <a:pt x="1173367" y="1166660"/>
                    <a:pt x="1258551" y="1168821"/>
                  </a:cubicBezTo>
                  <a:cubicBezTo>
                    <a:pt x="1302687" y="1170981"/>
                    <a:pt x="1347748" y="1170055"/>
                    <a:pt x="1393117" y="1170055"/>
                  </a:cubicBezTo>
                  <a:close/>
                  <a:moveTo>
                    <a:pt x="1219663" y="2331768"/>
                  </a:moveTo>
                  <a:cubicBezTo>
                    <a:pt x="1254848" y="2331459"/>
                    <a:pt x="1289724" y="2328373"/>
                    <a:pt x="1324600" y="2325286"/>
                  </a:cubicBezTo>
                  <a:cubicBezTo>
                    <a:pt x="1339106" y="2324052"/>
                    <a:pt x="1353303" y="2323126"/>
                    <a:pt x="1367500" y="2319422"/>
                  </a:cubicBezTo>
                  <a:cubicBezTo>
                    <a:pt x="1448055" y="2299052"/>
                    <a:pt x="1527066" y="2274052"/>
                    <a:pt x="1605152" y="2245349"/>
                  </a:cubicBezTo>
                  <a:cubicBezTo>
                    <a:pt x="1632929" y="2235164"/>
                    <a:pt x="1660089" y="2224362"/>
                    <a:pt x="1685397" y="2208930"/>
                  </a:cubicBezTo>
                  <a:cubicBezTo>
                    <a:pt x="1759162" y="2164486"/>
                    <a:pt x="1827988" y="2113252"/>
                    <a:pt x="1894962" y="2059241"/>
                  </a:cubicBezTo>
                  <a:cubicBezTo>
                    <a:pt x="1902678" y="2053068"/>
                    <a:pt x="1902678" y="2052451"/>
                    <a:pt x="1895888" y="2045352"/>
                  </a:cubicBezTo>
                  <a:cubicBezTo>
                    <a:pt x="1864716" y="2013253"/>
                    <a:pt x="1835087" y="1979612"/>
                    <a:pt x="1805457" y="1945970"/>
                  </a:cubicBezTo>
                  <a:cubicBezTo>
                    <a:pt x="1765026" y="1899983"/>
                    <a:pt x="1731693" y="1849367"/>
                    <a:pt x="1702372" y="1795973"/>
                  </a:cubicBezTo>
                  <a:cubicBezTo>
                    <a:pt x="1670891" y="1738257"/>
                    <a:pt x="1646200" y="1677456"/>
                    <a:pt x="1621818" y="1616345"/>
                  </a:cubicBezTo>
                  <a:cubicBezTo>
                    <a:pt x="1594658" y="1547828"/>
                    <a:pt x="1578917" y="1476224"/>
                    <a:pt x="1567189" y="1403694"/>
                  </a:cubicBezTo>
                  <a:cubicBezTo>
                    <a:pt x="1560399" y="1362028"/>
                    <a:pt x="1554844" y="1320053"/>
                    <a:pt x="1551140" y="1277770"/>
                  </a:cubicBezTo>
                  <a:cubicBezTo>
                    <a:pt x="1549597" y="1260177"/>
                    <a:pt x="1546510" y="1242585"/>
                    <a:pt x="1548671" y="1224684"/>
                  </a:cubicBezTo>
                  <a:cubicBezTo>
                    <a:pt x="1549905" y="1214190"/>
                    <a:pt x="1545584" y="1210178"/>
                    <a:pt x="1534473" y="1210178"/>
                  </a:cubicBezTo>
                  <a:cubicBezTo>
                    <a:pt x="1500523" y="1209870"/>
                    <a:pt x="1466882" y="1209561"/>
                    <a:pt x="1432932" y="1208944"/>
                  </a:cubicBezTo>
                  <a:cubicBezTo>
                    <a:pt x="1344353" y="1207400"/>
                    <a:pt x="1255465" y="1208326"/>
                    <a:pt x="1166886" y="1206166"/>
                  </a:cubicBezTo>
                  <a:cubicBezTo>
                    <a:pt x="1121825" y="1204931"/>
                    <a:pt x="1076455" y="1205549"/>
                    <a:pt x="1031394" y="1205240"/>
                  </a:cubicBezTo>
                  <a:cubicBezTo>
                    <a:pt x="1020592" y="1205240"/>
                    <a:pt x="1010098" y="1203697"/>
                    <a:pt x="998987" y="1205240"/>
                  </a:cubicBezTo>
                  <a:cubicBezTo>
                    <a:pt x="986950" y="1207092"/>
                    <a:pt x="985098" y="1208326"/>
                    <a:pt x="984481" y="1220981"/>
                  </a:cubicBezTo>
                  <a:cubicBezTo>
                    <a:pt x="983864" y="1237647"/>
                    <a:pt x="986333" y="1254005"/>
                    <a:pt x="986024" y="1270363"/>
                  </a:cubicBezTo>
                  <a:cubicBezTo>
                    <a:pt x="986024" y="1308634"/>
                    <a:pt x="989419" y="1346905"/>
                    <a:pt x="989419" y="1385176"/>
                  </a:cubicBezTo>
                  <a:cubicBezTo>
                    <a:pt x="989419" y="1387028"/>
                    <a:pt x="990036" y="1389188"/>
                    <a:pt x="990036" y="1391040"/>
                  </a:cubicBezTo>
                  <a:cubicBezTo>
                    <a:pt x="991271" y="1406780"/>
                    <a:pt x="992814" y="1422212"/>
                    <a:pt x="993123" y="1437953"/>
                  </a:cubicBezTo>
                  <a:cubicBezTo>
                    <a:pt x="993740" y="1459249"/>
                    <a:pt x="995901" y="1480545"/>
                    <a:pt x="996826" y="1501841"/>
                  </a:cubicBezTo>
                  <a:cubicBezTo>
                    <a:pt x="998370" y="1531470"/>
                    <a:pt x="1003308" y="1561099"/>
                    <a:pt x="1005160" y="1590729"/>
                  </a:cubicBezTo>
                  <a:cubicBezTo>
                    <a:pt x="1007320" y="1625605"/>
                    <a:pt x="1012876" y="1660172"/>
                    <a:pt x="1017197" y="1695048"/>
                  </a:cubicBezTo>
                  <a:cubicBezTo>
                    <a:pt x="1021826" y="1731776"/>
                    <a:pt x="1027999" y="1768195"/>
                    <a:pt x="1033246" y="1804923"/>
                  </a:cubicBezTo>
                  <a:cubicBezTo>
                    <a:pt x="1040653" y="1854614"/>
                    <a:pt x="1049295" y="1904304"/>
                    <a:pt x="1059171" y="1953378"/>
                  </a:cubicBezTo>
                  <a:cubicBezTo>
                    <a:pt x="1065961" y="1988254"/>
                    <a:pt x="1073369" y="2022821"/>
                    <a:pt x="1081393" y="2057389"/>
                  </a:cubicBezTo>
                  <a:cubicBezTo>
                    <a:pt x="1095591" y="2119425"/>
                    <a:pt x="1112874" y="2180535"/>
                    <a:pt x="1132010" y="2241337"/>
                  </a:cubicBezTo>
                  <a:cubicBezTo>
                    <a:pt x="1140652" y="2268188"/>
                    <a:pt x="1149294" y="2295040"/>
                    <a:pt x="1157935" y="2321891"/>
                  </a:cubicBezTo>
                  <a:cubicBezTo>
                    <a:pt x="1160713" y="2330533"/>
                    <a:pt x="1161330" y="2331150"/>
                    <a:pt x="1170590" y="2331150"/>
                  </a:cubicBezTo>
                  <a:cubicBezTo>
                    <a:pt x="1187256" y="2331768"/>
                    <a:pt x="1203305" y="2331768"/>
                    <a:pt x="1219663" y="2331768"/>
                  </a:cubicBezTo>
                  <a:close/>
                  <a:moveTo>
                    <a:pt x="626461" y="1201845"/>
                  </a:moveTo>
                  <a:cubicBezTo>
                    <a:pt x="607634" y="1201845"/>
                    <a:pt x="592511" y="1201845"/>
                    <a:pt x="577079" y="1201845"/>
                  </a:cubicBezTo>
                  <a:cubicBezTo>
                    <a:pt x="568746" y="1201845"/>
                    <a:pt x="567203" y="1203388"/>
                    <a:pt x="565968" y="1211104"/>
                  </a:cubicBezTo>
                  <a:cubicBezTo>
                    <a:pt x="565042" y="1217585"/>
                    <a:pt x="564116" y="1224067"/>
                    <a:pt x="564425" y="1230240"/>
                  </a:cubicBezTo>
                  <a:cubicBezTo>
                    <a:pt x="565351" y="1253387"/>
                    <a:pt x="561030" y="1275918"/>
                    <a:pt x="558252" y="1298757"/>
                  </a:cubicBezTo>
                  <a:cubicBezTo>
                    <a:pt x="553314" y="1338263"/>
                    <a:pt x="545907" y="1377460"/>
                    <a:pt x="537882" y="1416657"/>
                  </a:cubicBezTo>
                  <a:cubicBezTo>
                    <a:pt x="532018" y="1445977"/>
                    <a:pt x="526154" y="1474989"/>
                    <a:pt x="517512" y="1503693"/>
                  </a:cubicBezTo>
                  <a:cubicBezTo>
                    <a:pt x="506092" y="1541655"/>
                    <a:pt x="489735" y="1577457"/>
                    <a:pt x="472760" y="1613259"/>
                  </a:cubicBezTo>
                  <a:cubicBezTo>
                    <a:pt x="436340" y="1690110"/>
                    <a:pt x="396835" y="1765417"/>
                    <a:pt x="355786" y="1840108"/>
                  </a:cubicBezTo>
                  <a:cubicBezTo>
                    <a:pt x="346218" y="1857700"/>
                    <a:pt x="336650" y="1875292"/>
                    <a:pt x="322762" y="1890724"/>
                  </a:cubicBezTo>
                  <a:cubicBezTo>
                    <a:pt x="315972" y="1898440"/>
                    <a:pt x="309182" y="1906773"/>
                    <a:pt x="304552" y="1916033"/>
                  </a:cubicBezTo>
                  <a:cubicBezTo>
                    <a:pt x="301774" y="1921588"/>
                    <a:pt x="302392" y="1924983"/>
                    <a:pt x="306404" y="1929921"/>
                  </a:cubicBezTo>
                  <a:cubicBezTo>
                    <a:pt x="318749" y="1944736"/>
                    <a:pt x="332638" y="1958316"/>
                    <a:pt x="345909" y="1972513"/>
                  </a:cubicBezTo>
                  <a:cubicBezTo>
                    <a:pt x="372144" y="2000908"/>
                    <a:pt x="397761" y="2029920"/>
                    <a:pt x="427390" y="2055228"/>
                  </a:cubicBezTo>
                  <a:cubicBezTo>
                    <a:pt x="454241" y="2078376"/>
                    <a:pt x="482945" y="2099055"/>
                    <a:pt x="511957" y="2119734"/>
                  </a:cubicBezTo>
                  <a:cubicBezTo>
                    <a:pt x="553314" y="2149363"/>
                    <a:pt x="596215" y="2176214"/>
                    <a:pt x="639733" y="2202448"/>
                  </a:cubicBezTo>
                  <a:cubicBezTo>
                    <a:pt x="661337" y="2215411"/>
                    <a:pt x="683251" y="2228683"/>
                    <a:pt x="706707" y="2238559"/>
                  </a:cubicBezTo>
                  <a:cubicBezTo>
                    <a:pt x="735410" y="2250596"/>
                    <a:pt x="764731" y="2260781"/>
                    <a:pt x="794360" y="2269732"/>
                  </a:cubicBezTo>
                  <a:cubicBezTo>
                    <a:pt x="849298" y="2286707"/>
                    <a:pt x="904852" y="2301521"/>
                    <a:pt x="961333" y="2312324"/>
                  </a:cubicBezTo>
                  <a:cubicBezTo>
                    <a:pt x="981395" y="2316027"/>
                    <a:pt x="1001456" y="2320039"/>
                    <a:pt x="1022135" y="2322200"/>
                  </a:cubicBezTo>
                  <a:cubicBezTo>
                    <a:pt x="1050221" y="2324978"/>
                    <a:pt x="1077998" y="2329916"/>
                    <a:pt x="1105776" y="2333619"/>
                  </a:cubicBezTo>
                  <a:cubicBezTo>
                    <a:pt x="1120590" y="2335780"/>
                    <a:pt x="1121825" y="2334237"/>
                    <a:pt x="1118430" y="2319731"/>
                  </a:cubicBezTo>
                  <a:cubicBezTo>
                    <a:pt x="1118121" y="2318188"/>
                    <a:pt x="1117504" y="2316644"/>
                    <a:pt x="1117195" y="2315101"/>
                  </a:cubicBezTo>
                  <a:cubicBezTo>
                    <a:pt x="1110097" y="2288250"/>
                    <a:pt x="1102689" y="2261398"/>
                    <a:pt x="1093430" y="2235164"/>
                  </a:cubicBezTo>
                  <a:cubicBezTo>
                    <a:pt x="1072751" y="2176523"/>
                    <a:pt x="1056085" y="2116956"/>
                    <a:pt x="1042813" y="2056154"/>
                  </a:cubicBezTo>
                  <a:cubicBezTo>
                    <a:pt x="1029851" y="1996896"/>
                    <a:pt x="1018740" y="1937020"/>
                    <a:pt x="1008246" y="1877144"/>
                  </a:cubicBezTo>
                  <a:cubicBezTo>
                    <a:pt x="999913" y="1829923"/>
                    <a:pt x="991580" y="1782701"/>
                    <a:pt x="984481" y="1735480"/>
                  </a:cubicBezTo>
                  <a:cubicBezTo>
                    <a:pt x="977382" y="1688875"/>
                    <a:pt x="972135" y="1641962"/>
                    <a:pt x="967506" y="1595049"/>
                  </a:cubicBezTo>
                  <a:cubicBezTo>
                    <a:pt x="961333" y="1531161"/>
                    <a:pt x="957012" y="1467273"/>
                    <a:pt x="953000" y="1403385"/>
                  </a:cubicBezTo>
                  <a:cubicBezTo>
                    <a:pt x="950222" y="1356472"/>
                    <a:pt x="948988" y="1309251"/>
                    <a:pt x="947444" y="1262029"/>
                  </a:cubicBezTo>
                  <a:cubicBezTo>
                    <a:pt x="946827" y="1247215"/>
                    <a:pt x="947444" y="1232092"/>
                    <a:pt x="946210" y="1217277"/>
                  </a:cubicBezTo>
                  <a:cubicBezTo>
                    <a:pt x="945593" y="1211104"/>
                    <a:pt x="943432" y="1208326"/>
                    <a:pt x="937568" y="1208326"/>
                  </a:cubicBezTo>
                  <a:cubicBezTo>
                    <a:pt x="930161" y="1208326"/>
                    <a:pt x="923371" y="1206475"/>
                    <a:pt x="915963" y="1206166"/>
                  </a:cubicBezTo>
                  <a:cubicBezTo>
                    <a:pt x="876149" y="1205549"/>
                    <a:pt x="836335" y="1205857"/>
                    <a:pt x="796212" y="1204623"/>
                  </a:cubicBezTo>
                  <a:cubicBezTo>
                    <a:pt x="738497" y="1203079"/>
                    <a:pt x="680781" y="1204314"/>
                    <a:pt x="626461" y="1201845"/>
                  </a:cubicBezTo>
                  <a:close/>
                  <a:moveTo>
                    <a:pt x="801767" y="1163883"/>
                  </a:moveTo>
                  <a:cubicBezTo>
                    <a:pt x="801767" y="1164191"/>
                    <a:pt x="801767" y="1164808"/>
                    <a:pt x="801767" y="1165117"/>
                  </a:cubicBezTo>
                  <a:cubicBezTo>
                    <a:pt x="808249" y="1165117"/>
                    <a:pt x="814730" y="1164808"/>
                    <a:pt x="821212" y="1165117"/>
                  </a:cubicBezTo>
                  <a:cubicBezTo>
                    <a:pt x="860409" y="1166969"/>
                    <a:pt x="899297" y="1166352"/>
                    <a:pt x="938494" y="1166660"/>
                  </a:cubicBezTo>
                  <a:cubicBezTo>
                    <a:pt x="947444" y="1166660"/>
                    <a:pt x="947753" y="1166352"/>
                    <a:pt x="947753" y="1156784"/>
                  </a:cubicBezTo>
                  <a:cubicBezTo>
                    <a:pt x="947753" y="1136722"/>
                    <a:pt x="947444" y="1116352"/>
                    <a:pt x="947753" y="1096291"/>
                  </a:cubicBezTo>
                  <a:cubicBezTo>
                    <a:pt x="948988" y="1034255"/>
                    <a:pt x="950839" y="972218"/>
                    <a:pt x="953926" y="910182"/>
                  </a:cubicBezTo>
                  <a:cubicBezTo>
                    <a:pt x="956395" y="863578"/>
                    <a:pt x="960407" y="816974"/>
                    <a:pt x="965345" y="770369"/>
                  </a:cubicBezTo>
                  <a:cubicBezTo>
                    <a:pt x="969975" y="725000"/>
                    <a:pt x="977074" y="680247"/>
                    <a:pt x="985407" y="635495"/>
                  </a:cubicBezTo>
                  <a:cubicBezTo>
                    <a:pt x="1005468" y="530249"/>
                    <a:pt x="1025838" y="425004"/>
                    <a:pt x="1051455" y="320993"/>
                  </a:cubicBezTo>
                  <a:cubicBezTo>
                    <a:pt x="1066887" y="257722"/>
                    <a:pt x="1085097" y="194760"/>
                    <a:pt x="1109788" y="134267"/>
                  </a:cubicBezTo>
                  <a:cubicBezTo>
                    <a:pt x="1120282" y="108959"/>
                    <a:pt x="1129232" y="83033"/>
                    <a:pt x="1138183" y="57108"/>
                  </a:cubicBezTo>
                  <a:cubicBezTo>
                    <a:pt x="1141886" y="46614"/>
                    <a:pt x="1140034" y="44145"/>
                    <a:pt x="1128924" y="44145"/>
                  </a:cubicBezTo>
                  <a:cubicBezTo>
                    <a:pt x="1069665" y="43528"/>
                    <a:pt x="1010715" y="46923"/>
                    <a:pt x="952074" y="57416"/>
                  </a:cubicBezTo>
                  <a:cubicBezTo>
                    <a:pt x="881396" y="69762"/>
                    <a:pt x="813187" y="90132"/>
                    <a:pt x="747139" y="117292"/>
                  </a:cubicBezTo>
                  <a:cubicBezTo>
                    <a:pt x="695287" y="138897"/>
                    <a:pt x="645597" y="164822"/>
                    <a:pt x="597758" y="194143"/>
                  </a:cubicBezTo>
                  <a:cubicBezTo>
                    <a:pt x="554240" y="220994"/>
                    <a:pt x="512574" y="250932"/>
                    <a:pt x="472760" y="283339"/>
                  </a:cubicBezTo>
                  <a:cubicBezTo>
                    <a:pt x="434180" y="314512"/>
                    <a:pt x="398069" y="348462"/>
                    <a:pt x="363810" y="384264"/>
                  </a:cubicBezTo>
                  <a:cubicBezTo>
                    <a:pt x="351156" y="397535"/>
                    <a:pt x="338194" y="411115"/>
                    <a:pt x="325848" y="425004"/>
                  </a:cubicBezTo>
                  <a:cubicBezTo>
                    <a:pt x="317823" y="433954"/>
                    <a:pt x="318132" y="434880"/>
                    <a:pt x="324922" y="444757"/>
                  </a:cubicBezTo>
                  <a:cubicBezTo>
                    <a:pt x="330478" y="453090"/>
                    <a:pt x="336342" y="461423"/>
                    <a:pt x="341897" y="469756"/>
                  </a:cubicBezTo>
                  <a:cubicBezTo>
                    <a:pt x="386650" y="538891"/>
                    <a:pt x="427081" y="610495"/>
                    <a:pt x="461957" y="684877"/>
                  </a:cubicBezTo>
                  <a:cubicBezTo>
                    <a:pt x="480784" y="725308"/>
                    <a:pt x="498376" y="766666"/>
                    <a:pt x="509796" y="810184"/>
                  </a:cubicBezTo>
                  <a:cubicBezTo>
                    <a:pt x="521216" y="853084"/>
                    <a:pt x="531092" y="896294"/>
                    <a:pt x="540969" y="939194"/>
                  </a:cubicBezTo>
                  <a:cubicBezTo>
                    <a:pt x="553314" y="992589"/>
                    <a:pt x="561647" y="1046600"/>
                    <a:pt x="563499" y="1101538"/>
                  </a:cubicBezTo>
                  <a:cubicBezTo>
                    <a:pt x="564116" y="1117587"/>
                    <a:pt x="563190" y="1133945"/>
                    <a:pt x="565351" y="1149994"/>
                  </a:cubicBezTo>
                  <a:cubicBezTo>
                    <a:pt x="566894" y="1161105"/>
                    <a:pt x="566585" y="1161413"/>
                    <a:pt x="577388" y="1161413"/>
                  </a:cubicBezTo>
                  <a:cubicBezTo>
                    <a:pt x="618128" y="1162031"/>
                    <a:pt x="658868" y="1162957"/>
                    <a:pt x="699608" y="1163265"/>
                  </a:cubicBezTo>
                  <a:cubicBezTo>
                    <a:pt x="733867" y="1164191"/>
                    <a:pt x="767817" y="1163883"/>
                    <a:pt x="801767" y="1163883"/>
                  </a:cubicBezTo>
                  <a:close/>
                  <a:moveTo>
                    <a:pt x="1663484" y="1210795"/>
                  </a:moveTo>
                  <a:cubicBezTo>
                    <a:pt x="1639410" y="1210795"/>
                    <a:pt x="1619658" y="1210795"/>
                    <a:pt x="1599905" y="1210795"/>
                  </a:cubicBezTo>
                  <a:cubicBezTo>
                    <a:pt x="1589720" y="1210795"/>
                    <a:pt x="1587251" y="1213573"/>
                    <a:pt x="1586633" y="1223758"/>
                  </a:cubicBezTo>
                  <a:cubicBezTo>
                    <a:pt x="1586633" y="1225919"/>
                    <a:pt x="1586633" y="1227770"/>
                    <a:pt x="1586633" y="1229931"/>
                  </a:cubicBezTo>
                  <a:cubicBezTo>
                    <a:pt x="1586942" y="1265424"/>
                    <a:pt x="1590337" y="1300609"/>
                    <a:pt x="1594041" y="1335794"/>
                  </a:cubicBezTo>
                  <a:cubicBezTo>
                    <a:pt x="1597436" y="1369744"/>
                    <a:pt x="1602682" y="1403694"/>
                    <a:pt x="1609781" y="1437027"/>
                  </a:cubicBezTo>
                  <a:cubicBezTo>
                    <a:pt x="1613793" y="1456162"/>
                    <a:pt x="1619349" y="1475298"/>
                    <a:pt x="1623361" y="1494434"/>
                  </a:cubicBezTo>
                  <a:cubicBezTo>
                    <a:pt x="1625522" y="1504619"/>
                    <a:pt x="1630151" y="1514186"/>
                    <a:pt x="1632003" y="1524371"/>
                  </a:cubicBezTo>
                  <a:cubicBezTo>
                    <a:pt x="1634472" y="1536100"/>
                    <a:pt x="1637250" y="1548137"/>
                    <a:pt x="1641262" y="1559247"/>
                  </a:cubicBezTo>
                  <a:cubicBezTo>
                    <a:pt x="1651447" y="1588877"/>
                    <a:pt x="1662558" y="1618197"/>
                    <a:pt x="1674286" y="1647209"/>
                  </a:cubicBezTo>
                  <a:cubicBezTo>
                    <a:pt x="1691879" y="1690727"/>
                    <a:pt x="1713483" y="1733010"/>
                    <a:pt x="1735705" y="1774368"/>
                  </a:cubicBezTo>
                  <a:cubicBezTo>
                    <a:pt x="1756075" y="1812330"/>
                    <a:pt x="1781692" y="1846898"/>
                    <a:pt x="1806383" y="1882391"/>
                  </a:cubicBezTo>
                  <a:cubicBezTo>
                    <a:pt x="1812556" y="1891342"/>
                    <a:pt x="1819963" y="1899366"/>
                    <a:pt x="1825828" y="1908317"/>
                  </a:cubicBezTo>
                  <a:cubicBezTo>
                    <a:pt x="1837864" y="1926526"/>
                    <a:pt x="1852370" y="1942576"/>
                    <a:pt x="1866568" y="1959242"/>
                  </a:cubicBezTo>
                  <a:cubicBezTo>
                    <a:pt x="1879839" y="1974983"/>
                    <a:pt x="1894345" y="1989180"/>
                    <a:pt x="1908234" y="2004612"/>
                  </a:cubicBezTo>
                  <a:cubicBezTo>
                    <a:pt x="1912555" y="2009241"/>
                    <a:pt x="1916258" y="2014797"/>
                    <a:pt x="1921505" y="2018500"/>
                  </a:cubicBezTo>
                  <a:cubicBezTo>
                    <a:pt x="1930764" y="2025290"/>
                    <a:pt x="1936011" y="2024982"/>
                    <a:pt x="1944036" y="2016649"/>
                  </a:cubicBezTo>
                  <a:cubicBezTo>
                    <a:pt x="1945270" y="2015414"/>
                    <a:pt x="1946196" y="2014488"/>
                    <a:pt x="1947431" y="2013253"/>
                  </a:cubicBezTo>
                  <a:cubicBezTo>
                    <a:pt x="1983541" y="1973748"/>
                    <a:pt x="2019035" y="1933316"/>
                    <a:pt x="2052985" y="1891959"/>
                  </a:cubicBezTo>
                  <a:cubicBezTo>
                    <a:pt x="2098046" y="1837639"/>
                    <a:pt x="2135391" y="1778689"/>
                    <a:pt x="2165638" y="1714801"/>
                  </a:cubicBezTo>
                  <a:cubicBezTo>
                    <a:pt x="2185699" y="1672209"/>
                    <a:pt x="2203600" y="1628691"/>
                    <a:pt x="2221810" y="1584864"/>
                  </a:cubicBezTo>
                  <a:cubicBezTo>
                    <a:pt x="2238168" y="1545359"/>
                    <a:pt x="2252674" y="1505236"/>
                    <a:pt x="2260389" y="1462952"/>
                  </a:cubicBezTo>
                  <a:cubicBezTo>
                    <a:pt x="2269340" y="1413879"/>
                    <a:pt x="2275513" y="1364497"/>
                    <a:pt x="2282303" y="1315115"/>
                  </a:cubicBezTo>
                  <a:cubicBezTo>
                    <a:pt x="2283229" y="1309559"/>
                    <a:pt x="2281994" y="1303695"/>
                    <a:pt x="2282920" y="1298140"/>
                  </a:cubicBezTo>
                  <a:cubicBezTo>
                    <a:pt x="2286932" y="1276227"/>
                    <a:pt x="2287550" y="1254005"/>
                    <a:pt x="2287550" y="1232092"/>
                  </a:cubicBezTo>
                  <a:cubicBezTo>
                    <a:pt x="2287550" y="1220363"/>
                    <a:pt x="2285389" y="1217894"/>
                    <a:pt x="2273661" y="1217277"/>
                  </a:cubicBezTo>
                  <a:cubicBezTo>
                    <a:pt x="2251130" y="1216351"/>
                    <a:pt x="2228600" y="1216042"/>
                    <a:pt x="2206069" y="1215734"/>
                  </a:cubicBezTo>
                  <a:cubicBezTo>
                    <a:pt x="2120268" y="1214190"/>
                    <a:pt x="2034467" y="1215116"/>
                    <a:pt x="1948665" y="1213573"/>
                  </a:cubicBezTo>
                  <a:cubicBezTo>
                    <a:pt x="1852062" y="1212339"/>
                    <a:pt x="1755458" y="1213882"/>
                    <a:pt x="1663484" y="1210795"/>
                  </a:cubicBezTo>
                  <a:close/>
                  <a:moveTo>
                    <a:pt x="2060084" y="1179006"/>
                  </a:moveTo>
                  <a:cubicBezTo>
                    <a:pt x="2060084" y="1179006"/>
                    <a:pt x="2060084" y="1179314"/>
                    <a:pt x="2060084" y="1179314"/>
                  </a:cubicBezTo>
                  <a:cubicBezTo>
                    <a:pt x="2068108" y="1179314"/>
                    <a:pt x="2076133" y="1179314"/>
                    <a:pt x="2084157" y="1179314"/>
                  </a:cubicBezTo>
                  <a:cubicBezTo>
                    <a:pt x="2148971" y="1180549"/>
                    <a:pt x="2213785" y="1182092"/>
                    <a:pt x="2278908" y="1183327"/>
                  </a:cubicBezTo>
                  <a:cubicBezTo>
                    <a:pt x="2287858" y="1183635"/>
                    <a:pt x="2287858" y="1183327"/>
                    <a:pt x="2288167" y="1173759"/>
                  </a:cubicBezTo>
                  <a:cubicBezTo>
                    <a:pt x="2289093" y="1140735"/>
                    <a:pt x="2285389" y="1107710"/>
                    <a:pt x="2282611" y="1074995"/>
                  </a:cubicBezTo>
                  <a:cubicBezTo>
                    <a:pt x="2279834" y="1042896"/>
                    <a:pt x="2275821" y="1011107"/>
                    <a:pt x="2270883" y="979009"/>
                  </a:cubicBezTo>
                  <a:cubicBezTo>
                    <a:pt x="2266562" y="951540"/>
                    <a:pt x="2261315" y="924380"/>
                    <a:pt x="2255451" y="897220"/>
                  </a:cubicBezTo>
                  <a:cubicBezTo>
                    <a:pt x="2242489" y="838578"/>
                    <a:pt x="2218415" y="783949"/>
                    <a:pt x="2193724" y="729629"/>
                  </a:cubicBezTo>
                  <a:cubicBezTo>
                    <a:pt x="2173971" y="686420"/>
                    <a:pt x="2152366" y="644137"/>
                    <a:pt x="2128601" y="602779"/>
                  </a:cubicBezTo>
                  <a:cubicBezTo>
                    <a:pt x="2097429" y="548768"/>
                    <a:pt x="2064096" y="495682"/>
                    <a:pt x="2026133" y="446300"/>
                  </a:cubicBezTo>
                  <a:cubicBezTo>
                    <a:pt x="2004837" y="418831"/>
                    <a:pt x="1982615" y="392288"/>
                    <a:pt x="1955455" y="370066"/>
                  </a:cubicBezTo>
                  <a:cubicBezTo>
                    <a:pt x="1948048" y="364202"/>
                    <a:pt x="1948048" y="364202"/>
                    <a:pt x="1941567" y="370066"/>
                  </a:cubicBezTo>
                  <a:cubicBezTo>
                    <a:pt x="1923666" y="386115"/>
                    <a:pt x="1906999" y="403708"/>
                    <a:pt x="1890333" y="420991"/>
                  </a:cubicBezTo>
                  <a:cubicBezTo>
                    <a:pt x="1863173" y="449078"/>
                    <a:pt x="1838482" y="479324"/>
                    <a:pt x="1815334" y="510496"/>
                  </a:cubicBezTo>
                  <a:cubicBezTo>
                    <a:pt x="1790951" y="543521"/>
                    <a:pt x="1768112" y="577471"/>
                    <a:pt x="1747125" y="612964"/>
                  </a:cubicBezTo>
                  <a:cubicBezTo>
                    <a:pt x="1729532" y="642593"/>
                    <a:pt x="1713483" y="673457"/>
                    <a:pt x="1698360" y="704630"/>
                  </a:cubicBezTo>
                  <a:cubicBezTo>
                    <a:pt x="1693731" y="714506"/>
                    <a:pt x="1688175" y="723765"/>
                    <a:pt x="1684163" y="733950"/>
                  </a:cubicBezTo>
                  <a:cubicBezTo>
                    <a:pt x="1676756" y="753086"/>
                    <a:pt x="1668731" y="771913"/>
                    <a:pt x="1661324" y="791048"/>
                  </a:cubicBezTo>
                  <a:cubicBezTo>
                    <a:pt x="1654225" y="809875"/>
                    <a:pt x="1646200" y="828393"/>
                    <a:pt x="1640953" y="847838"/>
                  </a:cubicBezTo>
                  <a:cubicBezTo>
                    <a:pt x="1635089" y="869751"/>
                    <a:pt x="1628608" y="891047"/>
                    <a:pt x="1622435" y="912960"/>
                  </a:cubicBezTo>
                  <a:cubicBezTo>
                    <a:pt x="1610398" y="955243"/>
                    <a:pt x="1600522" y="997835"/>
                    <a:pt x="1596818" y="1041971"/>
                  </a:cubicBezTo>
                  <a:cubicBezTo>
                    <a:pt x="1594967" y="1063267"/>
                    <a:pt x="1592189" y="1084254"/>
                    <a:pt x="1590337" y="1105550"/>
                  </a:cubicBezTo>
                  <a:cubicBezTo>
                    <a:pt x="1588794" y="1124068"/>
                    <a:pt x="1588176" y="1142587"/>
                    <a:pt x="1587559" y="1161105"/>
                  </a:cubicBezTo>
                  <a:cubicBezTo>
                    <a:pt x="1587251" y="1168821"/>
                    <a:pt x="1589102" y="1170364"/>
                    <a:pt x="1596510" y="1171290"/>
                  </a:cubicBezTo>
                  <a:cubicBezTo>
                    <a:pt x="1598979" y="1171598"/>
                    <a:pt x="1601448" y="1171598"/>
                    <a:pt x="1603608" y="1171598"/>
                  </a:cubicBezTo>
                  <a:cubicBezTo>
                    <a:pt x="1641571" y="1172524"/>
                    <a:pt x="1679225" y="1171598"/>
                    <a:pt x="1717187" y="1173450"/>
                  </a:cubicBezTo>
                  <a:cubicBezTo>
                    <a:pt x="1760705" y="1175302"/>
                    <a:pt x="1804223" y="1174376"/>
                    <a:pt x="1847741" y="1175611"/>
                  </a:cubicBezTo>
                  <a:cubicBezTo>
                    <a:pt x="1919036" y="1177463"/>
                    <a:pt x="1989714" y="1178080"/>
                    <a:pt x="2060084" y="1179006"/>
                  </a:cubicBezTo>
                  <a:close/>
                  <a:moveTo>
                    <a:pt x="40049" y="1241042"/>
                  </a:moveTo>
                  <a:cubicBezTo>
                    <a:pt x="39124" y="1262029"/>
                    <a:pt x="41284" y="1281782"/>
                    <a:pt x="42210" y="1301535"/>
                  </a:cubicBezTo>
                  <a:cubicBezTo>
                    <a:pt x="43753" y="1333325"/>
                    <a:pt x="47457" y="1365114"/>
                    <a:pt x="53629" y="1396287"/>
                  </a:cubicBezTo>
                  <a:cubicBezTo>
                    <a:pt x="65358" y="1455237"/>
                    <a:pt x="84493" y="1512026"/>
                    <a:pt x="103012" y="1569124"/>
                  </a:cubicBezTo>
                  <a:cubicBezTo>
                    <a:pt x="115666" y="1607704"/>
                    <a:pt x="131406" y="1645357"/>
                    <a:pt x="149307" y="1681777"/>
                  </a:cubicBezTo>
                  <a:cubicBezTo>
                    <a:pt x="162270" y="1708628"/>
                    <a:pt x="174924" y="1735480"/>
                    <a:pt x="190047" y="1761096"/>
                  </a:cubicBezTo>
                  <a:cubicBezTo>
                    <a:pt x="202084" y="1781467"/>
                    <a:pt x="215047" y="1801528"/>
                    <a:pt x="227393" y="1821898"/>
                  </a:cubicBezTo>
                  <a:cubicBezTo>
                    <a:pt x="240355" y="1842885"/>
                    <a:pt x="255170" y="1862330"/>
                    <a:pt x="270293" y="1881774"/>
                  </a:cubicBezTo>
                  <a:cubicBezTo>
                    <a:pt x="273997" y="1886403"/>
                    <a:pt x="276466" y="1885786"/>
                    <a:pt x="279552" y="1881465"/>
                  </a:cubicBezTo>
                  <a:cubicBezTo>
                    <a:pt x="285108" y="1874058"/>
                    <a:pt x="290046" y="1866342"/>
                    <a:pt x="295910" y="1859243"/>
                  </a:cubicBezTo>
                  <a:cubicBezTo>
                    <a:pt x="311651" y="1839799"/>
                    <a:pt x="325231" y="1818812"/>
                    <a:pt x="338502" y="1797824"/>
                  </a:cubicBezTo>
                  <a:cubicBezTo>
                    <a:pt x="355169" y="1771590"/>
                    <a:pt x="372144" y="1745665"/>
                    <a:pt x="386958" y="1718504"/>
                  </a:cubicBezTo>
                  <a:cubicBezTo>
                    <a:pt x="401156" y="1692270"/>
                    <a:pt x="416896" y="1666962"/>
                    <a:pt x="427390" y="1638876"/>
                  </a:cubicBezTo>
                  <a:cubicBezTo>
                    <a:pt x="444674" y="1593198"/>
                    <a:pt x="461957" y="1547519"/>
                    <a:pt x="476772" y="1501224"/>
                  </a:cubicBezTo>
                  <a:cubicBezTo>
                    <a:pt x="490661" y="1457088"/>
                    <a:pt x="504549" y="1412645"/>
                    <a:pt x="513500" y="1367275"/>
                  </a:cubicBezTo>
                  <a:cubicBezTo>
                    <a:pt x="523376" y="1317275"/>
                    <a:pt x="523376" y="1266350"/>
                    <a:pt x="525537" y="1215734"/>
                  </a:cubicBezTo>
                  <a:cubicBezTo>
                    <a:pt x="526154" y="1203388"/>
                    <a:pt x="524919" y="1202771"/>
                    <a:pt x="512574" y="1202462"/>
                  </a:cubicBezTo>
                  <a:cubicBezTo>
                    <a:pt x="488809" y="1201845"/>
                    <a:pt x="465044" y="1201536"/>
                    <a:pt x="441279" y="1200919"/>
                  </a:cubicBezTo>
                  <a:cubicBezTo>
                    <a:pt x="378316" y="1199376"/>
                    <a:pt x="315354" y="1200610"/>
                    <a:pt x="252701" y="1198450"/>
                  </a:cubicBezTo>
                  <a:cubicBezTo>
                    <a:pt x="218133" y="1197215"/>
                    <a:pt x="183257" y="1197833"/>
                    <a:pt x="148690" y="1197524"/>
                  </a:cubicBezTo>
                  <a:cubicBezTo>
                    <a:pt x="116900" y="1197215"/>
                    <a:pt x="85111" y="1196290"/>
                    <a:pt x="53012" y="1195672"/>
                  </a:cubicBezTo>
                  <a:cubicBezTo>
                    <a:pt x="41593" y="1195364"/>
                    <a:pt x="40358" y="1195981"/>
                    <a:pt x="39741" y="1207709"/>
                  </a:cubicBezTo>
                  <a:cubicBezTo>
                    <a:pt x="39432" y="1218820"/>
                    <a:pt x="40049" y="1230548"/>
                    <a:pt x="40049" y="1241042"/>
                  </a:cubicBezTo>
                  <a:close/>
                  <a:moveTo>
                    <a:pt x="528623" y="1137340"/>
                  </a:moveTo>
                  <a:cubicBezTo>
                    <a:pt x="526463" y="1128698"/>
                    <a:pt x="527080" y="1119130"/>
                    <a:pt x="525537" y="1110180"/>
                  </a:cubicBezTo>
                  <a:cubicBezTo>
                    <a:pt x="521216" y="1082402"/>
                    <a:pt x="519055" y="1054316"/>
                    <a:pt x="515043" y="1026230"/>
                  </a:cubicBezTo>
                  <a:cubicBezTo>
                    <a:pt x="509487" y="987650"/>
                    <a:pt x="503932" y="949071"/>
                    <a:pt x="495290" y="910800"/>
                  </a:cubicBezTo>
                  <a:cubicBezTo>
                    <a:pt x="487574" y="876232"/>
                    <a:pt x="476772" y="842282"/>
                    <a:pt x="467821" y="808023"/>
                  </a:cubicBezTo>
                  <a:cubicBezTo>
                    <a:pt x="452698" y="749999"/>
                    <a:pt x="429550" y="695062"/>
                    <a:pt x="401773" y="642285"/>
                  </a:cubicBezTo>
                  <a:cubicBezTo>
                    <a:pt x="372452" y="587039"/>
                    <a:pt x="339119" y="534262"/>
                    <a:pt x="303009" y="483336"/>
                  </a:cubicBezTo>
                  <a:cubicBezTo>
                    <a:pt x="300540" y="479633"/>
                    <a:pt x="297453" y="476546"/>
                    <a:pt x="294676" y="472843"/>
                  </a:cubicBezTo>
                  <a:cubicBezTo>
                    <a:pt x="292824" y="470682"/>
                    <a:pt x="290663" y="470374"/>
                    <a:pt x="288503" y="472225"/>
                  </a:cubicBezTo>
                  <a:cubicBezTo>
                    <a:pt x="286034" y="474386"/>
                    <a:pt x="283565" y="476546"/>
                    <a:pt x="281713" y="479015"/>
                  </a:cubicBezTo>
                  <a:cubicBezTo>
                    <a:pt x="272454" y="490744"/>
                    <a:pt x="263195" y="502472"/>
                    <a:pt x="254553" y="514509"/>
                  </a:cubicBezTo>
                  <a:cubicBezTo>
                    <a:pt x="199307" y="592594"/>
                    <a:pt x="155480" y="676852"/>
                    <a:pt x="119987" y="765431"/>
                  </a:cubicBezTo>
                  <a:cubicBezTo>
                    <a:pt x="104863" y="803085"/>
                    <a:pt x="91901" y="841665"/>
                    <a:pt x="80172" y="880862"/>
                  </a:cubicBezTo>
                  <a:cubicBezTo>
                    <a:pt x="66592" y="925923"/>
                    <a:pt x="57333" y="971910"/>
                    <a:pt x="50543" y="1018823"/>
                  </a:cubicBezTo>
                  <a:cubicBezTo>
                    <a:pt x="44679" y="1059254"/>
                    <a:pt x="41901" y="1099686"/>
                    <a:pt x="40358" y="1140117"/>
                  </a:cubicBezTo>
                  <a:cubicBezTo>
                    <a:pt x="39741" y="1154932"/>
                    <a:pt x="42519" y="1157710"/>
                    <a:pt x="57642" y="1157710"/>
                  </a:cubicBezTo>
                  <a:cubicBezTo>
                    <a:pt x="141900" y="1158327"/>
                    <a:pt x="226158" y="1157710"/>
                    <a:pt x="310416" y="1159870"/>
                  </a:cubicBezTo>
                  <a:cubicBezTo>
                    <a:pt x="365354" y="1161105"/>
                    <a:pt x="419983" y="1160488"/>
                    <a:pt x="474920" y="1160796"/>
                  </a:cubicBezTo>
                  <a:cubicBezTo>
                    <a:pt x="487266" y="1160796"/>
                    <a:pt x="499920" y="1160179"/>
                    <a:pt x="512265" y="1162339"/>
                  </a:cubicBezTo>
                  <a:cubicBezTo>
                    <a:pt x="517203" y="1163265"/>
                    <a:pt x="522142" y="1162339"/>
                    <a:pt x="523993" y="1156475"/>
                  </a:cubicBezTo>
                  <a:cubicBezTo>
                    <a:pt x="525845" y="1150611"/>
                    <a:pt x="527080" y="1144130"/>
                    <a:pt x="528623" y="1137340"/>
                  </a:cubicBezTo>
                  <a:close/>
                </a:path>
              </a:pathLst>
            </a:custGeom>
            <a:solidFill>
              <a:schemeClr val="tx1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6" name="任意多边形: 形状 105"/>
            <p:cNvSpPr/>
            <p:nvPr>
              <p:custDataLst>
                <p:tags r:id="rId13"/>
              </p:custDataLst>
            </p:nvPr>
          </p:nvSpPr>
          <p:spPr>
            <a:xfrm>
              <a:off x="451349" y="6000946"/>
              <a:ext cx="307908" cy="369488"/>
            </a:xfrm>
            <a:custGeom>
              <a:avLst/>
              <a:gdLst>
                <a:gd name="connsiteX0" fmla="*/ 408636 w 929122"/>
                <a:gd name="connsiteY0" fmla="*/ 1128567 h 1132922"/>
                <a:gd name="connsiteX1" fmla="*/ 273144 w 929122"/>
                <a:gd name="connsiteY1" fmla="*/ 1128258 h 1132922"/>
                <a:gd name="connsiteX2" fmla="*/ 17901 w 929122"/>
                <a:gd name="connsiteY2" fmla="*/ 1126406 h 1132922"/>
                <a:gd name="connsiteX3" fmla="*/ 0 w 929122"/>
                <a:gd name="connsiteY3" fmla="*/ 1108505 h 1132922"/>
                <a:gd name="connsiteX4" fmla="*/ 617 w 929122"/>
                <a:gd name="connsiteY4" fmla="*/ 1025173 h 1132922"/>
                <a:gd name="connsiteX5" fmla="*/ 5247 w 929122"/>
                <a:gd name="connsiteY5" fmla="*/ 906965 h 1132922"/>
                <a:gd name="connsiteX6" fmla="*/ 12963 w 929122"/>
                <a:gd name="connsiteY6" fmla="*/ 796164 h 1132922"/>
                <a:gd name="connsiteX7" fmla="*/ 18518 w 929122"/>
                <a:gd name="connsiteY7" fmla="*/ 745856 h 1132922"/>
                <a:gd name="connsiteX8" fmla="*/ 21296 w 929122"/>
                <a:gd name="connsiteY8" fmla="*/ 714683 h 1132922"/>
                <a:gd name="connsiteX9" fmla="*/ 31790 w 929122"/>
                <a:gd name="connsiteY9" fmla="*/ 632277 h 1132922"/>
                <a:gd name="connsiteX10" fmla="*/ 49382 w 929122"/>
                <a:gd name="connsiteY10" fmla="*/ 516847 h 1132922"/>
                <a:gd name="connsiteX11" fmla="*/ 73456 w 929122"/>
                <a:gd name="connsiteY11" fmla="*/ 394935 h 1132922"/>
                <a:gd name="connsiteX12" fmla="*/ 83641 w 929122"/>
                <a:gd name="connsiteY12" fmla="*/ 353886 h 1132922"/>
                <a:gd name="connsiteX13" fmla="*/ 99690 w 929122"/>
                <a:gd name="connsiteY13" fmla="*/ 290924 h 1132922"/>
                <a:gd name="connsiteX14" fmla="*/ 118517 w 929122"/>
                <a:gd name="connsiteY14" fmla="*/ 223641 h 1132922"/>
                <a:gd name="connsiteX15" fmla="*/ 170985 w 929122"/>
                <a:gd name="connsiteY15" fmla="*/ 73334 h 1132922"/>
                <a:gd name="connsiteX16" fmla="*/ 195985 w 929122"/>
                <a:gd name="connsiteY16" fmla="*/ 14693 h 1132922"/>
                <a:gd name="connsiteX17" fmla="*/ 219441 w 929122"/>
                <a:gd name="connsiteY17" fmla="*/ 187 h 1132922"/>
                <a:gd name="connsiteX18" fmla="*/ 278391 w 929122"/>
                <a:gd name="connsiteY18" fmla="*/ 4199 h 1132922"/>
                <a:gd name="connsiteX19" fmla="*/ 376538 w 929122"/>
                <a:gd name="connsiteY19" fmla="*/ 17779 h 1132922"/>
                <a:gd name="connsiteX20" fmla="*/ 494746 w 929122"/>
                <a:gd name="connsiteY20" fmla="*/ 47100 h 1132922"/>
                <a:gd name="connsiteX21" fmla="*/ 614189 w 929122"/>
                <a:gd name="connsiteY21" fmla="*/ 88766 h 1132922"/>
                <a:gd name="connsiteX22" fmla="*/ 633633 w 929122"/>
                <a:gd name="connsiteY22" fmla="*/ 98334 h 1132922"/>
                <a:gd name="connsiteX23" fmla="*/ 694435 w 929122"/>
                <a:gd name="connsiteY23" fmla="*/ 127654 h 1132922"/>
                <a:gd name="connsiteX24" fmla="*/ 778693 w 929122"/>
                <a:gd name="connsiteY24" fmla="*/ 177036 h 1132922"/>
                <a:gd name="connsiteX25" fmla="*/ 851840 w 929122"/>
                <a:gd name="connsiteY25" fmla="*/ 227962 h 1132922"/>
                <a:gd name="connsiteX26" fmla="*/ 876531 w 929122"/>
                <a:gd name="connsiteY26" fmla="*/ 247406 h 1132922"/>
                <a:gd name="connsiteX27" fmla="*/ 924679 w 929122"/>
                <a:gd name="connsiteY27" fmla="*/ 289072 h 1132922"/>
                <a:gd name="connsiteX28" fmla="*/ 924987 w 929122"/>
                <a:gd name="connsiteY28" fmla="*/ 304195 h 1132922"/>
                <a:gd name="connsiteX29" fmla="*/ 900605 w 929122"/>
                <a:gd name="connsiteY29" fmla="*/ 327652 h 1132922"/>
                <a:gd name="connsiteX30" fmla="*/ 837026 w 929122"/>
                <a:gd name="connsiteY30" fmla="*/ 398638 h 1132922"/>
                <a:gd name="connsiteX31" fmla="*/ 756163 w 929122"/>
                <a:gd name="connsiteY31" fmla="*/ 512834 h 1132922"/>
                <a:gd name="connsiteX32" fmla="*/ 663571 w 929122"/>
                <a:gd name="connsiteY32" fmla="*/ 682585 h 1132922"/>
                <a:gd name="connsiteX33" fmla="*/ 624374 w 929122"/>
                <a:gd name="connsiteY33" fmla="*/ 777337 h 1132922"/>
                <a:gd name="connsiteX34" fmla="*/ 593510 w 929122"/>
                <a:gd name="connsiteY34" fmla="*/ 889064 h 1132922"/>
                <a:gd name="connsiteX35" fmla="*/ 566968 w 929122"/>
                <a:gd name="connsiteY35" fmla="*/ 1059432 h 1132922"/>
                <a:gd name="connsiteX36" fmla="*/ 562338 w 929122"/>
                <a:gd name="connsiteY36" fmla="*/ 1120851 h 1132922"/>
                <a:gd name="connsiteX37" fmla="*/ 549067 w 929122"/>
                <a:gd name="connsiteY37" fmla="*/ 1132887 h 1132922"/>
                <a:gd name="connsiteX38" fmla="*/ 408636 w 929122"/>
                <a:gd name="connsiteY38" fmla="*/ 1128567 h 113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29122" h="1132922">
                  <a:moveTo>
                    <a:pt x="408636" y="1128567"/>
                  </a:moveTo>
                  <a:cubicBezTo>
                    <a:pt x="363575" y="1128567"/>
                    <a:pt x="318206" y="1129492"/>
                    <a:pt x="273144" y="1128258"/>
                  </a:cubicBezTo>
                  <a:cubicBezTo>
                    <a:pt x="187960" y="1126097"/>
                    <a:pt x="103085" y="1126406"/>
                    <a:pt x="17901" y="1126406"/>
                  </a:cubicBezTo>
                  <a:cubicBezTo>
                    <a:pt x="5864" y="1126406"/>
                    <a:pt x="0" y="1123320"/>
                    <a:pt x="0" y="1108505"/>
                  </a:cubicBezTo>
                  <a:cubicBezTo>
                    <a:pt x="309" y="1080728"/>
                    <a:pt x="-309" y="1052950"/>
                    <a:pt x="617" y="1025173"/>
                  </a:cubicBezTo>
                  <a:cubicBezTo>
                    <a:pt x="1543" y="985667"/>
                    <a:pt x="3086" y="946162"/>
                    <a:pt x="5247" y="906965"/>
                  </a:cubicBezTo>
                  <a:cubicBezTo>
                    <a:pt x="7407" y="869928"/>
                    <a:pt x="10494" y="833200"/>
                    <a:pt x="12963" y="796164"/>
                  </a:cubicBezTo>
                  <a:cubicBezTo>
                    <a:pt x="13889" y="779497"/>
                    <a:pt x="14506" y="762522"/>
                    <a:pt x="18518" y="745856"/>
                  </a:cubicBezTo>
                  <a:cubicBezTo>
                    <a:pt x="20987" y="735671"/>
                    <a:pt x="20370" y="725177"/>
                    <a:pt x="21296" y="714683"/>
                  </a:cubicBezTo>
                  <a:cubicBezTo>
                    <a:pt x="24074" y="686906"/>
                    <a:pt x="28395" y="659746"/>
                    <a:pt x="31790" y="632277"/>
                  </a:cubicBezTo>
                  <a:cubicBezTo>
                    <a:pt x="36419" y="593697"/>
                    <a:pt x="42592" y="555118"/>
                    <a:pt x="49382" y="516847"/>
                  </a:cubicBezTo>
                  <a:cubicBezTo>
                    <a:pt x="56481" y="476106"/>
                    <a:pt x="64814" y="435366"/>
                    <a:pt x="73456" y="394935"/>
                  </a:cubicBezTo>
                  <a:cubicBezTo>
                    <a:pt x="76542" y="381355"/>
                    <a:pt x="80863" y="367775"/>
                    <a:pt x="83641" y="353886"/>
                  </a:cubicBezTo>
                  <a:cubicBezTo>
                    <a:pt x="88270" y="332590"/>
                    <a:pt x="94752" y="311911"/>
                    <a:pt x="99690" y="290924"/>
                  </a:cubicBezTo>
                  <a:cubicBezTo>
                    <a:pt x="105245" y="268085"/>
                    <a:pt x="111418" y="245863"/>
                    <a:pt x="118517" y="223641"/>
                  </a:cubicBezTo>
                  <a:cubicBezTo>
                    <a:pt x="134566" y="173024"/>
                    <a:pt x="150307" y="122408"/>
                    <a:pt x="170985" y="73334"/>
                  </a:cubicBezTo>
                  <a:cubicBezTo>
                    <a:pt x="179319" y="53890"/>
                    <a:pt x="187960" y="34446"/>
                    <a:pt x="195985" y="14693"/>
                  </a:cubicBezTo>
                  <a:cubicBezTo>
                    <a:pt x="201541" y="1422"/>
                    <a:pt x="205244" y="-739"/>
                    <a:pt x="219441" y="187"/>
                  </a:cubicBezTo>
                  <a:cubicBezTo>
                    <a:pt x="239194" y="1730"/>
                    <a:pt x="258947" y="2965"/>
                    <a:pt x="278391" y="4199"/>
                  </a:cubicBezTo>
                  <a:cubicBezTo>
                    <a:pt x="311415" y="6360"/>
                    <a:pt x="344131" y="11607"/>
                    <a:pt x="376538" y="17779"/>
                  </a:cubicBezTo>
                  <a:cubicBezTo>
                    <a:pt x="416661" y="25495"/>
                    <a:pt x="455549" y="36606"/>
                    <a:pt x="494746" y="47100"/>
                  </a:cubicBezTo>
                  <a:cubicBezTo>
                    <a:pt x="535795" y="58211"/>
                    <a:pt x="574684" y="73643"/>
                    <a:pt x="614189" y="88766"/>
                  </a:cubicBezTo>
                  <a:cubicBezTo>
                    <a:pt x="620979" y="91235"/>
                    <a:pt x="627152" y="95247"/>
                    <a:pt x="633633" y="98334"/>
                  </a:cubicBezTo>
                  <a:cubicBezTo>
                    <a:pt x="654312" y="107284"/>
                    <a:pt x="674682" y="116543"/>
                    <a:pt x="694435" y="127654"/>
                  </a:cubicBezTo>
                  <a:cubicBezTo>
                    <a:pt x="723138" y="143395"/>
                    <a:pt x="751224" y="159444"/>
                    <a:pt x="778693" y="177036"/>
                  </a:cubicBezTo>
                  <a:cubicBezTo>
                    <a:pt x="804001" y="192777"/>
                    <a:pt x="826841" y="211604"/>
                    <a:pt x="851840" y="227962"/>
                  </a:cubicBezTo>
                  <a:cubicBezTo>
                    <a:pt x="860482" y="233517"/>
                    <a:pt x="869124" y="239999"/>
                    <a:pt x="876531" y="247406"/>
                  </a:cubicBezTo>
                  <a:cubicBezTo>
                    <a:pt x="891654" y="262220"/>
                    <a:pt x="909864" y="273949"/>
                    <a:pt x="924679" y="289072"/>
                  </a:cubicBezTo>
                  <a:cubicBezTo>
                    <a:pt x="930234" y="294627"/>
                    <a:pt x="930851" y="298640"/>
                    <a:pt x="924987" y="304195"/>
                  </a:cubicBezTo>
                  <a:cubicBezTo>
                    <a:pt x="916963" y="312220"/>
                    <a:pt x="908321" y="319627"/>
                    <a:pt x="900605" y="327652"/>
                  </a:cubicBezTo>
                  <a:cubicBezTo>
                    <a:pt x="878383" y="350491"/>
                    <a:pt x="857396" y="374256"/>
                    <a:pt x="837026" y="398638"/>
                  </a:cubicBezTo>
                  <a:cubicBezTo>
                    <a:pt x="806779" y="434132"/>
                    <a:pt x="779928" y="472403"/>
                    <a:pt x="756163" y="512834"/>
                  </a:cubicBezTo>
                  <a:cubicBezTo>
                    <a:pt x="723756" y="568698"/>
                    <a:pt x="692583" y="625178"/>
                    <a:pt x="663571" y="682585"/>
                  </a:cubicBezTo>
                  <a:cubicBezTo>
                    <a:pt x="648139" y="713140"/>
                    <a:pt x="635177" y="744930"/>
                    <a:pt x="624374" y="777337"/>
                  </a:cubicBezTo>
                  <a:cubicBezTo>
                    <a:pt x="612029" y="814065"/>
                    <a:pt x="601844" y="851410"/>
                    <a:pt x="593510" y="889064"/>
                  </a:cubicBezTo>
                  <a:cubicBezTo>
                    <a:pt x="581165" y="945236"/>
                    <a:pt x="571906" y="1002025"/>
                    <a:pt x="566968" y="1059432"/>
                  </a:cubicBezTo>
                  <a:cubicBezTo>
                    <a:pt x="565116" y="1079802"/>
                    <a:pt x="562647" y="1100172"/>
                    <a:pt x="562338" y="1120851"/>
                  </a:cubicBezTo>
                  <a:cubicBezTo>
                    <a:pt x="562338" y="1131653"/>
                    <a:pt x="560486" y="1133196"/>
                    <a:pt x="549067" y="1132887"/>
                  </a:cubicBezTo>
                  <a:cubicBezTo>
                    <a:pt x="502771" y="1130110"/>
                    <a:pt x="455549" y="1130110"/>
                    <a:pt x="408636" y="1128567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7" name="任意多边形: 形状 106"/>
            <p:cNvSpPr/>
            <p:nvPr>
              <p:custDataLst>
                <p:tags r:id="rId14"/>
              </p:custDataLst>
            </p:nvPr>
          </p:nvSpPr>
          <p:spPr>
            <a:xfrm>
              <a:off x="451484" y="6380466"/>
              <a:ext cx="303757" cy="367425"/>
            </a:xfrm>
            <a:custGeom>
              <a:avLst/>
              <a:gdLst>
                <a:gd name="connsiteX0" fmla="*/ 234772 w 916597"/>
                <a:gd name="connsiteY0" fmla="*/ 1126596 h 1126596"/>
                <a:gd name="connsiteX1" fmla="*/ 186316 w 916597"/>
                <a:gd name="connsiteY1" fmla="*/ 1126596 h 1126596"/>
                <a:gd name="connsiteX2" fmla="*/ 173662 w 916597"/>
                <a:gd name="connsiteY2" fmla="*/ 1117337 h 1126596"/>
                <a:gd name="connsiteX3" fmla="*/ 147737 w 916597"/>
                <a:gd name="connsiteY3" fmla="*/ 1036783 h 1126596"/>
                <a:gd name="connsiteX4" fmla="*/ 97120 w 916597"/>
                <a:gd name="connsiteY4" fmla="*/ 852835 h 1126596"/>
                <a:gd name="connsiteX5" fmla="*/ 74898 w 916597"/>
                <a:gd name="connsiteY5" fmla="*/ 748824 h 1126596"/>
                <a:gd name="connsiteX6" fmla="*/ 48973 w 916597"/>
                <a:gd name="connsiteY6" fmla="*/ 600369 h 1126596"/>
                <a:gd name="connsiteX7" fmla="*/ 32923 w 916597"/>
                <a:gd name="connsiteY7" fmla="*/ 490494 h 1126596"/>
                <a:gd name="connsiteX8" fmla="*/ 20886 w 916597"/>
                <a:gd name="connsiteY8" fmla="*/ 386174 h 1126596"/>
                <a:gd name="connsiteX9" fmla="*/ 12553 w 916597"/>
                <a:gd name="connsiteY9" fmla="*/ 297287 h 1126596"/>
                <a:gd name="connsiteX10" fmla="*/ 8850 w 916597"/>
                <a:gd name="connsiteY10" fmla="*/ 233399 h 1126596"/>
                <a:gd name="connsiteX11" fmla="*/ 5763 w 916597"/>
                <a:gd name="connsiteY11" fmla="*/ 186486 h 1126596"/>
                <a:gd name="connsiteX12" fmla="*/ 5146 w 916597"/>
                <a:gd name="connsiteY12" fmla="*/ 180622 h 1126596"/>
                <a:gd name="connsiteX13" fmla="*/ 1751 w 916597"/>
                <a:gd name="connsiteY13" fmla="*/ 65808 h 1126596"/>
                <a:gd name="connsiteX14" fmla="*/ 208 w 916597"/>
                <a:gd name="connsiteY14" fmla="*/ 16426 h 1126596"/>
                <a:gd name="connsiteX15" fmla="*/ 14714 w 916597"/>
                <a:gd name="connsiteY15" fmla="*/ 686 h 1126596"/>
                <a:gd name="connsiteX16" fmla="*/ 47121 w 916597"/>
                <a:gd name="connsiteY16" fmla="*/ 686 h 1126596"/>
                <a:gd name="connsiteX17" fmla="*/ 182613 w 916597"/>
                <a:gd name="connsiteY17" fmla="*/ 1612 h 1126596"/>
                <a:gd name="connsiteX18" fmla="*/ 448658 w 916597"/>
                <a:gd name="connsiteY18" fmla="*/ 4389 h 1126596"/>
                <a:gd name="connsiteX19" fmla="*/ 550200 w 916597"/>
                <a:gd name="connsiteY19" fmla="*/ 5624 h 1126596"/>
                <a:gd name="connsiteX20" fmla="*/ 564398 w 916597"/>
                <a:gd name="connsiteY20" fmla="*/ 20130 h 1126596"/>
                <a:gd name="connsiteX21" fmla="*/ 566867 w 916597"/>
                <a:gd name="connsiteY21" fmla="*/ 73216 h 1126596"/>
                <a:gd name="connsiteX22" fmla="*/ 582916 w 916597"/>
                <a:gd name="connsiteY22" fmla="*/ 199140 h 1126596"/>
                <a:gd name="connsiteX23" fmla="*/ 637545 w 916597"/>
                <a:gd name="connsiteY23" fmla="*/ 411791 h 1126596"/>
                <a:gd name="connsiteX24" fmla="*/ 718099 w 916597"/>
                <a:gd name="connsiteY24" fmla="*/ 591418 h 1126596"/>
                <a:gd name="connsiteX25" fmla="*/ 821184 w 916597"/>
                <a:gd name="connsiteY25" fmla="*/ 741416 h 1126596"/>
                <a:gd name="connsiteX26" fmla="*/ 911615 w 916597"/>
                <a:gd name="connsiteY26" fmla="*/ 840798 h 1126596"/>
                <a:gd name="connsiteX27" fmla="*/ 910689 w 916597"/>
                <a:gd name="connsiteY27" fmla="*/ 854686 h 1126596"/>
                <a:gd name="connsiteX28" fmla="*/ 701124 w 916597"/>
                <a:gd name="connsiteY28" fmla="*/ 1004376 h 1126596"/>
                <a:gd name="connsiteX29" fmla="*/ 620878 w 916597"/>
                <a:gd name="connsiteY29" fmla="*/ 1040795 h 1126596"/>
                <a:gd name="connsiteX30" fmla="*/ 383227 w 916597"/>
                <a:gd name="connsiteY30" fmla="*/ 1114868 h 1126596"/>
                <a:gd name="connsiteX31" fmla="*/ 340327 w 916597"/>
                <a:gd name="connsiteY31" fmla="*/ 1120732 h 1126596"/>
                <a:gd name="connsiteX32" fmla="*/ 234772 w 916597"/>
                <a:gd name="connsiteY32" fmla="*/ 1126596 h 112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16597" h="1126596">
                  <a:moveTo>
                    <a:pt x="234772" y="1126596"/>
                  </a:moveTo>
                  <a:cubicBezTo>
                    <a:pt x="218723" y="1126596"/>
                    <a:pt x="202366" y="1126596"/>
                    <a:pt x="186316" y="1126596"/>
                  </a:cubicBezTo>
                  <a:cubicBezTo>
                    <a:pt x="176749" y="1126596"/>
                    <a:pt x="176440" y="1125979"/>
                    <a:pt x="173662" y="1117337"/>
                  </a:cubicBezTo>
                  <a:cubicBezTo>
                    <a:pt x="165020" y="1090486"/>
                    <a:pt x="156070" y="1063634"/>
                    <a:pt x="147737" y="1036783"/>
                  </a:cubicBezTo>
                  <a:cubicBezTo>
                    <a:pt x="128601" y="975981"/>
                    <a:pt x="111009" y="914871"/>
                    <a:pt x="97120" y="852835"/>
                  </a:cubicBezTo>
                  <a:cubicBezTo>
                    <a:pt x="89404" y="818267"/>
                    <a:pt x="81688" y="783700"/>
                    <a:pt x="74898" y="748824"/>
                  </a:cubicBezTo>
                  <a:cubicBezTo>
                    <a:pt x="65022" y="699442"/>
                    <a:pt x="56380" y="650060"/>
                    <a:pt x="48973" y="600369"/>
                  </a:cubicBezTo>
                  <a:cubicBezTo>
                    <a:pt x="43726" y="563641"/>
                    <a:pt x="37553" y="527222"/>
                    <a:pt x="32923" y="490494"/>
                  </a:cubicBezTo>
                  <a:cubicBezTo>
                    <a:pt x="28602" y="455927"/>
                    <a:pt x="23047" y="421359"/>
                    <a:pt x="20886" y="386174"/>
                  </a:cubicBezTo>
                  <a:cubicBezTo>
                    <a:pt x="19035" y="356545"/>
                    <a:pt x="13788" y="326916"/>
                    <a:pt x="12553" y="297287"/>
                  </a:cubicBezTo>
                  <a:cubicBezTo>
                    <a:pt x="11627" y="275991"/>
                    <a:pt x="9467" y="254695"/>
                    <a:pt x="8850" y="233399"/>
                  </a:cubicBezTo>
                  <a:cubicBezTo>
                    <a:pt x="8541" y="217658"/>
                    <a:pt x="6689" y="202226"/>
                    <a:pt x="5763" y="186486"/>
                  </a:cubicBezTo>
                  <a:cubicBezTo>
                    <a:pt x="5763" y="184634"/>
                    <a:pt x="5146" y="182473"/>
                    <a:pt x="5146" y="180622"/>
                  </a:cubicBezTo>
                  <a:cubicBezTo>
                    <a:pt x="5146" y="142351"/>
                    <a:pt x="1442" y="104079"/>
                    <a:pt x="1751" y="65808"/>
                  </a:cubicBezTo>
                  <a:cubicBezTo>
                    <a:pt x="1751" y="49451"/>
                    <a:pt x="-718" y="32784"/>
                    <a:pt x="208" y="16426"/>
                  </a:cubicBezTo>
                  <a:cubicBezTo>
                    <a:pt x="825" y="3772"/>
                    <a:pt x="2677" y="2229"/>
                    <a:pt x="14714" y="686"/>
                  </a:cubicBezTo>
                  <a:cubicBezTo>
                    <a:pt x="25516" y="-857"/>
                    <a:pt x="36318" y="686"/>
                    <a:pt x="47121" y="686"/>
                  </a:cubicBezTo>
                  <a:cubicBezTo>
                    <a:pt x="92182" y="994"/>
                    <a:pt x="137552" y="377"/>
                    <a:pt x="182613" y="1612"/>
                  </a:cubicBezTo>
                  <a:cubicBezTo>
                    <a:pt x="271192" y="3772"/>
                    <a:pt x="360079" y="2846"/>
                    <a:pt x="448658" y="4389"/>
                  </a:cubicBezTo>
                  <a:cubicBezTo>
                    <a:pt x="482609" y="5007"/>
                    <a:pt x="516250" y="5315"/>
                    <a:pt x="550200" y="5624"/>
                  </a:cubicBezTo>
                  <a:cubicBezTo>
                    <a:pt x="561003" y="5624"/>
                    <a:pt x="565632" y="9945"/>
                    <a:pt x="564398" y="20130"/>
                  </a:cubicBezTo>
                  <a:cubicBezTo>
                    <a:pt x="562237" y="38031"/>
                    <a:pt x="565324" y="55623"/>
                    <a:pt x="566867" y="73216"/>
                  </a:cubicBezTo>
                  <a:cubicBezTo>
                    <a:pt x="570879" y="115190"/>
                    <a:pt x="576126" y="157165"/>
                    <a:pt x="582916" y="199140"/>
                  </a:cubicBezTo>
                  <a:cubicBezTo>
                    <a:pt x="594953" y="271670"/>
                    <a:pt x="610385" y="343274"/>
                    <a:pt x="637545" y="411791"/>
                  </a:cubicBezTo>
                  <a:cubicBezTo>
                    <a:pt x="661927" y="472902"/>
                    <a:pt x="686618" y="533703"/>
                    <a:pt x="718099" y="591418"/>
                  </a:cubicBezTo>
                  <a:cubicBezTo>
                    <a:pt x="747420" y="644813"/>
                    <a:pt x="780753" y="695738"/>
                    <a:pt x="821184" y="741416"/>
                  </a:cubicBezTo>
                  <a:cubicBezTo>
                    <a:pt x="850813" y="775058"/>
                    <a:pt x="880443" y="808391"/>
                    <a:pt x="911615" y="840798"/>
                  </a:cubicBezTo>
                  <a:cubicBezTo>
                    <a:pt x="918405" y="847896"/>
                    <a:pt x="918405" y="848514"/>
                    <a:pt x="910689" y="854686"/>
                  </a:cubicBezTo>
                  <a:cubicBezTo>
                    <a:pt x="843715" y="908389"/>
                    <a:pt x="774888" y="959623"/>
                    <a:pt x="701124" y="1004376"/>
                  </a:cubicBezTo>
                  <a:cubicBezTo>
                    <a:pt x="675816" y="1019808"/>
                    <a:pt x="648656" y="1030610"/>
                    <a:pt x="620878" y="1040795"/>
                  </a:cubicBezTo>
                  <a:cubicBezTo>
                    <a:pt x="542793" y="1069498"/>
                    <a:pt x="463782" y="1094498"/>
                    <a:pt x="383227" y="1114868"/>
                  </a:cubicBezTo>
                  <a:cubicBezTo>
                    <a:pt x="369030" y="1118572"/>
                    <a:pt x="354524" y="1119498"/>
                    <a:pt x="340327" y="1120732"/>
                  </a:cubicBezTo>
                  <a:cubicBezTo>
                    <a:pt x="304833" y="1123201"/>
                    <a:pt x="269649" y="1126288"/>
                    <a:pt x="234772" y="1126596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8" name="任意多边形: 形状 107"/>
            <p:cNvSpPr/>
            <p:nvPr>
              <p:custDataLst>
                <p:tags r:id="rId15"/>
              </p:custDataLst>
            </p:nvPr>
          </p:nvSpPr>
          <p:spPr>
            <a:xfrm>
              <a:off x="225355" y="6379365"/>
              <a:ext cx="270739" cy="369589"/>
            </a:xfrm>
            <a:custGeom>
              <a:avLst/>
              <a:gdLst>
                <a:gd name="connsiteX0" fmla="*/ 323922 w 816962"/>
                <a:gd name="connsiteY0" fmla="*/ 49 h 1133231"/>
                <a:gd name="connsiteX1" fmla="*/ 493364 w 816962"/>
                <a:gd name="connsiteY1" fmla="*/ 3444 h 1133231"/>
                <a:gd name="connsiteX2" fmla="*/ 613116 w 816962"/>
                <a:gd name="connsiteY2" fmla="*/ 4988 h 1133231"/>
                <a:gd name="connsiteX3" fmla="*/ 634721 w 816962"/>
                <a:gd name="connsiteY3" fmla="*/ 7148 h 1133231"/>
                <a:gd name="connsiteX4" fmla="*/ 643362 w 816962"/>
                <a:gd name="connsiteY4" fmla="*/ 16099 h 1133231"/>
                <a:gd name="connsiteX5" fmla="*/ 644597 w 816962"/>
                <a:gd name="connsiteY5" fmla="*/ 60851 h 1133231"/>
                <a:gd name="connsiteX6" fmla="*/ 650152 w 816962"/>
                <a:gd name="connsiteY6" fmla="*/ 202207 h 1133231"/>
                <a:gd name="connsiteX7" fmla="*/ 664658 w 816962"/>
                <a:gd name="connsiteY7" fmla="*/ 393871 h 1133231"/>
                <a:gd name="connsiteX8" fmla="*/ 681633 w 816962"/>
                <a:gd name="connsiteY8" fmla="*/ 534301 h 1133231"/>
                <a:gd name="connsiteX9" fmla="*/ 705399 w 816962"/>
                <a:gd name="connsiteY9" fmla="*/ 675966 h 1133231"/>
                <a:gd name="connsiteX10" fmla="*/ 739966 w 816962"/>
                <a:gd name="connsiteY10" fmla="*/ 854976 h 1133231"/>
                <a:gd name="connsiteX11" fmla="*/ 790583 w 816962"/>
                <a:gd name="connsiteY11" fmla="*/ 1033986 h 1133231"/>
                <a:gd name="connsiteX12" fmla="*/ 814348 w 816962"/>
                <a:gd name="connsiteY12" fmla="*/ 1113923 h 1133231"/>
                <a:gd name="connsiteX13" fmla="*/ 815582 w 816962"/>
                <a:gd name="connsiteY13" fmla="*/ 1118552 h 1133231"/>
                <a:gd name="connsiteX14" fmla="*/ 802928 w 816962"/>
                <a:gd name="connsiteY14" fmla="*/ 1132441 h 1133231"/>
                <a:gd name="connsiteX15" fmla="*/ 719287 w 816962"/>
                <a:gd name="connsiteY15" fmla="*/ 1121022 h 1133231"/>
                <a:gd name="connsiteX16" fmla="*/ 658486 w 816962"/>
                <a:gd name="connsiteY16" fmla="*/ 1111145 h 1133231"/>
                <a:gd name="connsiteX17" fmla="*/ 491513 w 816962"/>
                <a:gd name="connsiteY17" fmla="*/ 1068553 h 1133231"/>
                <a:gd name="connsiteX18" fmla="*/ 403860 w 816962"/>
                <a:gd name="connsiteY18" fmla="*/ 1037381 h 1133231"/>
                <a:gd name="connsiteX19" fmla="*/ 336885 w 816962"/>
                <a:gd name="connsiteY19" fmla="*/ 1001270 h 1133231"/>
                <a:gd name="connsiteX20" fmla="*/ 209109 w 816962"/>
                <a:gd name="connsiteY20" fmla="*/ 918555 h 1133231"/>
                <a:gd name="connsiteX21" fmla="*/ 124542 w 816962"/>
                <a:gd name="connsiteY21" fmla="*/ 854050 h 1133231"/>
                <a:gd name="connsiteX22" fmla="*/ 43062 w 816962"/>
                <a:gd name="connsiteY22" fmla="*/ 771335 h 1133231"/>
                <a:gd name="connsiteX23" fmla="*/ 3556 w 816962"/>
                <a:gd name="connsiteY23" fmla="*/ 728743 h 1133231"/>
                <a:gd name="connsiteX24" fmla="*/ 1705 w 816962"/>
                <a:gd name="connsiteY24" fmla="*/ 714854 h 1133231"/>
                <a:gd name="connsiteX25" fmla="*/ 19914 w 816962"/>
                <a:gd name="connsiteY25" fmla="*/ 689546 h 1133231"/>
                <a:gd name="connsiteX26" fmla="*/ 52938 w 816962"/>
                <a:gd name="connsiteY26" fmla="*/ 638930 h 1133231"/>
                <a:gd name="connsiteX27" fmla="*/ 169912 w 816962"/>
                <a:gd name="connsiteY27" fmla="*/ 412081 h 1133231"/>
                <a:gd name="connsiteX28" fmla="*/ 214665 w 816962"/>
                <a:gd name="connsiteY28" fmla="*/ 302514 h 1133231"/>
                <a:gd name="connsiteX29" fmla="*/ 235035 w 816962"/>
                <a:gd name="connsiteY29" fmla="*/ 215479 h 1133231"/>
                <a:gd name="connsiteX30" fmla="*/ 255405 w 816962"/>
                <a:gd name="connsiteY30" fmla="*/ 97579 h 1133231"/>
                <a:gd name="connsiteX31" fmla="*/ 261578 w 816962"/>
                <a:gd name="connsiteY31" fmla="*/ 29061 h 1133231"/>
                <a:gd name="connsiteX32" fmla="*/ 263121 w 816962"/>
                <a:gd name="connsiteY32" fmla="*/ 9926 h 1133231"/>
                <a:gd name="connsiteX33" fmla="*/ 274232 w 816962"/>
                <a:gd name="connsiteY33" fmla="*/ 667 h 1133231"/>
                <a:gd name="connsiteX34" fmla="*/ 323922 w 816962"/>
                <a:gd name="connsiteY34" fmla="*/ 49 h 113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16962" h="1133231">
                  <a:moveTo>
                    <a:pt x="323922" y="49"/>
                  </a:moveTo>
                  <a:cubicBezTo>
                    <a:pt x="378243" y="2827"/>
                    <a:pt x="435958" y="1593"/>
                    <a:pt x="493364" y="3444"/>
                  </a:cubicBezTo>
                  <a:cubicBezTo>
                    <a:pt x="533179" y="4679"/>
                    <a:pt x="573302" y="4370"/>
                    <a:pt x="613116" y="4988"/>
                  </a:cubicBezTo>
                  <a:cubicBezTo>
                    <a:pt x="620523" y="4988"/>
                    <a:pt x="627313" y="7148"/>
                    <a:pt x="634721" y="7148"/>
                  </a:cubicBezTo>
                  <a:cubicBezTo>
                    <a:pt x="640585" y="7148"/>
                    <a:pt x="643054" y="9926"/>
                    <a:pt x="643362" y="16099"/>
                  </a:cubicBezTo>
                  <a:cubicBezTo>
                    <a:pt x="644597" y="30913"/>
                    <a:pt x="643980" y="46036"/>
                    <a:pt x="644597" y="60851"/>
                  </a:cubicBezTo>
                  <a:cubicBezTo>
                    <a:pt x="646449" y="108073"/>
                    <a:pt x="647375" y="155294"/>
                    <a:pt x="650152" y="202207"/>
                  </a:cubicBezTo>
                  <a:cubicBezTo>
                    <a:pt x="653856" y="266095"/>
                    <a:pt x="658177" y="329983"/>
                    <a:pt x="664658" y="393871"/>
                  </a:cubicBezTo>
                  <a:cubicBezTo>
                    <a:pt x="669288" y="440784"/>
                    <a:pt x="674535" y="487697"/>
                    <a:pt x="681633" y="534301"/>
                  </a:cubicBezTo>
                  <a:cubicBezTo>
                    <a:pt x="688732" y="581523"/>
                    <a:pt x="697374" y="628744"/>
                    <a:pt x="705399" y="675966"/>
                  </a:cubicBezTo>
                  <a:cubicBezTo>
                    <a:pt x="715892" y="735842"/>
                    <a:pt x="727003" y="795717"/>
                    <a:pt x="739966" y="854976"/>
                  </a:cubicBezTo>
                  <a:cubicBezTo>
                    <a:pt x="753237" y="915777"/>
                    <a:pt x="769904" y="975345"/>
                    <a:pt x="790583" y="1033986"/>
                  </a:cubicBezTo>
                  <a:cubicBezTo>
                    <a:pt x="799842" y="1060220"/>
                    <a:pt x="807558" y="1087071"/>
                    <a:pt x="814348" y="1113923"/>
                  </a:cubicBezTo>
                  <a:cubicBezTo>
                    <a:pt x="814656" y="1115466"/>
                    <a:pt x="815274" y="1117009"/>
                    <a:pt x="815582" y="1118552"/>
                  </a:cubicBezTo>
                  <a:cubicBezTo>
                    <a:pt x="818669" y="1133059"/>
                    <a:pt x="817434" y="1134602"/>
                    <a:pt x="802928" y="1132441"/>
                  </a:cubicBezTo>
                  <a:cubicBezTo>
                    <a:pt x="775151" y="1128429"/>
                    <a:pt x="747373" y="1123799"/>
                    <a:pt x="719287" y="1121022"/>
                  </a:cubicBezTo>
                  <a:cubicBezTo>
                    <a:pt x="698917" y="1118861"/>
                    <a:pt x="678856" y="1115158"/>
                    <a:pt x="658486" y="1111145"/>
                  </a:cubicBezTo>
                  <a:cubicBezTo>
                    <a:pt x="602005" y="1100343"/>
                    <a:pt x="546450" y="1085528"/>
                    <a:pt x="491513" y="1068553"/>
                  </a:cubicBezTo>
                  <a:cubicBezTo>
                    <a:pt x="461883" y="1059294"/>
                    <a:pt x="432563" y="1049418"/>
                    <a:pt x="403860" y="1037381"/>
                  </a:cubicBezTo>
                  <a:cubicBezTo>
                    <a:pt x="380403" y="1027504"/>
                    <a:pt x="358798" y="1014233"/>
                    <a:pt x="336885" y="1001270"/>
                  </a:cubicBezTo>
                  <a:cubicBezTo>
                    <a:pt x="293367" y="975036"/>
                    <a:pt x="250467" y="947876"/>
                    <a:pt x="209109" y="918555"/>
                  </a:cubicBezTo>
                  <a:cubicBezTo>
                    <a:pt x="180097" y="897876"/>
                    <a:pt x="151702" y="877198"/>
                    <a:pt x="124542" y="854050"/>
                  </a:cubicBezTo>
                  <a:cubicBezTo>
                    <a:pt x="94913" y="828742"/>
                    <a:pt x="69296" y="799730"/>
                    <a:pt x="43062" y="771335"/>
                  </a:cubicBezTo>
                  <a:cubicBezTo>
                    <a:pt x="30099" y="757138"/>
                    <a:pt x="16210" y="743558"/>
                    <a:pt x="3556" y="728743"/>
                  </a:cubicBezTo>
                  <a:cubicBezTo>
                    <a:pt x="-456" y="723805"/>
                    <a:pt x="-1073" y="720410"/>
                    <a:pt x="1705" y="714854"/>
                  </a:cubicBezTo>
                  <a:cubicBezTo>
                    <a:pt x="6334" y="705287"/>
                    <a:pt x="13124" y="696953"/>
                    <a:pt x="19914" y="689546"/>
                  </a:cubicBezTo>
                  <a:cubicBezTo>
                    <a:pt x="33803" y="674423"/>
                    <a:pt x="43062" y="656522"/>
                    <a:pt x="52938" y="638930"/>
                  </a:cubicBezTo>
                  <a:cubicBezTo>
                    <a:pt x="93987" y="564239"/>
                    <a:pt x="133493" y="488932"/>
                    <a:pt x="169912" y="412081"/>
                  </a:cubicBezTo>
                  <a:cubicBezTo>
                    <a:pt x="186887" y="376279"/>
                    <a:pt x="203245" y="340477"/>
                    <a:pt x="214665" y="302514"/>
                  </a:cubicBezTo>
                  <a:cubicBezTo>
                    <a:pt x="223306" y="273811"/>
                    <a:pt x="228862" y="244799"/>
                    <a:pt x="235035" y="215479"/>
                  </a:cubicBezTo>
                  <a:cubicBezTo>
                    <a:pt x="243059" y="176282"/>
                    <a:pt x="250467" y="137085"/>
                    <a:pt x="255405" y="97579"/>
                  </a:cubicBezTo>
                  <a:cubicBezTo>
                    <a:pt x="258183" y="74740"/>
                    <a:pt x="262503" y="52209"/>
                    <a:pt x="261578" y="29061"/>
                  </a:cubicBezTo>
                  <a:cubicBezTo>
                    <a:pt x="261269" y="22580"/>
                    <a:pt x="262195" y="16099"/>
                    <a:pt x="263121" y="9926"/>
                  </a:cubicBezTo>
                  <a:cubicBezTo>
                    <a:pt x="264355" y="1901"/>
                    <a:pt x="265898" y="667"/>
                    <a:pt x="274232" y="667"/>
                  </a:cubicBezTo>
                  <a:cubicBezTo>
                    <a:pt x="289972" y="-259"/>
                    <a:pt x="305404" y="49"/>
                    <a:pt x="323922" y="49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9" name="任意多边形: 形状 108"/>
            <p:cNvSpPr/>
            <p:nvPr>
              <p:custDataLst>
                <p:tags r:id="rId16"/>
              </p:custDataLst>
            </p:nvPr>
          </p:nvSpPr>
          <p:spPr>
            <a:xfrm>
              <a:off x="231289" y="6001991"/>
              <a:ext cx="271775" cy="366117"/>
            </a:xfrm>
            <a:custGeom>
              <a:avLst/>
              <a:gdLst>
                <a:gd name="connsiteX0" fmla="*/ 481323 w 820088"/>
                <a:gd name="connsiteY0" fmla="*/ 1119190 h 1122585"/>
                <a:gd name="connsiteX1" fmla="*/ 379781 w 820088"/>
                <a:gd name="connsiteY1" fmla="*/ 1119190 h 1122585"/>
                <a:gd name="connsiteX2" fmla="*/ 257561 w 820088"/>
                <a:gd name="connsiteY2" fmla="*/ 1117338 h 1122585"/>
                <a:gd name="connsiteX3" fmla="*/ 245524 w 820088"/>
                <a:gd name="connsiteY3" fmla="*/ 1105919 h 1122585"/>
                <a:gd name="connsiteX4" fmla="*/ 243672 w 820088"/>
                <a:gd name="connsiteY4" fmla="*/ 1057463 h 1122585"/>
                <a:gd name="connsiteX5" fmla="*/ 221141 w 820088"/>
                <a:gd name="connsiteY5" fmla="*/ 895119 h 1122585"/>
                <a:gd name="connsiteX6" fmla="*/ 189969 w 820088"/>
                <a:gd name="connsiteY6" fmla="*/ 766109 h 1122585"/>
                <a:gd name="connsiteX7" fmla="*/ 142130 w 820088"/>
                <a:gd name="connsiteY7" fmla="*/ 640802 h 1122585"/>
                <a:gd name="connsiteX8" fmla="*/ 22070 w 820088"/>
                <a:gd name="connsiteY8" fmla="*/ 425681 h 1122585"/>
                <a:gd name="connsiteX9" fmla="*/ 5095 w 820088"/>
                <a:gd name="connsiteY9" fmla="*/ 400682 h 1122585"/>
                <a:gd name="connsiteX10" fmla="*/ 6021 w 820088"/>
                <a:gd name="connsiteY10" fmla="*/ 380929 h 1122585"/>
                <a:gd name="connsiteX11" fmla="*/ 43983 w 820088"/>
                <a:gd name="connsiteY11" fmla="*/ 340189 h 1122585"/>
                <a:gd name="connsiteX12" fmla="*/ 152932 w 820088"/>
                <a:gd name="connsiteY12" fmla="*/ 239264 h 1122585"/>
                <a:gd name="connsiteX13" fmla="*/ 277931 w 820088"/>
                <a:gd name="connsiteY13" fmla="*/ 150068 h 1122585"/>
                <a:gd name="connsiteX14" fmla="*/ 427311 w 820088"/>
                <a:gd name="connsiteY14" fmla="*/ 73217 h 1122585"/>
                <a:gd name="connsiteX15" fmla="*/ 632247 w 820088"/>
                <a:gd name="connsiteY15" fmla="*/ 13341 h 1122585"/>
                <a:gd name="connsiteX16" fmla="*/ 809096 w 820088"/>
                <a:gd name="connsiteY16" fmla="*/ 70 h 1122585"/>
                <a:gd name="connsiteX17" fmla="*/ 818355 w 820088"/>
                <a:gd name="connsiteY17" fmla="*/ 13033 h 1122585"/>
                <a:gd name="connsiteX18" fmla="*/ 789961 w 820088"/>
                <a:gd name="connsiteY18" fmla="*/ 90192 h 1122585"/>
                <a:gd name="connsiteX19" fmla="*/ 731628 w 820088"/>
                <a:gd name="connsiteY19" fmla="*/ 276918 h 1122585"/>
                <a:gd name="connsiteX20" fmla="*/ 665580 w 820088"/>
                <a:gd name="connsiteY20" fmla="*/ 591420 h 1122585"/>
                <a:gd name="connsiteX21" fmla="*/ 645518 w 820088"/>
                <a:gd name="connsiteY21" fmla="*/ 726294 h 1122585"/>
                <a:gd name="connsiteX22" fmla="*/ 634099 w 820088"/>
                <a:gd name="connsiteY22" fmla="*/ 866107 h 1122585"/>
                <a:gd name="connsiteX23" fmla="*/ 627926 w 820088"/>
                <a:gd name="connsiteY23" fmla="*/ 1052216 h 1122585"/>
                <a:gd name="connsiteX24" fmla="*/ 627926 w 820088"/>
                <a:gd name="connsiteY24" fmla="*/ 1112709 h 1122585"/>
                <a:gd name="connsiteX25" fmla="*/ 618667 w 820088"/>
                <a:gd name="connsiteY25" fmla="*/ 1122585 h 1122585"/>
                <a:gd name="connsiteX26" fmla="*/ 501384 w 820088"/>
                <a:gd name="connsiteY26" fmla="*/ 1121042 h 1122585"/>
                <a:gd name="connsiteX27" fmla="*/ 481940 w 820088"/>
                <a:gd name="connsiteY27" fmla="*/ 1121042 h 1122585"/>
                <a:gd name="connsiteX28" fmla="*/ 481323 w 820088"/>
                <a:gd name="connsiteY28" fmla="*/ 1119190 h 112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20088" h="1122585">
                  <a:moveTo>
                    <a:pt x="481323" y="1119190"/>
                  </a:moveTo>
                  <a:cubicBezTo>
                    <a:pt x="447373" y="1119190"/>
                    <a:pt x="413423" y="1119499"/>
                    <a:pt x="379781" y="1119190"/>
                  </a:cubicBezTo>
                  <a:cubicBezTo>
                    <a:pt x="339041" y="1118882"/>
                    <a:pt x="298301" y="1117956"/>
                    <a:pt x="257561" y="1117338"/>
                  </a:cubicBezTo>
                  <a:cubicBezTo>
                    <a:pt x="246758" y="1117030"/>
                    <a:pt x="247067" y="1117030"/>
                    <a:pt x="245524" y="1105919"/>
                  </a:cubicBezTo>
                  <a:cubicBezTo>
                    <a:pt x="243363" y="1089870"/>
                    <a:pt x="244289" y="1073821"/>
                    <a:pt x="243672" y="1057463"/>
                  </a:cubicBezTo>
                  <a:cubicBezTo>
                    <a:pt x="241820" y="1002525"/>
                    <a:pt x="233487" y="948514"/>
                    <a:pt x="221141" y="895119"/>
                  </a:cubicBezTo>
                  <a:cubicBezTo>
                    <a:pt x="210956" y="851910"/>
                    <a:pt x="201080" y="808701"/>
                    <a:pt x="189969" y="766109"/>
                  </a:cubicBezTo>
                  <a:cubicBezTo>
                    <a:pt x="178549" y="722591"/>
                    <a:pt x="160957" y="681542"/>
                    <a:pt x="142130" y="640802"/>
                  </a:cubicBezTo>
                  <a:cubicBezTo>
                    <a:pt x="107254" y="566111"/>
                    <a:pt x="66823" y="494816"/>
                    <a:pt x="22070" y="425681"/>
                  </a:cubicBezTo>
                  <a:cubicBezTo>
                    <a:pt x="16515" y="417348"/>
                    <a:pt x="10959" y="409015"/>
                    <a:pt x="5095" y="400682"/>
                  </a:cubicBezTo>
                  <a:cubicBezTo>
                    <a:pt x="-1695" y="390805"/>
                    <a:pt x="-2004" y="390188"/>
                    <a:pt x="6021" y="380929"/>
                  </a:cubicBezTo>
                  <a:cubicBezTo>
                    <a:pt x="18366" y="367040"/>
                    <a:pt x="31021" y="353460"/>
                    <a:pt x="43983" y="340189"/>
                  </a:cubicBezTo>
                  <a:cubicBezTo>
                    <a:pt x="78242" y="304387"/>
                    <a:pt x="114353" y="270437"/>
                    <a:pt x="152932" y="239264"/>
                  </a:cubicBezTo>
                  <a:cubicBezTo>
                    <a:pt x="192747" y="206857"/>
                    <a:pt x="234104" y="176919"/>
                    <a:pt x="277931" y="150068"/>
                  </a:cubicBezTo>
                  <a:cubicBezTo>
                    <a:pt x="325770" y="120747"/>
                    <a:pt x="375152" y="94513"/>
                    <a:pt x="427311" y="73217"/>
                  </a:cubicBezTo>
                  <a:cubicBezTo>
                    <a:pt x="493360" y="45748"/>
                    <a:pt x="561569" y="25687"/>
                    <a:pt x="632247" y="13341"/>
                  </a:cubicBezTo>
                  <a:cubicBezTo>
                    <a:pt x="690888" y="2848"/>
                    <a:pt x="749838" y="-547"/>
                    <a:pt x="809096" y="70"/>
                  </a:cubicBezTo>
                  <a:cubicBezTo>
                    <a:pt x="820207" y="70"/>
                    <a:pt x="822059" y="2539"/>
                    <a:pt x="818355" y="13033"/>
                  </a:cubicBezTo>
                  <a:cubicBezTo>
                    <a:pt x="809096" y="38958"/>
                    <a:pt x="800146" y="64884"/>
                    <a:pt x="789961" y="90192"/>
                  </a:cubicBezTo>
                  <a:cubicBezTo>
                    <a:pt x="765270" y="150685"/>
                    <a:pt x="747369" y="213339"/>
                    <a:pt x="731628" y="276918"/>
                  </a:cubicBezTo>
                  <a:cubicBezTo>
                    <a:pt x="706011" y="380929"/>
                    <a:pt x="685641" y="486174"/>
                    <a:pt x="665580" y="591420"/>
                  </a:cubicBezTo>
                  <a:cubicBezTo>
                    <a:pt x="656938" y="636172"/>
                    <a:pt x="649839" y="681233"/>
                    <a:pt x="645518" y="726294"/>
                  </a:cubicBezTo>
                  <a:cubicBezTo>
                    <a:pt x="640889" y="772899"/>
                    <a:pt x="636568" y="819194"/>
                    <a:pt x="634099" y="866107"/>
                  </a:cubicBezTo>
                  <a:cubicBezTo>
                    <a:pt x="630704" y="928144"/>
                    <a:pt x="629161" y="990180"/>
                    <a:pt x="627926" y="1052216"/>
                  </a:cubicBezTo>
                  <a:cubicBezTo>
                    <a:pt x="627617" y="1072277"/>
                    <a:pt x="627926" y="1092647"/>
                    <a:pt x="627926" y="1112709"/>
                  </a:cubicBezTo>
                  <a:cubicBezTo>
                    <a:pt x="627926" y="1121968"/>
                    <a:pt x="627617" y="1122585"/>
                    <a:pt x="618667" y="1122585"/>
                  </a:cubicBezTo>
                  <a:cubicBezTo>
                    <a:pt x="579470" y="1121968"/>
                    <a:pt x="540581" y="1122894"/>
                    <a:pt x="501384" y="1121042"/>
                  </a:cubicBezTo>
                  <a:cubicBezTo>
                    <a:pt x="494903" y="1120733"/>
                    <a:pt x="488422" y="1121042"/>
                    <a:pt x="481940" y="1121042"/>
                  </a:cubicBezTo>
                  <a:cubicBezTo>
                    <a:pt x="481323" y="1120116"/>
                    <a:pt x="481323" y="1119808"/>
                    <a:pt x="481323" y="1119190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0" name="任意多边形: 形状 109"/>
            <p:cNvSpPr/>
            <p:nvPr>
              <p:custDataLst>
                <p:tags r:id="rId17"/>
              </p:custDataLst>
            </p:nvPr>
          </p:nvSpPr>
          <p:spPr>
            <a:xfrm>
              <a:off x="650798" y="6382300"/>
              <a:ext cx="232281" cy="265181"/>
            </a:xfrm>
            <a:custGeom>
              <a:avLst/>
              <a:gdLst>
                <a:gd name="connsiteX0" fmla="*/ 77159 w 700916"/>
                <a:gd name="connsiteY0" fmla="*/ 0 h 813096"/>
                <a:gd name="connsiteX1" fmla="*/ 362032 w 700916"/>
                <a:gd name="connsiteY1" fmla="*/ 3395 h 813096"/>
                <a:gd name="connsiteX2" fmla="*/ 619436 w 700916"/>
                <a:gd name="connsiteY2" fmla="*/ 5556 h 813096"/>
                <a:gd name="connsiteX3" fmla="*/ 687028 w 700916"/>
                <a:gd name="connsiteY3" fmla="*/ 7099 h 813096"/>
                <a:gd name="connsiteX4" fmla="*/ 700916 w 700916"/>
                <a:gd name="connsiteY4" fmla="*/ 21913 h 813096"/>
                <a:gd name="connsiteX5" fmla="*/ 696287 w 700916"/>
                <a:gd name="connsiteY5" fmla="*/ 87962 h 813096"/>
                <a:gd name="connsiteX6" fmla="*/ 695669 w 700916"/>
                <a:gd name="connsiteY6" fmla="*/ 104937 h 813096"/>
                <a:gd name="connsiteX7" fmla="*/ 673756 w 700916"/>
                <a:gd name="connsiteY7" fmla="*/ 252774 h 813096"/>
                <a:gd name="connsiteX8" fmla="*/ 635176 w 700916"/>
                <a:gd name="connsiteY8" fmla="*/ 374686 h 813096"/>
                <a:gd name="connsiteX9" fmla="*/ 579004 w 700916"/>
                <a:gd name="connsiteY9" fmla="*/ 504623 h 813096"/>
                <a:gd name="connsiteX10" fmla="*/ 466352 w 700916"/>
                <a:gd name="connsiteY10" fmla="*/ 681781 h 813096"/>
                <a:gd name="connsiteX11" fmla="*/ 360797 w 700916"/>
                <a:gd name="connsiteY11" fmla="*/ 803075 h 813096"/>
                <a:gd name="connsiteX12" fmla="*/ 357402 w 700916"/>
                <a:gd name="connsiteY12" fmla="*/ 806470 h 813096"/>
                <a:gd name="connsiteX13" fmla="*/ 334872 w 700916"/>
                <a:gd name="connsiteY13" fmla="*/ 808322 h 813096"/>
                <a:gd name="connsiteX14" fmla="*/ 321600 w 700916"/>
                <a:gd name="connsiteY14" fmla="*/ 794434 h 813096"/>
                <a:gd name="connsiteX15" fmla="*/ 279934 w 700916"/>
                <a:gd name="connsiteY15" fmla="*/ 749064 h 813096"/>
                <a:gd name="connsiteX16" fmla="*/ 239194 w 700916"/>
                <a:gd name="connsiteY16" fmla="*/ 698139 h 813096"/>
                <a:gd name="connsiteX17" fmla="*/ 219750 w 700916"/>
                <a:gd name="connsiteY17" fmla="*/ 672213 h 813096"/>
                <a:gd name="connsiteX18" fmla="*/ 149072 w 700916"/>
                <a:gd name="connsiteY18" fmla="*/ 564190 h 813096"/>
                <a:gd name="connsiteX19" fmla="*/ 87653 w 700916"/>
                <a:gd name="connsiteY19" fmla="*/ 437031 h 813096"/>
                <a:gd name="connsiteX20" fmla="*/ 54629 w 700916"/>
                <a:gd name="connsiteY20" fmla="*/ 349069 h 813096"/>
                <a:gd name="connsiteX21" fmla="*/ 45370 w 700916"/>
                <a:gd name="connsiteY21" fmla="*/ 314193 h 813096"/>
                <a:gd name="connsiteX22" fmla="*/ 36728 w 700916"/>
                <a:gd name="connsiteY22" fmla="*/ 284255 h 813096"/>
                <a:gd name="connsiteX23" fmla="*/ 23148 w 700916"/>
                <a:gd name="connsiteY23" fmla="*/ 226849 h 813096"/>
                <a:gd name="connsiteX24" fmla="*/ 7407 w 700916"/>
                <a:gd name="connsiteY24" fmla="*/ 125616 h 813096"/>
                <a:gd name="connsiteX25" fmla="*/ 0 w 700916"/>
                <a:gd name="connsiteY25" fmla="*/ 19753 h 813096"/>
                <a:gd name="connsiteX26" fmla="*/ 0 w 700916"/>
                <a:gd name="connsiteY26" fmla="*/ 13580 h 813096"/>
                <a:gd name="connsiteX27" fmla="*/ 13271 w 700916"/>
                <a:gd name="connsiteY27" fmla="*/ 617 h 813096"/>
                <a:gd name="connsiteX28" fmla="*/ 77159 w 700916"/>
                <a:gd name="connsiteY28" fmla="*/ 0 h 81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00916" h="813096">
                  <a:moveTo>
                    <a:pt x="77159" y="0"/>
                  </a:moveTo>
                  <a:cubicBezTo>
                    <a:pt x="169442" y="3086"/>
                    <a:pt x="265737" y="1543"/>
                    <a:pt x="362032" y="3395"/>
                  </a:cubicBezTo>
                  <a:cubicBezTo>
                    <a:pt x="447833" y="5247"/>
                    <a:pt x="533635" y="4321"/>
                    <a:pt x="619436" y="5556"/>
                  </a:cubicBezTo>
                  <a:cubicBezTo>
                    <a:pt x="641967" y="5864"/>
                    <a:pt x="664497" y="6173"/>
                    <a:pt x="687028" y="7099"/>
                  </a:cubicBezTo>
                  <a:cubicBezTo>
                    <a:pt x="698756" y="7716"/>
                    <a:pt x="700916" y="10185"/>
                    <a:pt x="700916" y="21913"/>
                  </a:cubicBezTo>
                  <a:cubicBezTo>
                    <a:pt x="700916" y="44135"/>
                    <a:pt x="700608" y="66049"/>
                    <a:pt x="696287" y="87962"/>
                  </a:cubicBezTo>
                  <a:cubicBezTo>
                    <a:pt x="695361" y="93517"/>
                    <a:pt x="696287" y="99381"/>
                    <a:pt x="695669" y="104937"/>
                  </a:cubicBezTo>
                  <a:cubicBezTo>
                    <a:pt x="688571" y="154319"/>
                    <a:pt x="682398" y="203701"/>
                    <a:pt x="673756" y="252774"/>
                  </a:cubicBezTo>
                  <a:cubicBezTo>
                    <a:pt x="666040" y="295058"/>
                    <a:pt x="651534" y="335181"/>
                    <a:pt x="635176" y="374686"/>
                  </a:cubicBezTo>
                  <a:cubicBezTo>
                    <a:pt x="617276" y="418204"/>
                    <a:pt x="599374" y="461722"/>
                    <a:pt x="579004" y="504623"/>
                  </a:cubicBezTo>
                  <a:cubicBezTo>
                    <a:pt x="548758" y="568511"/>
                    <a:pt x="511413" y="627152"/>
                    <a:pt x="466352" y="681781"/>
                  </a:cubicBezTo>
                  <a:cubicBezTo>
                    <a:pt x="432093" y="723138"/>
                    <a:pt x="396908" y="763570"/>
                    <a:pt x="360797" y="803075"/>
                  </a:cubicBezTo>
                  <a:cubicBezTo>
                    <a:pt x="359563" y="804310"/>
                    <a:pt x="358637" y="805544"/>
                    <a:pt x="357402" y="806470"/>
                  </a:cubicBezTo>
                  <a:cubicBezTo>
                    <a:pt x="349378" y="814804"/>
                    <a:pt x="344131" y="815112"/>
                    <a:pt x="334872" y="808322"/>
                  </a:cubicBezTo>
                  <a:cubicBezTo>
                    <a:pt x="329625" y="804310"/>
                    <a:pt x="325921" y="799063"/>
                    <a:pt x="321600" y="794434"/>
                  </a:cubicBezTo>
                  <a:cubicBezTo>
                    <a:pt x="308020" y="779310"/>
                    <a:pt x="293206" y="764804"/>
                    <a:pt x="279934" y="749064"/>
                  </a:cubicBezTo>
                  <a:cubicBezTo>
                    <a:pt x="266046" y="732397"/>
                    <a:pt x="251540" y="716348"/>
                    <a:pt x="239194" y="698139"/>
                  </a:cubicBezTo>
                  <a:cubicBezTo>
                    <a:pt x="233022" y="689188"/>
                    <a:pt x="225923" y="681163"/>
                    <a:pt x="219750" y="672213"/>
                  </a:cubicBezTo>
                  <a:cubicBezTo>
                    <a:pt x="195059" y="636720"/>
                    <a:pt x="169442" y="602152"/>
                    <a:pt x="149072" y="564190"/>
                  </a:cubicBezTo>
                  <a:cubicBezTo>
                    <a:pt x="126850" y="522832"/>
                    <a:pt x="105554" y="480549"/>
                    <a:pt x="87653" y="437031"/>
                  </a:cubicBezTo>
                  <a:cubicBezTo>
                    <a:pt x="75925" y="408019"/>
                    <a:pt x="64814" y="378699"/>
                    <a:pt x="54629" y="349069"/>
                  </a:cubicBezTo>
                  <a:cubicBezTo>
                    <a:pt x="50616" y="337650"/>
                    <a:pt x="47839" y="325921"/>
                    <a:pt x="45370" y="314193"/>
                  </a:cubicBezTo>
                  <a:cubicBezTo>
                    <a:pt x="43209" y="304008"/>
                    <a:pt x="38888" y="294440"/>
                    <a:pt x="36728" y="284255"/>
                  </a:cubicBezTo>
                  <a:cubicBezTo>
                    <a:pt x="32716" y="265120"/>
                    <a:pt x="27469" y="245984"/>
                    <a:pt x="23148" y="226849"/>
                  </a:cubicBezTo>
                  <a:cubicBezTo>
                    <a:pt x="16049" y="193516"/>
                    <a:pt x="10802" y="159566"/>
                    <a:pt x="7407" y="125616"/>
                  </a:cubicBezTo>
                  <a:cubicBezTo>
                    <a:pt x="4012" y="90431"/>
                    <a:pt x="309" y="55246"/>
                    <a:pt x="0" y="19753"/>
                  </a:cubicBezTo>
                  <a:cubicBezTo>
                    <a:pt x="0" y="17592"/>
                    <a:pt x="0" y="15741"/>
                    <a:pt x="0" y="13580"/>
                  </a:cubicBezTo>
                  <a:cubicBezTo>
                    <a:pt x="617" y="3395"/>
                    <a:pt x="3086" y="617"/>
                    <a:pt x="13271" y="617"/>
                  </a:cubicBezTo>
                  <a:cubicBezTo>
                    <a:pt x="33333" y="0"/>
                    <a:pt x="53086" y="0"/>
                    <a:pt x="77159" y="0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1" name="任意多边形: 形状 110"/>
            <p:cNvSpPr/>
            <p:nvPr>
              <p:custDataLst>
                <p:tags r:id="rId18"/>
              </p:custDataLst>
            </p:nvPr>
          </p:nvSpPr>
          <p:spPr>
            <a:xfrm>
              <a:off x="651412" y="6106673"/>
              <a:ext cx="232227" cy="266669"/>
            </a:xfrm>
            <a:custGeom>
              <a:avLst/>
              <a:gdLst>
                <a:gd name="connsiteX0" fmla="*/ 471907 w 700752"/>
                <a:gd name="connsiteY0" fmla="*/ 813338 h 817658"/>
                <a:gd name="connsiteX1" fmla="*/ 260182 w 700752"/>
                <a:gd name="connsiteY1" fmla="*/ 809943 h 817658"/>
                <a:gd name="connsiteX2" fmla="*/ 129628 w 700752"/>
                <a:gd name="connsiteY2" fmla="*/ 807782 h 817658"/>
                <a:gd name="connsiteX3" fmla="*/ 16049 w 700752"/>
                <a:gd name="connsiteY3" fmla="*/ 805930 h 817658"/>
                <a:gd name="connsiteX4" fmla="*/ 8951 w 700752"/>
                <a:gd name="connsiteY4" fmla="*/ 805622 h 817658"/>
                <a:gd name="connsiteX5" fmla="*/ 0 w 700752"/>
                <a:gd name="connsiteY5" fmla="*/ 795437 h 817658"/>
                <a:gd name="connsiteX6" fmla="*/ 2778 w 700752"/>
                <a:gd name="connsiteY6" fmla="*/ 739882 h 817658"/>
                <a:gd name="connsiteX7" fmla="*/ 9259 w 700752"/>
                <a:gd name="connsiteY7" fmla="*/ 676302 h 817658"/>
                <a:gd name="connsiteX8" fmla="*/ 34876 w 700752"/>
                <a:gd name="connsiteY8" fmla="*/ 547292 h 817658"/>
                <a:gd name="connsiteX9" fmla="*/ 53394 w 700752"/>
                <a:gd name="connsiteY9" fmla="*/ 482169 h 817658"/>
                <a:gd name="connsiteX10" fmla="*/ 73765 w 700752"/>
                <a:gd name="connsiteY10" fmla="*/ 425380 h 817658"/>
                <a:gd name="connsiteX11" fmla="*/ 96604 w 700752"/>
                <a:gd name="connsiteY11" fmla="*/ 368282 h 817658"/>
                <a:gd name="connsiteX12" fmla="*/ 110801 w 700752"/>
                <a:gd name="connsiteY12" fmla="*/ 338961 h 817658"/>
                <a:gd name="connsiteX13" fmla="*/ 159566 w 700752"/>
                <a:gd name="connsiteY13" fmla="*/ 247296 h 817658"/>
                <a:gd name="connsiteX14" fmla="*/ 227775 w 700752"/>
                <a:gd name="connsiteY14" fmla="*/ 144828 h 817658"/>
                <a:gd name="connsiteX15" fmla="*/ 302774 w 700752"/>
                <a:gd name="connsiteY15" fmla="*/ 55323 h 817658"/>
                <a:gd name="connsiteX16" fmla="*/ 354008 w 700752"/>
                <a:gd name="connsiteY16" fmla="*/ 4398 h 817658"/>
                <a:gd name="connsiteX17" fmla="*/ 367896 w 700752"/>
                <a:gd name="connsiteY17" fmla="*/ 4398 h 817658"/>
                <a:gd name="connsiteX18" fmla="*/ 438574 w 700752"/>
                <a:gd name="connsiteY18" fmla="*/ 80632 h 817658"/>
                <a:gd name="connsiteX19" fmla="*/ 541042 w 700752"/>
                <a:gd name="connsiteY19" fmla="*/ 237111 h 817658"/>
                <a:gd name="connsiteX20" fmla="*/ 606165 w 700752"/>
                <a:gd name="connsiteY20" fmla="*/ 363961 h 817658"/>
                <a:gd name="connsiteX21" fmla="*/ 667892 w 700752"/>
                <a:gd name="connsiteY21" fmla="*/ 531551 h 817658"/>
                <a:gd name="connsiteX22" fmla="*/ 683324 w 700752"/>
                <a:gd name="connsiteY22" fmla="*/ 613340 h 817658"/>
                <a:gd name="connsiteX23" fmla="*/ 695052 w 700752"/>
                <a:gd name="connsiteY23" fmla="*/ 709327 h 817658"/>
                <a:gd name="connsiteX24" fmla="*/ 700608 w 700752"/>
                <a:gd name="connsiteY24" fmla="*/ 808091 h 817658"/>
                <a:gd name="connsiteX25" fmla="*/ 691349 w 700752"/>
                <a:gd name="connsiteY25" fmla="*/ 817658 h 817658"/>
                <a:gd name="connsiteX26" fmla="*/ 496598 w 700752"/>
                <a:gd name="connsiteY26" fmla="*/ 813646 h 817658"/>
                <a:gd name="connsiteX27" fmla="*/ 472524 w 700752"/>
                <a:gd name="connsiteY27" fmla="*/ 813646 h 817658"/>
                <a:gd name="connsiteX28" fmla="*/ 471907 w 700752"/>
                <a:gd name="connsiteY28" fmla="*/ 813338 h 81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00752" h="817658">
                  <a:moveTo>
                    <a:pt x="471907" y="813338"/>
                  </a:moveTo>
                  <a:cubicBezTo>
                    <a:pt x="401229" y="812412"/>
                    <a:pt x="330860" y="811794"/>
                    <a:pt x="260182" y="809943"/>
                  </a:cubicBezTo>
                  <a:cubicBezTo>
                    <a:pt x="216664" y="808708"/>
                    <a:pt x="173146" y="809634"/>
                    <a:pt x="129628" y="807782"/>
                  </a:cubicBezTo>
                  <a:cubicBezTo>
                    <a:pt x="91665" y="806239"/>
                    <a:pt x="54012" y="806856"/>
                    <a:pt x="16049" y="805930"/>
                  </a:cubicBezTo>
                  <a:cubicBezTo>
                    <a:pt x="13580" y="805930"/>
                    <a:pt x="11111" y="805930"/>
                    <a:pt x="8951" y="805622"/>
                  </a:cubicBezTo>
                  <a:cubicBezTo>
                    <a:pt x="1852" y="804696"/>
                    <a:pt x="0" y="802844"/>
                    <a:pt x="0" y="795437"/>
                  </a:cubicBezTo>
                  <a:cubicBezTo>
                    <a:pt x="617" y="776918"/>
                    <a:pt x="1235" y="758400"/>
                    <a:pt x="2778" y="739882"/>
                  </a:cubicBezTo>
                  <a:cubicBezTo>
                    <a:pt x="4630" y="718586"/>
                    <a:pt x="7407" y="697598"/>
                    <a:pt x="9259" y="676302"/>
                  </a:cubicBezTo>
                  <a:cubicBezTo>
                    <a:pt x="12963" y="632476"/>
                    <a:pt x="22839" y="589575"/>
                    <a:pt x="34876" y="547292"/>
                  </a:cubicBezTo>
                  <a:cubicBezTo>
                    <a:pt x="41049" y="525687"/>
                    <a:pt x="47530" y="504083"/>
                    <a:pt x="53394" y="482169"/>
                  </a:cubicBezTo>
                  <a:cubicBezTo>
                    <a:pt x="58641" y="462725"/>
                    <a:pt x="66666" y="444207"/>
                    <a:pt x="73765" y="425380"/>
                  </a:cubicBezTo>
                  <a:cubicBezTo>
                    <a:pt x="81172" y="406244"/>
                    <a:pt x="88888" y="387109"/>
                    <a:pt x="96604" y="368282"/>
                  </a:cubicBezTo>
                  <a:cubicBezTo>
                    <a:pt x="100616" y="358097"/>
                    <a:pt x="106171" y="348838"/>
                    <a:pt x="110801" y="338961"/>
                  </a:cubicBezTo>
                  <a:cubicBezTo>
                    <a:pt x="125616" y="307789"/>
                    <a:pt x="141665" y="276925"/>
                    <a:pt x="159566" y="247296"/>
                  </a:cubicBezTo>
                  <a:cubicBezTo>
                    <a:pt x="180553" y="212111"/>
                    <a:pt x="203392" y="177853"/>
                    <a:pt x="227775" y="144828"/>
                  </a:cubicBezTo>
                  <a:cubicBezTo>
                    <a:pt x="250922" y="113347"/>
                    <a:pt x="275613" y="83409"/>
                    <a:pt x="302774" y="55323"/>
                  </a:cubicBezTo>
                  <a:cubicBezTo>
                    <a:pt x="319440" y="38040"/>
                    <a:pt x="336107" y="20447"/>
                    <a:pt x="354008" y="4398"/>
                  </a:cubicBezTo>
                  <a:cubicBezTo>
                    <a:pt x="360798" y="-1466"/>
                    <a:pt x="360489" y="-1466"/>
                    <a:pt x="367896" y="4398"/>
                  </a:cubicBezTo>
                  <a:cubicBezTo>
                    <a:pt x="395056" y="26620"/>
                    <a:pt x="417278" y="52854"/>
                    <a:pt x="438574" y="80632"/>
                  </a:cubicBezTo>
                  <a:cubicBezTo>
                    <a:pt x="476845" y="130322"/>
                    <a:pt x="509870" y="183099"/>
                    <a:pt x="541042" y="237111"/>
                  </a:cubicBezTo>
                  <a:cubicBezTo>
                    <a:pt x="564807" y="278160"/>
                    <a:pt x="586412" y="320752"/>
                    <a:pt x="606165" y="363961"/>
                  </a:cubicBezTo>
                  <a:cubicBezTo>
                    <a:pt x="630856" y="418281"/>
                    <a:pt x="654929" y="472910"/>
                    <a:pt x="667892" y="531551"/>
                  </a:cubicBezTo>
                  <a:cubicBezTo>
                    <a:pt x="673756" y="558711"/>
                    <a:pt x="679003" y="585872"/>
                    <a:pt x="683324" y="613340"/>
                  </a:cubicBezTo>
                  <a:cubicBezTo>
                    <a:pt x="688262" y="645130"/>
                    <a:pt x="692274" y="677228"/>
                    <a:pt x="695052" y="709327"/>
                  </a:cubicBezTo>
                  <a:cubicBezTo>
                    <a:pt x="697830" y="742351"/>
                    <a:pt x="701534" y="775067"/>
                    <a:pt x="700608" y="808091"/>
                  </a:cubicBezTo>
                  <a:cubicBezTo>
                    <a:pt x="700299" y="817350"/>
                    <a:pt x="700299" y="817658"/>
                    <a:pt x="691349" y="817658"/>
                  </a:cubicBezTo>
                  <a:cubicBezTo>
                    <a:pt x="626535" y="816424"/>
                    <a:pt x="561721" y="814881"/>
                    <a:pt x="496598" y="813646"/>
                  </a:cubicBezTo>
                  <a:cubicBezTo>
                    <a:pt x="488574" y="813338"/>
                    <a:pt x="480549" y="813646"/>
                    <a:pt x="472524" y="813646"/>
                  </a:cubicBezTo>
                  <a:cubicBezTo>
                    <a:pt x="471907" y="813646"/>
                    <a:pt x="471907" y="813646"/>
                    <a:pt x="471907" y="813338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2" name="任意多边形: 形状 111"/>
            <p:cNvSpPr/>
            <p:nvPr>
              <p:custDataLst>
                <p:tags r:id="rId19"/>
              </p:custDataLst>
            </p:nvPr>
          </p:nvSpPr>
          <p:spPr>
            <a:xfrm>
              <a:off x="138293" y="6377167"/>
              <a:ext cx="161182" cy="224810"/>
            </a:xfrm>
            <a:custGeom>
              <a:avLst/>
              <a:gdLst>
                <a:gd name="connsiteX0" fmla="*/ 223 w 486373"/>
                <a:gd name="connsiteY0" fmla="*/ 45987 h 689312"/>
                <a:gd name="connsiteX1" fmla="*/ 532 w 486373"/>
                <a:gd name="connsiteY1" fmla="*/ 12037 h 689312"/>
                <a:gd name="connsiteX2" fmla="*/ 13803 w 486373"/>
                <a:gd name="connsiteY2" fmla="*/ 0 h 689312"/>
                <a:gd name="connsiteX3" fmla="*/ 109481 w 486373"/>
                <a:gd name="connsiteY3" fmla="*/ 1852 h 689312"/>
                <a:gd name="connsiteX4" fmla="*/ 213492 w 486373"/>
                <a:gd name="connsiteY4" fmla="*/ 2778 h 689312"/>
                <a:gd name="connsiteX5" fmla="*/ 402069 w 486373"/>
                <a:gd name="connsiteY5" fmla="*/ 5247 h 689312"/>
                <a:gd name="connsiteX6" fmla="*/ 473365 w 486373"/>
                <a:gd name="connsiteY6" fmla="*/ 6790 h 689312"/>
                <a:gd name="connsiteX7" fmla="*/ 486327 w 486373"/>
                <a:gd name="connsiteY7" fmla="*/ 20061 h 689312"/>
                <a:gd name="connsiteX8" fmla="*/ 474291 w 486373"/>
                <a:gd name="connsiteY8" fmla="*/ 171602 h 689312"/>
                <a:gd name="connsiteX9" fmla="*/ 437563 w 486373"/>
                <a:gd name="connsiteY9" fmla="*/ 305551 h 689312"/>
                <a:gd name="connsiteX10" fmla="*/ 388181 w 486373"/>
                <a:gd name="connsiteY10" fmla="*/ 443204 h 689312"/>
                <a:gd name="connsiteX11" fmla="*/ 347749 w 486373"/>
                <a:gd name="connsiteY11" fmla="*/ 522832 h 689312"/>
                <a:gd name="connsiteX12" fmla="*/ 299293 w 486373"/>
                <a:gd name="connsiteY12" fmla="*/ 602152 h 689312"/>
                <a:gd name="connsiteX13" fmla="*/ 256701 w 486373"/>
                <a:gd name="connsiteY13" fmla="*/ 663571 h 689312"/>
                <a:gd name="connsiteX14" fmla="*/ 240343 w 486373"/>
                <a:gd name="connsiteY14" fmla="*/ 685793 h 689312"/>
                <a:gd name="connsiteX15" fmla="*/ 231084 w 486373"/>
                <a:gd name="connsiteY15" fmla="*/ 686102 h 689312"/>
                <a:gd name="connsiteX16" fmla="*/ 188183 w 486373"/>
                <a:gd name="connsiteY16" fmla="*/ 626226 h 689312"/>
                <a:gd name="connsiteX17" fmla="*/ 150838 w 486373"/>
                <a:gd name="connsiteY17" fmla="*/ 565424 h 689312"/>
                <a:gd name="connsiteX18" fmla="*/ 110098 w 486373"/>
                <a:gd name="connsiteY18" fmla="*/ 486104 h 689312"/>
                <a:gd name="connsiteX19" fmla="*/ 63802 w 486373"/>
                <a:gd name="connsiteY19" fmla="*/ 373452 h 689312"/>
                <a:gd name="connsiteX20" fmla="*/ 14420 w 486373"/>
                <a:gd name="connsiteY20" fmla="*/ 200615 h 689312"/>
                <a:gd name="connsiteX21" fmla="*/ 3001 w 486373"/>
                <a:gd name="connsiteY21" fmla="*/ 105863 h 689312"/>
                <a:gd name="connsiteX22" fmla="*/ 223 w 486373"/>
                <a:gd name="connsiteY22" fmla="*/ 45987 h 68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86373" h="689312">
                  <a:moveTo>
                    <a:pt x="223" y="45987"/>
                  </a:moveTo>
                  <a:cubicBezTo>
                    <a:pt x="223" y="35493"/>
                    <a:pt x="-394" y="23765"/>
                    <a:pt x="532" y="12037"/>
                  </a:cubicBezTo>
                  <a:cubicBezTo>
                    <a:pt x="1149" y="617"/>
                    <a:pt x="2383" y="0"/>
                    <a:pt x="13803" y="0"/>
                  </a:cubicBezTo>
                  <a:cubicBezTo>
                    <a:pt x="45593" y="617"/>
                    <a:pt x="77382" y="1543"/>
                    <a:pt x="109481" y="1852"/>
                  </a:cubicBezTo>
                  <a:cubicBezTo>
                    <a:pt x="144048" y="2160"/>
                    <a:pt x="178924" y="1543"/>
                    <a:pt x="213492" y="2778"/>
                  </a:cubicBezTo>
                  <a:cubicBezTo>
                    <a:pt x="276454" y="4938"/>
                    <a:pt x="339416" y="3704"/>
                    <a:pt x="402069" y="5247"/>
                  </a:cubicBezTo>
                  <a:cubicBezTo>
                    <a:pt x="425834" y="5864"/>
                    <a:pt x="449599" y="6173"/>
                    <a:pt x="473365" y="6790"/>
                  </a:cubicBezTo>
                  <a:cubicBezTo>
                    <a:pt x="485710" y="7099"/>
                    <a:pt x="486636" y="7716"/>
                    <a:pt x="486327" y="20061"/>
                  </a:cubicBezTo>
                  <a:cubicBezTo>
                    <a:pt x="484167" y="70678"/>
                    <a:pt x="484167" y="121603"/>
                    <a:pt x="474291" y="171602"/>
                  </a:cubicBezTo>
                  <a:cubicBezTo>
                    <a:pt x="465340" y="216972"/>
                    <a:pt x="451451" y="261416"/>
                    <a:pt x="437563" y="305551"/>
                  </a:cubicBezTo>
                  <a:cubicBezTo>
                    <a:pt x="422748" y="352156"/>
                    <a:pt x="405773" y="397525"/>
                    <a:pt x="388181" y="443204"/>
                  </a:cubicBezTo>
                  <a:cubicBezTo>
                    <a:pt x="377378" y="471290"/>
                    <a:pt x="361946" y="496598"/>
                    <a:pt x="347749" y="522832"/>
                  </a:cubicBezTo>
                  <a:cubicBezTo>
                    <a:pt x="332934" y="549992"/>
                    <a:pt x="315651" y="575918"/>
                    <a:pt x="299293" y="602152"/>
                  </a:cubicBezTo>
                  <a:cubicBezTo>
                    <a:pt x="286021" y="623139"/>
                    <a:pt x="272441" y="644127"/>
                    <a:pt x="256701" y="663571"/>
                  </a:cubicBezTo>
                  <a:cubicBezTo>
                    <a:pt x="250837" y="670670"/>
                    <a:pt x="245590" y="678386"/>
                    <a:pt x="240343" y="685793"/>
                  </a:cubicBezTo>
                  <a:cubicBezTo>
                    <a:pt x="237257" y="690114"/>
                    <a:pt x="234479" y="690731"/>
                    <a:pt x="231084" y="686102"/>
                  </a:cubicBezTo>
                  <a:cubicBezTo>
                    <a:pt x="215961" y="666657"/>
                    <a:pt x="201146" y="647213"/>
                    <a:pt x="188183" y="626226"/>
                  </a:cubicBezTo>
                  <a:cubicBezTo>
                    <a:pt x="175838" y="605856"/>
                    <a:pt x="162875" y="586103"/>
                    <a:pt x="150838" y="565424"/>
                  </a:cubicBezTo>
                  <a:cubicBezTo>
                    <a:pt x="135715" y="539807"/>
                    <a:pt x="123061" y="512956"/>
                    <a:pt x="110098" y="486104"/>
                  </a:cubicBezTo>
                  <a:cubicBezTo>
                    <a:pt x="92197" y="449685"/>
                    <a:pt x="76456" y="412031"/>
                    <a:pt x="63802" y="373452"/>
                  </a:cubicBezTo>
                  <a:cubicBezTo>
                    <a:pt x="45284" y="316662"/>
                    <a:pt x="26148" y="259564"/>
                    <a:pt x="14420" y="200615"/>
                  </a:cubicBezTo>
                  <a:cubicBezTo>
                    <a:pt x="8247" y="169442"/>
                    <a:pt x="4544" y="137652"/>
                    <a:pt x="3001" y="105863"/>
                  </a:cubicBezTo>
                  <a:cubicBezTo>
                    <a:pt x="1457" y="86727"/>
                    <a:pt x="-703" y="66974"/>
                    <a:pt x="223" y="45987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3" name="任意多边形: 形状 112"/>
            <p:cNvSpPr/>
            <p:nvPr>
              <p:custDataLst>
                <p:tags r:id="rId20"/>
              </p:custDataLst>
            </p:nvPr>
          </p:nvSpPr>
          <p:spPr>
            <a:xfrm>
              <a:off x="138443" y="6141129"/>
              <a:ext cx="161835" cy="225469"/>
            </a:xfrm>
            <a:custGeom>
              <a:avLst/>
              <a:gdLst>
                <a:gd name="connsiteX0" fmla="*/ 488343 w 488343"/>
                <a:gd name="connsiteY0" fmla="*/ 666022 h 691331"/>
                <a:gd name="connsiteX1" fmla="*/ 483714 w 488343"/>
                <a:gd name="connsiteY1" fmla="*/ 685157 h 691331"/>
                <a:gd name="connsiteX2" fmla="*/ 471986 w 488343"/>
                <a:gd name="connsiteY2" fmla="*/ 691021 h 691331"/>
                <a:gd name="connsiteX3" fmla="*/ 434640 w 488343"/>
                <a:gd name="connsiteY3" fmla="*/ 689478 h 691331"/>
                <a:gd name="connsiteX4" fmla="*/ 270136 w 488343"/>
                <a:gd name="connsiteY4" fmla="*/ 688552 h 691331"/>
                <a:gd name="connsiteX5" fmla="*/ 17362 w 488343"/>
                <a:gd name="connsiteY5" fmla="*/ 686392 h 691331"/>
                <a:gd name="connsiteX6" fmla="*/ 78 w 488343"/>
                <a:gd name="connsiteY6" fmla="*/ 668799 h 691331"/>
                <a:gd name="connsiteX7" fmla="*/ 10263 w 488343"/>
                <a:gd name="connsiteY7" fmla="*/ 547505 h 691331"/>
                <a:gd name="connsiteX8" fmla="*/ 39893 w 488343"/>
                <a:gd name="connsiteY8" fmla="*/ 409544 h 691331"/>
                <a:gd name="connsiteX9" fmla="*/ 79707 w 488343"/>
                <a:gd name="connsiteY9" fmla="*/ 294113 h 691331"/>
                <a:gd name="connsiteX10" fmla="*/ 214582 w 488343"/>
                <a:gd name="connsiteY10" fmla="*/ 43499 h 691331"/>
                <a:gd name="connsiteX11" fmla="*/ 241742 w 488343"/>
                <a:gd name="connsiteY11" fmla="*/ 8006 h 691331"/>
                <a:gd name="connsiteX12" fmla="*/ 248532 w 488343"/>
                <a:gd name="connsiteY12" fmla="*/ 1216 h 691331"/>
                <a:gd name="connsiteX13" fmla="*/ 254705 w 488343"/>
                <a:gd name="connsiteY13" fmla="*/ 1833 h 691331"/>
                <a:gd name="connsiteX14" fmla="*/ 263038 w 488343"/>
                <a:gd name="connsiteY14" fmla="*/ 12327 h 691331"/>
                <a:gd name="connsiteX15" fmla="*/ 361802 w 488343"/>
                <a:gd name="connsiteY15" fmla="*/ 171275 h 691331"/>
                <a:gd name="connsiteX16" fmla="*/ 427850 w 488343"/>
                <a:gd name="connsiteY16" fmla="*/ 337014 h 691331"/>
                <a:gd name="connsiteX17" fmla="*/ 455319 w 488343"/>
                <a:gd name="connsiteY17" fmla="*/ 439790 h 691331"/>
                <a:gd name="connsiteX18" fmla="*/ 475072 w 488343"/>
                <a:gd name="connsiteY18" fmla="*/ 555221 h 691331"/>
                <a:gd name="connsiteX19" fmla="*/ 485566 w 488343"/>
                <a:gd name="connsiteY19" fmla="*/ 639170 h 691331"/>
                <a:gd name="connsiteX20" fmla="*/ 488343 w 488343"/>
                <a:gd name="connsiteY20" fmla="*/ 666022 h 69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8343" h="691331">
                  <a:moveTo>
                    <a:pt x="488343" y="666022"/>
                  </a:moveTo>
                  <a:cubicBezTo>
                    <a:pt x="486800" y="672812"/>
                    <a:pt x="485566" y="678984"/>
                    <a:pt x="483714" y="685157"/>
                  </a:cubicBezTo>
                  <a:cubicBezTo>
                    <a:pt x="482171" y="691021"/>
                    <a:pt x="477232" y="691947"/>
                    <a:pt x="471986" y="691021"/>
                  </a:cubicBezTo>
                  <a:cubicBezTo>
                    <a:pt x="459640" y="688861"/>
                    <a:pt x="446986" y="689787"/>
                    <a:pt x="434640" y="689478"/>
                  </a:cubicBezTo>
                  <a:cubicBezTo>
                    <a:pt x="379703" y="689169"/>
                    <a:pt x="325074" y="689787"/>
                    <a:pt x="270136" y="688552"/>
                  </a:cubicBezTo>
                  <a:cubicBezTo>
                    <a:pt x="185878" y="686392"/>
                    <a:pt x="101620" y="687009"/>
                    <a:pt x="17362" y="686392"/>
                  </a:cubicBezTo>
                  <a:cubicBezTo>
                    <a:pt x="2239" y="686392"/>
                    <a:pt x="-539" y="683614"/>
                    <a:pt x="78" y="668799"/>
                  </a:cubicBezTo>
                  <a:cubicBezTo>
                    <a:pt x="1622" y="628059"/>
                    <a:pt x="4708" y="587628"/>
                    <a:pt x="10263" y="547505"/>
                  </a:cubicBezTo>
                  <a:cubicBezTo>
                    <a:pt x="17054" y="500592"/>
                    <a:pt x="26004" y="454605"/>
                    <a:pt x="39893" y="409544"/>
                  </a:cubicBezTo>
                  <a:cubicBezTo>
                    <a:pt x="51621" y="370655"/>
                    <a:pt x="64584" y="332076"/>
                    <a:pt x="79707" y="294113"/>
                  </a:cubicBezTo>
                  <a:cubicBezTo>
                    <a:pt x="115200" y="205534"/>
                    <a:pt x="159027" y="121276"/>
                    <a:pt x="214582" y="43499"/>
                  </a:cubicBezTo>
                  <a:cubicBezTo>
                    <a:pt x="223224" y="31462"/>
                    <a:pt x="232483" y="19734"/>
                    <a:pt x="241742" y="8006"/>
                  </a:cubicBezTo>
                  <a:cubicBezTo>
                    <a:pt x="243594" y="5537"/>
                    <a:pt x="246063" y="3376"/>
                    <a:pt x="248532" y="1216"/>
                  </a:cubicBezTo>
                  <a:cubicBezTo>
                    <a:pt x="250692" y="-636"/>
                    <a:pt x="252853" y="-327"/>
                    <a:pt x="254705" y="1833"/>
                  </a:cubicBezTo>
                  <a:cubicBezTo>
                    <a:pt x="257482" y="5228"/>
                    <a:pt x="260569" y="8623"/>
                    <a:pt x="263038" y="12327"/>
                  </a:cubicBezTo>
                  <a:cubicBezTo>
                    <a:pt x="299148" y="63561"/>
                    <a:pt x="332790" y="116029"/>
                    <a:pt x="361802" y="171275"/>
                  </a:cubicBezTo>
                  <a:cubicBezTo>
                    <a:pt x="389579" y="224052"/>
                    <a:pt x="412727" y="278990"/>
                    <a:pt x="427850" y="337014"/>
                  </a:cubicBezTo>
                  <a:cubicBezTo>
                    <a:pt x="436801" y="371273"/>
                    <a:pt x="447603" y="404914"/>
                    <a:pt x="455319" y="439790"/>
                  </a:cubicBezTo>
                  <a:cubicBezTo>
                    <a:pt x="463652" y="478061"/>
                    <a:pt x="469516" y="516641"/>
                    <a:pt x="475072" y="555221"/>
                  </a:cubicBezTo>
                  <a:cubicBezTo>
                    <a:pt x="479084" y="582998"/>
                    <a:pt x="481245" y="611084"/>
                    <a:pt x="485566" y="639170"/>
                  </a:cubicBezTo>
                  <a:cubicBezTo>
                    <a:pt x="486800" y="648121"/>
                    <a:pt x="485874" y="657380"/>
                    <a:pt x="488343" y="666022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8" name="矩形 7"/>
          <p:cNvSpPr/>
          <p:nvPr userDrawn="1">
            <p:custDataLst>
              <p:tags r:id="rId21"/>
            </p:custDataLst>
          </p:nvPr>
        </p:nvSpPr>
        <p:spPr>
          <a:xfrm>
            <a:off x="0" y="4629151"/>
            <a:ext cx="9144000" cy="13715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6"/>
            </p:custDataLst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27"/>
            </p:custDataLst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组合 97"/>
          <p:cNvGrpSpPr/>
          <p:nvPr userDrawn="1">
            <p:custDataLst>
              <p:tags r:id="rId2"/>
            </p:custDataLst>
          </p:nvPr>
        </p:nvGrpSpPr>
        <p:grpSpPr>
          <a:xfrm>
            <a:off x="8400980" y="5307395"/>
            <a:ext cx="590629" cy="579255"/>
            <a:chOff x="11201307" y="85186"/>
            <a:chExt cx="787505" cy="772340"/>
          </a:xfrm>
        </p:grpSpPr>
        <p:sp>
          <p:nvSpPr>
            <p:cNvPr id="99" name="任意多边形: 形状 98"/>
            <p:cNvSpPr/>
            <p:nvPr>
              <p:custDataLst>
                <p:tags r:id="rId3"/>
              </p:custDataLst>
            </p:nvPr>
          </p:nvSpPr>
          <p:spPr>
            <a:xfrm>
              <a:off x="11201307" y="85186"/>
              <a:ext cx="787505" cy="772340"/>
            </a:xfrm>
            <a:custGeom>
              <a:avLst/>
              <a:gdLst>
                <a:gd name="connsiteX0" fmla="*/ 553772 w 2466191"/>
                <a:gd name="connsiteY0" fmla="*/ 2260478 h 2481282"/>
                <a:gd name="connsiteX1" fmla="*/ 537167 w 2466191"/>
                <a:gd name="connsiteY1" fmla="*/ 2248113 h 2481282"/>
                <a:gd name="connsiteX2" fmla="*/ 532574 w 2466191"/>
                <a:gd name="connsiteY2" fmla="*/ 2244580 h 2481282"/>
                <a:gd name="connsiteX3" fmla="*/ 527393 w 2466191"/>
                <a:gd name="connsiteY3" fmla="*/ 2240341 h 2481282"/>
                <a:gd name="connsiteX4" fmla="*/ 520563 w 2466191"/>
                <a:gd name="connsiteY4" fmla="*/ 2234806 h 2481282"/>
                <a:gd name="connsiteX5" fmla="*/ 515499 w 2466191"/>
                <a:gd name="connsiteY5" fmla="*/ 2229506 h 2481282"/>
                <a:gd name="connsiteX6" fmla="*/ 515617 w 2466191"/>
                <a:gd name="connsiteY6" fmla="*/ 2227151 h 2481282"/>
                <a:gd name="connsiteX7" fmla="*/ 513968 w 2466191"/>
                <a:gd name="connsiteY7" fmla="*/ 2227269 h 2481282"/>
                <a:gd name="connsiteX8" fmla="*/ 506196 w 2466191"/>
                <a:gd name="connsiteY8" fmla="*/ 2219615 h 2481282"/>
                <a:gd name="connsiteX9" fmla="*/ 506785 w 2466191"/>
                <a:gd name="connsiteY9" fmla="*/ 2218672 h 2481282"/>
                <a:gd name="connsiteX10" fmla="*/ 506196 w 2466191"/>
                <a:gd name="connsiteY10" fmla="*/ 2217848 h 2481282"/>
                <a:gd name="connsiteX11" fmla="*/ 478522 w 2466191"/>
                <a:gd name="connsiteY11" fmla="*/ 2209251 h 2481282"/>
                <a:gd name="connsiteX12" fmla="*/ 463919 w 2466191"/>
                <a:gd name="connsiteY12" fmla="*/ 2201008 h 2481282"/>
                <a:gd name="connsiteX13" fmla="*/ 464155 w 2466191"/>
                <a:gd name="connsiteY13" fmla="*/ 2199242 h 2481282"/>
                <a:gd name="connsiteX14" fmla="*/ 461682 w 2466191"/>
                <a:gd name="connsiteY14" fmla="*/ 2199595 h 2481282"/>
                <a:gd name="connsiteX15" fmla="*/ 440484 w 2466191"/>
                <a:gd name="connsiteY15" fmla="*/ 2186641 h 2481282"/>
                <a:gd name="connsiteX16" fmla="*/ 440720 w 2466191"/>
                <a:gd name="connsiteY16" fmla="*/ 2184992 h 2481282"/>
                <a:gd name="connsiteX17" fmla="*/ 438365 w 2466191"/>
                <a:gd name="connsiteY17" fmla="*/ 2185110 h 2481282"/>
                <a:gd name="connsiteX18" fmla="*/ 416932 w 2466191"/>
                <a:gd name="connsiteY18" fmla="*/ 2170508 h 2481282"/>
                <a:gd name="connsiteX19" fmla="*/ 416108 w 2466191"/>
                <a:gd name="connsiteY19" fmla="*/ 2168035 h 2481282"/>
                <a:gd name="connsiteX20" fmla="*/ 414459 w 2466191"/>
                <a:gd name="connsiteY20" fmla="*/ 2168859 h 2481282"/>
                <a:gd name="connsiteX21" fmla="*/ 407393 w 2466191"/>
                <a:gd name="connsiteY21" fmla="*/ 2163206 h 2481282"/>
                <a:gd name="connsiteX22" fmla="*/ 406687 w 2466191"/>
                <a:gd name="connsiteY22" fmla="*/ 2160969 h 2481282"/>
                <a:gd name="connsiteX23" fmla="*/ 405156 w 2466191"/>
                <a:gd name="connsiteY23" fmla="*/ 2161675 h 2481282"/>
                <a:gd name="connsiteX24" fmla="*/ 332261 w 2466191"/>
                <a:gd name="connsiteY24" fmla="*/ 2096788 h 2481282"/>
                <a:gd name="connsiteX25" fmla="*/ 254538 w 2466191"/>
                <a:gd name="connsiteY25" fmla="*/ 2008584 h 2481282"/>
                <a:gd name="connsiteX26" fmla="*/ 177050 w 2466191"/>
                <a:gd name="connsiteY26" fmla="*/ 1896239 h 2481282"/>
                <a:gd name="connsiteX27" fmla="*/ 90613 w 2466191"/>
                <a:gd name="connsiteY27" fmla="*/ 1729488 h 2481282"/>
                <a:gd name="connsiteX28" fmla="*/ 39857 w 2466191"/>
                <a:gd name="connsiteY28" fmla="*/ 1584169 h 2481282"/>
                <a:gd name="connsiteX29" fmla="*/ 22428 w 2466191"/>
                <a:gd name="connsiteY29" fmla="*/ 1468056 h 2481282"/>
                <a:gd name="connsiteX30" fmla="*/ 31967 w 2466191"/>
                <a:gd name="connsiteY30" fmla="*/ 1394926 h 2481282"/>
                <a:gd name="connsiteX31" fmla="*/ 29612 w 2466191"/>
                <a:gd name="connsiteY31" fmla="*/ 1377261 h 2481282"/>
                <a:gd name="connsiteX32" fmla="*/ 12183 w 2466191"/>
                <a:gd name="connsiteY32" fmla="*/ 1331452 h 2481282"/>
                <a:gd name="connsiteX33" fmla="*/ 54 w 2466191"/>
                <a:gd name="connsiteY33" fmla="*/ 1200382 h 2481282"/>
                <a:gd name="connsiteX34" fmla="*/ 5000 w 2466191"/>
                <a:gd name="connsiteY34" fmla="*/ 1085329 h 2481282"/>
                <a:gd name="connsiteX35" fmla="*/ 16776 w 2466191"/>
                <a:gd name="connsiteY35" fmla="*/ 997831 h 2481282"/>
                <a:gd name="connsiteX36" fmla="*/ 46687 w 2466191"/>
                <a:gd name="connsiteY36" fmla="*/ 868411 h 2481282"/>
                <a:gd name="connsiteX37" fmla="*/ 84489 w 2466191"/>
                <a:gd name="connsiteY37" fmla="*/ 758303 h 2481282"/>
                <a:gd name="connsiteX38" fmla="*/ 143017 w 2466191"/>
                <a:gd name="connsiteY38" fmla="*/ 632533 h 2481282"/>
                <a:gd name="connsiteX39" fmla="*/ 194244 w 2466191"/>
                <a:gd name="connsiteY39" fmla="*/ 548097 h 2481282"/>
                <a:gd name="connsiteX40" fmla="*/ 259013 w 2466191"/>
                <a:gd name="connsiteY40" fmla="*/ 464486 h 2481282"/>
                <a:gd name="connsiteX41" fmla="*/ 336854 w 2466191"/>
                <a:gd name="connsiteY41" fmla="*/ 389472 h 2481282"/>
                <a:gd name="connsiteX42" fmla="*/ 432712 w 2466191"/>
                <a:gd name="connsiteY42" fmla="*/ 330590 h 2481282"/>
                <a:gd name="connsiteX43" fmla="*/ 446726 w 2466191"/>
                <a:gd name="connsiteY43" fmla="*/ 324585 h 2481282"/>
                <a:gd name="connsiteX44" fmla="*/ 455440 w 2466191"/>
                <a:gd name="connsiteY44" fmla="*/ 315752 h 2481282"/>
                <a:gd name="connsiteX45" fmla="*/ 495715 w 2466191"/>
                <a:gd name="connsiteY45" fmla="*/ 261229 h 2481282"/>
                <a:gd name="connsiteX46" fmla="*/ 677540 w 2466191"/>
                <a:gd name="connsiteY46" fmla="*/ 144526 h 2481282"/>
                <a:gd name="connsiteX47" fmla="*/ 804605 w 2466191"/>
                <a:gd name="connsiteY47" fmla="*/ 86116 h 2481282"/>
                <a:gd name="connsiteX48" fmla="*/ 902466 w 2466191"/>
                <a:gd name="connsiteY48" fmla="*/ 52436 h 2481282"/>
                <a:gd name="connsiteX49" fmla="*/ 999148 w 2466191"/>
                <a:gd name="connsiteY49" fmla="*/ 27235 h 2481282"/>
                <a:gd name="connsiteX50" fmla="*/ 1096420 w 2466191"/>
                <a:gd name="connsiteY50" fmla="*/ 10513 h 2481282"/>
                <a:gd name="connsiteX51" fmla="*/ 1213593 w 2466191"/>
                <a:gd name="connsiteY51" fmla="*/ 856 h 2481282"/>
                <a:gd name="connsiteX52" fmla="*/ 1271297 w 2466191"/>
                <a:gd name="connsiteY52" fmla="*/ 738 h 2481282"/>
                <a:gd name="connsiteX53" fmla="*/ 1361503 w 2466191"/>
                <a:gd name="connsiteY53" fmla="*/ 7804 h 2481282"/>
                <a:gd name="connsiteX54" fmla="*/ 1475261 w 2466191"/>
                <a:gd name="connsiteY54" fmla="*/ 31357 h 2481282"/>
                <a:gd name="connsiteX55" fmla="*/ 1516124 w 2466191"/>
                <a:gd name="connsiteY55" fmla="*/ 36067 h 2481282"/>
                <a:gd name="connsiteX56" fmla="*/ 1547449 w 2466191"/>
                <a:gd name="connsiteY56" fmla="*/ 39836 h 2481282"/>
                <a:gd name="connsiteX57" fmla="*/ 1624466 w 2466191"/>
                <a:gd name="connsiteY57" fmla="*/ 65272 h 2481282"/>
                <a:gd name="connsiteX58" fmla="*/ 1703720 w 2466191"/>
                <a:gd name="connsiteY58" fmla="*/ 94830 h 2481282"/>
                <a:gd name="connsiteX59" fmla="*/ 1859990 w 2466191"/>
                <a:gd name="connsiteY59" fmla="*/ 168432 h 2481282"/>
                <a:gd name="connsiteX60" fmla="*/ 1962443 w 2466191"/>
                <a:gd name="connsiteY60" fmla="*/ 232848 h 2481282"/>
                <a:gd name="connsiteX61" fmla="*/ 2063601 w 2466191"/>
                <a:gd name="connsiteY61" fmla="*/ 316930 h 2481282"/>
                <a:gd name="connsiteX62" fmla="*/ 2118478 w 2466191"/>
                <a:gd name="connsiteY62" fmla="*/ 381228 h 2481282"/>
                <a:gd name="connsiteX63" fmla="*/ 2132139 w 2466191"/>
                <a:gd name="connsiteY63" fmla="*/ 401719 h 2481282"/>
                <a:gd name="connsiteX64" fmla="*/ 2149214 w 2466191"/>
                <a:gd name="connsiteY64" fmla="*/ 423152 h 2481282"/>
                <a:gd name="connsiteX65" fmla="*/ 2183719 w 2466191"/>
                <a:gd name="connsiteY65" fmla="*/ 458363 h 2481282"/>
                <a:gd name="connsiteX66" fmla="*/ 2194199 w 2466191"/>
                <a:gd name="connsiteY66" fmla="*/ 470963 h 2481282"/>
                <a:gd name="connsiteX67" fmla="*/ 2197732 w 2466191"/>
                <a:gd name="connsiteY67" fmla="*/ 475438 h 2481282"/>
                <a:gd name="connsiteX68" fmla="*/ 2217516 w 2466191"/>
                <a:gd name="connsiteY68" fmla="*/ 498990 h 2481282"/>
                <a:gd name="connsiteX69" fmla="*/ 2217399 w 2466191"/>
                <a:gd name="connsiteY69" fmla="*/ 501463 h 2481282"/>
                <a:gd name="connsiteX70" fmla="*/ 2219047 w 2466191"/>
                <a:gd name="connsiteY70" fmla="*/ 501346 h 2481282"/>
                <a:gd name="connsiteX71" fmla="*/ 2224464 w 2466191"/>
                <a:gd name="connsiteY71" fmla="*/ 508411 h 2481282"/>
                <a:gd name="connsiteX72" fmla="*/ 2224464 w 2466191"/>
                <a:gd name="connsiteY72" fmla="*/ 511002 h 2481282"/>
                <a:gd name="connsiteX73" fmla="*/ 2226231 w 2466191"/>
                <a:gd name="connsiteY73" fmla="*/ 510767 h 2481282"/>
                <a:gd name="connsiteX74" fmla="*/ 2233768 w 2466191"/>
                <a:gd name="connsiteY74" fmla="*/ 520188 h 2481282"/>
                <a:gd name="connsiteX75" fmla="*/ 2233650 w 2466191"/>
                <a:gd name="connsiteY75" fmla="*/ 522778 h 2481282"/>
                <a:gd name="connsiteX76" fmla="*/ 2235416 w 2466191"/>
                <a:gd name="connsiteY76" fmla="*/ 522661 h 2481282"/>
                <a:gd name="connsiteX77" fmla="*/ 2238714 w 2466191"/>
                <a:gd name="connsiteY77" fmla="*/ 527253 h 2481282"/>
                <a:gd name="connsiteX78" fmla="*/ 2238596 w 2466191"/>
                <a:gd name="connsiteY78" fmla="*/ 529844 h 2481282"/>
                <a:gd name="connsiteX79" fmla="*/ 2240362 w 2466191"/>
                <a:gd name="connsiteY79" fmla="*/ 529609 h 2481282"/>
                <a:gd name="connsiteX80" fmla="*/ 2245544 w 2466191"/>
                <a:gd name="connsiteY80" fmla="*/ 536439 h 2481282"/>
                <a:gd name="connsiteX81" fmla="*/ 2245426 w 2466191"/>
                <a:gd name="connsiteY81" fmla="*/ 539147 h 2481282"/>
                <a:gd name="connsiteX82" fmla="*/ 2247310 w 2466191"/>
                <a:gd name="connsiteY82" fmla="*/ 539147 h 2481282"/>
                <a:gd name="connsiteX83" fmla="*/ 2250372 w 2466191"/>
                <a:gd name="connsiteY83" fmla="*/ 543622 h 2481282"/>
                <a:gd name="connsiteX84" fmla="*/ 2249665 w 2466191"/>
                <a:gd name="connsiteY84" fmla="*/ 545389 h 2481282"/>
                <a:gd name="connsiteX85" fmla="*/ 2252256 w 2466191"/>
                <a:gd name="connsiteY85" fmla="*/ 546095 h 2481282"/>
                <a:gd name="connsiteX86" fmla="*/ 2266741 w 2466191"/>
                <a:gd name="connsiteY86" fmla="*/ 567175 h 2481282"/>
                <a:gd name="connsiteX87" fmla="*/ 2266505 w 2466191"/>
                <a:gd name="connsiteY87" fmla="*/ 569883 h 2481282"/>
                <a:gd name="connsiteX88" fmla="*/ 2268390 w 2466191"/>
                <a:gd name="connsiteY88" fmla="*/ 569766 h 2481282"/>
                <a:gd name="connsiteX89" fmla="*/ 2271451 w 2466191"/>
                <a:gd name="connsiteY89" fmla="*/ 574241 h 2481282"/>
                <a:gd name="connsiteX90" fmla="*/ 2271451 w 2466191"/>
                <a:gd name="connsiteY90" fmla="*/ 576831 h 2481282"/>
                <a:gd name="connsiteX91" fmla="*/ 2273336 w 2466191"/>
                <a:gd name="connsiteY91" fmla="*/ 576596 h 2481282"/>
                <a:gd name="connsiteX92" fmla="*/ 2283463 w 2466191"/>
                <a:gd name="connsiteY92" fmla="*/ 593083 h 2481282"/>
                <a:gd name="connsiteX93" fmla="*/ 2283228 w 2466191"/>
                <a:gd name="connsiteY93" fmla="*/ 595556 h 2481282"/>
                <a:gd name="connsiteX94" fmla="*/ 2284994 w 2466191"/>
                <a:gd name="connsiteY94" fmla="*/ 595438 h 2481282"/>
                <a:gd name="connsiteX95" fmla="*/ 2288292 w 2466191"/>
                <a:gd name="connsiteY95" fmla="*/ 600502 h 2481282"/>
                <a:gd name="connsiteX96" fmla="*/ 2292178 w 2466191"/>
                <a:gd name="connsiteY96" fmla="*/ 606861 h 2481282"/>
                <a:gd name="connsiteX97" fmla="*/ 2295475 w 2466191"/>
                <a:gd name="connsiteY97" fmla="*/ 611924 h 2481282"/>
                <a:gd name="connsiteX98" fmla="*/ 2295004 w 2466191"/>
                <a:gd name="connsiteY98" fmla="*/ 614162 h 2481282"/>
                <a:gd name="connsiteX99" fmla="*/ 2296653 w 2466191"/>
                <a:gd name="connsiteY99" fmla="*/ 614162 h 2481282"/>
                <a:gd name="connsiteX100" fmla="*/ 2300185 w 2466191"/>
                <a:gd name="connsiteY100" fmla="*/ 619344 h 2481282"/>
                <a:gd name="connsiteX101" fmla="*/ 2306191 w 2466191"/>
                <a:gd name="connsiteY101" fmla="*/ 630295 h 2481282"/>
                <a:gd name="connsiteX102" fmla="*/ 2309489 w 2466191"/>
                <a:gd name="connsiteY102" fmla="*/ 635712 h 2481282"/>
                <a:gd name="connsiteX103" fmla="*/ 2313257 w 2466191"/>
                <a:gd name="connsiteY103" fmla="*/ 642189 h 2481282"/>
                <a:gd name="connsiteX104" fmla="*/ 2326446 w 2466191"/>
                <a:gd name="connsiteY104" fmla="*/ 665860 h 2481282"/>
                <a:gd name="connsiteX105" fmla="*/ 2325858 w 2466191"/>
                <a:gd name="connsiteY105" fmla="*/ 668333 h 2481282"/>
                <a:gd name="connsiteX106" fmla="*/ 2327624 w 2466191"/>
                <a:gd name="connsiteY106" fmla="*/ 668215 h 2481282"/>
                <a:gd name="connsiteX107" fmla="*/ 2335514 w 2466191"/>
                <a:gd name="connsiteY107" fmla="*/ 682935 h 2481282"/>
                <a:gd name="connsiteX108" fmla="*/ 2350588 w 2466191"/>
                <a:gd name="connsiteY108" fmla="*/ 712964 h 2481282"/>
                <a:gd name="connsiteX109" fmla="*/ 2354709 w 2466191"/>
                <a:gd name="connsiteY109" fmla="*/ 722385 h 2481282"/>
                <a:gd name="connsiteX110" fmla="*/ 2354003 w 2466191"/>
                <a:gd name="connsiteY110" fmla="*/ 724858 h 2481282"/>
                <a:gd name="connsiteX111" fmla="*/ 2355769 w 2466191"/>
                <a:gd name="connsiteY111" fmla="*/ 724741 h 2481282"/>
                <a:gd name="connsiteX112" fmla="*/ 2359538 w 2466191"/>
                <a:gd name="connsiteY112" fmla="*/ 732513 h 2481282"/>
                <a:gd name="connsiteX113" fmla="*/ 2362128 w 2466191"/>
                <a:gd name="connsiteY113" fmla="*/ 738872 h 2481282"/>
                <a:gd name="connsiteX114" fmla="*/ 2368488 w 2466191"/>
                <a:gd name="connsiteY114" fmla="*/ 753475 h 2481282"/>
                <a:gd name="connsiteX115" fmla="*/ 2368016 w 2466191"/>
                <a:gd name="connsiteY115" fmla="*/ 755594 h 2481282"/>
                <a:gd name="connsiteX116" fmla="*/ 2369547 w 2466191"/>
                <a:gd name="connsiteY116" fmla="*/ 755359 h 2481282"/>
                <a:gd name="connsiteX117" fmla="*/ 2373198 w 2466191"/>
                <a:gd name="connsiteY117" fmla="*/ 764898 h 2481282"/>
                <a:gd name="connsiteX118" fmla="*/ 2372491 w 2466191"/>
                <a:gd name="connsiteY118" fmla="*/ 767135 h 2481282"/>
                <a:gd name="connsiteX119" fmla="*/ 2374022 w 2466191"/>
                <a:gd name="connsiteY119" fmla="*/ 767371 h 2481282"/>
                <a:gd name="connsiteX120" fmla="*/ 2380735 w 2466191"/>
                <a:gd name="connsiteY120" fmla="*/ 783857 h 2481282"/>
                <a:gd name="connsiteX121" fmla="*/ 2380146 w 2466191"/>
                <a:gd name="connsiteY121" fmla="*/ 787861 h 2481282"/>
                <a:gd name="connsiteX122" fmla="*/ 2397457 w 2466191"/>
                <a:gd name="connsiteY122" fmla="*/ 842150 h 2481282"/>
                <a:gd name="connsiteX123" fmla="*/ 2399812 w 2466191"/>
                <a:gd name="connsiteY123" fmla="*/ 844505 h 2481282"/>
                <a:gd name="connsiteX124" fmla="*/ 2401696 w 2466191"/>
                <a:gd name="connsiteY124" fmla="*/ 853455 h 2481282"/>
                <a:gd name="connsiteX125" fmla="*/ 2407231 w 2466191"/>
                <a:gd name="connsiteY125" fmla="*/ 877832 h 2481282"/>
                <a:gd name="connsiteX126" fmla="*/ 2407467 w 2466191"/>
                <a:gd name="connsiteY126" fmla="*/ 913985 h 2481282"/>
                <a:gd name="connsiteX127" fmla="*/ 2405700 w 2466191"/>
                <a:gd name="connsiteY127" fmla="*/ 915516 h 2481282"/>
                <a:gd name="connsiteX128" fmla="*/ 2407231 w 2466191"/>
                <a:gd name="connsiteY128" fmla="*/ 915869 h 2481282"/>
                <a:gd name="connsiteX129" fmla="*/ 2414768 w 2466191"/>
                <a:gd name="connsiteY129" fmla="*/ 930825 h 2481282"/>
                <a:gd name="connsiteX130" fmla="*/ 2416299 w 2466191"/>
                <a:gd name="connsiteY130" fmla="*/ 938126 h 2481282"/>
                <a:gd name="connsiteX131" fmla="*/ 2429959 w 2466191"/>
                <a:gd name="connsiteY131" fmla="*/ 969215 h 2481282"/>
                <a:gd name="connsiteX132" fmla="*/ 2455043 w 2466191"/>
                <a:gd name="connsiteY132" fmla="*/ 1069313 h 2481282"/>
                <a:gd name="connsiteX133" fmla="*/ 2464935 w 2466191"/>
                <a:gd name="connsiteY133" fmla="*/ 1167409 h 2481282"/>
                <a:gd name="connsiteX134" fmla="*/ 2460695 w 2466191"/>
                <a:gd name="connsiteY134" fmla="*/ 1337693 h 2481282"/>
                <a:gd name="connsiteX135" fmla="*/ 2452805 w 2466191"/>
                <a:gd name="connsiteY135" fmla="*/ 1407762 h 2481282"/>
                <a:gd name="connsiteX136" fmla="*/ 2436201 w 2466191"/>
                <a:gd name="connsiteY136" fmla="*/ 1495495 h 2481282"/>
                <a:gd name="connsiteX137" fmla="*/ 2386858 w 2466191"/>
                <a:gd name="connsiteY137" fmla="*/ 1659537 h 2481282"/>
                <a:gd name="connsiteX138" fmla="*/ 2374258 w 2466191"/>
                <a:gd name="connsiteY138" fmla="*/ 1689920 h 2481282"/>
                <a:gd name="connsiteX139" fmla="*/ 2351530 w 2466191"/>
                <a:gd name="connsiteY139" fmla="*/ 1757869 h 2481282"/>
                <a:gd name="connsiteX140" fmla="*/ 2296770 w 2466191"/>
                <a:gd name="connsiteY140" fmla="*/ 1878811 h 2481282"/>
                <a:gd name="connsiteX141" fmla="*/ 2206800 w 2466191"/>
                <a:gd name="connsiteY141" fmla="*/ 2019183 h 2481282"/>
                <a:gd name="connsiteX142" fmla="*/ 2124013 w 2466191"/>
                <a:gd name="connsiteY142" fmla="*/ 2116926 h 2481282"/>
                <a:gd name="connsiteX143" fmla="*/ 2056300 w 2466191"/>
                <a:gd name="connsiteY143" fmla="*/ 2182284 h 2481282"/>
                <a:gd name="connsiteX144" fmla="*/ 2034043 w 2466191"/>
                <a:gd name="connsiteY144" fmla="*/ 2201361 h 2481282"/>
                <a:gd name="connsiteX145" fmla="*/ 1939009 w 2466191"/>
                <a:gd name="connsiteY145" fmla="*/ 2272372 h 2481282"/>
                <a:gd name="connsiteX146" fmla="*/ 1871060 w 2466191"/>
                <a:gd name="connsiteY146" fmla="*/ 2314413 h 2481282"/>
                <a:gd name="connsiteX147" fmla="*/ 1784740 w 2466191"/>
                <a:gd name="connsiteY147" fmla="*/ 2356808 h 2481282"/>
                <a:gd name="connsiteX148" fmla="*/ 1680638 w 2466191"/>
                <a:gd name="connsiteY148" fmla="*/ 2393078 h 2481282"/>
                <a:gd name="connsiteX149" fmla="*/ 1615163 w 2466191"/>
                <a:gd name="connsiteY149" fmla="*/ 2406739 h 2481282"/>
                <a:gd name="connsiteX150" fmla="*/ 1578303 w 2466191"/>
                <a:gd name="connsiteY150" fmla="*/ 2404854 h 2481282"/>
                <a:gd name="connsiteX151" fmla="*/ 1567116 w 2466191"/>
                <a:gd name="connsiteY151" fmla="*/ 2402381 h 2481282"/>
                <a:gd name="connsiteX152" fmla="*/ 1558401 w 2466191"/>
                <a:gd name="connsiteY152" fmla="*/ 2400733 h 2481282"/>
                <a:gd name="connsiteX153" fmla="*/ 1556870 w 2466191"/>
                <a:gd name="connsiteY153" fmla="*/ 2401675 h 2481282"/>
                <a:gd name="connsiteX154" fmla="*/ 1551335 w 2466191"/>
                <a:gd name="connsiteY154" fmla="*/ 2404854 h 2481282"/>
                <a:gd name="connsiteX155" fmla="*/ 1549569 w 2466191"/>
                <a:gd name="connsiteY155" fmla="*/ 2405679 h 2481282"/>
                <a:gd name="connsiteX156" fmla="*/ 1529667 w 2466191"/>
                <a:gd name="connsiteY156" fmla="*/ 2416866 h 2481282"/>
                <a:gd name="connsiteX157" fmla="*/ 1519304 w 2466191"/>
                <a:gd name="connsiteY157" fmla="*/ 2422283 h 2481282"/>
                <a:gd name="connsiteX158" fmla="*/ 1495398 w 2466191"/>
                <a:gd name="connsiteY158" fmla="*/ 2434059 h 2481282"/>
                <a:gd name="connsiteX159" fmla="*/ 1490335 w 2466191"/>
                <a:gd name="connsiteY159" fmla="*/ 2434531 h 2481282"/>
                <a:gd name="connsiteX160" fmla="*/ 1446292 w 2466191"/>
                <a:gd name="connsiteY160" fmla="*/ 2450899 h 2481282"/>
                <a:gd name="connsiteX161" fmla="*/ 1373279 w 2466191"/>
                <a:gd name="connsiteY161" fmla="*/ 2468328 h 2481282"/>
                <a:gd name="connsiteX162" fmla="*/ 1363858 w 2466191"/>
                <a:gd name="connsiteY162" fmla="*/ 2472568 h 2481282"/>
                <a:gd name="connsiteX163" fmla="*/ 1353024 w 2466191"/>
                <a:gd name="connsiteY163" fmla="*/ 2474334 h 2481282"/>
                <a:gd name="connsiteX164" fmla="*/ 1325703 w 2466191"/>
                <a:gd name="connsiteY164" fmla="*/ 2476925 h 2481282"/>
                <a:gd name="connsiteX165" fmla="*/ 1326174 w 2466191"/>
                <a:gd name="connsiteY165" fmla="*/ 2477985 h 2481282"/>
                <a:gd name="connsiteX166" fmla="*/ 1317931 w 2466191"/>
                <a:gd name="connsiteY166" fmla="*/ 2479162 h 2481282"/>
                <a:gd name="connsiteX167" fmla="*/ 1297911 w 2466191"/>
                <a:gd name="connsiteY167" fmla="*/ 2480105 h 2481282"/>
                <a:gd name="connsiteX168" fmla="*/ 1273652 w 2466191"/>
                <a:gd name="connsiteY168" fmla="*/ 2481164 h 2481282"/>
                <a:gd name="connsiteX169" fmla="*/ 1269648 w 2466191"/>
                <a:gd name="connsiteY169" fmla="*/ 2479634 h 2481282"/>
                <a:gd name="connsiteX170" fmla="*/ 1210532 w 2466191"/>
                <a:gd name="connsiteY170" fmla="*/ 2479751 h 2481282"/>
                <a:gd name="connsiteX171" fmla="*/ 1205350 w 2466191"/>
                <a:gd name="connsiteY171" fmla="*/ 2481282 h 2481282"/>
                <a:gd name="connsiteX172" fmla="*/ 1178618 w 2466191"/>
                <a:gd name="connsiteY172" fmla="*/ 2480222 h 2481282"/>
                <a:gd name="connsiteX173" fmla="*/ 1174379 w 2466191"/>
                <a:gd name="connsiteY173" fmla="*/ 2477867 h 2481282"/>
                <a:gd name="connsiteX174" fmla="*/ 1143996 w 2466191"/>
                <a:gd name="connsiteY174" fmla="*/ 2475394 h 2481282"/>
                <a:gd name="connsiteX175" fmla="*/ 1114555 w 2466191"/>
                <a:gd name="connsiteY175" fmla="*/ 2474099 h 2481282"/>
                <a:gd name="connsiteX176" fmla="*/ 1103132 w 2466191"/>
                <a:gd name="connsiteY176" fmla="*/ 2472803 h 2481282"/>
                <a:gd name="connsiteX177" fmla="*/ 1102426 w 2466191"/>
                <a:gd name="connsiteY177" fmla="*/ 2470919 h 2481282"/>
                <a:gd name="connsiteX178" fmla="*/ 1099835 w 2466191"/>
                <a:gd name="connsiteY178" fmla="*/ 2472215 h 2481282"/>
                <a:gd name="connsiteX179" fmla="*/ 1091238 w 2466191"/>
                <a:gd name="connsiteY179" fmla="*/ 2470566 h 2481282"/>
                <a:gd name="connsiteX180" fmla="*/ 1092181 w 2466191"/>
                <a:gd name="connsiteY180" fmla="*/ 2469859 h 2481282"/>
                <a:gd name="connsiteX181" fmla="*/ 1091709 w 2466191"/>
                <a:gd name="connsiteY181" fmla="*/ 2468917 h 2481282"/>
                <a:gd name="connsiteX182" fmla="*/ 1085939 w 2466191"/>
                <a:gd name="connsiteY182" fmla="*/ 2469506 h 2481282"/>
                <a:gd name="connsiteX183" fmla="*/ 1075458 w 2466191"/>
                <a:gd name="connsiteY183" fmla="*/ 2467975 h 2481282"/>
                <a:gd name="connsiteX184" fmla="*/ 1075341 w 2466191"/>
                <a:gd name="connsiteY184" fmla="*/ 2466562 h 2481282"/>
                <a:gd name="connsiteX185" fmla="*/ 1073692 w 2466191"/>
                <a:gd name="connsiteY185" fmla="*/ 2467622 h 2481282"/>
                <a:gd name="connsiteX186" fmla="*/ 1063682 w 2466191"/>
                <a:gd name="connsiteY186" fmla="*/ 2465738 h 2481282"/>
                <a:gd name="connsiteX187" fmla="*/ 1063682 w 2466191"/>
                <a:gd name="connsiteY187" fmla="*/ 2464207 h 2481282"/>
                <a:gd name="connsiteX188" fmla="*/ 1061916 w 2466191"/>
                <a:gd name="connsiteY188" fmla="*/ 2465149 h 2481282"/>
                <a:gd name="connsiteX189" fmla="*/ 1049668 w 2466191"/>
                <a:gd name="connsiteY189" fmla="*/ 2463147 h 2481282"/>
                <a:gd name="connsiteX190" fmla="*/ 1049551 w 2466191"/>
                <a:gd name="connsiteY190" fmla="*/ 2461734 h 2481282"/>
                <a:gd name="connsiteX191" fmla="*/ 1047902 w 2466191"/>
                <a:gd name="connsiteY191" fmla="*/ 2462794 h 2481282"/>
                <a:gd name="connsiteX192" fmla="*/ 1014340 w 2466191"/>
                <a:gd name="connsiteY192" fmla="*/ 2456081 h 2481282"/>
                <a:gd name="connsiteX193" fmla="*/ 1014340 w 2466191"/>
                <a:gd name="connsiteY193" fmla="*/ 2454668 h 2481282"/>
                <a:gd name="connsiteX194" fmla="*/ 1012455 w 2466191"/>
                <a:gd name="connsiteY194" fmla="*/ 2455492 h 2481282"/>
                <a:gd name="connsiteX195" fmla="*/ 1004919 w 2466191"/>
                <a:gd name="connsiteY195" fmla="*/ 2453961 h 2481282"/>
                <a:gd name="connsiteX196" fmla="*/ 1004919 w 2466191"/>
                <a:gd name="connsiteY196" fmla="*/ 2452548 h 2481282"/>
                <a:gd name="connsiteX197" fmla="*/ 1003152 w 2466191"/>
                <a:gd name="connsiteY197" fmla="*/ 2453608 h 2481282"/>
                <a:gd name="connsiteX198" fmla="*/ 992554 w 2466191"/>
                <a:gd name="connsiteY198" fmla="*/ 2451606 h 2481282"/>
                <a:gd name="connsiteX199" fmla="*/ 993025 w 2466191"/>
                <a:gd name="connsiteY199" fmla="*/ 2450546 h 2481282"/>
                <a:gd name="connsiteX200" fmla="*/ 992318 w 2466191"/>
                <a:gd name="connsiteY200" fmla="*/ 2449840 h 2481282"/>
                <a:gd name="connsiteX201" fmla="*/ 947686 w 2466191"/>
                <a:gd name="connsiteY201" fmla="*/ 2438063 h 2481282"/>
                <a:gd name="connsiteX202" fmla="*/ 946038 w 2466191"/>
                <a:gd name="connsiteY202" fmla="*/ 2439359 h 2481282"/>
                <a:gd name="connsiteX203" fmla="*/ 938736 w 2466191"/>
                <a:gd name="connsiteY203" fmla="*/ 2437710 h 2481282"/>
                <a:gd name="connsiteX204" fmla="*/ 920248 w 2466191"/>
                <a:gd name="connsiteY204" fmla="*/ 2432057 h 2481282"/>
                <a:gd name="connsiteX205" fmla="*/ 908118 w 2466191"/>
                <a:gd name="connsiteY205" fmla="*/ 2427936 h 2481282"/>
                <a:gd name="connsiteX206" fmla="*/ 904585 w 2466191"/>
                <a:gd name="connsiteY206" fmla="*/ 2425110 h 2481282"/>
                <a:gd name="connsiteX207" fmla="*/ 863722 w 2466191"/>
                <a:gd name="connsiteY207" fmla="*/ 2411802 h 2481282"/>
                <a:gd name="connsiteX208" fmla="*/ 835577 w 2466191"/>
                <a:gd name="connsiteY208" fmla="*/ 2403677 h 2481282"/>
                <a:gd name="connsiteX209" fmla="*/ 825685 w 2466191"/>
                <a:gd name="connsiteY209" fmla="*/ 2399555 h 2481282"/>
                <a:gd name="connsiteX210" fmla="*/ 804605 w 2466191"/>
                <a:gd name="connsiteY210" fmla="*/ 2392018 h 2481282"/>
                <a:gd name="connsiteX211" fmla="*/ 794949 w 2466191"/>
                <a:gd name="connsiteY211" fmla="*/ 2388250 h 2481282"/>
                <a:gd name="connsiteX212" fmla="*/ 771396 w 2466191"/>
                <a:gd name="connsiteY212" fmla="*/ 2378240 h 2481282"/>
                <a:gd name="connsiteX213" fmla="*/ 762329 w 2466191"/>
                <a:gd name="connsiteY213" fmla="*/ 2374236 h 2481282"/>
                <a:gd name="connsiteX214" fmla="*/ 748197 w 2466191"/>
                <a:gd name="connsiteY214" fmla="*/ 2368584 h 2481282"/>
                <a:gd name="connsiteX215" fmla="*/ 740896 w 2466191"/>
                <a:gd name="connsiteY215" fmla="*/ 2364815 h 2481282"/>
                <a:gd name="connsiteX216" fmla="*/ 740896 w 2466191"/>
                <a:gd name="connsiteY216" fmla="*/ 2363049 h 2481282"/>
                <a:gd name="connsiteX217" fmla="*/ 738423 w 2466191"/>
                <a:gd name="connsiteY217" fmla="*/ 2363638 h 2481282"/>
                <a:gd name="connsiteX218" fmla="*/ 719699 w 2466191"/>
                <a:gd name="connsiteY218" fmla="*/ 2354805 h 2481282"/>
                <a:gd name="connsiteX219" fmla="*/ 708158 w 2466191"/>
                <a:gd name="connsiteY219" fmla="*/ 2349506 h 2481282"/>
                <a:gd name="connsiteX220" fmla="*/ 700621 w 2466191"/>
                <a:gd name="connsiteY220" fmla="*/ 2345973 h 2481282"/>
                <a:gd name="connsiteX221" fmla="*/ 694026 w 2466191"/>
                <a:gd name="connsiteY221" fmla="*/ 2342440 h 2481282"/>
                <a:gd name="connsiteX222" fmla="*/ 686490 w 2466191"/>
                <a:gd name="connsiteY222" fmla="*/ 2338554 h 2481282"/>
                <a:gd name="connsiteX223" fmla="*/ 656460 w 2466191"/>
                <a:gd name="connsiteY223" fmla="*/ 2323245 h 2481282"/>
                <a:gd name="connsiteX224" fmla="*/ 646333 w 2466191"/>
                <a:gd name="connsiteY224" fmla="*/ 2317710 h 2481282"/>
                <a:gd name="connsiteX225" fmla="*/ 639738 w 2466191"/>
                <a:gd name="connsiteY225" fmla="*/ 2314178 h 2481282"/>
                <a:gd name="connsiteX226" fmla="*/ 629964 w 2466191"/>
                <a:gd name="connsiteY226" fmla="*/ 2308525 h 2481282"/>
                <a:gd name="connsiteX227" fmla="*/ 630082 w 2466191"/>
                <a:gd name="connsiteY227" fmla="*/ 2306759 h 2481282"/>
                <a:gd name="connsiteX228" fmla="*/ 627609 w 2466191"/>
                <a:gd name="connsiteY228" fmla="*/ 2307347 h 2481282"/>
                <a:gd name="connsiteX229" fmla="*/ 620661 w 2466191"/>
                <a:gd name="connsiteY229" fmla="*/ 2303579 h 2481282"/>
                <a:gd name="connsiteX230" fmla="*/ 620896 w 2466191"/>
                <a:gd name="connsiteY230" fmla="*/ 2301930 h 2481282"/>
                <a:gd name="connsiteX231" fmla="*/ 618423 w 2466191"/>
                <a:gd name="connsiteY231" fmla="*/ 2302166 h 2481282"/>
                <a:gd name="connsiteX232" fmla="*/ 608884 w 2466191"/>
                <a:gd name="connsiteY232" fmla="*/ 2296631 h 2481282"/>
                <a:gd name="connsiteX233" fmla="*/ 609120 w 2466191"/>
                <a:gd name="connsiteY233" fmla="*/ 2294982 h 2481282"/>
                <a:gd name="connsiteX234" fmla="*/ 606765 w 2466191"/>
                <a:gd name="connsiteY234" fmla="*/ 2295100 h 2481282"/>
                <a:gd name="connsiteX235" fmla="*/ 590042 w 2466191"/>
                <a:gd name="connsiteY235" fmla="*/ 2284855 h 2481282"/>
                <a:gd name="connsiteX236" fmla="*/ 590160 w 2466191"/>
                <a:gd name="connsiteY236" fmla="*/ 2283206 h 2481282"/>
                <a:gd name="connsiteX237" fmla="*/ 587805 w 2466191"/>
                <a:gd name="connsiteY237" fmla="*/ 2283559 h 2481282"/>
                <a:gd name="connsiteX238" fmla="*/ 583094 w 2466191"/>
                <a:gd name="connsiteY238" fmla="*/ 2280262 h 2481282"/>
                <a:gd name="connsiteX239" fmla="*/ 583212 w 2466191"/>
                <a:gd name="connsiteY239" fmla="*/ 2278496 h 2481282"/>
                <a:gd name="connsiteX240" fmla="*/ 580739 w 2466191"/>
                <a:gd name="connsiteY240" fmla="*/ 2278849 h 2481282"/>
                <a:gd name="connsiteX241" fmla="*/ 575911 w 2466191"/>
                <a:gd name="connsiteY241" fmla="*/ 2275669 h 2481282"/>
                <a:gd name="connsiteX242" fmla="*/ 576264 w 2466191"/>
                <a:gd name="connsiteY242" fmla="*/ 2273903 h 2481282"/>
                <a:gd name="connsiteX243" fmla="*/ 573791 w 2466191"/>
                <a:gd name="connsiteY243" fmla="*/ 2274021 h 2481282"/>
                <a:gd name="connsiteX244" fmla="*/ 568845 w 2466191"/>
                <a:gd name="connsiteY244" fmla="*/ 2270605 h 2481282"/>
                <a:gd name="connsiteX245" fmla="*/ 569199 w 2466191"/>
                <a:gd name="connsiteY245" fmla="*/ 2268957 h 2481282"/>
                <a:gd name="connsiteX246" fmla="*/ 566961 w 2466191"/>
                <a:gd name="connsiteY246" fmla="*/ 2269192 h 2481282"/>
                <a:gd name="connsiteX247" fmla="*/ 554831 w 2466191"/>
                <a:gd name="connsiteY247" fmla="*/ 2261067 h 2481282"/>
                <a:gd name="connsiteX248" fmla="*/ 554949 w 2466191"/>
                <a:gd name="connsiteY248" fmla="*/ 2259418 h 2481282"/>
                <a:gd name="connsiteX249" fmla="*/ 553772 w 2466191"/>
                <a:gd name="connsiteY249" fmla="*/ 2260478 h 2481282"/>
                <a:gd name="connsiteX250" fmla="*/ 94852 w 2466191"/>
                <a:gd name="connsiteY250" fmla="*/ 1462403 h 2481282"/>
                <a:gd name="connsiteX251" fmla="*/ 96148 w 2466191"/>
                <a:gd name="connsiteY251" fmla="*/ 1494906 h 2481282"/>
                <a:gd name="connsiteX252" fmla="*/ 101565 w 2466191"/>
                <a:gd name="connsiteY252" fmla="*/ 1526113 h 2481282"/>
                <a:gd name="connsiteX253" fmla="*/ 107924 w 2466191"/>
                <a:gd name="connsiteY253" fmla="*/ 1559439 h 2481282"/>
                <a:gd name="connsiteX254" fmla="*/ 128061 w 2466191"/>
                <a:gd name="connsiteY254" fmla="*/ 1626446 h 2481282"/>
                <a:gd name="connsiteX255" fmla="*/ 142664 w 2466191"/>
                <a:gd name="connsiteY255" fmla="*/ 1666014 h 2481282"/>
                <a:gd name="connsiteX256" fmla="*/ 182114 w 2466191"/>
                <a:gd name="connsiteY256" fmla="*/ 1756338 h 2481282"/>
                <a:gd name="connsiteX257" fmla="*/ 250181 w 2466191"/>
                <a:gd name="connsiteY257" fmla="*/ 1876926 h 2481282"/>
                <a:gd name="connsiteX258" fmla="*/ 289749 w 2466191"/>
                <a:gd name="connsiteY258" fmla="*/ 1935219 h 2481282"/>
                <a:gd name="connsiteX259" fmla="*/ 330141 w 2466191"/>
                <a:gd name="connsiteY259" fmla="*/ 1987034 h 2481282"/>
                <a:gd name="connsiteX260" fmla="*/ 388787 w 2466191"/>
                <a:gd name="connsiteY260" fmla="*/ 2051214 h 2481282"/>
                <a:gd name="connsiteX261" fmla="*/ 426000 w 2466191"/>
                <a:gd name="connsiteY261" fmla="*/ 2085012 h 2481282"/>
                <a:gd name="connsiteX262" fmla="*/ 473576 w 2466191"/>
                <a:gd name="connsiteY262" fmla="*/ 2121047 h 2481282"/>
                <a:gd name="connsiteX263" fmla="*/ 506431 w 2466191"/>
                <a:gd name="connsiteY263" fmla="*/ 2141656 h 2481282"/>
                <a:gd name="connsiteX264" fmla="*/ 531868 w 2466191"/>
                <a:gd name="connsiteY264" fmla="*/ 2144953 h 2481282"/>
                <a:gd name="connsiteX265" fmla="*/ 577206 w 2466191"/>
                <a:gd name="connsiteY265" fmla="*/ 2132588 h 2481282"/>
                <a:gd name="connsiteX266" fmla="*/ 589454 w 2466191"/>
                <a:gd name="connsiteY266" fmla="*/ 2128584 h 2481282"/>
                <a:gd name="connsiteX267" fmla="*/ 643271 w 2466191"/>
                <a:gd name="connsiteY267" fmla="*/ 2108800 h 2481282"/>
                <a:gd name="connsiteX268" fmla="*/ 719699 w 2466191"/>
                <a:gd name="connsiteY268" fmla="*/ 2075945 h 2481282"/>
                <a:gd name="connsiteX269" fmla="*/ 799424 w 2466191"/>
                <a:gd name="connsiteY269" fmla="*/ 2033550 h 2481282"/>
                <a:gd name="connsiteX270" fmla="*/ 879266 w 2466191"/>
                <a:gd name="connsiteY270" fmla="*/ 1984208 h 2481282"/>
                <a:gd name="connsiteX271" fmla="*/ 901288 w 2466191"/>
                <a:gd name="connsiteY271" fmla="*/ 1968545 h 2481282"/>
                <a:gd name="connsiteX272" fmla="*/ 954163 w 2466191"/>
                <a:gd name="connsiteY272" fmla="*/ 1932039 h 2481282"/>
                <a:gd name="connsiteX273" fmla="*/ 1013398 w 2466191"/>
                <a:gd name="connsiteY273" fmla="*/ 1885876 h 2481282"/>
                <a:gd name="connsiteX274" fmla="*/ 1084055 w 2466191"/>
                <a:gd name="connsiteY274" fmla="*/ 1828173 h 2481282"/>
                <a:gd name="connsiteX275" fmla="*/ 1161778 w 2466191"/>
                <a:gd name="connsiteY275" fmla="*/ 1758340 h 2481282"/>
                <a:gd name="connsiteX276" fmla="*/ 1240325 w 2466191"/>
                <a:gd name="connsiteY276" fmla="*/ 1684385 h 2481282"/>
                <a:gd name="connsiteX277" fmla="*/ 1322877 w 2466191"/>
                <a:gd name="connsiteY277" fmla="*/ 1599125 h 2481282"/>
                <a:gd name="connsiteX278" fmla="*/ 1377165 w 2466191"/>
                <a:gd name="connsiteY278" fmla="*/ 1540597 h 2481282"/>
                <a:gd name="connsiteX279" fmla="*/ 1425801 w 2466191"/>
                <a:gd name="connsiteY279" fmla="*/ 1487133 h 2481282"/>
                <a:gd name="connsiteX280" fmla="*/ 1501169 w 2466191"/>
                <a:gd name="connsiteY280" fmla="*/ 1400107 h 2481282"/>
                <a:gd name="connsiteX281" fmla="*/ 1554986 w 2466191"/>
                <a:gd name="connsiteY281" fmla="*/ 1334985 h 2481282"/>
                <a:gd name="connsiteX282" fmla="*/ 1609863 w 2466191"/>
                <a:gd name="connsiteY282" fmla="*/ 1267625 h 2481282"/>
                <a:gd name="connsiteX283" fmla="*/ 1644956 w 2466191"/>
                <a:gd name="connsiteY283" fmla="*/ 1223581 h 2481282"/>
                <a:gd name="connsiteX284" fmla="*/ 1683700 w 2466191"/>
                <a:gd name="connsiteY284" fmla="*/ 1173533 h 2481282"/>
                <a:gd name="connsiteX285" fmla="*/ 1771786 w 2466191"/>
                <a:gd name="connsiteY285" fmla="*/ 1056241 h 2481282"/>
                <a:gd name="connsiteX286" fmla="*/ 1830079 w 2466191"/>
                <a:gd name="connsiteY286" fmla="*/ 976752 h 2481282"/>
                <a:gd name="connsiteX287" fmla="*/ 1854573 w 2466191"/>
                <a:gd name="connsiteY287" fmla="*/ 943896 h 2481282"/>
                <a:gd name="connsiteX288" fmla="*/ 1881423 w 2466191"/>
                <a:gd name="connsiteY288" fmla="*/ 903975 h 2481282"/>
                <a:gd name="connsiteX289" fmla="*/ 1938655 w 2466191"/>
                <a:gd name="connsiteY289" fmla="*/ 823543 h 2481282"/>
                <a:gd name="connsiteX290" fmla="*/ 1939126 w 2466191"/>
                <a:gd name="connsiteY290" fmla="*/ 807410 h 2481282"/>
                <a:gd name="connsiteX291" fmla="*/ 1932885 w 2466191"/>
                <a:gd name="connsiteY291" fmla="*/ 800344 h 2481282"/>
                <a:gd name="connsiteX292" fmla="*/ 1895201 w 2466191"/>
                <a:gd name="connsiteY292" fmla="*/ 764898 h 2481282"/>
                <a:gd name="connsiteX293" fmla="*/ 1838440 w 2466191"/>
                <a:gd name="connsiteY293" fmla="*/ 720030 h 2481282"/>
                <a:gd name="connsiteX294" fmla="*/ 1760481 w 2466191"/>
                <a:gd name="connsiteY294" fmla="*/ 669746 h 2481282"/>
                <a:gd name="connsiteX295" fmla="*/ 1745996 w 2466191"/>
                <a:gd name="connsiteY295" fmla="*/ 670923 h 2481282"/>
                <a:gd name="connsiteX296" fmla="*/ 1718322 w 2466191"/>
                <a:gd name="connsiteY296" fmla="*/ 696242 h 2481282"/>
                <a:gd name="connsiteX297" fmla="*/ 1645899 w 2466191"/>
                <a:gd name="connsiteY297" fmla="*/ 750060 h 2481282"/>
                <a:gd name="connsiteX298" fmla="*/ 1557695 w 2466191"/>
                <a:gd name="connsiteY298" fmla="*/ 796340 h 2481282"/>
                <a:gd name="connsiteX299" fmla="*/ 1466900 w 2466191"/>
                <a:gd name="connsiteY299" fmla="*/ 828371 h 2481282"/>
                <a:gd name="connsiteX300" fmla="*/ 1399069 w 2466191"/>
                <a:gd name="connsiteY300" fmla="*/ 846860 h 2481282"/>
                <a:gd name="connsiteX301" fmla="*/ 1350786 w 2466191"/>
                <a:gd name="connsiteY301" fmla="*/ 856752 h 2481282"/>
                <a:gd name="connsiteX302" fmla="*/ 1261169 w 2466191"/>
                <a:gd name="connsiteY302" fmla="*/ 874534 h 2481282"/>
                <a:gd name="connsiteX303" fmla="*/ 1218657 w 2466191"/>
                <a:gd name="connsiteY303" fmla="*/ 883013 h 2481282"/>
                <a:gd name="connsiteX304" fmla="*/ 1175085 w 2466191"/>
                <a:gd name="connsiteY304" fmla="*/ 891492 h 2481282"/>
                <a:gd name="connsiteX305" fmla="*/ 1125507 w 2466191"/>
                <a:gd name="connsiteY305" fmla="*/ 900913 h 2481282"/>
                <a:gd name="connsiteX306" fmla="*/ 1092652 w 2466191"/>
                <a:gd name="connsiteY306" fmla="*/ 909274 h 2481282"/>
                <a:gd name="connsiteX307" fmla="*/ 1060267 w 2466191"/>
                <a:gd name="connsiteY307" fmla="*/ 915044 h 2481282"/>
                <a:gd name="connsiteX308" fmla="*/ 1004565 w 2466191"/>
                <a:gd name="connsiteY308" fmla="*/ 929176 h 2481282"/>
                <a:gd name="connsiteX309" fmla="*/ 958991 w 2466191"/>
                <a:gd name="connsiteY309" fmla="*/ 940128 h 2481282"/>
                <a:gd name="connsiteX310" fmla="*/ 912946 w 2466191"/>
                <a:gd name="connsiteY310" fmla="*/ 953788 h 2481282"/>
                <a:gd name="connsiteX311" fmla="*/ 851592 w 2466191"/>
                <a:gd name="connsiteY311" fmla="*/ 973572 h 2481282"/>
                <a:gd name="connsiteX312" fmla="*/ 786116 w 2466191"/>
                <a:gd name="connsiteY312" fmla="*/ 995947 h 2481282"/>
                <a:gd name="connsiteX313" fmla="*/ 729591 w 2466191"/>
                <a:gd name="connsiteY313" fmla="*/ 1018440 h 2481282"/>
                <a:gd name="connsiteX314" fmla="*/ 681897 w 2466191"/>
                <a:gd name="connsiteY314" fmla="*/ 1038341 h 2481282"/>
                <a:gd name="connsiteX315" fmla="*/ 632908 w 2466191"/>
                <a:gd name="connsiteY315" fmla="*/ 1061070 h 2481282"/>
                <a:gd name="connsiteX316" fmla="*/ 532574 w 2466191"/>
                <a:gd name="connsiteY316" fmla="*/ 1112649 h 2481282"/>
                <a:gd name="connsiteX317" fmla="*/ 510671 w 2466191"/>
                <a:gd name="connsiteY317" fmla="*/ 1123837 h 2481282"/>
                <a:gd name="connsiteX318" fmla="*/ 475224 w 2466191"/>
                <a:gd name="connsiteY318" fmla="*/ 1144445 h 2481282"/>
                <a:gd name="connsiteX319" fmla="*/ 453556 w 2466191"/>
                <a:gd name="connsiteY319" fmla="*/ 1158341 h 2481282"/>
                <a:gd name="connsiteX320" fmla="*/ 398797 w 2466191"/>
                <a:gd name="connsiteY320" fmla="*/ 1191432 h 2481282"/>
                <a:gd name="connsiteX321" fmla="*/ 343331 w 2466191"/>
                <a:gd name="connsiteY321" fmla="*/ 1228410 h 2481282"/>
                <a:gd name="connsiteX322" fmla="*/ 325195 w 2466191"/>
                <a:gd name="connsiteY322" fmla="*/ 1241364 h 2481282"/>
                <a:gd name="connsiteX323" fmla="*/ 274204 w 2466191"/>
                <a:gd name="connsiteY323" fmla="*/ 1277163 h 2481282"/>
                <a:gd name="connsiteX324" fmla="*/ 230279 w 2466191"/>
                <a:gd name="connsiteY324" fmla="*/ 1310372 h 2481282"/>
                <a:gd name="connsiteX325" fmla="*/ 185058 w 2466191"/>
                <a:gd name="connsiteY325" fmla="*/ 1345819 h 2481282"/>
                <a:gd name="connsiteX326" fmla="*/ 115343 w 2466191"/>
                <a:gd name="connsiteY326" fmla="*/ 1401285 h 2481282"/>
                <a:gd name="connsiteX327" fmla="*/ 96383 w 2466191"/>
                <a:gd name="connsiteY327" fmla="*/ 1433787 h 2481282"/>
                <a:gd name="connsiteX328" fmla="*/ 94852 w 2466191"/>
                <a:gd name="connsiteY328" fmla="*/ 1462403 h 2481282"/>
                <a:gd name="connsiteX329" fmla="*/ 1241621 w 2466191"/>
                <a:gd name="connsiteY329" fmla="*/ 2410978 h 2481282"/>
                <a:gd name="connsiteX330" fmla="*/ 1348667 w 2466191"/>
                <a:gd name="connsiteY330" fmla="*/ 2402381 h 2481282"/>
                <a:gd name="connsiteX331" fmla="*/ 1430394 w 2466191"/>
                <a:gd name="connsiteY331" fmla="*/ 2383186 h 2481282"/>
                <a:gd name="connsiteX332" fmla="*/ 1499285 w 2466191"/>
                <a:gd name="connsiteY332" fmla="*/ 2353746 h 2481282"/>
                <a:gd name="connsiteX333" fmla="*/ 1568293 w 2466191"/>
                <a:gd name="connsiteY333" fmla="*/ 2311587 h 2481282"/>
                <a:gd name="connsiteX334" fmla="*/ 1644956 w 2466191"/>
                <a:gd name="connsiteY334" fmla="*/ 2253412 h 2481282"/>
                <a:gd name="connsiteX335" fmla="*/ 1676163 w 2466191"/>
                <a:gd name="connsiteY335" fmla="*/ 2226916 h 2481282"/>
                <a:gd name="connsiteX336" fmla="*/ 1711492 w 2466191"/>
                <a:gd name="connsiteY336" fmla="*/ 2191352 h 2481282"/>
                <a:gd name="connsiteX337" fmla="*/ 1756006 w 2466191"/>
                <a:gd name="connsiteY337" fmla="*/ 2143187 h 2481282"/>
                <a:gd name="connsiteX338" fmla="*/ 1824897 w 2466191"/>
                <a:gd name="connsiteY338" fmla="*/ 2049684 h 2481282"/>
                <a:gd name="connsiteX339" fmla="*/ 1873180 w 2466191"/>
                <a:gd name="connsiteY339" fmla="*/ 1966543 h 2481282"/>
                <a:gd name="connsiteX340" fmla="*/ 1884249 w 2466191"/>
                <a:gd name="connsiteY340" fmla="*/ 1945817 h 2481282"/>
                <a:gd name="connsiteX341" fmla="*/ 1916516 w 2466191"/>
                <a:gd name="connsiteY341" fmla="*/ 1871627 h 2481282"/>
                <a:gd name="connsiteX342" fmla="*/ 1958557 w 2466191"/>
                <a:gd name="connsiteY342" fmla="*/ 1752098 h 2481282"/>
                <a:gd name="connsiteX343" fmla="*/ 1973042 w 2466191"/>
                <a:gd name="connsiteY343" fmla="*/ 1705229 h 2481282"/>
                <a:gd name="connsiteX344" fmla="*/ 1996830 w 2466191"/>
                <a:gd name="connsiteY344" fmla="*/ 1614670 h 2481282"/>
                <a:gd name="connsiteX345" fmla="*/ 2007311 w 2466191"/>
                <a:gd name="connsiteY345" fmla="*/ 1565327 h 2481282"/>
                <a:gd name="connsiteX346" fmla="*/ 2027448 w 2466191"/>
                <a:gd name="connsiteY346" fmla="*/ 1468998 h 2481282"/>
                <a:gd name="connsiteX347" fmla="*/ 2033101 w 2466191"/>
                <a:gd name="connsiteY347" fmla="*/ 1440264 h 2481282"/>
                <a:gd name="connsiteX348" fmla="*/ 2046526 w 2466191"/>
                <a:gd name="connsiteY348" fmla="*/ 1367605 h 2481282"/>
                <a:gd name="connsiteX349" fmla="*/ 2059126 w 2466191"/>
                <a:gd name="connsiteY349" fmla="*/ 1298361 h 2481282"/>
                <a:gd name="connsiteX350" fmla="*/ 2065956 w 2466191"/>
                <a:gd name="connsiteY350" fmla="*/ 1271040 h 2481282"/>
                <a:gd name="connsiteX351" fmla="*/ 2087271 w 2466191"/>
                <a:gd name="connsiteY351" fmla="*/ 1171413 h 2481282"/>
                <a:gd name="connsiteX352" fmla="*/ 2101403 w 2466191"/>
                <a:gd name="connsiteY352" fmla="*/ 1113356 h 2481282"/>
                <a:gd name="connsiteX353" fmla="*/ 2121422 w 2466191"/>
                <a:gd name="connsiteY353" fmla="*/ 1045761 h 2481282"/>
                <a:gd name="connsiteX354" fmla="*/ 2115652 w 2466191"/>
                <a:gd name="connsiteY354" fmla="*/ 1007135 h 2481282"/>
                <a:gd name="connsiteX355" fmla="*/ 2110117 w 2466191"/>
                <a:gd name="connsiteY355" fmla="*/ 999480 h 2481282"/>
                <a:gd name="connsiteX356" fmla="*/ 2050176 w 2466191"/>
                <a:gd name="connsiteY356" fmla="*/ 924819 h 2481282"/>
                <a:gd name="connsiteX357" fmla="*/ 2012139 w 2466191"/>
                <a:gd name="connsiteY357" fmla="*/ 885251 h 2481282"/>
                <a:gd name="connsiteX358" fmla="*/ 1990471 w 2466191"/>
                <a:gd name="connsiteY358" fmla="*/ 865702 h 2481282"/>
                <a:gd name="connsiteX359" fmla="*/ 1977870 w 2466191"/>
                <a:gd name="connsiteY359" fmla="*/ 867704 h 2481282"/>
                <a:gd name="connsiteX360" fmla="*/ 1963268 w 2466191"/>
                <a:gd name="connsiteY360" fmla="*/ 886075 h 2481282"/>
                <a:gd name="connsiteX361" fmla="*/ 1899323 w 2466191"/>
                <a:gd name="connsiteY361" fmla="*/ 968391 h 2481282"/>
                <a:gd name="connsiteX362" fmla="*/ 1863876 w 2466191"/>
                <a:gd name="connsiteY362" fmla="*/ 1015142 h 2481282"/>
                <a:gd name="connsiteX363" fmla="*/ 1829254 w 2466191"/>
                <a:gd name="connsiteY363" fmla="*/ 1060952 h 2481282"/>
                <a:gd name="connsiteX364" fmla="*/ 1792395 w 2466191"/>
                <a:gd name="connsiteY364" fmla="*/ 1109588 h 2481282"/>
                <a:gd name="connsiteX365" fmla="*/ 1743759 w 2466191"/>
                <a:gd name="connsiteY365" fmla="*/ 1174357 h 2481282"/>
                <a:gd name="connsiteX366" fmla="*/ 1677812 w 2466191"/>
                <a:gd name="connsiteY366" fmla="*/ 1261383 h 2481282"/>
                <a:gd name="connsiteX367" fmla="*/ 1617518 w 2466191"/>
                <a:gd name="connsiteY367" fmla="*/ 1340873 h 2481282"/>
                <a:gd name="connsiteX368" fmla="*/ 1525428 w 2466191"/>
                <a:gd name="connsiteY368" fmla="*/ 1456633 h 2481282"/>
                <a:gd name="connsiteX369" fmla="*/ 1460305 w 2466191"/>
                <a:gd name="connsiteY369" fmla="*/ 1535180 h 2481282"/>
                <a:gd name="connsiteX370" fmla="*/ 1431924 w 2466191"/>
                <a:gd name="connsiteY370" fmla="*/ 1568154 h 2481282"/>
                <a:gd name="connsiteX371" fmla="*/ 1360914 w 2466191"/>
                <a:gd name="connsiteY371" fmla="*/ 1647879 h 2481282"/>
                <a:gd name="connsiteX372" fmla="*/ 1317577 w 2466191"/>
                <a:gd name="connsiteY372" fmla="*/ 1694159 h 2481282"/>
                <a:gd name="connsiteX373" fmla="*/ 1270237 w 2466191"/>
                <a:gd name="connsiteY373" fmla="*/ 1742795 h 2481282"/>
                <a:gd name="connsiteX374" fmla="*/ 1213005 w 2466191"/>
                <a:gd name="connsiteY374" fmla="*/ 1796612 h 2481282"/>
                <a:gd name="connsiteX375" fmla="*/ 1168137 w 2466191"/>
                <a:gd name="connsiteY375" fmla="*/ 1837947 h 2481282"/>
                <a:gd name="connsiteX376" fmla="*/ 1123976 w 2466191"/>
                <a:gd name="connsiteY376" fmla="*/ 1874689 h 2481282"/>
                <a:gd name="connsiteX377" fmla="*/ 1076871 w 2466191"/>
                <a:gd name="connsiteY377" fmla="*/ 1911431 h 2481282"/>
                <a:gd name="connsiteX378" fmla="*/ 1050846 w 2466191"/>
                <a:gd name="connsiteY378" fmla="*/ 1931215 h 2481282"/>
                <a:gd name="connsiteX379" fmla="*/ 1004448 w 2466191"/>
                <a:gd name="connsiteY379" fmla="*/ 1965012 h 2481282"/>
                <a:gd name="connsiteX380" fmla="*/ 928962 w 2466191"/>
                <a:gd name="connsiteY380" fmla="*/ 2014826 h 2481282"/>
                <a:gd name="connsiteX381" fmla="*/ 838050 w 2466191"/>
                <a:gd name="connsiteY381" fmla="*/ 2066052 h 2481282"/>
                <a:gd name="connsiteX382" fmla="*/ 805430 w 2466191"/>
                <a:gd name="connsiteY382" fmla="*/ 2082304 h 2481282"/>
                <a:gd name="connsiteX383" fmla="*/ 731122 w 2466191"/>
                <a:gd name="connsiteY383" fmla="*/ 2117397 h 2481282"/>
                <a:gd name="connsiteX384" fmla="*/ 674360 w 2466191"/>
                <a:gd name="connsiteY384" fmla="*/ 2139889 h 2481282"/>
                <a:gd name="connsiteX385" fmla="*/ 628080 w 2466191"/>
                <a:gd name="connsiteY385" fmla="*/ 2156847 h 2481282"/>
                <a:gd name="connsiteX386" fmla="*/ 578031 w 2466191"/>
                <a:gd name="connsiteY386" fmla="*/ 2173805 h 2481282"/>
                <a:gd name="connsiteX387" fmla="*/ 575322 w 2466191"/>
                <a:gd name="connsiteY387" fmla="*/ 2186759 h 2481282"/>
                <a:gd name="connsiteX388" fmla="*/ 620896 w 2466191"/>
                <a:gd name="connsiteY388" fmla="*/ 2219615 h 2481282"/>
                <a:gd name="connsiteX389" fmla="*/ 699090 w 2466191"/>
                <a:gd name="connsiteY389" fmla="*/ 2264953 h 2481282"/>
                <a:gd name="connsiteX390" fmla="*/ 767746 w 2466191"/>
                <a:gd name="connsiteY390" fmla="*/ 2298280 h 2481282"/>
                <a:gd name="connsiteX391" fmla="*/ 816381 w 2466191"/>
                <a:gd name="connsiteY391" fmla="*/ 2318770 h 2481282"/>
                <a:gd name="connsiteX392" fmla="*/ 872083 w 2466191"/>
                <a:gd name="connsiteY392" fmla="*/ 2340556 h 2481282"/>
                <a:gd name="connsiteX393" fmla="*/ 935557 w 2466191"/>
                <a:gd name="connsiteY393" fmla="*/ 2361636 h 2481282"/>
                <a:gd name="connsiteX394" fmla="*/ 993142 w 2466191"/>
                <a:gd name="connsiteY394" fmla="*/ 2377651 h 2481282"/>
                <a:gd name="connsiteX395" fmla="*/ 1035419 w 2466191"/>
                <a:gd name="connsiteY395" fmla="*/ 2387543 h 2481282"/>
                <a:gd name="connsiteX396" fmla="*/ 1086999 w 2466191"/>
                <a:gd name="connsiteY396" fmla="*/ 2398260 h 2481282"/>
                <a:gd name="connsiteX397" fmla="*/ 1141405 w 2466191"/>
                <a:gd name="connsiteY397" fmla="*/ 2405208 h 2481282"/>
                <a:gd name="connsiteX398" fmla="*/ 1205468 w 2466191"/>
                <a:gd name="connsiteY398" fmla="*/ 2410978 h 2481282"/>
                <a:gd name="connsiteX399" fmla="*/ 1241621 w 2466191"/>
                <a:gd name="connsiteY399" fmla="*/ 2410978 h 2481282"/>
                <a:gd name="connsiteX400" fmla="*/ 74008 w 2466191"/>
                <a:gd name="connsiteY400" fmla="*/ 1191550 h 2481282"/>
                <a:gd name="connsiteX401" fmla="*/ 79190 w 2466191"/>
                <a:gd name="connsiteY401" fmla="*/ 1295888 h 2481282"/>
                <a:gd name="connsiteX402" fmla="*/ 83076 w 2466191"/>
                <a:gd name="connsiteY402" fmla="*/ 1324975 h 2481282"/>
                <a:gd name="connsiteX403" fmla="*/ 96501 w 2466191"/>
                <a:gd name="connsiteY403" fmla="*/ 1329567 h 2481282"/>
                <a:gd name="connsiteX404" fmla="*/ 123822 w 2466191"/>
                <a:gd name="connsiteY404" fmla="*/ 1307193 h 2481282"/>
                <a:gd name="connsiteX405" fmla="*/ 175166 w 2466191"/>
                <a:gd name="connsiteY405" fmla="*/ 1266094 h 2481282"/>
                <a:gd name="connsiteX406" fmla="*/ 210377 w 2466191"/>
                <a:gd name="connsiteY406" fmla="*/ 1238773 h 2481282"/>
                <a:gd name="connsiteX407" fmla="*/ 259602 w 2466191"/>
                <a:gd name="connsiteY407" fmla="*/ 1202855 h 2481282"/>
                <a:gd name="connsiteX408" fmla="*/ 310593 w 2466191"/>
                <a:gd name="connsiteY408" fmla="*/ 1169293 h 2481282"/>
                <a:gd name="connsiteX409" fmla="*/ 377011 w 2466191"/>
                <a:gd name="connsiteY409" fmla="*/ 1129372 h 2481282"/>
                <a:gd name="connsiteX410" fmla="*/ 405156 w 2466191"/>
                <a:gd name="connsiteY410" fmla="*/ 1112767 h 2481282"/>
                <a:gd name="connsiteX411" fmla="*/ 438718 w 2466191"/>
                <a:gd name="connsiteY411" fmla="*/ 1093690 h 2481282"/>
                <a:gd name="connsiteX412" fmla="*/ 482879 w 2466191"/>
                <a:gd name="connsiteY412" fmla="*/ 1071904 h 2481282"/>
                <a:gd name="connsiteX413" fmla="*/ 540111 w 2466191"/>
                <a:gd name="connsiteY413" fmla="*/ 1045525 h 2481282"/>
                <a:gd name="connsiteX414" fmla="*/ 584154 w 2466191"/>
                <a:gd name="connsiteY414" fmla="*/ 1026094 h 2481282"/>
                <a:gd name="connsiteX415" fmla="*/ 623016 w 2466191"/>
                <a:gd name="connsiteY415" fmla="*/ 1009372 h 2481282"/>
                <a:gd name="connsiteX416" fmla="*/ 689080 w 2466191"/>
                <a:gd name="connsiteY416" fmla="*/ 985113 h 2481282"/>
                <a:gd name="connsiteX417" fmla="*/ 756911 w 2466191"/>
                <a:gd name="connsiteY417" fmla="*/ 962385 h 2481282"/>
                <a:gd name="connsiteX418" fmla="*/ 869139 w 2466191"/>
                <a:gd name="connsiteY418" fmla="*/ 928705 h 2481282"/>
                <a:gd name="connsiteX419" fmla="*/ 922367 w 2466191"/>
                <a:gd name="connsiteY419" fmla="*/ 914691 h 2481282"/>
                <a:gd name="connsiteX420" fmla="*/ 961229 w 2466191"/>
                <a:gd name="connsiteY420" fmla="*/ 905859 h 2481282"/>
                <a:gd name="connsiteX421" fmla="*/ 998677 w 2466191"/>
                <a:gd name="connsiteY421" fmla="*/ 896556 h 2481282"/>
                <a:gd name="connsiteX422" fmla="*/ 1011396 w 2466191"/>
                <a:gd name="connsiteY422" fmla="*/ 894318 h 2481282"/>
                <a:gd name="connsiteX423" fmla="*/ 1069452 w 2466191"/>
                <a:gd name="connsiteY423" fmla="*/ 880069 h 2481282"/>
                <a:gd name="connsiteX424" fmla="*/ 1100071 w 2466191"/>
                <a:gd name="connsiteY424" fmla="*/ 872061 h 2481282"/>
                <a:gd name="connsiteX425" fmla="*/ 1147882 w 2466191"/>
                <a:gd name="connsiteY425" fmla="*/ 861227 h 2481282"/>
                <a:gd name="connsiteX426" fmla="*/ 1208176 w 2466191"/>
                <a:gd name="connsiteY426" fmla="*/ 846507 h 2481282"/>
                <a:gd name="connsiteX427" fmla="*/ 1249158 w 2466191"/>
                <a:gd name="connsiteY427" fmla="*/ 836261 h 2481282"/>
                <a:gd name="connsiteX428" fmla="*/ 1318755 w 2466191"/>
                <a:gd name="connsiteY428" fmla="*/ 815771 h 2481282"/>
                <a:gd name="connsiteX429" fmla="*/ 1344780 w 2466191"/>
                <a:gd name="connsiteY429" fmla="*/ 808470 h 2481282"/>
                <a:gd name="connsiteX430" fmla="*/ 1417086 w 2466191"/>
                <a:gd name="connsiteY430" fmla="*/ 783975 h 2481282"/>
                <a:gd name="connsiteX431" fmla="*/ 1463838 w 2466191"/>
                <a:gd name="connsiteY431" fmla="*/ 765251 h 2481282"/>
                <a:gd name="connsiteX432" fmla="*/ 1509530 w 2466191"/>
                <a:gd name="connsiteY432" fmla="*/ 743700 h 2481282"/>
                <a:gd name="connsiteX433" fmla="*/ 1548156 w 2466191"/>
                <a:gd name="connsiteY433" fmla="*/ 724623 h 2481282"/>
                <a:gd name="connsiteX434" fmla="*/ 1603740 w 2466191"/>
                <a:gd name="connsiteY434" fmla="*/ 689647 h 2481282"/>
                <a:gd name="connsiteX435" fmla="*/ 1679814 w 2466191"/>
                <a:gd name="connsiteY435" fmla="*/ 630766 h 2481282"/>
                <a:gd name="connsiteX436" fmla="*/ 1679579 w 2466191"/>
                <a:gd name="connsiteY436" fmla="*/ 616399 h 2481282"/>
                <a:gd name="connsiteX437" fmla="*/ 1622935 w 2466191"/>
                <a:gd name="connsiteY437" fmla="*/ 576714 h 2481282"/>
                <a:gd name="connsiteX438" fmla="*/ 1570413 w 2466191"/>
                <a:gd name="connsiteY438" fmla="*/ 543505 h 2481282"/>
                <a:gd name="connsiteX439" fmla="*/ 1502582 w 2466191"/>
                <a:gd name="connsiteY439" fmla="*/ 504996 h 2481282"/>
                <a:gd name="connsiteX440" fmla="*/ 1496694 w 2466191"/>
                <a:gd name="connsiteY440" fmla="*/ 501228 h 2481282"/>
                <a:gd name="connsiteX441" fmla="*/ 1482445 w 2466191"/>
                <a:gd name="connsiteY441" fmla="*/ 493102 h 2481282"/>
                <a:gd name="connsiteX442" fmla="*/ 1443465 w 2466191"/>
                <a:gd name="connsiteY442" fmla="*/ 474378 h 2481282"/>
                <a:gd name="connsiteX443" fmla="*/ 1387293 w 2466191"/>
                <a:gd name="connsiteY443" fmla="*/ 447882 h 2481282"/>
                <a:gd name="connsiteX444" fmla="*/ 1350669 w 2466191"/>
                <a:gd name="connsiteY444" fmla="*/ 432455 h 2481282"/>
                <a:gd name="connsiteX445" fmla="*/ 1292730 w 2466191"/>
                <a:gd name="connsiteY445" fmla="*/ 410080 h 2481282"/>
                <a:gd name="connsiteX446" fmla="*/ 1241856 w 2466191"/>
                <a:gd name="connsiteY446" fmla="*/ 392180 h 2481282"/>
                <a:gd name="connsiteX447" fmla="*/ 1175792 w 2466191"/>
                <a:gd name="connsiteY447" fmla="*/ 372161 h 2481282"/>
                <a:gd name="connsiteX448" fmla="*/ 1145998 w 2466191"/>
                <a:gd name="connsiteY448" fmla="*/ 365566 h 2481282"/>
                <a:gd name="connsiteX449" fmla="*/ 1093711 w 2466191"/>
                <a:gd name="connsiteY449" fmla="*/ 352730 h 2481282"/>
                <a:gd name="connsiteX450" fmla="*/ 1059325 w 2466191"/>
                <a:gd name="connsiteY450" fmla="*/ 345075 h 2481282"/>
                <a:gd name="connsiteX451" fmla="*/ 1007156 w 2466191"/>
                <a:gd name="connsiteY451" fmla="*/ 337656 h 2481282"/>
                <a:gd name="connsiteX452" fmla="*/ 953692 w 2466191"/>
                <a:gd name="connsiteY452" fmla="*/ 331062 h 2481282"/>
                <a:gd name="connsiteX453" fmla="*/ 874085 w 2466191"/>
                <a:gd name="connsiteY453" fmla="*/ 325880 h 2481282"/>
                <a:gd name="connsiteX454" fmla="*/ 754203 w 2466191"/>
                <a:gd name="connsiteY454" fmla="*/ 328235 h 2481282"/>
                <a:gd name="connsiteX455" fmla="*/ 748433 w 2466191"/>
                <a:gd name="connsiteY455" fmla="*/ 329177 h 2481282"/>
                <a:gd name="connsiteX456" fmla="*/ 703094 w 2466191"/>
                <a:gd name="connsiteY456" fmla="*/ 335065 h 2481282"/>
                <a:gd name="connsiteX457" fmla="*/ 691553 w 2466191"/>
                <a:gd name="connsiteY457" fmla="*/ 337067 h 2481282"/>
                <a:gd name="connsiteX458" fmla="*/ 674125 w 2466191"/>
                <a:gd name="connsiteY458" fmla="*/ 339540 h 2481282"/>
                <a:gd name="connsiteX459" fmla="*/ 649748 w 2466191"/>
                <a:gd name="connsiteY459" fmla="*/ 342838 h 2481282"/>
                <a:gd name="connsiteX460" fmla="*/ 619130 w 2466191"/>
                <a:gd name="connsiteY460" fmla="*/ 350846 h 2481282"/>
                <a:gd name="connsiteX461" fmla="*/ 567903 w 2466191"/>
                <a:gd name="connsiteY461" fmla="*/ 361915 h 2481282"/>
                <a:gd name="connsiteX462" fmla="*/ 509258 w 2466191"/>
                <a:gd name="connsiteY462" fmla="*/ 378520 h 2481282"/>
                <a:gd name="connsiteX463" fmla="*/ 435538 w 2466191"/>
                <a:gd name="connsiteY463" fmla="*/ 408667 h 2481282"/>
                <a:gd name="connsiteX464" fmla="*/ 350279 w 2466191"/>
                <a:gd name="connsiteY464" fmla="*/ 472847 h 2481282"/>
                <a:gd name="connsiteX465" fmla="*/ 292222 w 2466191"/>
                <a:gd name="connsiteY465" fmla="*/ 535850 h 2481282"/>
                <a:gd name="connsiteX466" fmla="*/ 266079 w 2466191"/>
                <a:gd name="connsiteY466" fmla="*/ 570590 h 2481282"/>
                <a:gd name="connsiteX467" fmla="*/ 227335 w 2466191"/>
                <a:gd name="connsiteY467" fmla="*/ 630649 h 2481282"/>
                <a:gd name="connsiteX468" fmla="*/ 174695 w 2466191"/>
                <a:gd name="connsiteY468" fmla="*/ 731806 h 2481282"/>
                <a:gd name="connsiteX469" fmla="*/ 143841 w 2466191"/>
                <a:gd name="connsiteY469" fmla="*/ 806468 h 2481282"/>
                <a:gd name="connsiteX470" fmla="*/ 121113 w 2466191"/>
                <a:gd name="connsiteY470" fmla="*/ 874299 h 2481282"/>
                <a:gd name="connsiteX471" fmla="*/ 97796 w 2466191"/>
                <a:gd name="connsiteY471" fmla="*/ 956614 h 2481282"/>
                <a:gd name="connsiteX472" fmla="*/ 94852 w 2466191"/>
                <a:gd name="connsiteY472" fmla="*/ 970393 h 2481282"/>
                <a:gd name="connsiteX473" fmla="*/ 83312 w 2466191"/>
                <a:gd name="connsiteY473" fmla="*/ 1037399 h 2481282"/>
                <a:gd name="connsiteX474" fmla="*/ 76010 w 2466191"/>
                <a:gd name="connsiteY474" fmla="*/ 1103817 h 2481282"/>
                <a:gd name="connsiteX475" fmla="*/ 74008 w 2466191"/>
                <a:gd name="connsiteY475" fmla="*/ 1191550 h 2481282"/>
                <a:gd name="connsiteX476" fmla="*/ 2309253 w 2466191"/>
                <a:gd name="connsiteY476" fmla="*/ 1369724 h 2481282"/>
                <a:gd name="connsiteX477" fmla="*/ 2302776 w 2466191"/>
                <a:gd name="connsiteY477" fmla="*/ 1351236 h 2481282"/>
                <a:gd name="connsiteX478" fmla="*/ 2253905 w 2466191"/>
                <a:gd name="connsiteY478" fmla="*/ 1222757 h 2481282"/>
                <a:gd name="connsiteX479" fmla="*/ 2231766 w 2466191"/>
                <a:gd name="connsiteY479" fmla="*/ 1177654 h 2481282"/>
                <a:gd name="connsiteX480" fmla="*/ 2197261 w 2466191"/>
                <a:gd name="connsiteY480" fmla="*/ 1121246 h 2481282"/>
                <a:gd name="connsiteX481" fmla="*/ 2178773 w 2466191"/>
                <a:gd name="connsiteY481" fmla="*/ 1092983 h 2481282"/>
                <a:gd name="connsiteX482" fmla="*/ 2167232 w 2466191"/>
                <a:gd name="connsiteY482" fmla="*/ 1093690 h 2481282"/>
                <a:gd name="connsiteX483" fmla="*/ 2165230 w 2466191"/>
                <a:gd name="connsiteY483" fmla="*/ 1099225 h 2481282"/>
                <a:gd name="connsiteX484" fmla="*/ 2146388 w 2466191"/>
                <a:gd name="connsiteY484" fmla="*/ 1145976 h 2481282"/>
                <a:gd name="connsiteX485" fmla="*/ 2113768 w 2466191"/>
                <a:gd name="connsiteY485" fmla="*/ 1232649 h 2481282"/>
                <a:gd name="connsiteX486" fmla="*/ 2089391 w 2466191"/>
                <a:gd name="connsiteY486" fmla="*/ 1310961 h 2481282"/>
                <a:gd name="connsiteX487" fmla="*/ 2061246 w 2466191"/>
                <a:gd name="connsiteY487" fmla="*/ 1423542 h 2481282"/>
                <a:gd name="connsiteX488" fmla="*/ 2055005 w 2466191"/>
                <a:gd name="connsiteY488" fmla="*/ 1447330 h 2481282"/>
                <a:gd name="connsiteX489" fmla="*/ 2044524 w 2466191"/>
                <a:gd name="connsiteY489" fmla="*/ 1504915 h 2481282"/>
                <a:gd name="connsiteX490" fmla="*/ 2028272 w 2466191"/>
                <a:gd name="connsiteY490" fmla="*/ 1596063 h 2481282"/>
                <a:gd name="connsiteX491" fmla="*/ 2019911 w 2466191"/>
                <a:gd name="connsiteY491" fmla="*/ 1636338 h 2481282"/>
                <a:gd name="connsiteX492" fmla="*/ 2008371 w 2466191"/>
                <a:gd name="connsiteY492" fmla="*/ 1681794 h 2481282"/>
                <a:gd name="connsiteX493" fmla="*/ 1984347 w 2466191"/>
                <a:gd name="connsiteY493" fmla="*/ 1766230 h 2481282"/>
                <a:gd name="connsiteX494" fmla="*/ 1937595 w 2466191"/>
                <a:gd name="connsiteY494" fmla="*/ 1883639 h 2481282"/>
                <a:gd name="connsiteX495" fmla="*/ 1881187 w 2466191"/>
                <a:gd name="connsiteY495" fmla="*/ 1995631 h 2481282"/>
                <a:gd name="connsiteX496" fmla="*/ 1851629 w 2466191"/>
                <a:gd name="connsiteY496" fmla="*/ 2043324 h 2481282"/>
                <a:gd name="connsiteX497" fmla="*/ 1810648 w 2466191"/>
                <a:gd name="connsiteY497" fmla="*/ 2104796 h 2481282"/>
                <a:gd name="connsiteX498" fmla="*/ 1750942 w 2466191"/>
                <a:gd name="connsiteY498" fmla="*/ 2181577 h 2481282"/>
                <a:gd name="connsiteX499" fmla="*/ 1687469 w 2466191"/>
                <a:gd name="connsiteY499" fmla="*/ 2252470 h 2481282"/>
                <a:gd name="connsiteX500" fmla="*/ 1652140 w 2466191"/>
                <a:gd name="connsiteY500" fmla="*/ 2286974 h 2481282"/>
                <a:gd name="connsiteX501" fmla="*/ 1610217 w 2466191"/>
                <a:gd name="connsiteY501" fmla="*/ 2322892 h 2481282"/>
                <a:gd name="connsiteX502" fmla="*/ 1601738 w 2466191"/>
                <a:gd name="connsiteY502" fmla="*/ 2335022 h 2481282"/>
                <a:gd name="connsiteX503" fmla="*/ 1618107 w 2466191"/>
                <a:gd name="connsiteY503" fmla="*/ 2336670 h 2481282"/>
                <a:gd name="connsiteX504" fmla="*/ 1680638 w 2466191"/>
                <a:gd name="connsiteY504" fmla="*/ 2321361 h 2481282"/>
                <a:gd name="connsiteX505" fmla="*/ 1700776 w 2466191"/>
                <a:gd name="connsiteY505" fmla="*/ 2315120 h 2481282"/>
                <a:gd name="connsiteX506" fmla="*/ 1745879 w 2466191"/>
                <a:gd name="connsiteY506" fmla="*/ 2298397 h 2481282"/>
                <a:gd name="connsiteX507" fmla="*/ 1798165 w 2466191"/>
                <a:gd name="connsiteY507" fmla="*/ 2274727 h 2481282"/>
                <a:gd name="connsiteX508" fmla="*/ 1854926 w 2466191"/>
                <a:gd name="connsiteY508" fmla="*/ 2243991 h 2481282"/>
                <a:gd name="connsiteX509" fmla="*/ 1974573 w 2466191"/>
                <a:gd name="connsiteY509" fmla="*/ 2160027 h 2481282"/>
                <a:gd name="connsiteX510" fmla="*/ 1996359 w 2466191"/>
                <a:gd name="connsiteY510" fmla="*/ 2142245 h 2481282"/>
                <a:gd name="connsiteX511" fmla="*/ 2031216 w 2466191"/>
                <a:gd name="connsiteY511" fmla="*/ 2109389 h 2481282"/>
                <a:gd name="connsiteX512" fmla="*/ 2080323 w 2466191"/>
                <a:gd name="connsiteY512" fmla="*/ 2060635 h 2481282"/>
                <a:gd name="connsiteX513" fmla="*/ 2126840 w 2466191"/>
                <a:gd name="connsiteY513" fmla="*/ 2007760 h 2481282"/>
                <a:gd name="connsiteX514" fmla="*/ 2149332 w 2466191"/>
                <a:gd name="connsiteY514" fmla="*/ 1976318 h 2481282"/>
                <a:gd name="connsiteX515" fmla="*/ 2180892 w 2466191"/>
                <a:gd name="connsiteY515" fmla="*/ 1930155 h 2481282"/>
                <a:gd name="connsiteX516" fmla="*/ 2196084 w 2466191"/>
                <a:gd name="connsiteY516" fmla="*/ 1908133 h 2481282"/>
                <a:gd name="connsiteX517" fmla="*/ 2207624 w 2466191"/>
                <a:gd name="connsiteY517" fmla="*/ 1887878 h 2481282"/>
                <a:gd name="connsiteX518" fmla="*/ 2236476 w 2466191"/>
                <a:gd name="connsiteY518" fmla="*/ 1838771 h 2481282"/>
                <a:gd name="connsiteX519" fmla="*/ 2261442 w 2466191"/>
                <a:gd name="connsiteY519" fmla="*/ 1786249 h 2481282"/>
                <a:gd name="connsiteX520" fmla="*/ 2275926 w 2466191"/>
                <a:gd name="connsiteY520" fmla="*/ 1753629 h 2481282"/>
                <a:gd name="connsiteX521" fmla="*/ 2288998 w 2466191"/>
                <a:gd name="connsiteY521" fmla="*/ 1716534 h 2481282"/>
                <a:gd name="connsiteX522" fmla="*/ 2304660 w 2466191"/>
                <a:gd name="connsiteY522" fmla="*/ 1671549 h 2481282"/>
                <a:gd name="connsiteX523" fmla="*/ 2316319 w 2466191"/>
                <a:gd name="connsiteY523" fmla="*/ 1641166 h 2481282"/>
                <a:gd name="connsiteX524" fmla="*/ 2329508 w 2466191"/>
                <a:gd name="connsiteY524" fmla="*/ 1610430 h 2481282"/>
                <a:gd name="connsiteX525" fmla="*/ 2355298 w 2466191"/>
                <a:gd name="connsiteY525" fmla="*/ 1528703 h 2481282"/>
                <a:gd name="connsiteX526" fmla="*/ 2362482 w 2466191"/>
                <a:gd name="connsiteY526" fmla="*/ 1501383 h 2481282"/>
                <a:gd name="connsiteX527" fmla="*/ 2384150 w 2466191"/>
                <a:gd name="connsiteY527" fmla="*/ 1388566 h 2481282"/>
                <a:gd name="connsiteX528" fmla="*/ 2389802 w 2466191"/>
                <a:gd name="connsiteY528" fmla="*/ 1337222 h 2481282"/>
                <a:gd name="connsiteX529" fmla="*/ 2394984 w 2466191"/>
                <a:gd name="connsiteY529" fmla="*/ 1237477 h 2481282"/>
                <a:gd name="connsiteX530" fmla="*/ 2393689 w 2466191"/>
                <a:gd name="connsiteY530" fmla="*/ 1189313 h 2481282"/>
                <a:gd name="connsiteX531" fmla="*/ 2389802 w 2466191"/>
                <a:gd name="connsiteY531" fmla="*/ 1123601 h 2481282"/>
                <a:gd name="connsiteX532" fmla="*/ 2384268 w 2466191"/>
                <a:gd name="connsiteY532" fmla="*/ 1079440 h 2481282"/>
                <a:gd name="connsiteX533" fmla="*/ 2363659 w 2466191"/>
                <a:gd name="connsiteY533" fmla="*/ 997949 h 2481282"/>
                <a:gd name="connsiteX534" fmla="*/ 2353061 w 2466191"/>
                <a:gd name="connsiteY534" fmla="*/ 977341 h 2481282"/>
                <a:gd name="connsiteX535" fmla="*/ 2350588 w 2466191"/>
                <a:gd name="connsiteY535" fmla="*/ 970981 h 2481282"/>
                <a:gd name="connsiteX536" fmla="*/ 2339047 w 2466191"/>
                <a:gd name="connsiteY536" fmla="*/ 951551 h 2481282"/>
                <a:gd name="connsiteX537" fmla="*/ 2301599 w 2466191"/>
                <a:gd name="connsiteY537" fmla="*/ 934004 h 2481282"/>
                <a:gd name="connsiteX538" fmla="*/ 2230941 w 2466191"/>
                <a:gd name="connsiteY538" fmla="*/ 957792 h 2481282"/>
                <a:gd name="connsiteX539" fmla="*/ 2219401 w 2466191"/>
                <a:gd name="connsiteY539" fmla="*/ 975103 h 2481282"/>
                <a:gd name="connsiteX540" fmla="*/ 2202443 w 2466191"/>
                <a:gd name="connsiteY540" fmla="*/ 1010903 h 2481282"/>
                <a:gd name="connsiteX541" fmla="*/ 2204092 w 2466191"/>
                <a:gd name="connsiteY541" fmla="*/ 1025388 h 2481282"/>
                <a:gd name="connsiteX542" fmla="*/ 2235770 w 2466191"/>
                <a:gd name="connsiteY542" fmla="*/ 1088037 h 2481282"/>
                <a:gd name="connsiteX543" fmla="*/ 2278164 w 2466191"/>
                <a:gd name="connsiteY543" fmla="*/ 1201324 h 2481282"/>
                <a:gd name="connsiteX544" fmla="*/ 2301010 w 2466191"/>
                <a:gd name="connsiteY544" fmla="*/ 1292355 h 2481282"/>
                <a:gd name="connsiteX545" fmla="*/ 2311137 w 2466191"/>
                <a:gd name="connsiteY545" fmla="*/ 1356064 h 2481282"/>
                <a:gd name="connsiteX546" fmla="*/ 2309253 w 2466191"/>
                <a:gd name="connsiteY546" fmla="*/ 1369724 h 2481282"/>
                <a:gd name="connsiteX547" fmla="*/ 1243505 w 2466191"/>
                <a:gd name="connsiteY547" fmla="*/ 74340 h 2481282"/>
                <a:gd name="connsiteX548" fmla="*/ 1155890 w 2466191"/>
                <a:gd name="connsiteY548" fmla="*/ 76813 h 2481282"/>
                <a:gd name="connsiteX549" fmla="*/ 1120914 w 2466191"/>
                <a:gd name="connsiteY549" fmla="*/ 80463 h 2481282"/>
                <a:gd name="connsiteX550" fmla="*/ 1062976 w 2466191"/>
                <a:gd name="connsiteY550" fmla="*/ 89531 h 2481282"/>
                <a:gd name="connsiteX551" fmla="*/ 1039894 w 2466191"/>
                <a:gd name="connsiteY551" fmla="*/ 93417 h 2481282"/>
                <a:gd name="connsiteX552" fmla="*/ 966881 w 2466191"/>
                <a:gd name="connsiteY552" fmla="*/ 110611 h 2481282"/>
                <a:gd name="connsiteX553" fmla="*/ 842525 w 2466191"/>
                <a:gd name="connsiteY553" fmla="*/ 149708 h 2481282"/>
                <a:gd name="connsiteX554" fmla="*/ 780699 w 2466191"/>
                <a:gd name="connsiteY554" fmla="*/ 175498 h 2481282"/>
                <a:gd name="connsiteX555" fmla="*/ 740425 w 2466191"/>
                <a:gd name="connsiteY555" fmla="*/ 194340 h 2481282"/>
                <a:gd name="connsiteX556" fmla="*/ 707334 w 2466191"/>
                <a:gd name="connsiteY556" fmla="*/ 212122 h 2481282"/>
                <a:gd name="connsiteX557" fmla="*/ 661171 w 2466191"/>
                <a:gd name="connsiteY557" fmla="*/ 237558 h 2481282"/>
                <a:gd name="connsiteX558" fmla="*/ 633850 w 2466191"/>
                <a:gd name="connsiteY558" fmla="*/ 253692 h 2481282"/>
                <a:gd name="connsiteX559" fmla="*/ 580975 w 2466191"/>
                <a:gd name="connsiteY559" fmla="*/ 288667 h 2481282"/>
                <a:gd name="connsiteX560" fmla="*/ 546117 w 2466191"/>
                <a:gd name="connsiteY560" fmla="*/ 314339 h 2481282"/>
                <a:gd name="connsiteX561" fmla="*/ 533045 w 2466191"/>
                <a:gd name="connsiteY561" fmla="*/ 326116 h 2481282"/>
                <a:gd name="connsiteX562" fmla="*/ 531279 w 2466191"/>
                <a:gd name="connsiteY562" fmla="*/ 332239 h 2481282"/>
                <a:gd name="connsiteX563" fmla="*/ 536696 w 2466191"/>
                <a:gd name="connsiteY563" fmla="*/ 333535 h 2481282"/>
                <a:gd name="connsiteX564" fmla="*/ 543526 w 2466191"/>
                <a:gd name="connsiteY564" fmla="*/ 332004 h 2481282"/>
                <a:gd name="connsiteX565" fmla="*/ 574498 w 2466191"/>
                <a:gd name="connsiteY565" fmla="*/ 325762 h 2481282"/>
                <a:gd name="connsiteX566" fmla="*/ 604409 w 2466191"/>
                <a:gd name="connsiteY566" fmla="*/ 320110 h 2481282"/>
                <a:gd name="connsiteX567" fmla="*/ 649159 w 2466191"/>
                <a:gd name="connsiteY567" fmla="*/ 311984 h 2481282"/>
                <a:gd name="connsiteX568" fmla="*/ 671298 w 2466191"/>
                <a:gd name="connsiteY568" fmla="*/ 309276 h 2481282"/>
                <a:gd name="connsiteX569" fmla="*/ 732888 w 2466191"/>
                <a:gd name="connsiteY569" fmla="*/ 301150 h 2481282"/>
                <a:gd name="connsiteX570" fmla="*/ 818501 w 2466191"/>
                <a:gd name="connsiteY570" fmla="*/ 296204 h 2481282"/>
                <a:gd name="connsiteX571" fmla="*/ 963231 w 2466191"/>
                <a:gd name="connsiteY571" fmla="*/ 297735 h 2481282"/>
                <a:gd name="connsiteX572" fmla="*/ 1067215 w 2466191"/>
                <a:gd name="connsiteY572" fmla="*/ 306920 h 2481282"/>
                <a:gd name="connsiteX573" fmla="*/ 1110198 w 2466191"/>
                <a:gd name="connsiteY573" fmla="*/ 312573 h 2481282"/>
                <a:gd name="connsiteX574" fmla="*/ 1143643 w 2466191"/>
                <a:gd name="connsiteY574" fmla="*/ 318108 h 2481282"/>
                <a:gd name="connsiteX575" fmla="*/ 1171199 w 2466191"/>
                <a:gd name="connsiteY575" fmla="*/ 323878 h 2481282"/>
                <a:gd name="connsiteX576" fmla="*/ 1222897 w 2466191"/>
                <a:gd name="connsiteY576" fmla="*/ 334241 h 2481282"/>
                <a:gd name="connsiteX577" fmla="*/ 1287313 w 2466191"/>
                <a:gd name="connsiteY577" fmla="*/ 351905 h 2481282"/>
                <a:gd name="connsiteX578" fmla="*/ 1290845 w 2466191"/>
                <a:gd name="connsiteY578" fmla="*/ 352494 h 2481282"/>
                <a:gd name="connsiteX579" fmla="*/ 1371748 w 2466191"/>
                <a:gd name="connsiteY579" fmla="*/ 376753 h 2481282"/>
                <a:gd name="connsiteX580" fmla="*/ 1384702 w 2466191"/>
                <a:gd name="connsiteY580" fmla="*/ 382288 h 2481282"/>
                <a:gd name="connsiteX581" fmla="*/ 1446174 w 2466191"/>
                <a:gd name="connsiteY581" fmla="*/ 405487 h 2481282"/>
                <a:gd name="connsiteX582" fmla="*/ 1457126 w 2466191"/>
                <a:gd name="connsiteY582" fmla="*/ 409727 h 2481282"/>
                <a:gd name="connsiteX583" fmla="*/ 1499991 w 2466191"/>
                <a:gd name="connsiteY583" fmla="*/ 428333 h 2481282"/>
                <a:gd name="connsiteX584" fmla="*/ 1545565 w 2466191"/>
                <a:gd name="connsiteY584" fmla="*/ 449766 h 2481282"/>
                <a:gd name="connsiteX585" fmla="*/ 1590315 w 2466191"/>
                <a:gd name="connsiteY585" fmla="*/ 473083 h 2481282"/>
                <a:gd name="connsiteX586" fmla="*/ 1609981 w 2466191"/>
                <a:gd name="connsiteY586" fmla="*/ 483328 h 2481282"/>
                <a:gd name="connsiteX587" fmla="*/ 1643190 w 2466191"/>
                <a:gd name="connsiteY587" fmla="*/ 505114 h 2481282"/>
                <a:gd name="connsiteX588" fmla="*/ 1646370 w 2466191"/>
                <a:gd name="connsiteY588" fmla="*/ 506645 h 2481282"/>
                <a:gd name="connsiteX589" fmla="*/ 1667096 w 2466191"/>
                <a:gd name="connsiteY589" fmla="*/ 517597 h 2481282"/>
                <a:gd name="connsiteX590" fmla="*/ 1702542 w 2466191"/>
                <a:gd name="connsiteY590" fmla="*/ 540561 h 2481282"/>
                <a:gd name="connsiteX591" fmla="*/ 1720324 w 2466191"/>
                <a:gd name="connsiteY591" fmla="*/ 535968 h 2481282"/>
                <a:gd name="connsiteX592" fmla="*/ 1729863 w 2466191"/>
                <a:gd name="connsiteY592" fmla="*/ 514653 h 2481282"/>
                <a:gd name="connsiteX593" fmla="*/ 1737047 w 2466191"/>
                <a:gd name="connsiteY593" fmla="*/ 482739 h 2481282"/>
                <a:gd name="connsiteX594" fmla="*/ 1740933 w 2466191"/>
                <a:gd name="connsiteY594" fmla="*/ 451297 h 2481282"/>
                <a:gd name="connsiteX595" fmla="*/ 1735516 w 2466191"/>
                <a:gd name="connsiteY595" fmla="*/ 401248 h 2481282"/>
                <a:gd name="connsiteX596" fmla="*/ 1715025 w 2466191"/>
                <a:gd name="connsiteY596" fmla="*/ 341542 h 2481282"/>
                <a:gd name="connsiteX597" fmla="*/ 1655084 w 2466191"/>
                <a:gd name="connsiteY597" fmla="*/ 253574 h 2481282"/>
                <a:gd name="connsiteX598" fmla="*/ 1639657 w 2466191"/>
                <a:gd name="connsiteY598" fmla="*/ 237676 h 2481282"/>
                <a:gd name="connsiteX599" fmla="*/ 1604093 w 2466191"/>
                <a:gd name="connsiteY599" fmla="*/ 202465 h 2481282"/>
                <a:gd name="connsiteX600" fmla="*/ 1548862 w 2466191"/>
                <a:gd name="connsiteY600" fmla="*/ 159011 h 2481282"/>
                <a:gd name="connsiteX601" fmla="*/ 1484093 w 2466191"/>
                <a:gd name="connsiteY601" fmla="*/ 116616 h 2481282"/>
                <a:gd name="connsiteX602" fmla="*/ 1430158 w 2466191"/>
                <a:gd name="connsiteY602" fmla="*/ 94242 h 2481282"/>
                <a:gd name="connsiteX603" fmla="*/ 1379520 w 2466191"/>
                <a:gd name="connsiteY603" fmla="*/ 84467 h 2481282"/>
                <a:gd name="connsiteX604" fmla="*/ 1354319 w 2466191"/>
                <a:gd name="connsiteY604" fmla="*/ 79050 h 2481282"/>
                <a:gd name="connsiteX605" fmla="*/ 1243505 w 2466191"/>
                <a:gd name="connsiteY605" fmla="*/ 74340 h 2481282"/>
                <a:gd name="connsiteX606" fmla="*/ 2082796 w 2466191"/>
                <a:gd name="connsiteY606" fmla="*/ 528196 h 2481282"/>
                <a:gd name="connsiteX607" fmla="*/ 2080323 w 2466191"/>
                <a:gd name="connsiteY607" fmla="*/ 479913 h 2481282"/>
                <a:gd name="connsiteX608" fmla="*/ 2070196 w 2466191"/>
                <a:gd name="connsiteY608" fmla="*/ 441287 h 2481282"/>
                <a:gd name="connsiteX609" fmla="*/ 2060775 w 2466191"/>
                <a:gd name="connsiteY609" fmla="*/ 423858 h 2481282"/>
                <a:gd name="connsiteX610" fmla="*/ 2032394 w 2466191"/>
                <a:gd name="connsiteY610" fmla="*/ 389707 h 2481282"/>
                <a:gd name="connsiteX611" fmla="*/ 1967272 w 2466191"/>
                <a:gd name="connsiteY611" fmla="*/ 327058 h 2481282"/>
                <a:gd name="connsiteX612" fmla="*/ 1919460 w 2466191"/>
                <a:gd name="connsiteY612" fmla="*/ 291022 h 2481282"/>
                <a:gd name="connsiteX613" fmla="*/ 1870942 w 2466191"/>
                <a:gd name="connsiteY613" fmla="*/ 258049 h 2481282"/>
                <a:gd name="connsiteX614" fmla="*/ 1822895 w 2466191"/>
                <a:gd name="connsiteY614" fmla="*/ 230964 h 2481282"/>
                <a:gd name="connsiteX615" fmla="*/ 1765427 w 2466191"/>
                <a:gd name="connsiteY615" fmla="*/ 201523 h 2481282"/>
                <a:gd name="connsiteX616" fmla="*/ 1722679 w 2466191"/>
                <a:gd name="connsiteY616" fmla="*/ 182446 h 2481282"/>
                <a:gd name="connsiteX617" fmla="*/ 1703955 w 2466191"/>
                <a:gd name="connsiteY617" fmla="*/ 172789 h 2481282"/>
                <a:gd name="connsiteX618" fmla="*/ 1657204 w 2466191"/>
                <a:gd name="connsiteY618" fmla="*/ 153829 h 2481282"/>
                <a:gd name="connsiteX619" fmla="*/ 1597734 w 2466191"/>
                <a:gd name="connsiteY619" fmla="*/ 131926 h 2481282"/>
                <a:gd name="connsiteX620" fmla="*/ 1592081 w 2466191"/>
                <a:gd name="connsiteY620" fmla="*/ 130277 h 2481282"/>
                <a:gd name="connsiteX621" fmla="*/ 1576537 w 2466191"/>
                <a:gd name="connsiteY621" fmla="*/ 125213 h 2481282"/>
                <a:gd name="connsiteX622" fmla="*/ 1552160 w 2466191"/>
                <a:gd name="connsiteY622" fmla="*/ 116970 h 2481282"/>
                <a:gd name="connsiteX623" fmla="*/ 1534378 w 2466191"/>
                <a:gd name="connsiteY623" fmla="*/ 111199 h 2481282"/>
                <a:gd name="connsiteX624" fmla="*/ 1524132 w 2466191"/>
                <a:gd name="connsiteY624" fmla="*/ 109433 h 2481282"/>
                <a:gd name="connsiteX625" fmla="*/ 1520953 w 2466191"/>
                <a:gd name="connsiteY625" fmla="*/ 112377 h 2481282"/>
                <a:gd name="connsiteX626" fmla="*/ 1522484 w 2466191"/>
                <a:gd name="connsiteY626" fmla="*/ 115203 h 2481282"/>
                <a:gd name="connsiteX627" fmla="*/ 1542268 w 2466191"/>
                <a:gd name="connsiteY627" fmla="*/ 127804 h 2481282"/>
                <a:gd name="connsiteX628" fmla="*/ 1589137 w 2466191"/>
                <a:gd name="connsiteY628" fmla="*/ 158893 h 2481282"/>
                <a:gd name="connsiteX629" fmla="*/ 1602915 w 2466191"/>
                <a:gd name="connsiteY629" fmla="*/ 169845 h 2481282"/>
                <a:gd name="connsiteX630" fmla="*/ 1647429 w 2466191"/>
                <a:gd name="connsiteY630" fmla="*/ 205763 h 2481282"/>
                <a:gd name="connsiteX631" fmla="*/ 1668627 w 2466191"/>
                <a:gd name="connsiteY631" fmla="*/ 225782 h 2481282"/>
                <a:gd name="connsiteX632" fmla="*/ 1702542 w 2466191"/>
                <a:gd name="connsiteY632" fmla="*/ 259815 h 2481282"/>
                <a:gd name="connsiteX633" fmla="*/ 1740579 w 2466191"/>
                <a:gd name="connsiteY633" fmla="*/ 307509 h 2481282"/>
                <a:gd name="connsiteX634" fmla="*/ 1778852 w 2466191"/>
                <a:gd name="connsiteY634" fmla="*/ 376047 h 2481282"/>
                <a:gd name="connsiteX635" fmla="*/ 1803347 w 2466191"/>
                <a:gd name="connsiteY635" fmla="*/ 466135 h 2481282"/>
                <a:gd name="connsiteX636" fmla="*/ 1804995 w 2466191"/>
                <a:gd name="connsiteY636" fmla="*/ 524545 h 2481282"/>
                <a:gd name="connsiteX637" fmla="*/ 1794043 w 2466191"/>
                <a:gd name="connsiteY637" fmla="*/ 586723 h 2481282"/>
                <a:gd name="connsiteX638" fmla="*/ 1802405 w 2466191"/>
                <a:gd name="connsiteY638" fmla="*/ 611453 h 2481282"/>
                <a:gd name="connsiteX639" fmla="*/ 1823484 w 2466191"/>
                <a:gd name="connsiteY639" fmla="*/ 624289 h 2481282"/>
                <a:gd name="connsiteX640" fmla="*/ 1891904 w 2466191"/>
                <a:gd name="connsiteY640" fmla="*/ 673632 h 2481282"/>
                <a:gd name="connsiteX641" fmla="*/ 1942895 w 2466191"/>
                <a:gd name="connsiteY641" fmla="*/ 713082 h 2481282"/>
                <a:gd name="connsiteX642" fmla="*/ 1976693 w 2466191"/>
                <a:gd name="connsiteY642" fmla="*/ 742052 h 2481282"/>
                <a:gd name="connsiteX643" fmla="*/ 1998832 w 2466191"/>
                <a:gd name="connsiteY643" fmla="*/ 739579 h 2481282"/>
                <a:gd name="connsiteX644" fmla="*/ 2002718 w 2466191"/>
                <a:gd name="connsiteY644" fmla="*/ 733691 h 2481282"/>
                <a:gd name="connsiteX645" fmla="*/ 2035809 w 2466191"/>
                <a:gd name="connsiteY645" fmla="*/ 686939 h 2481282"/>
                <a:gd name="connsiteX646" fmla="*/ 2065485 w 2466191"/>
                <a:gd name="connsiteY646" fmla="*/ 625820 h 2481282"/>
                <a:gd name="connsiteX647" fmla="*/ 2082796 w 2466191"/>
                <a:gd name="connsiteY647" fmla="*/ 528196 h 2481282"/>
                <a:gd name="connsiteX648" fmla="*/ 2107762 w 2466191"/>
                <a:gd name="connsiteY648" fmla="*/ 567881 h 2481282"/>
                <a:gd name="connsiteX649" fmla="*/ 2105407 w 2466191"/>
                <a:gd name="connsiteY649" fmla="*/ 606507 h 2481282"/>
                <a:gd name="connsiteX650" fmla="*/ 2097399 w 2466191"/>
                <a:gd name="connsiteY650" fmla="*/ 647960 h 2481282"/>
                <a:gd name="connsiteX651" fmla="*/ 2077026 w 2466191"/>
                <a:gd name="connsiteY651" fmla="*/ 712847 h 2481282"/>
                <a:gd name="connsiteX652" fmla="*/ 2033336 w 2466191"/>
                <a:gd name="connsiteY652" fmla="*/ 797047 h 2481282"/>
                <a:gd name="connsiteX653" fmla="*/ 2034632 w 2466191"/>
                <a:gd name="connsiteY653" fmla="*/ 815300 h 2481282"/>
                <a:gd name="connsiteX654" fmla="*/ 2047114 w 2466191"/>
                <a:gd name="connsiteY654" fmla="*/ 829314 h 2481282"/>
                <a:gd name="connsiteX655" fmla="*/ 2126368 w 2466191"/>
                <a:gd name="connsiteY655" fmla="*/ 920579 h 2481282"/>
                <a:gd name="connsiteX656" fmla="*/ 2152041 w 2466191"/>
                <a:gd name="connsiteY656" fmla="*/ 954142 h 2481282"/>
                <a:gd name="connsiteX657" fmla="*/ 2166761 w 2466191"/>
                <a:gd name="connsiteY657" fmla="*/ 953082 h 2481282"/>
                <a:gd name="connsiteX658" fmla="*/ 2228822 w 2466191"/>
                <a:gd name="connsiteY658" fmla="*/ 888312 h 2481282"/>
                <a:gd name="connsiteX659" fmla="*/ 2309606 w 2466191"/>
                <a:gd name="connsiteY659" fmla="*/ 886310 h 2481282"/>
                <a:gd name="connsiteX660" fmla="*/ 2329508 w 2466191"/>
                <a:gd name="connsiteY660" fmla="*/ 898675 h 2481282"/>
                <a:gd name="connsiteX661" fmla="*/ 2336809 w 2466191"/>
                <a:gd name="connsiteY661" fmla="*/ 894200 h 2481282"/>
                <a:gd name="connsiteX662" fmla="*/ 2333277 w 2466191"/>
                <a:gd name="connsiteY662" fmla="*/ 872297 h 2481282"/>
                <a:gd name="connsiteX663" fmla="*/ 2311608 w 2466191"/>
                <a:gd name="connsiteY663" fmla="*/ 804230 h 2481282"/>
                <a:gd name="connsiteX664" fmla="*/ 2281344 w 2466191"/>
                <a:gd name="connsiteY664" fmla="*/ 735457 h 2481282"/>
                <a:gd name="connsiteX665" fmla="*/ 2215868 w 2466191"/>
                <a:gd name="connsiteY665" fmla="*/ 621581 h 2481282"/>
                <a:gd name="connsiteX666" fmla="*/ 2169823 w 2466191"/>
                <a:gd name="connsiteY666" fmla="*/ 556458 h 2481282"/>
                <a:gd name="connsiteX667" fmla="*/ 2132845 w 2466191"/>
                <a:gd name="connsiteY667" fmla="*/ 510884 h 2481282"/>
                <a:gd name="connsiteX668" fmla="*/ 2101638 w 2466191"/>
                <a:gd name="connsiteY668" fmla="*/ 477322 h 2481282"/>
                <a:gd name="connsiteX669" fmla="*/ 2093277 w 2466191"/>
                <a:gd name="connsiteY669" fmla="*/ 475674 h 2481282"/>
                <a:gd name="connsiteX670" fmla="*/ 2092688 w 2466191"/>
                <a:gd name="connsiteY670" fmla="*/ 483328 h 2481282"/>
                <a:gd name="connsiteX671" fmla="*/ 2100461 w 2466191"/>
                <a:gd name="connsiteY671" fmla="*/ 510060 h 2481282"/>
                <a:gd name="connsiteX672" fmla="*/ 2107762 w 2466191"/>
                <a:gd name="connsiteY672" fmla="*/ 567881 h 248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</a:cxnLst>
              <a:rect l="l" t="t" r="r" b="b"/>
              <a:pathLst>
                <a:path w="2466191" h="2481282">
                  <a:moveTo>
                    <a:pt x="553772" y="2260478"/>
                  </a:moveTo>
                  <a:cubicBezTo>
                    <a:pt x="548237" y="2256356"/>
                    <a:pt x="542702" y="2252235"/>
                    <a:pt x="537167" y="2248113"/>
                  </a:cubicBezTo>
                  <a:cubicBezTo>
                    <a:pt x="537285" y="2244816"/>
                    <a:pt x="536107" y="2243167"/>
                    <a:pt x="532574" y="2244580"/>
                  </a:cubicBezTo>
                  <a:cubicBezTo>
                    <a:pt x="530808" y="2243167"/>
                    <a:pt x="529159" y="2241754"/>
                    <a:pt x="527393" y="2240341"/>
                  </a:cubicBezTo>
                  <a:cubicBezTo>
                    <a:pt x="526333" y="2237043"/>
                    <a:pt x="525273" y="2233746"/>
                    <a:pt x="520563" y="2234806"/>
                  </a:cubicBezTo>
                  <a:cubicBezTo>
                    <a:pt x="518914" y="2233039"/>
                    <a:pt x="517148" y="2231273"/>
                    <a:pt x="515499" y="2229506"/>
                  </a:cubicBezTo>
                  <a:cubicBezTo>
                    <a:pt x="516912" y="2228800"/>
                    <a:pt x="516205" y="2227858"/>
                    <a:pt x="515617" y="2227151"/>
                  </a:cubicBezTo>
                  <a:cubicBezTo>
                    <a:pt x="515028" y="2226445"/>
                    <a:pt x="514439" y="2226562"/>
                    <a:pt x="513968" y="2227269"/>
                  </a:cubicBezTo>
                  <a:cubicBezTo>
                    <a:pt x="511377" y="2224678"/>
                    <a:pt x="508786" y="2222205"/>
                    <a:pt x="506196" y="2219615"/>
                  </a:cubicBezTo>
                  <a:cubicBezTo>
                    <a:pt x="506431" y="2219261"/>
                    <a:pt x="506785" y="2218908"/>
                    <a:pt x="506785" y="2218672"/>
                  </a:cubicBezTo>
                  <a:cubicBezTo>
                    <a:pt x="506785" y="2218437"/>
                    <a:pt x="506431" y="2217848"/>
                    <a:pt x="506196" y="2217848"/>
                  </a:cubicBezTo>
                  <a:cubicBezTo>
                    <a:pt x="496657" y="2216082"/>
                    <a:pt x="488767" y="2209016"/>
                    <a:pt x="478522" y="2209251"/>
                  </a:cubicBezTo>
                  <a:cubicBezTo>
                    <a:pt x="473693" y="2206543"/>
                    <a:pt x="468747" y="2203717"/>
                    <a:pt x="463919" y="2201008"/>
                  </a:cubicBezTo>
                  <a:cubicBezTo>
                    <a:pt x="464743" y="2200537"/>
                    <a:pt x="464979" y="2199830"/>
                    <a:pt x="464155" y="2199242"/>
                  </a:cubicBezTo>
                  <a:cubicBezTo>
                    <a:pt x="463330" y="2198653"/>
                    <a:pt x="462270" y="2197829"/>
                    <a:pt x="461682" y="2199595"/>
                  </a:cubicBezTo>
                  <a:cubicBezTo>
                    <a:pt x="453909" y="2196415"/>
                    <a:pt x="447550" y="2190998"/>
                    <a:pt x="440484" y="2186641"/>
                  </a:cubicBezTo>
                  <a:cubicBezTo>
                    <a:pt x="441309" y="2186170"/>
                    <a:pt x="441426" y="2185581"/>
                    <a:pt x="440720" y="2184992"/>
                  </a:cubicBezTo>
                  <a:cubicBezTo>
                    <a:pt x="440013" y="2184404"/>
                    <a:pt x="439071" y="2183579"/>
                    <a:pt x="438365" y="2185110"/>
                  </a:cubicBezTo>
                  <a:cubicBezTo>
                    <a:pt x="430828" y="2180871"/>
                    <a:pt x="423762" y="2175925"/>
                    <a:pt x="416932" y="2170508"/>
                  </a:cubicBezTo>
                  <a:cubicBezTo>
                    <a:pt x="418227" y="2169212"/>
                    <a:pt x="417050" y="2168506"/>
                    <a:pt x="416108" y="2168035"/>
                  </a:cubicBezTo>
                  <a:cubicBezTo>
                    <a:pt x="415283" y="2167564"/>
                    <a:pt x="414577" y="2167917"/>
                    <a:pt x="414459" y="2168859"/>
                  </a:cubicBezTo>
                  <a:cubicBezTo>
                    <a:pt x="411750" y="2167446"/>
                    <a:pt x="409395" y="2165562"/>
                    <a:pt x="407393" y="2163206"/>
                  </a:cubicBezTo>
                  <a:cubicBezTo>
                    <a:pt x="408689" y="2162029"/>
                    <a:pt x="407511" y="2161558"/>
                    <a:pt x="406687" y="2160969"/>
                  </a:cubicBezTo>
                  <a:cubicBezTo>
                    <a:pt x="405862" y="2160498"/>
                    <a:pt x="405391" y="2160851"/>
                    <a:pt x="405156" y="2161675"/>
                  </a:cubicBezTo>
                  <a:cubicBezTo>
                    <a:pt x="379130" y="2142009"/>
                    <a:pt x="355460" y="2119634"/>
                    <a:pt x="332261" y="2096788"/>
                  </a:cubicBezTo>
                  <a:cubicBezTo>
                    <a:pt x="304233" y="2069232"/>
                    <a:pt x="278208" y="2039791"/>
                    <a:pt x="254538" y="2008584"/>
                  </a:cubicBezTo>
                  <a:cubicBezTo>
                    <a:pt x="227099" y="1972314"/>
                    <a:pt x="201074" y="1934865"/>
                    <a:pt x="177050" y="1896239"/>
                  </a:cubicBezTo>
                  <a:cubicBezTo>
                    <a:pt x="143841" y="1843011"/>
                    <a:pt x="114872" y="1787427"/>
                    <a:pt x="90613" y="1729488"/>
                  </a:cubicBezTo>
                  <a:cubicBezTo>
                    <a:pt x="70829" y="1682148"/>
                    <a:pt x="52222" y="1634101"/>
                    <a:pt x="39857" y="1584169"/>
                  </a:cubicBezTo>
                  <a:cubicBezTo>
                    <a:pt x="30436" y="1546015"/>
                    <a:pt x="23724" y="1507388"/>
                    <a:pt x="22428" y="1468056"/>
                  </a:cubicBezTo>
                  <a:cubicBezTo>
                    <a:pt x="21604" y="1443208"/>
                    <a:pt x="24313" y="1418713"/>
                    <a:pt x="31967" y="1394926"/>
                  </a:cubicBezTo>
                  <a:cubicBezTo>
                    <a:pt x="34087" y="1388331"/>
                    <a:pt x="33380" y="1382914"/>
                    <a:pt x="29612" y="1377261"/>
                  </a:cubicBezTo>
                  <a:cubicBezTo>
                    <a:pt x="20309" y="1363365"/>
                    <a:pt x="15363" y="1347821"/>
                    <a:pt x="12183" y="1331452"/>
                  </a:cubicBezTo>
                  <a:cubicBezTo>
                    <a:pt x="4058" y="1288115"/>
                    <a:pt x="407" y="1244308"/>
                    <a:pt x="54" y="1200382"/>
                  </a:cubicBezTo>
                  <a:cubicBezTo>
                    <a:pt x="-182" y="1161992"/>
                    <a:pt x="171" y="1123601"/>
                    <a:pt x="5000" y="1085329"/>
                  </a:cubicBezTo>
                  <a:cubicBezTo>
                    <a:pt x="8768" y="1056124"/>
                    <a:pt x="12065" y="1026919"/>
                    <a:pt x="16776" y="997831"/>
                  </a:cubicBezTo>
                  <a:cubicBezTo>
                    <a:pt x="24077" y="954142"/>
                    <a:pt x="34322" y="911040"/>
                    <a:pt x="46687" y="868411"/>
                  </a:cubicBezTo>
                  <a:cubicBezTo>
                    <a:pt x="57522" y="831080"/>
                    <a:pt x="70122" y="794456"/>
                    <a:pt x="84489" y="758303"/>
                  </a:cubicBezTo>
                  <a:cubicBezTo>
                    <a:pt x="101565" y="715320"/>
                    <a:pt x="120760" y="673161"/>
                    <a:pt x="143017" y="632533"/>
                  </a:cubicBezTo>
                  <a:cubicBezTo>
                    <a:pt x="158915" y="603681"/>
                    <a:pt x="175755" y="575300"/>
                    <a:pt x="194244" y="548097"/>
                  </a:cubicBezTo>
                  <a:cubicBezTo>
                    <a:pt x="214028" y="518892"/>
                    <a:pt x="235696" y="491100"/>
                    <a:pt x="259013" y="464486"/>
                  </a:cubicBezTo>
                  <a:cubicBezTo>
                    <a:pt x="282919" y="437283"/>
                    <a:pt x="308708" y="412082"/>
                    <a:pt x="336854" y="389472"/>
                  </a:cubicBezTo>
                  <a:cubicBezTo>
                    <a:pt x="366294" y="365919"/>
                    <a:pt x="397737" y="345193"/>
                    <a:pt x="432712" y="330590"/>
                  </a:cubicBezTo>
                  <a:cubicBezTo>
                    <a:pt x="437423" y="328589"/>
                    <a:pt x="441426" y="325527"/>
                    <a:pt x="446726" y="324585"/>
                  </a:cubicBezTo>
                  <a:cubicBezTo>
                    <a:pt x="451318" y="323760"/>
                    <a:pt x="454498" y="319992"/>
                    <a:pt x="455440" y="315752"/>
                  </a:cubicBezTo>
                  <a:cubicBezTo>
                    <a:pt x="460857" y="291611"/>
                    <a:pt x="476873" y="275596"/>
                    <a:pt x="495715" y="261229"/>
                  </a:cubicBezTo>
                  <a:cubicBezTo>
                    <a:pt x="553183" y="217421"/>
                    <a:pt x="613477" y="178088"/>
                    <a:pt x="677540" y="144526"/>
                  </a:cubicBezTo>
                  <a:cubicBezTo>
                    <a:pt x="718874" y="122858"/>
                    <a:pt x="761269" y="103427"/>
                    <a:pt x="804605" y="86116"/>
                  </a:cubicBezTo>
                  <a:cubicBezTo>
                    <a:pt x="836637" y="73398"/>
                    <a:pt x="869492" y="62917"/>
                    <a:pt x="902466" y="52436"/>
                  </a:cubicBezTo>
                  <a:cubicBezTo>
                    <a:pt x="934261" y="42309"/>
                    <a:pt x="966764" y="34654"/>
                    <a:pt x="999148" y="27235"/>
                  </a:cubicBezTo>
                  <a:cubicBezTo>
                    <a:pt x="1031180" y="19934"/>
                    <a:pt x="1063800" y="15223"/>
                    <a:pt x="1096420" y="10513"/>
                  </a:cubicBezTo>
                  <a:cubicBezTo>
                    <a:pt x="1135282" y="4978"/>
                    <a:pt x="1174496" y="2976"/>
                    <a:pt x="1213593" y="856"/>
                  </a:cubicBezTo>
                  <a:cubicBezTo>
                    <a:pt x="1232789" y="-204"/>
                    <a:pt x="1252102" y="-321"/>
                    <a:pt x="1271297" y="738"/>
                  </a:cubicBezTo>
                  <a:cubicBezTo>
                    <a:pt x="1301444" y="2505"/>
                    <a:pt x="1331591" y="3565"/>
                    <a:pt x="1361503" y="7804"/>
                  </a:cubicBezTo>
                  <a:cubicBezTo>
                    <a:pt x="1400011" y="13221"/>
                    <a:pt x="1438401" y="19109"/>
                    <a:pt x="1475261" y="31357"/>
                  </a:cubicBezTo>
                  <a:cubicBezTo>
                    <a:pt x="1488804" y="35832"/>
                    <a:pt x="1501522" y="39364"/>
                    <a:pt x="1516124" y="36067"/>
                  </a:cubicBezTo>
                  <a:cubicBezTo>
                    <a:pt x="1526488" y="33712"/>
                    <a:pt x="1537322" y="36774"/>
                    <a:pt x="1547449" y="39836"/>
                  </a:cubicBezTo>
                  <a:cubicBezTo>
                    <a:pt x="1573239" y="47843"/>
                    <a:pt x="1598911" y="56204"/>
                    <a:pt x="1624466" y="65272"/>
                  </a:cubicBezTo>
                  <a:cubicBezTo>
                    <a:pt x="1651080" y="74693"/>
                    <a:pt x="1677577" y="84350"/>
                    <a:pt x="1703720" y="94830"/>
                  </a:cubicBezTo>
                  <a:cubicBezTo>
                    <a:pt x="1757184" y="116381"/>
                    <a:pt x="1809588" y="140287"/>
                    <a:pt x="1859990" y="168432"/>
                  </a:cubicBezTo>
                  <a:cubicBezTo>
                    <a:pt x="1895201" y="188098"/>
                    <a:pt x="1929470" y="209531"/>
                    <a:pt x="1962443" y="232848"/>
                  </a:cubicBezTo>
                  <a:cubicBezTo>
                    <a:pt x="1998479" y="258284"/>
                    <a:pt x="2032630" y="285841"/>
                    <a:pt x="2063601" y="316930"/>
                  </a:cubicBezTo>
                  <a:cubicBezTo>
                    <a:pt x="2083503" y="336832"/>
                    <a:pt x="2102816" y="357558"/>
                    <a:pt x="2118478" y="381228"/>
                  </a:cubicBezTo>
                  <a:cubicBezTo>
                    <a:pt x="2122953" y="388058"/>
                    <a:pt x="2128724" y="394064"/>
                    <a:pt x="2132139" y="401719"/>
                  </a:cubicBezTo>
                  <a:cubicBezTo>
                    <a:pt x="2135907" y="410198"/>
                    <a:pt x="2140971" y="417263"/>
                    <a:pt x="2149214" y="423152"/>
                  </a:cubicBezTo>
                  <a:cubicBezTo>
                    <a:pt x="2162639" y="432690"/>
                    <a:pt x="2172296" y="446469"/>
                    <a:pt x="2183719" y="458363"/>
                  </a:cubicBezTo>
                  <a:cubicBezTo>
                    <a:pt x="2187487" y="462366"/>
                    <a:pt x="2190667" y="466841"/>
                    <a:pt x="2194199" y="470963"/>
                  </a:cubicBezTo>
                  <a:cubicBezTo>
                    <a:pt x="2193140" y="474260"/>
                    <a:pt x="2194317" y="475674"/>
                    <a:pt x="2197732" y="475438"/>
                  </a:cubicBezTo>
                  <a:cubicBezTo>
                    <a:pt x="2204327" y="483328"/>
                    <a:pt x="2210922" y="491218"/>
                    <a:pt x="2217516" y="498990"/>
                  </a:cubicBezTo>
                  <a:cubicBezTo>
                    <a:pt x="2215985" y="499815"/>
                    <a:pt x="2216810" y="500639"/>
                    <a:pt x="2217399" y="501463"/>
                  </a:cubicBezTo>
                  <a:cubicBezTo>
                    <a:pt x="2217987" y="502288"/>
                    <a:pt x="2218576" y="502170"/>
                    <a:pt x="2219047" y="501346"/>
                  </a:cubicBezTo>
                  <a:cubicBezTo>
                    <a:pt x="2220814" y="503701"/>
                    <a:pt x="2222698" y="506056"/>
                    <a:pt x="2224464" y="508411"/>
                  </a:cubicBezTo>
                  <a:cubicBezTo>
                    <a:pt x="2222933" y="509236"/>
                    <a:pt x="2223758" y="510178"/>
                    <a:pt x="2224464" y="511002"/>
                  </a:cubicBezTo>
                  <a:cubicBezTo>
                    <a:pt x="2225171" y="511827"/>
                    <a:pt x="2225760" y="511591"/>
                    <a:pt x="2226231" y="510767"/>
                  </a:cubicBezTo>
                  <a:cubicBezTo>
                    <a:pt x="2228704" y="513946"/>
                    <a:pt x="2231177" y="517126"/>
                    <a:pt x="2233768" y="520188"/>
                  </a:cubicBezTo>
                  <a:cubicBezTo>
                    <a:pt x="2232237" y="521012"/>
                    <a:pt x="2233061" y="521954"/>
                    <a:pt x="2233650" y="522778"/>
                  </a:cubicBezTo>
                  <a:cubicBezTo>
                    <a:pt x="2234239" y="523603"/>
                    <a:pt x="2234827" y="523485"/>
                    <a:pt x="2235416" y="522661"/>
                  </a:cubicBezTo>
                  <a:cubicBezTo>
                    <a:pt x="2236476" y="524192"/>
                    <a:pt x="2237654" y="525722"/>
                    <a:pt x="2238714" y="527253"/>
                  </a:cubicBezTo>
                  <a:cubicBezTo>
                    <a:pt x="2237065" y="527960"/>
                    <a:pt x="2237889" y="529020"/>
                    <a:pt x="2238596" y="529844"/>
                  </a:cubicBezTo>
                  <a:cubicBezTo>
                    <a:pt x="2239185" y="530669"/>
                    <a:pt x="2239891" y="530551"/>
                    <a:pt x="2240362" y="529609"/>
                  </a:cubicBezTo>
                  <a:cubicBezTo>
                    <a:pt x="2242129" y="531846"/>
                    <a:pt x="2243777" y="534201"/>
                    <a:pt x="2245544" y="536439"/>
                  </a:cubicBezTo>
                  <a:cubicBezTo>
                    <a:pt x="2244013" y="537263"/>
                    <a:pt x="2244837" y="538323"/>
                    <a:pt x="2245426" y="539147"/>
                  </a:cubicBezTo>
                  <a:cubicBezTo>
                    <a:pt x="2246015" y="539972"/>
                    <a:pt x="2246721" y="539972"/>
                    <a:pt x="2247310" y="539147"/>
                  </a:cubicBezTo>
                  <a:cubicBezTo>
                    <a:pt x="2248370" y="540678"/>
                    <a:pt x="2249312" y="542209"/>
                    <a:pt x="2250372" y="543622"/>
                  </a:cubicBezTo>
                  <a:cubicBezTo>
                    <a:pt x="2249430" y="543858"/>
                    <a:pt x="2249077" y="544564"/>
                    <a:pt x="2249665" y="545389"/>
                  </a:cubicBezTo>
                  <a:cubicBezTo>
                    <a:pt x="2250254" y="546331"/>
                    <a:pt x="2250961" y="547391"/>
                    <a:pt x="2252256" y="546095"/>
                  </a:cubicBezTo>
                  <a:cubicBezTo>
                    <a:pt x="2257791" y="552690"/>
                    <a:pt x="2262502" y="559756"/>
                    <a:pt x="2266741" y="567175"/>
                  </a:cubicBezTo>
                  <a:cubicBezTo>
                    <a:pt x="2265092" y="567999"/>
                    <a:pt x="2265917" y="568941"/>
                    <a:pt x="2266505" y="569883"/>
                  </a:cubicBezTo>
                  <a:cubicBezTo>
                    <a:pt x="2267094" y="570708"/>
                    <a:pt x="2267801" y="570590"/>
                    <a:pt x="2268390" y="569766"/>
                  </a:cubicBezTo>
                  <a:cubicBezTo>
                    <a:pt x="2269450" y="571296"/>
                    <a:pt x="2270509" y="572710"/>
                    <a:pt x="2271451" y="574241"/>
                  </a:cubicBezTo>
                  <a:cubicBezTo>
                    <a:pt x="2269803" y="575065"/>
                    <a:pt x="2270745" y="576007"/>
                    <a:pt x="2271451" y="576831"/>
                  </a:cubicBezTo>
                  <a:cubicBezTo>
                    <a:pt x="2272040" y="577656"/>
                    <a:pt x="2272747" y="577538"/>
                    <a:pt x="2273336" y="576596"/>
                  </a:cubicBezTo>
                  <a:cubicBezTo>
                    <a:pt x="2276751" y="582131"/>
                    <a:pt x="2280048" y="587548"/>
                    <a:pt x="2283463" y="593083"/>
                  </a:cubicBezTo>
                  <a:cubicBezTo>
                    <a:pt x="2281815" y="593671"/>
                    <a:pt x="2282639" y="594731"/>
                    <a:pt x="2283228" y="595556"/>
                  </a:cubicBezTo>
                  <a:cubicBezTo>
                    <a:pt x="2283816" y="596380"/>
                    <a:pt x="2284405" y="596262"/>
                    <a:pt x="2284994" y="595438"/>
                  </a:cubicBezTo>
                  <a:cubicBezTo>
                    <a:pt x="2286054" y="597086"/>
                    <a:pt x="2287232" y="598735"/>
                    <a:pt x="2288292" y="600502"/>
                  </a:cubicBezTo>
                  <a:cubicBezTo>
                    <a:pt x="2287585" y="603917"/>
                    <a:pt x="2287820" y="606625"/>
                    <a:pt x="2292178" y="606861"/>
                  </a:cubicBezTo>
                  <a:cubicBezTo>
                    <a:pt x="2293237" y="608509"/>
                    <a:pt x="2294415" y="610276"/>
                    <a:pt x="2295475" y="611924"/>
                  </a:cubicBezTo>
                  <a:cubicBezTo>
                    <a:pt x="2293826" y="612396"/>
                    <a:pt x="2294533" y="613338"/>
                    <a:pt x="2295004" y="614162"/>
                  </a:cubicBezTo>
                  <a:cubicBezTo>
                    <a:pt x="2295475" y="614986"/>
                    <a:pt x="2296064" y="614986"/>
                    <a:pt x="2296653" y="614162"/>
                  </a:cubicBezTo>
                  <a:cubicBezTo>
                    <a:pt x="2297830" y="615928"/>
                    <a:pt x="2299008" y="617695"/>
                    <a:pt x="2300185" y="619344"/>
                  </a:cubicBezTo>
                  <a:cubicBezTo>
                    <a:pt x="2300185" y="624172"/>
                    <a:pt x="2301245" y="628293"/>
                    <a:pt x="2306191" y="630295"/>
                  </a:cubicBezTo>
                  <a:cubicBezTo>
                    <a:pt x="2307251" y="632062"/>
                    <a:pt x="2308311" y="633946"/>
                    <a:pt x="2309489" y="635712"/>
                  </a:cubicBezTo>
                  <a:cubicBezTo>
                    <a:pt x="2308664" y="639010"/>
                    <a:pt x="2309135" y="641601"/>
                    <a:pt x="2313257" y="642189"/>
                  </a:cubicBezTo>
                  <a:cubicBezTo>
                    <a:pt x="2317614" y="650079"/>
                    <a:pt x="2322089" y="657969"/>
                    <a:pt x="2326446" y="665860"/>
                  </a:cubicBezTo>
                  <a:cubicBezTo>
                    <a:pt x="2324798" y="666331"/>
                    <a:pt x="2325269" y="667390"/>
                    <a:pt x="2325858" y="668333"/>
                  </a:cubicBezTo>
                  <a:cubicBezTo>
                    <a:pt x="2326446" y="669157"/>
                    <a:pt x="2327035" y="669039"/>
                    <a:pt x="2327624" y="668215"/>
                  </a:cubicBezTo>
                  <a:cubicBezTo>
                    <a:pt x="2330215" y="673161"/>
                    <a:pt x="2332923" y="678107"/>
                    <a:pt x="2335514" y="682935"/>
                  </a:cubicBezTo>
                  <a:cubicBezTo>
                    <a:pt x="2338223" y="694005"/>
                    <a:pt x="2342933" y="704250"/>
                    <a:pt x="2350588" y="712964"/>
                  </a:cubicBezTo>
                  <a:cubicBezTo>
                    <a:pt x="2352001" y="716144"/>
                    <a:pt x="2353414" y="719206"/>
                    <a:pt x="2354709" y="722385"/>
                  </a:cubicBezTo>
                  <a:cubicBezTo>
                    <a:pt x="2353061" y="722856"/>
                    <a:pt x="2353414" y="723916"/>
                    <a:pt x="2354003" y="724858"/>
                  </a:cubicBezTo>
                  <a:cubicBezTo>
                    <a:pt x="2354474" y="725683"/>
                    <a:pt x="2355180" y="725565"/>
                    <a:pt x="2355769" y="724741"/>
                  </a:cubicBezTo>
                  <a:cubicBezTo>
                    <a:pt x="2357065" y="727331"/>
                    <a:pt x="2358360" y="729922"/>
                    <a:pt x="2359538" y="732513"/>
                  </a:cubicBezTo>
                  <a:cubicBezTo>
                    <a:pt x="2358124" y="735457"/>
                    <a:pt x="2358242" y="737930"/>
                    <a:pt x="2362128" y="738872"/>
                  </a:cubicBezTo>
                  <a:cubicBezTo>
                    <a:pt x="2364955" y="743465"/>
                    <a:pt x="2366957" y="748411"/>
                    <a:pt x="2368488" y="753475"/>
                  </a:cubicBezTo>
                  <a:cubicBezTo>
                    <a:pt x="2366839" y="753946"/>
                    <a:pt x="2367545" y="754888"/>
                    <a:pt x="2368016" y="755594"/>
                  </a:cubicBezTo>
                  <a:cubicBezTo>
                    <a:pt x="2368488" y="756301"/>
                    <a:pt x="2369076" y="756183"/>
                    <a:pt x="2369547" y="755359"/>
                  </a:cubicBezTo>
                  <a:cubicBezTo>
                    <a:pt x="2370843" y="758538"/>
                    <a:pt x="2372020" y="761718"/>
                    <a:pt x="2373198" y="764898"/>
                  </a:cubicBezTo>
                  <a:cubicBezTo>
                    <a:pt x="2371667" y="765251"/>
                    <a:pt x="2372138" y="766311"/>
                    <a:pt x="2372491" y="767135"/>
                  </a:cubicBezTo>
                  <a:cubicBezTo>
                    <a:pt x="2372845" y="767959"/>
                    <a:pt x="2373434" y="768077"/>
                    <a:pt x="2374022" y="767371"/>
                  </a:cubicBezTo>
                  <a:cubicBezTo>
                    <a:pt x="2376613" y="772670"/>
                    <a:pt x="2379322" y="778087"/>
                    <a:pt x="2380735" y="783857"/>
                  </a:cubicBezTo>
                  <a:cubicBezTo>
                    <a:pt x="2378851" y="784917"/>
                    <a:pt x="2379675" y="786448"/>
                    <a:pt x="2380146" y="787861"/>
                  </a:cubicBezTo>
                  <a:cubicBezTo>
                    <a:pt x="2386505" y="805761"/>
                    <a:pt x="2392747" y="823661"/>
                    <a:pt x="2397457" y="842150"/>
                  </a:cubicBezTo>
                  <a:cubicBezTo>
                    <a:pt x="2397693" y="843092"/>
                    <a:pt x="2397104" y="845800"/>
                    <a:pt x="2399812" y="844505"/>
                  </a:cubicBezTo>
                  <a:cubicBezTo>
                    <a:pt x="2400401" y="847449"/>
                    <a:pt x="2401108" y="850511"/>
                    <a:pt x="2401696" y="853455"/>
                  </a:cubicBezTo>
                  <a:cubicBezTo>
                    <a:pt x="2401226" y="863700"/>
                    <a:pt x="2402403" y="868882"/>
                    <a:pt x="2407231" y="877832"/>
                  </a:cubicBezTo>
                  <a:cubicBezTo>
                    <a:pt x="2408880" y="889843"/>
                    <a:pt x="2408409" y="901973"/>
                    <a:pt x="2407467" y="913985"/>
                  </a:cubicBezTo>
                  <a:cubicBezTo>
                    <a:pt x="2405936" y="913278"/>
                    <a:pt x="2405583" y="914338"/>
                    <a:pt x="2405700" y="915516"/>
                  </a:cubicBezTo>
                  <a:cubicBezTo>
                    <a:pt x="2405818" y="916458"/>
                    <a:pt x="2406643" y="916575"/>
                    <a:pt x="2407231" y="915869"/>
                  </a:cubicBezTo>
                  <a:cubicBezTo>
                    <a:pt x="2407702" y="921875"/>
                    <a:pt x="2412177" y="925879"/>
                    <a:pt x="2414768" y="930825"/>
                  </a:cubicBezTo>
                  <a:cubicBezTo>
                    <a:pt x="2412648" y="933769"/>
                    <a:pt x="2415122" y="936006"/>
                    <a:pt x="2416299" y="938126"/>
                  </a:cubicBezTo>
                  <a:cubicBezTo>
                    <a:pt x="2421951" y="948018"/>
                    <a:pt x="2426309" y="958499"/>
                    <a:pt x="2429959" y="969215"/>
                  </a:cubicBezTo>
                  <a:cubicBezTo>
                    <a:pt x="2441382" y="1001835"/>
                    <a:pt x="2449626" y="1035162"/>
                    <a:pt x="2455043" y="1069313"/>
                  </a:cubicBezTo>
                  <a:cubicBezTo>
                    <a:pt x="2460107" y="1101933"/>
                    <a:pt x="2463522" y="1134553"/>
                    <a:pt x="2464935" y="1167409"/>
                  </a:cubicBezTo>
                  <a:cubicBezTo>
                    <a:pt x="2467526" y="1224288"/>
                    <a:pt x="2466112" y="1281050"/>
                    <a:pt x="2460695" y="1337693"/>
                  </a:cubicBezTo>
                  <a:cubicBezTo>
                    <a:pt x="2458458" y="1361128"/>
                    <a:pt x="2456456" y="1384562"/>
                    <a:pt x="2452805" y="1407762"/>
                  </a:cubicBezTo>
                  <a:cubicBezTo>
                    <a:pt x="2448095" y="1437084"/>
                    <a:pt x="2442442" y="1466289"/>
                    <a:pt x="2436201" y="1495495"/>
                  </a:cubicBezTo>
                  <a:cubicBezTo>
                    <a:pt x="2424307" y="1551549"/>
                    <a:pt x="2407702" y="1606191"/>
                    <a:pt x="2386858" y="1659537"/>
                  </a:cubicBezTo>
                  <a:cubicBezTo>
                    <a:pt x="2382854" y="1669783"/>
                    <a:pt x="2377437" y="1679439"/>
                    <a:pt x="2374258" y="1689920"/>
                  </a:cubicBezTo>
                  <a:cubicBezTo>
                    <a:pt x="2367192" y="1712766"/>
                    <a:pt x="2359773" y="1735376"/>
                    <a:pt x="2351530" y="1757869"/>
                  </a:cubicBezTo>
                  <a:cubicBezTo>
                    <a:pt x="2336338" y="1799557"/>
                    <a:pt x="2317732" y="1839713"/>
                    <a:pt x="2296770" y="1878811"/>
                  </a:cubicBezTo>
                  <a:cubicBezTo>
                    <a:pt x="2270509" y="1927917"/>
                    <a:pt x="2240598" y="1974787"/>
                    <a:pt x="2206800" y="2019183"/>
                  </a:cubicBezTo>
                  <a:cubicBezTo>
                    <a:pt x="2180892" y="2053334"/>
                    <a:pt x="2153218" y="2085719"/>
                    <a:pt x="2124013" y="2116926"/>
                  </a:cubicBezTo>
                  <a:cubicBezTo>
                    <a:pt x="2102580" y="2139772"/>
                    <a:pt x="2079381" y="2160969"/>
                    <a:pt x="2056300" y="2182284"/>
                  </a:cubicBezTo>
                  <a:cubicBezTo>
                    <a:pt x="2049116" y="2188996"/>
                    <a:pt x="2041580" y="2195238"/>
                    <a:pt x="2034043" y="2201361"/>
                  </a:cubicBezTo>
                  <a:cubicBezTo>
                    <a:pt x="2003307" y="2226327"/>
                    <a:pt x="1971982" y="2250350"/>
                    <a:pt x="1939009" y="2272372"/>
                  </a:cubicBezTo>
                  <a:cubicBezTo>
                    <a:pt x="1916869" y="2287210"/>
                    <a:pt x="1894377" y="2301577"/>
                    <a:pt x="1871060" y="2314413"/>
                  </a:cubicBezTo>
                  <a:cubicBezTo>
                    <a:pt x="1842915" y="2329958"/>
                    <a:pt x="1814181" y="2344089"/>
                    <a:pt x="1784740" y="2356808"/>
                  </a:cubicBezTo>
                  <a:cubicBezTo>
                    <a:pt x="1750825" y="2371410"/>
                    <a:pt x="1716438" y="2384011"/>
                    <a:pt x="1680638" y="2393078"/>
                  </a:cubicBezTo>
                  <a:cubicBezTo>
                    <a:pt x="1658970" y="2398495"/>
                    <a:pt x="1637066" y="2402735"/>
                    <a:pt x="1615163" y="2406739"/>
                  </a:cubicBezTo>
                  <a:cubicBezTo>
                    <a:pt x="1602562" y="2409094"/>
                    <a:pt x="1590433" y="2410271"/>
                    <a:pt x="1578303" y="2404854"/>
                  </a:cubicBezTo>
                  <a:cubicBezTo>
                    <a:pt x="1575006" y="2403324"/>
                    <a:pt x="1571237" y="2401675"/>
                    <a:pt x="1567116" y="2402381"/>
                  </a:cubicBezTo>
                  <a:cubicBezTo>
                    <a:pt x="1564407" y="2400615"/>
                    <a:pt x="1561581" y="2399791"/>
                    <a:pt x="1558401" y="2400733"/>
                  </a:cubicBezTo>
                  <a:cubicBezTo>
                    <a:pt x="1557106" y="2399673"/>
                    <a:pt x="1556517" y="2399908"/>
                    <a:pt x="1556870" y="2401675"/>
                  </a:cubicBezTo>
                  <a:cubicBezTo>
                    <a:pt x="1554986" y="2402735"/>
                    <a:pt x="1553220" y="2403795"/>
                    <a:pt x="1551335" y="2404854"/>
                  </a:cubicBezTo>
                  <a:cubicBezTo>
                    <a:pt x="1550158" y="2404030"/>
                    <a:pt x="1549687" y="2404383"/>
                    <a:pt x="1549569" y="2405679"/>
                  </a:cubicBezTo>
                  <a:cubicBezTo>
                    <a:pt x="1542974" y="2409447"/>
                    <a:pt x="1536262" y="2413098"/>
                    <a:pt x="1529667" y="2416866"/>
                  </a:cubicBezTo>
                  <a:cubicBezTo>
                    <a:pt x="1525545" y="2417455"/>
                    <a:pt x="1521895" y="2418750"/>
                    <a:pt x="1519304" y="2422283"/>
                  </a:cubicBezTo>
                  <a:cubicBezTo>
                    <a:pt x="1511532" y="2426641"/>
                    <a:pt x="1503995" y="2431587"/>
                    <a:pt x="1495398" y="2434059"/>
                  </a:cubicBezTo>
                  <a:cubicBezTo>
                    <a:pt x="1493514" y="2431822"/>
                    <a:pt x="1491983" y="2433942"/>
                    <a:pt x="1490335" y="2434531"/>
                  </a:cubicBezTo>
                  <a:cubicBezTo>
                    <a:pt x="1475732" y="2439947"/>
                    <a:pt x="1461365" y="2446424"/>
                    <a:pt x="1446292" y="2450899"/>
                  </a:cubicBezTo>
                  <a:cubicBezTo>
                    <a:pt x="1422268" y="2457965"/>
                    <a:pt x="1398127" y="2464678"/>
                    <a:pt x="1373279" y="2468328"/>
                  </a:cubicBezTo>
                  <a:cubicBezTo>
                    <a:pt x="1369982" y="2468799"/>
                    <a:pt x="1365860" y="2468564"/>
                    <a:pt x="1363858" y="2472568"/>
                  </a:cubicBezTo>
                  <a:cubicBezTo>
                    <a:pt x="1360207" y="2473157"/>
                    <a:pt x="1356675" y="2473745"/>
                    <a:pt x="1353024" y="2474334"/>
                  </a:cubicBezTo>
                  <a:cubicBezTo>
                    <a:pt x="1343485" y="2470801"/>
                    <a:pt x="1334653" y="2474099"/>
                    <a:pt x="1325703" y="2476925"/>
                  </a:cubicBezTo>
                  <a:cubicBezTo>
                    <a:pt x="1325821" y="2477278"/>
                    <a:pt x="1326056" y="2477631"/>
                    <a:pt x="1326174" y="2477985"/>
                  </a:cubicBezTo>
                  <a:cubicBezTo>
                    <a:pt x="1323348" y="2478338"/>
                    <a:pt x="1320639" y="2478809"/>
                    <a:pt x="1317931" y="2479162"/>
                  </a:cubicBezTo>
                  <a:cubicBezTo>
                    <a:pt x="1309687" y="2476807"/>
                    <a:pt x="1304977" y="2476925"/>
                    <a:pt x="1297911" y="2480105"/>
                  </a:cubicBezTo>
                  <a:cubicBezTo>
                    <a:pt x="1289903" y="2481518"/>
                    <a:pt x="1281778" y="2480929"/>
                    <a:pt x="1273652" y="2481164"/>
                  </a:cubicBezTo>
                  <a:cubicBezTo>
                    <a:pt x="1272710" y="2479751"/>
                    <a:pt x="1271297" y="2479516"/>
                    <a:pt x="1269648" y="2479634"/>
                  </a:cubicBezTo>
                  <a:cubicBezTo>
                    <a:pt x="1249982" y="2480575"/>
                    <a:pt x="1230198" y="2480222"/>
                    <a:pt x="1210532" y="2479751"/>
                  </a:cubicBezTo>
                  <a:cubicBezTo>
                    <a:pt x="1208647" y="2479751"/>
                    <a:pt x="1206645" y="2479280"/>
                    <a:pt x="1205350" y="2481282"/>
                  </a:cubicBezTo>
                  <a:cubicBezTo>
                    <a:pt x="1196400" y="2480929"/>
                    <a:pt x="1187450" y="2480575"/>
                    <a:pt x="1178618" y="2480222"/>
                  </a:cubicBezTo>
                  <a:cubicBezTo>
                    <a:pt x="1178500" y="2477160"/>
                    <a:pt x="1176027" y="2477867"/>
                    <a:pt x="1174379" y="2477867"/>
                  </a:cubicBezTo>
                  <a:cubicBezTo>
                    <a:pt x="1164133" y="2477749"/>
                    <a:pt x="1154123" y="2476572"/>
                    <a:pt x="1143996" y="2475394"/>
                  </a:cubicBezTo>
                  <a:cubicBezTo>
                    <a:pt x="1134339" y="2474334"/>
                    <a:pt x="1124565" y="2470566"/>
                    <a:pt x="1114555" y="2474099"/>
                  </a:cubicBezTo>
                  <a:cubicBezTo>
                    <a:pt x="1110787" y="2473628"/>
                    <a:pt x="1106901" y="2473274"/>
                    <a:pt x="1103132" y="2472803"/>
                  </a:cubicBezTo>
                  <a:cubicBezTo>
                    <a:pt x="1104781" y="2471508"/>
                    <a:pt x="1103250" y="2470919"/>
                    <a:pt x="1102426" y="2470919"/>
                  </a:cubicBezTo>
                  <a:cubicBezTo>
                    <a:pt x="1101484" y="2470919"/>
                    <a:pt x="1099482" y="2469388"/>
                    <a:pt x="1099835" y="2472215"/>
                  </a:cubicBezTo>
                  <a:cubicBezTo>
                    <a:pt x="1096891" y="2471626"/>
                    <a:pt x="1094065" y="2471037"/>
                    <a:pt x="1091238" y="2470566"/>
                  </a:cubicBezTo>
                  <a:cubicBezTo>
                    <a:pt x="1091592" y="2470330"/>
                    <a:pt x="1092063" y="2469859"/>
                    <a:pt x="1092181" y="2469859"/>
                  </a:cubicBezTo>
                  <a:cubicBezTo>
                    <a:pt x="1093240" y="2470919"/>
                    <a:pt x="1093123" y="2469270"/>
                    <a:pt x="1091709" y="2468917"/>
                  </a:cubicBezTo>
                  <a:cubicBezTo>
                    <a:pt x="1089825" y="2468446"/>
                    <a:pt x="1087588" y="2466326"/>
                    <a:pt x="1085939" y="2469506"/>
                  </a:cubicBezTo>
                  <a:cubicBezTo>
                    <a:pt x="1082406" y="2469035"/>
                    <a:pt x="1078991" y="2468446"/>
                    <a:pt x="1075458" y="2467975"/>
                  </a:cubicBezTo>
                  <a:cubicBezTo>
                    <a:pt x="1076283" y="2467504"/>
                    <a:pt x="1076283" y="2466915"/>
                    <a:pt x="1075341" y="2466562"/>
                  </a:cubicBezTo>
                  <a:cubicBezTo>
                    <a:pt x="1074634" y="2466326"/>
                    <a:pt x="1073221" y="2465738"/>
                    <a:pt x="1073692" y="2467622"/>
                  </a:cubicBezTo>
                  <a:cubicBezTo>
                    <a:pt x="1070395" y="2467033"/>
                    <a:pt x="1066979" y="2466326"/>
                    <a:pt x="1063682" y="2465738"/>
                  </a:cubicBezTo>
                  <a:cubicBezTo>
                    <a:pt x="1064506" y="2465266"/>
                    <a:pt x="1064624" y="2464678"/>
                    <a:pt x="1063682" y="2464207"/>
                  </a:cubicBezTo>
                  <a:cubicBezTo>
                    <a:pt x="1062976" y="2463853"/>
                    <a:pt x="1061562" y="2463264"/>
                    <a:pt x="1061916" y="2465149"/>
                  </a:cubicBezTo>
                  <a:cubicBezTo>
                    <a:pt x="1057794" y="2464442"/>
                    <a:pt x="1053790" y="2463853"/>
                    <a:pt x="1049668" y="2463147"/>
                  </a:cubicBezTo>
                  <a:cubicBezTo>
                    <a:pt x="1050493" y="2462676"/>
                    <a:pt x="1050493" y="2462087"/>
                    <a:pt x="1049551" y="2461734"/>
                  </a:cubicBezTo>
                  <a:cubicBezTo>
                    <a:pt x="1048844" y="2461498"/>
                    <a:pt x="1047431" y="2460909"/>
                    <a:pt x="1047902" y="2462794"/>
                  </a:cubicBezTo>
                  <a:cubicBezTo>
                    <a:pt x="1036714" y="2460556"/>
                    <a:pt x="1025527" y="2458319"/>
                    <a:pt x="1014340" y="2456081"/>
                  </a:cubicBezTo>
                  <a:cubicBezTo>
                    <a:pt x="1015164" y="2455610"/>
                    <a:pt x="1015164" y="2455021"/>
                    <a:pt x="1014340" y="2454668"/>
                  </a:cubicBezTo>
                  <a:cubicBezTo>
                    <a:pt x="1013633" y="2454315"/>
                    <a:pt x="1012338" y="2453608"/>
                    <a:pt x="1012455" y="2455492"/>
                  </a:cubicBezTo>
                  <a:cubicBezTo>
                    <a:pt x="1009865" y="2455021"/>
                    <a:pt x="1007392" y="2454432"/>
                    <a:pt x="1004919" y="2453961"/>
                  </a:cubicBezTo>
                  <a:cubicBezTo>
                    <a:pt x="1005743" y="2453490"/>
                    <a:pt x="1005743" y="2452784"/>
                    <a:pt x="1004919" y="2452548"/>
                  </a:cubicBezTo>
                  <a:cubicBezTo>
                    <a:pt x="1004094" y="2452313"/>
                    <a:pt x="1002799" y="2451606"/>
                    <a:pt x="1003152" y="2453608"/>
                  </a:cubicBezTo>
                  <a:cubicBezTo>
                    <a:pt x="999619" y="2452901"/>
                    <a:pt x="996087" y="2452313"/>
                    <a:pt x="992554" y="2451606"/>
                  </a:cubicBezTo>
                  <a:cubicBezTo>
                    <a:pt x="992789" y="2451253"/>
                    <a:pt x="993142" y="2450899"/>
                    <a:pt x="993025" y="2450546"/>
                  </a:cubicBezTo>
                  <a:cubicBezTo>
                    <a:pt x="993025" y="2450311"/>
                    <a:pt x="992554" y="2449957"/>
                    <a:pt x="992318" y="2449840"/>
                  </a:cubicBezTo>
                  <a:cubicBezTo>
                    <a:pt x="977480" y="2445836"/>
                    <a:pt x="962524" y="2441950"/>
                    <a:pt x="947686" y="2438063"/>
                  </a:cubicBezTo>
                  <a:cubicBezTo>
                    <a:pt x="947333" y="2437946"/>
                    <a:pt x="946626" y="2438888"/>
                    <a:pt x="946038" y="2439359"/>
                  </a:cubicBezTo>
                  <a:cubicBezTo>
                    <a:pt x="943565" y="2438770"/>
                    <a:pt x="941209" y="2438299"/>
                    <a:pt x="938736" y="2437710"/>
                  </a:cubicBezTo>
                  <a:cubicBezTo>
                    <a:pt x="933319" y="2433235"/>
                    <a:pt x="927549" y="2430291"/>
                    <a:pt x="920248" y="2432057"/>
                  </a:cubicBezTo>
                  <a:cubicBezTo>
                    <a:pt x="915890" y="2431469"/>
                    <a:pt x="911769" y="2430291"/>
                    <a:pt x="908118" y="2427936"/>
                  </a:cubicBezTo>
                  <a:cubicBezTo>
                    <a:pt x="908942" y="2424638"/>
                    <a:pt x="905881" y="2425581"/>
                    <a:pt x="904585" y="2425110"/>
                  </a:cubicBezTo>
                  <a:cubicBezTo>
                    <a:pt x="891160" y="2420164"/>
                    <a:pt x="877382" y="2416277"/>
                    <a:pt x="863722" y="2411802"/>
                  </a:cubicBezTo>
                  <a:cubicBezTo>
                    <a:pt x="854536" y="2408858"/>
                    <a:pt x="845940" y="2402735"/>
                    <a:pt x="835577" y="2403677"/>
                  </a:cubicBezTo>
                  <a:cubicBezTo>
                    <a:pt x="832279" y="2402264"/>
                    <a:pt x="828982" y="2400850"/>
                    <a:pt x="825685" y="2399555"/>
                  </a:cubicBezTo>
                  <a:cubicBezTo>
                    <a:pt x="819325" y="2395316"/>
                    <a:pt x="812849" y="2391194"/>
                    <a:pt x="804605" y="2392018"/>
                  </a:cubicBezTo>
                  <a:cubicBezTo>
                    <a:pt x="801308" y="2390723"/>
                    <a:pt x="798128" y="2389428"/>
                    <a:pt x="794949" y="2388250"/>
                  </a:cubicBezTo>
                  <a:cubicBezTo>
                    <a:pt x="789767" y="2383422"/>
                    <a:pt x="778815" y="2378829"/>
                    <a:pt x="771396" y="2378240"/>
                  </a:cubicBezTo>
                  <a:cubicBezTo>
                    <a:pt x="768334" y="2376945"/>
                    <a:pt x="765390" y="2375649"/>
                    <a:pt x="762329" y="2374236"/>
                  </a:cubicBezTo>
                  <a:cubicBezTo>
                    <a:pt x="759384" y="2368113"/>
                    <a:pt x="753850" y="2367995"/>
                    <a:pt x="748197" y="2368584"/>
                  </a:cubicBezTo>
                  <a:cubicBezTo>
                    <a:pt x="745724" y="2367288"/>
                    <a:pt x="743369" y="2366111"/>
                    <a:pt x="740896" y="2364815"/>
                  </a:cubicBezTo>
                  <a:cubicBezTo>
                    <a:pt x="741720" y="2364226"/>
                    <a:pt x="741720" y="2363520"/>
                    <a:pt x="740896" y="2363049"/>
                  </a:cubicBezTo>
                  <a:cubicBezTo>
                    <a:pt x="739954" y="2362460"/>
                    <a:pt x="738894" y="2361989"/>
                    <a:pt x="738423" y="2363638"/>
                  </a:cubicBezTo>
                  <a:cubicBezTo>
                    <a:pt x="731710" y="2361636"/>
                    <a:pt x="725822" y="2357867"/>
                    <a:pt x="719699" y="2354805"/>
                  </a:cubicBezTo>
                  <a:cubicBezTo>
                    <a:pt x="716872" y="2350802"/>
                    <a:pt x="713339" y="2348329"/>
                    <a:pt x="708158" y="2349506"/>
                  </a:cubicBezTo>
                  <a:cubicBezTo>
                    <a:pt x="705567" y="2348329"/>
                    <a:pt x="703094" y="2347151"/>
                    <a:pt x="700621" y="2345973"/>
                  </a:cubicBezTo>
                  <a:cubicBezTo>
                    <a:pt x="700150" y="2341616"/>
                    <a:pt x="697559" y="2341263"/>
                    <a:pt x="694026" y="2342440"/>
                  </a:cubicBezTo>
                  <a:cubicBezTo>
                    <a:pt x="691553" y="2341145"/>
                    <a:pt x="689080" y="2339850"/>
                    <a:pt x="686490" y="2338554"/>
                  </a:cubicBezTo>
                  <a:cubicBezTo>
                    <a:pt x="680602" y="2332902"/>
                    <a:pt x="666588" y="2325836"/>
                    <a:pt x="656460" y="2323245"/>
                  </a:cubicBezTo>
                  <a:cubicBezTo>
                    <a:pt x="653045" y="2321361"/>
                    <a:pt x="649748" y="2319477"/>
                    <a:pt x="646333" y="2317710"/>
                  </a:cubicBezTo>
                  <a:cubicBezTo>
                    <a:pt x="645862" y="2313236"/>
                    <a:pt x="643271" y="2313000"/>
                    <a:pt x="639738" y="2314178"/>
                  </a:cubicBezTo>
                  <a:cubicBezTo>
                    <a:pt x="635970" y="2313118"/>
                    <a:pt x="632908" y="2310998"/>
                    <a:pt x="629964" y="2308525"/>
                  </a:cubicBezTo>
                  <a:cubicBezTo>
                    <a:pt x="630788" y="2307936"/>
                    <a:pt x="630906" y="2307347"/>
                    <a:pt x="630082" y="2306759"/>
                  </a:cubicBezTo>
                  <a:cubicBezTo>
                    <a:pt x="629139" y="2306170"/>
                    <a:pt x="628080" y="2305581"/>
                    <a:pt x="627609" y="2307347"/>
                  </a:cubicBezTo>
                  <a:cubicBezTo>
                    <a:pt x="625253" y="2306052"/>
                    <a:pt x="623016" y="2304874"/>
                    <a:pt x="620661" y="2303579"/>
                  </a:cubicBezTo>
                  <a:cubicBezTo>
                    <a:pt x="621485" y="2303108"/>
                    <a:pt x="621603" y="2302519"/>
                    <a:pt x="620896" y="2301930"/>
                  </a:cubicBezTo>
                  <a:cubicBezTo>
                    <a:pt x="620072" y="2301341"/>
                    <a:pt x="619130" y="2300517"/>
                    <a:pt x="618423" y="2302166"/>
                  </a:cubicBezTo>
                  <a:cubicBezTo>
                    <a:pt x="615244" y="2300282"/>
                    <a:pt x="612064" y="2298397"/>
                    <a:pt x="608884" y="2296631"/>
                  </a:cubicBezTo>
                  <a:cubicBezTo>
                    <a:pt x="609709" y="2296160"/>
                    <a:pt x="609826" y="2295571"/>
                    <a:pt x="609120" y="2294982"/>
                  </a:cubicBezTo>
                  <a:cubicBezTo>
                    <a:pt x="608296" y="2294394"/>
                    <a:pt x="607353" y="2293569"/>
                    <a:pt x="606765" y="2295100"/>
                  </a:cubicBezTo>
                  <a:cubicBezTo>
                    <a:pt x="601230" y="2291685"/>
                    <a:pt x="595577" y="2288270"/>
                    <a:pt x="590042" y="2284855"/>
                  </a:cubicBezTo>
                  <a:cubicBezTo>
                    <a:pt x="590867" y="2284384"/>
                    <a:pt x="590985" y="2283677"/>
                    <a:pt x="590160" y="2283206"/>
                  </a:cubicBezTo>
                  <a:cubicBezTo>
                    <a:pt x="589336" y="2282617"/>
                    <a:pt x="588394" y="2281911"/>
                    <a:pt x="587805" y="2283559"/>
                  </a:cubicBezTo>
                  <a:cubicBezTo>
                    <a:pt x="586156" y="2282499"/>
                    <a:pt x="584625" y="2281322"/>
                    <a:pt x="583094" y="2280262"/>
                  </a:cubicBezTo>
                  <a:cubicBezTo>
                    <a:pt x="583919" y="2279791"/>
                    <a:pt x="584037" y="2279084"/>
                    <a:pt x="583212" y="2278496"/>
                  </a:cubicBezTo>
                  <a:cubicBezTo>
                    <a:pt x="582388" y="2277907"/>
                    <a:pt x="581328" y="2277200"/>
                    <a:pt x="580739" y="2278849"/>
                  </a:cubicBezTo>
                  <a:cubicBezTo>
                    <a:pt x="579091" y="2277789"/>
                    <a:pt x="577442" y="2276729"/>
                    <a:pt x="575911" y="2275669"/>
                  </a:cubicBezTo>
                  <a:cubicBezTo>
                    <a:pt x="576853" y="2275198"/>
                    <a:pt x="576971" y="2274609"/>
                    <a:pt x="576264" y="2273903"/>
                  </a:cubicBezTo>
                  <a:cubicBezTo>
                    <a:pt x="575440" y="2273196"/>
                    <a:pt x="574498" y="2272372"/>
                    <a:pt x="573791" y="2274021"/>
                  </a:cubicBezTo>
                  <a:cubicBezTo>
                    <a:pt x="572143" y="2272843"/>
                    <a:pt x="570494" y="2271783"/>
                    <a:pt x="568845" y="2270605"/>
                  </a:cubicBezTo>
                  <a:cubicBezTo>
                    <a:pt x="569670" y="2270252"/>
                    <a:pt x="569905" y="2269546"/>
                    <a:pt x="569199" y="2268957"/>
                  </a:cubicBezTo>
                  <a:cubicBezTo>
                    <a:pt x="568492" y="2268368"/>
                    <a:pt x="567550" y="2267544"/>
                    <a:pt x="566961" y="2269192"/>
                  </a:cubicBezTo>
                  <a:cubicBezTo>
                    <a:pt x="562722" y="2266719"/>
                    <a:pt x="558129" y="2264953"/>
                    <a:pt x="554831" y="2261067"/>
                  </a:cubicBezTo>
                  <a:cubicBezTo>
                    <a:pt x="555538" y="2260596"/>
                    <a:pt x="555656" y="2260007"/>
                    <a:pt x="554949" y="2259418"/>
                  </a:cubicBezTo>
                  <a:cubicBezTo>
                    <a:pt x="555303" y="2259771"/>
                    <a:pt x="554478" y="2259065"/>
                    <a:pt x="553772" y="2260478"/>
                  </a:cubicBezTo>
                  <a:close/>
                  <a:moveTo>
                    <a:pt x="94852" y="1462403"/>
                  </a:moveTo>
                  <a:cubicBezTo>
                    <a:pt x="95088" y="1473826"/>
                    <a:pt x="95677" y="1484307"/>
                    <a:pt x="96148" y="1494906"/>
                  </a:cubicBezTo>
                  <a:cubicBezTo>
                    <a:pt x="96736" y="1505622"/>
                    <a:pt x="101211" y="1515514"/>
                    <a:pt x="101565" y="1526113"/>
                  </a:cubicBezTo>
                  <a:cubicBezTo>
                    <a:pt x="101918" y="1537653"/>
                    <a:pt x="104273" y="1549194"/>
                    <a:pt x="107924" y="1559439"/>
                  </a:cubicBezTo>
                  <a:cubicBezTo>
                    <a:pt x="115696" y="1581461"/>
                    <a:pt x="118405" y="1604896"/>
                    <a:pt x="128061" y="1626446"/>
                  </a:cubicBezTo>
                  <a:cubicBezTo>
                    <a:pt x="133714" y="1639164"/>
                    <a:pt x="137364" y="1652943"/>
                    <a:pt x="142664" y="1666014"/>
                  </a:cubicBezTo>
                  <a:cubicBezTo>
                    <a:pt x="154793" y="1696515"/>
                    <a:pt x="166805" y="1727133"/>
                    <a:pt x="182114" y="1756338"/>
                  </a:cubicBezTo>
                  <a:cubicBezTo>
                    <a:pt x="203547" y="1797201"/>
                    <a:pt x="224155" y="1838654"/>
                    <a:pt x="250181" y="1876926"/>
                  </a:cubicBezTo>
                  <a:cubicBezTo>
                    <a:pt x="263370" y="1896357"/>
                    <a:pt x="275499" y="1916494"/>
                    <a:pt x="289749" y="1935219"/>
                  </a:cubicBezTo>
                  <a:cubicBezTo>
                    <a:pt x="302938" y="1952647"/>
                    <a:pt x="316716" y="1969723"/>
                    <a:pt x="330141" y="1987034"/>
                  </a:cubicBezTo>
                  <a:cubicBezTo>
                    <a:pt x="348041" y="2009998"/>
                    <a:pt x="369474" y="2029546"/>
                    <a:pt x="388787" y="2051214"/>
                  </a:cubicBezTo>
                  <a:cubicBezTo>
                    <a:pt x="399974" y="2063697"/>
                    <a:pt x="413517" y="2073825"/>
                    <a:pt x="426000" y="2085012"/>
                  </a:cubicBezTo>
                  <a:cubicBezTo>
                    <a:pt x="440838" y="2098437"/>
                    <a:pt x="457207" y="2109625"/>
                    <a:pt x="473576" y="2121047"/>
                  </a:cubicBezTo>
                  <a:cubicBezTo>
                    <a:pt x="484174" y="2128467"/>
                    <a:pt x="495833" y="2134237"/>
                    <a:pt x="506431" y="2141656"/>
                  </a:cubicBezTo>
                  <a:cubicBezTo>
                    <a:pt x="514675" y="2147544"/>
                    <a:pt x="522682" y="2148015"/>
                    <a:pt x="531868" y="2144953"/>
                  </a:cubicBezTo>
                  <a:cubicBezTo>
                    <a:pt x="546706" y="2140007"/>
                    <a:pt x="561544" y="2134943"/>
                    <a:pt x="577206" y="2132588"/>
                  </a:cubicBezTo>
                  <a:cubicBezTo>
                    <a:pt x="581446" y="2131999"/>
                    <a:pt x="585567" y="2130468"/>
                    <a:pt x="589454" y="2128584"/>
                  </a:cubicBezTo>
                  <a:cubicBezTo>
                    <a:pt x="606882" y="2120459"/>
                    <a:pt x="625489" y="2115866"/>
                    <a:pt x="643271" y="2108800"/>
                  </a:cubicBezTo>
                  <a:cubicBezTo>
                    <a:pt x="669061" y="2098555"/>
                    <a:pt x="694497" y="2087485"/>
                    <a:pt x="719699" y="2075945"/>
                  </a:cubicBezTo>
                  <a:cubicBezTo>
                    <a:pt x="747019" y="2063462"/>
                    <a:pt x="773045" y="2048153"/>
                    <a:pt x="799424" y="2033550"/>
                  </a:cubicBezTo>
                  <a:cubicBezTo>
                    <a:pt x="826744" y="2018359"/>
                    <a:pt x="853359" y="2001872"/>
                    <a:pt x="879266" y="1984208"/>
                  </a:cubicBezTo>
                  <a:cubicBezTo>
                    <a:pt x="886685" y="1979144"/>
                    <a:pt x="893516" y="1973020"/>
                    <a:pt x="901288" y="1968545"/>
                  </a:cubicBezTo>
                  <a:cubicBezTo>
                    <a:pt x="920012" y="1957947"/>
                    <a:pt x="937088" y="1944757"/>
                    <a:pt x="954163" y="1932039"/>
                  </a:cubicBezTo>
                  <a:cubicBezTo>
                    <a:pt x="974183" y="1917083"/>
                    <a:pt x="994085" y="1901892"/>
                    <a:pt x="1013398" y="1885876"/>
                  </a:cubicBezTo>
                  <a:cubicBezTo>
                    <a:pt x="1036714" y="1866446"/>
                    <a:pt x="1061209" y="1848428"/>
                    <a:pt x="1084055" y="1828173"/>
                  </a:cubicBezTo>
                  <a:cubicBezTo>
                    <a:pt x="1110080" y="1804974"/>
                    <a:pt x="1136341" y="1782128"/>
                    <a:pt x="1161778" y="1758340"/>
                  </a:cubicBezTo>
                  <a:cubicBezTo>
                    <a:pt x="1188039" y="1733727"/>
                    <a:pt x="1214653" y="1709586"/>
                    <a:pt x="1240325" y="1684385"/>
                  </a:cubicBezTo>
                  <a:cubicBezTo>
                    <a:pt x="1268588" y="1656711"/>
                    <a:pt x="1296380" y="1628566"/>
                    <a:pt x="1322877" y="1599125"/>
                  </a:cubicBezTo>
                  <a:cubicBezTo>
                    <a:pt x="1340659" y="1579341"/>
                    <a:pt x="1359736" y="1560735"/>
                    <a:pt x="1377165" y="1540597"/>
                  </a:cubicBezTo>
                  <a:cubicBezTo>
                    <a:pt x="1392945" y="1522344"/>
                    <a:pt x="1409903" y="1505269"/>
                    <a:pt x="1425801" y="1487133"/>
                  </a:cubicBezTo>
                  <a:cubicBezTo>
                    <a:pt x="1451120" y="1458282"/>
                    <a:pt x="1475732" y="1428959"/>
                    <a:pt x="1501169" y="1400107"/>
                  </a:cubicBezTo>
                  <a:cubicBezTo>
                    <a:pt x="1519775" y="1379028"/>
                    <a:pt x="1537204" y="1356771"/>
                    <a:pt x="1554986" y="1334985"/>
                  </a:cubicBezTo>
                  <a:cubicBezTo>
                    <a:pt x="1573357" y="1312610"/>
                    <a:pt x="1591610" y="1290117"/>
                    <a:pt x="1609863" y="1267625"/>
                  </a:cubicBezTo>
                  <a:cubicBezTo>
                    <a:pt x="1621757" y="1253022"/>
                    <a:pt x="1634476" y="1239126"/>
                    <a:pt x="1644956" y="1223581"/>
                  </a:cubicBezTo>
                  <a:cubicBezTo>
                    <a:pt x="1656850" y="1206035"/>
                    <a:pt x="1670864" y="1190255"/>
                    <a:pt x="1683700" y="1173533"/>
                  </a:cubicBezTo>
                  <a:cubicBezTo>
                    <a:pt x="1713494" y="1134789"/>
                    <a:pt x="1742581" y="1095338"/>
                    <a:pt x="1771786" y="1056241"/>
                  </a:cubicBezTo>
                  <a:cubicBezTo>
                    <a:pt x="1791453" y="1029863"/>
                    <a:pt x="1810883" y="1003366"/>
                    <a:pt x="1830079" y="976752"/>
                  </a:cubicBezTo>
                  <a:cubicBezTo>
                    <a:pt x="1838086" y="965682"/>
                    <a:pt x="1847154" y="955201"/>
                    <a:pt x="1854573" y="943896"/>
                  </a:cubicBezTo>
                  <a:cubicBezTo>
                    <a:pt x="1863288" y="930471"/>
                    <a:pt x="1872120" y="917046"/>
                    <a:pt x="1881423" y="903975"/>
                  </a:cubicBezTo>
                  <a:cubicBezTo>
                    <a:pt x="1900500" y="877125"/>
                    <a:pt x="1919578" y="850393"/>
                    <a:pt x="1938655" y="823543"/>
                  </a:cubicBezTo>
                  <a:cubicBezTo>
                    <a:pt x="1942895" y="817655"/>
                    <a:pt x="1943130" y="813416"/>
                    <a:pt x="1939126" y="807410"/>
                  </a:cubicBezTo>
                  <a:cubicBezTo>
                    <a:pt x="1937360" y="804819"/>
                    <a:pt x="1935123" y="802582"/>
                    <a:pt x="1932885" y="800344"/>
                  </a:cubicBezTo>
                  <a:cubicBezTo>
                    <a:pt x="1920991" y="787861"/>
                    <a:pt x="1908861" y="775732"/>
                    <a:pt x="1895201" y="764898"/>
                  </a:cubicBezTo>
                  <a:cubicBezTo>
                    <a:pt x="1876359" y="749824"/>
                    <a:pt x="1858695" y="733337"/>
                    <a:pt x="1838440" y="720030"/>
                  </a:cubicBezTo>
                  <a:cubicBezTo>
                    <a:pt x="1812650" y="703072"/>
                    <a:pt x="1787449" y="684937"/>
                    <a:pt x="1760481" y="669746"/>
                  </a:cubicBezTo>
                  <a:cubicBezTo>
                    <a:pt x="1754711" y="666448"/>
                    <a:pt x="1751296" y="666684"/>
                    <a:pt x="1745996" y="670923"/>
                  </a:cubicBezTo>
                  <a:cubicBezTo>
                    <a:pt x="1736222" y="678696"/>
                    <a:pt x="1727743" y="687999"/>
                    <a:pt x="1718322" y="696242"/>
                  </a:cubicBezTo>
                  <a:cubicBezTo>
                    <a:pt x="1695712" y="716262"/>
                    <a:pt x="1670864" y="733220"/>
                    <a:pt x="1645899" y="750060"/>
                  </a:cubicBezTo>
                  <a:cubicBezTo>
                    <a:pt x="1618107" y="768784"/>
                    <a:pt x="1588431" y="783740"/>
                    <a:pt x="1557695" y="796340"/>
                  </a:cubicBezTo>
                  <a:cubicBezTo>
                    <a:pt x="1528019" y="808470"/>
                    <a:pt x="1497754" y="819068"/>
                    <a:pt x="1466900" y="828371"/>
                  </a:cubicBezTo>
                  <a:cubicBezTo>
                    <a:pt x="1444407" y="835202"/>
                    <a:pt x="1421562" y="840030"/>
                    <a:pt x="1399069" y="846860"/>
                  </a:cubicBezTo>
                  <a:cubicBezTo>
                    <a:pt x="1383407" y="851571"/>
                    <a:pt x="1366449" y="852042"/>
                    <a:pt x="1350786" y="856752"/>
                  </a:cubicBezTo>
                  <a:cubicBezTo>
                    <a:pt x="1321464" y="865584"/>
                    <a:pt x="1290845" y="867822"/>
                    <a:pt x="1261169" y="874534"/>
                  </a:cubicBezTo>
                  <a:cubicBezTo>
                    <a:pt x="1247156" y="877714"/>
                    <a:pt x="1233024" y="880776"/>
                    <a:pt x="1218657" y="883013"/>
                  </a:cubicBezTo>
                  <a:cubicBezTo>
                    <a:pt x="1204055" y="885251"/>
                    <a:pt x="1189334" y="887724"/>
                    <a:pt x="1175085" y="891492"/>
                  </a:cubicBezTo>
                  <a:cubicBezTo>
                    <a:pt x="1158834" y="895849"/>
                    <a:pt x="1141876" y="896085"/>
                    <a:pt x="1125507" y="900913"/>
                  </a:cubicBezTo>
                  <a:cubicBezTo>
                    <a:pt x="1114791" y="904093"/>
                    <a:pt x="1104075" y="908332"/>
                    <a:pt x="1092652" y="909274"/>
                  </a:cubicBezTo>
                  <a:cubicBezTo>
                    <a:pt x="1081700" y="910098"/>
                    <a:pt x="1070983" y="912454"/>
                    <a:pt x="1060267" y="915044"/>
                  </a:cubicBezTo>
                  <a:cubicBezTo>
                    <a:pt x="1041661" y="919519"/>
                    <a:pt x="1022936" y="923641"/>
                    <a:pt x="1004565" y="929176"/>
                  </a:cubicBezTo>
                  <a:cubicBezTo>
                    <a:pt x="989492" y="933651"/>
                    <a:pt x="974065" y="936359"/>
                    <a:pt x="958991" y="940128"/>
                  </a:cubicBezTo>
                  <a:cubicBezTo>
                    <a:pt x="943447" y="944014"/>
                    <a:pt x="928491" y="949902"/>
                    <a:pt x="912946" y="953788"/>
                  </a:cubicBezTo>
                  <a:cubicBezTo>
                    <a:pt x="892102" y="959088"/>
                    <a:pt x="871847" y="966153"/>
                    <a:pt x="851592" y="973572"/>
                  </a:cubicBezTo>
                  <a:cubicBezTo>
                    <a:pt x="829924" y="981462"/>
                    <a:pt x="807785" y="988057"/>
                    <a:pt x="786116" y="995947"/>
                  </a:cubicBezTo>
                  <a:cubicBezTo>
                    <a:pt x="767039" y="1002895"/>
                    <a:pt x="748433" y="1010903"/>
                    <a:pt x="729591" y="1018440"/>
                  </a:cubicBezTo>
                  <a:cubicBezTo>
                    <a:pt x="713575" y="1024917"/>
                    <a:pt x="696853" y="1029980"/>
                    <a:pt x="681897" y="1038341"/>
                  </a:cubicBezTo>
                  <a:cubicBezTo>
                    <a:pt x="666117" y="1047174"/>
                    <a:pt x="649277" y="1053768"/>
                    <a:pt x="632908" y="1061070"/>
                  </a:cubicBezTo>
                  <a:cubicBezTo>
                    <a:pt x="598521" y="1076496"/>
                    <a:pt x="566019" y="1095338"/>
                    <a:pt x="532574" y="1112649"/>
                  </a:cubicBezTo>
                  <a:cubicBezTo>
                    <a:pt x="525273" y="1116418"/>
                    <a:pt x="517148" y="1118655"/>
                    <a:pt x="510671" y="1123837"/>
                  </a:cubicBezTo>
                  <a:cubicBezTo>
                    <a:pt x="499837" y="1132434"/>
                    <a:pt x="486765" y="1137026"/>
                    <a:pt x="475224" y="1144445"/>
                  </a:cubicBezTo>
                  <a:cubicBezTo>
                    <a:pt x="468041" y="1149038"/>
                    <a:pt x="461328" y="1154808"/>
                    <a:pt x="453556" y="1158341"/>
                  </a:cubicBezTo>
                  <a:cubicBezTo>
                    <a:pt x="434007" y="1167291"/>
                    <a:pt x="416108" y="1179185"/>
                    <a:pt x="398797" y="1191432"/>
                  </a:cubicBezTo>
                  <a:cubicBezTo>
                    <a:pt x="380661" y="1204268"/>
                    <a:pt x="361113" y="1215103"/>
                    <a:pt x="343331" y="1228410"/>
                  </a:cubicBezTo>
                  <a:cubicBezTo>
                    <a:pt x="337442" y="1232767"/>
                    <a:pt x="331554" y="1237477"/>
                    <a:pt x="325195" y="1241364"/>
                  </a:cubicBezTo>
                  <a:cubicBezTo>
                    <a:pt x="307531" y="1252316"/>
                    <a:pt x="291397" y="1265505"/>
                    <a:pt x="274204" y="1277163"/>
                  </a:cubicBezTo>
                  <a:cubicBezTo>
                    <a:pt x="259013" y="1287526"/>
                    <a:pt x="244881" y="1299420"/>
                    <a:pt x="230279" y="1310372"/>
                  </a:cubicBezTo>
                  <a:cubicBezTo>
                    <a:pt x="214970" y="1321795"/>
                    <a:pt x="200249" y="1334278"/>
                    <a:pt x="185058" y="1345819"/>
                  </a:cubicBezTo>
                  <a:cubicBezTo>
                    <a:pt x="161388" y="1363719"/>
                    <a:pt x="138778" y="1383149"/>
                    <a:pt x="115343" y="1401285"/>
                  </a:cubicBezTo>
                  <a:cubicBezTo>
                    <a:pt x="104744" y="1409528"/>
                    <a:pt x="98267" y="1419891"/>
                    <a:pt x="96383" y="1433787"/>
                  </a:cubicBezTo>
                  <a:cubicBezTo>
                    <a:pt x="94852" y="1443679"/>
                    <a:pt x="95559" y="1453453"/>
                    <a:pt x="94852" y="1462403"/>
                  </a:cubicBezTo>
                  <a:close/>
                  <a:moveTo>
                    <a:pt x="1241621" y="2410978"/>
                  </a:moveTo>
                  <a:cubicBezTo>
                    <a:pt x="1276478" y="2411449"/>
                    <a:pt x="1312514" y="2408387"/>
                    <a:pt x="1348667" y="2402381"/>
                  </a:cubicBezTo>
                  <a:cubicBezTo>
                    <a:pt x="1376459" y="2397671"/>
                    <a:pt x="1403544" y="2391547"/>
                    <a:pt x="1430394" y="2383186"/>
                  </a:cubicBezTo>
                  <a:cubicBezTo>
                    <a:pt x="1454417" y="2375649"/>
                    <a:pt x="1476910" y="2364580"/>
                    <a:pt x="1499285" y="2353746"/>
                  </a:cubicBezTo>
                  <a:cubicBezTo>
                    <a:pt x="1523544" y="2342087"/>
                    <a:pt x="1546507" y="2327485"/>
                    <a:pt x="1568293" y="2311587"/>
                  </a:cubicBezTo>
                  <a:cubicBezTo>
                    <a:pt x="1594201" y="2292745"/>
                    <a:pt x="1621168" y="2275081"/>
                    <a:pt x="1644956" y="2253412"/>
                  </a:cubicBezTo>
                  <a:cubicBezTo>
                    <a:pt x="1655084" y="2244227"/>
                    <a:pt x="1666978" y="2236808"/>
                    <a:pt x="1676163" y="2226916"/>
                  </a:cubicBezTo>
                  <a:cubicBezTo>
                    <a:pt x="1687586" y="2214668"/>
                    <a:pt x="1699834" y="2203246"/>
                    <a:pt x="1711492" y="2191352"/>
                  </a:cubicBezTo>
                  <a:cubicBezTo>
                    <a:pt x="1726801" y="2175689"/>
                    <a:pt x="1742581" y="2160380"/>
                    <a:pt x="1756006" y="2143187"/>
                  </a:cubicBezTo>
                  <a:cubicBezTo>
                    <a:pt x="1779794" y="2112686"/>
                    <a:pt x="1804053" y="2082539"/>
                    <a:pt x="1824897" y="2049684"/>
                  </a:cubicBezTo>
                  <a:cubicBezTo>
                    <a:pt x="1842090" y="2022598"/>
                    <a:pt x="1857164" y="1994335"/>
                    <a:pt x="1873180" y="1966543"/>
                  </a:cubicBezTo>
                  <a:cubicBezTo>
                    <a:pt x="1877066" y="1959713"/>
                    <a:pt x="1881423" y="1953118"/>
                    <a:pt x="1884249" y="1945817"/>
                  </a:cubicBezTo>
                  <a:cubicBezTo>
                    <a:pt x="1893906" y="1920616"/>
                    <a:pt x="1906860" y="1896828"/>
                    <a:pt x="1916516" y="1871627"/>
                  </a:cubicBezTo>
                  <a:cubicBezTo>
                    <a:pt x="1931707" y="1832177"/>
                    <a:pt x="1947488" y="1792962"/>
                    <a:pt x="1958557" y="1752098"/>
                  </a:cubicBezTo>
                  <a:cubicBezTo>
                    <a:pt x="1962797" y="1736318"/>
                    <a:pt x="1967978" y="1720774"/>
                    <a:pt x="1973042" y="1705229"/>
                  </a:cubicBezTo>
                  <a:cubicBezTo>
                    <a:pt x="1982816" y="1675435"/>
                    <a:pt x="1987527" y="1644581"/>
                    <a:pt x="1996830" y="1614670"/>
                  </a:cubicBezTo>
                  <a:cubicBezTo>
                    <a:pt x="2001776" y="1599008"/>
                    <a:pt x="2003778" y="1581814"/>
                    <a:pt x="2007311" y="1565327"/>
                  </a:cubicBezTo>
                  <a:cubicBezTo>
                    <a:pt x="2014023" y="1533178"/>
                    <a:pt x="2021089" y="1501147"/>
                    <a:pt x="2027448" y="1468998"/>
                  </a:cubicBezTo>
                  <a:cubicBezTo>
                    <a:pt x="2029332" y="1459459"/>
                    <a:pt x="2031688" y="1449920"/>
                    <a:pt x="2033101" y="1440264"/>
                  </a:cubicBezTo>
                  <a:cubicBezTo>
                    <a:pt x="2036516" y="1415769"/>
                    <a:pt x="2042639" y="1391981"/>
                    <a:pt x="2046526" y="1367605"/>
                  </a:cubicBezTo>
                  <a:cubicBezTo>
                    <a:pt x="2050176" y="1344406"/>
                    <a:pt x="2055475" y="1321560"/>
                    <a:pt x="2059126" y="1298361"/>
                  </a:cubicBezTo>
                  <a:cubicBezTo>
                    <a:pt x="2060657" y="1288940"/>
                    <a:pt x="2063954" y="1280225"/>
                    <a:pt x="2065956" y="1271040"/>
                  </a:cubicBezTo>
                  <a:cubicBezTo>
                    <a:pt x="2073022" y="1237831"/>
                    <a:pt x="2077968" y="1204151"/>
                    <a:pt x="2087271" y="1171413"/>
                  </a:cubicBezTo>
                  <a:cubicBezTo>
                    <a:pt x="2092688" y="1152218"/>
                    <a:pt x="2095868" y="1132551"/>
                    <a:pt x="2101403" y="1113356"/>
                  </a:cubicBezTo>
                  <a:cubicBezTo>
                    <a:pt x="2107880" y="1090746"/>
                    <a:pt x="2113297" y="1067782"/>
                    <a:pt x="2121422" y="1045761"/>
                  </a:cubicBezTo>
                  <a:cubicBezTo>
                    <a:pt x="2126840" y="1031276"/>
                    <a:pt x="2124484" y="1019028"/>
                    <a:pt x="2115652" y="1007135"/>
                  </a:cubicBezTo>
                  <a:cubicBezTo>
                    <a:pt x="2113768" y="1004661"/>
                    <a:pt x="2111884" y="1002188"/>
                    <a:pt x="2110117" y="999480"/>
                  </a:cubicBezTo>
                  <a:cubicBezTo>
                    <a:pt x="2093042" y="972277"/>
                    <a:pt x="2072198" y="948018"/>
                    <a:pt x="2050176" y="924819"/>
                  </a:cubicBezTo>
                  <a:cubicBezTo>
                    <a:pt x="2037576" y="911512"/>
                    <a:pt x="2025446" y="897733"/>
                    <a:pt x="2012139" y="885251"/>
                  </a:cubicBezTo>
                  <a:cubicBezTo>
                    <a:pt x="2005073" y="878656"/>
                    <a:pt x="1998361" y="871355"/>
                    <a:pt x="1990471" y="865702"/>
                  </a:cubicBezTo>
                  <a:cubicBezTo>
                    <a:pt x="1984583" y="861580"/>
                    <a:pt x="1981756" y="861934"/>
                    <a:pt x="1977870" y="867704"/>
                  </a:cubicBezTo>
                  <a:cubicBezTo>
                    <a:pt x="1973513" y="874299"/>
                    <a:pt x="1968096" y="879951"/>
                    <a:pt x="1963268" y="886075"/>
                  </a:cubicBezTo>
                  <a:cubicBezTo>
                    <a:pt x="1941717" y="913278"/>
                    <a:pt x="1920520" y="940834"/>
                    <a:pt x="1899323" y="968391"/>
                  </a:cubicBezTo>
                  <a:cubicBezTo>
                    <a:pt x="1887429" y="983935"/>
                    <a:pt x="1875535" y="999480"/>
                    <a:pt x="1863876" y="1015142"/>
                  </a:cubicBezTo>
                  <a:cubicBezTo>
                    <a:pt x="1852453" y="1030451"/>
                    <a:pt x="1841148" y="1046114"/>
                    <a:pt x="1829254" y="1060952"/>
                  </a:cubicBezTo>
                  <a:cubicBezTo>
                    <a:pt x="1816536" y="1076850"/>
                    <a:pt x="1804878" y="1093572"/>
                    <a:pt x="1792395" y="1109588"/>
                  </a:cubicBezTo>
                  <a:cubicBezTo>
                    <a:pt x="1775908" y="1130903"/>
                    <a:pt x="1759421" y="1152453"/>
                    <a:pt x="1743759" y="1174357"/>
                  </a:cubicBezTo>
                  <a:cubicBezTo>
                    <a:pt x="1722679" y="1203915"/>
                    <a:pt x="1699127" y="1231943"/>
                    <a:pt x="1677812" y="1261383"/>
                  </a:cubicBezTo>
                  <a:cubicBezTo>
                    <a:pt x="1658264" y="1288351"/>
                    <a:pt x="1637537" y="1314258"/>
                    <a:pt x="1617518" y="1340873"/>
                  </a:cubicBezTo>
                  <a:cubicBezTo>
                    <a:pt x="1587842" y="1380205"/>
                    <a:pt x="1556164" y="1418007"/>
                    <a:pt x="1525428" y="1456633"/>
                  </a:cubicBezTo>
                  <a:cubicBezTo>
                    <a:pt x="1504231" y="1483247"/>
                    <a:pt x="1483033" y="1509744"/>
                    <a:pt x="1460305" y="1535180"/>
                  </a:cubicBezTo>
                  <a:cubicBezTo>
                    <a:pt x="1450649" y="1546015"/>
                    <a:pt x="1440875" y="1556731"/>
                    <a:pt x="1431924" y="1568154"/>
                  </a:cubicBezTo>
                  <a:cubicBezTo>
                    <a:pt x="1410021" y="1596299"/>
                    <a:pt x="1384937" y="1621618"/>
                    <a:pt x="1360914" y="1647879"/>
                  </a:cubicBezTo>
                  <a:cubicBezTo>
                    <a:pt x="1346665" y="1663423"/>
                    <a:pt x="1331473" y="1678261"/>
                    <a:pt x="1317577" y="1694159"/>
                  </a:cubicBezTo>
                  <a:cubicBezTo>
                    <a:pt x="1302622" y="1711235"/>
                    <a:pt x="1286135" y="1726780"/>
                    <a:pt x="1270237" y="1742795"/>
                  </a:cubicBezTo>
                  <a:cubicBezTo>
                    <a:pt x="1251866" y="1761402"/>
                    <a:pt x="1231611" y="1778242"/>
                    <a:pt x="1213005" y="1796612"/>
                  </a:cubicBezTo>
                  <a:cubicBezTo>
                    <a:pt x="1198520" y="1810862"/>
                    <a:pt x="1182622" y="1823580"/>
                    <a:pt x="1168137" y="1837947"/>
                  </a:cubicBezTo>
                  <a:cubicBezTo>
                    <a:pt x="1154477" y="1851372"/>
                    <a:pt x="1138461" y="1862088"/>
                    <a:pt x="1123976" y="1874689"/>
                  </a:cubicBezTo>
                  <a:cubicBezTo>
                    <a:pt x="1108903" y="1887643"/>
                    <a:pt x="1092887" y="1899654"/>
                    <a:pt x="1076871" y="1911431"/>
                  </a:cubicBezTo>
                  <a:cubicBezTo>
                    <a:pt x="1068157" y="1917908"/>
                    <a:pt x="1058972" y="1924267"/>
                    <a:pt x="1050846" y="1931215"/>
                  </a:cubicBezTo>
                  <a:cubicBezTo>
                    <a:pt x="1036126" y="1943698"/>
                    <a:pt x="1020228" y="1954296"/>
                    <a:pt x="1004448" y="1965012"/>
                  </a:cubicBezTo>
                  <a:cubicBezTo>
                    <a:pt x="979600" y="1981970"/>
                    <a:pt x="954516" y="1998810"/>
                    <a:pt x="928962" y="2014826"/>
                  </a:cubicBezTo>
                  <a:cubicBezTo>
                    <a:pt x="899404" y="2033315"/>
                    <a:pt x="868668" y="2049566"/>
                    <a:pt x="838050" y="2066052"/>
                  </a:cubicBezTo>
                  <a:cubicBezTo>
                    <a:pt x="827333" y="2071823"/>
                    <a:pt x="816028" y="2076533"/>
                    <a:pt x="805430" y="2082304"/>
                  </a:cubicBezTo>
                  <a:cubicBezTo>
                    <a:pt x="781170" y="2095257"/>
                    <a:pt x="756205" y="2106445"/>
                    <a:pt x="731122" y="2117397"/>
                  </a:cubicBezTo>
                  <a:cubicBezTo>
                    <a:pt x="712515" y="2125640"/>
                    <a:pt x="693438" y="2132706"/>
                    <a:pt x="674360" y="2139889"/>
                  </a:cubicBezTo>
                  <a:cubicBezTo>
                    <a:pt x="659051" y="2145778"/>
                    <a:pt x="643860" y="2152137"/>
                    <a:pt x="628080" y="2156847"/>
                  </a:cubicBezTo>
                  <a:cubicBezTo>
                    <a:pt x="611240" y="2161911"/>
                    <a:pt x="594400" y="2166975"/>
                    <a:pt x="578031" y="2173805"/>
                  </a:cubicBezTo>
                  <a:cubicBezTo>
                    <a:pt x="569199" y="2177456"/>
                    <a:pt x="568021" y="2181224"/>
                    <a:pt x="575322" y="2186759"/>
                  </a:cubicBezTo>
                  <a:cubicBezTo>
                    <a:pt x="590278" y="2198064"/>
                    <a:pt x="605351" y="2209251"/>
                    <a:pt x="620896" y="2219615"/>
                  </a:cubicBezTo>
                  <a:cubicBezTo>
                    <a:pt x="646097" y="2236219"/>
                    <a:pt x="672123" y="2251410"/>
                    <a:pt x="699090" y="2264953"/>
                  </a:cubicBezTo>
                  <a:cubicBezTo>
                    <a:pt x="721818" y="2276376"/>
                    <a:pt x="744193" y="2288623"/>
                    <a:pt x="767746" y="2298280"/>
                  </a:cubicBezTo>
                  <a:cubicBezTo>
                    <a:pt x="784115" y="2304874"/>
                    <a:pt x="800366" y="2311705"/>
                    <a:pt x="816381" y="2318770"/>
                  </a:cubicBezTo>
                  <a:cubicBezTo>
                    <a:pt x="834635" y="2326896"/>
                    <a:pt x="853359" y="2333962"/>
                    <a:pt x="872083" y="2340556"/>
                  </a:cubicBezTo>
                  <a:cubicBezTo>
                    <a:pt x="893045" y="2347975"/>
                    <a:pt x="914006" y="2355748"/>
                    <a:pt x="935557" y="2361636"/>
                  </a:cubicBezTo>
                  <a:cubicBezTo>
                    <a:pt x="954752" y="2366935"/>
                    <a:pt x="973829" y="2372705"/>
                    <a:pt x="993142" y="2377651"/>
                  </a:cubicBezTo>
                  <a:cubicBezTo>
                    <a:pt x="1007156" y="2381302"/>
                    <a:pt x="1021523" y="2383657"/>
                    <a:pt x="1035419" y="2387543"/>
                  </a:cubicBezTo>
                  <a:cubicBezTo>
                    <a:pt x="1052377" y="2392254"/>
                    <a:pt x="1069806" y="2395198"/>
                    <a:pt x="1086999" y="2398260"/>
                  </a:cubicBezTo>
                  <a:cubicBezTo>
                    <a:pt x="1104899" y="2401439"/>
                    <a:pt x="1123152" y="2400615"/>
                    <a:pt x="1141405" y="2405208"/>
                  </a:cubicBezTo>
                  <a:cubicBezTo>
                    <a:pt x="1162014" y="2410271"/>
                    <a:pt x="1184035" y="2409683"/>
                    <a:pt x="1205468" y="2410978"/>
                  </a:cubicBezTo>
                  <a:cubicBezTo>
                    <a:pt x="1217244" y="2411567"/>
                    <a:pt x="1228667" y="2410978"/>
                    <a:pt x="1241621" y="2410978"/>
                  </a:cubicBezTo>
                  <a:close/>
                  <a:moveTo>
                    <a:pt x="74008" y="1191550"/>
                  </a:moveTo>
                  <a:cubicBezTo>
                    <a:pt x="72124" y="1225583"/>
                    <a:pt x="75539" y="1260794"/>
                    <a:pt x="79190" y="1295888"/>
                  </a:cubicBezTo>
                  <a:cubicBezTo>
                    <a:pt x="80132" y="1305544"/>
                    <a:pt x="79543" y="1315554"/>
                    <a:pt x="83076" y="1324975"/>
                  </a:cubicBezTo>
                  <a:cubicBezTo>
                    <a:pt x="86491" y="1334043"/>
                    <a:pt x="89200" y="1335338"/>
                    <a:pt x="96501" y="1329567"/>
                  </a:cubicBezTo>
                  <a:cubicBezTo>
                    <a:pt x="105804" y="1322384"/>
                    <a:pt x="114636" y="1314612"/>
                    <a:pt x="123822" y="1307193"/>
                  </a:cubicBezTo>
                  <a:cubicBezTo>
                    <a:pt x="140897" y="1293415"/>
                    <a:pt x="158091" y="1279872"/>
                    <a:pt x="175166" y="1266094"/>
                  </a:cubicBezTo>
                  <a:cubicBezTo>
                    <a:pt x="186707" y="1256790"/>
                    <a:pt x="197894" y="1247134"/>
                    <a:pt x="210377" y="1238773"/>
                  </a:cubicBezTo>
                  <a:cubicBezTo>
                    <a:pt x="227217" y="1227468"/>
                    <a:pt x="242997" y="1214514"/>
                    <a:pt x="259602" y="1202855"/>
                  </a:cubicBezTo>
                  <a:cubicBezTo>
                    <a:pt x="276206" y="1191197"/>
                    <a:pt x="293164" y="1180009"/>
                    <a:pt x="310593" y="1169293"/>
                  </a:cubicBezTo>
                  <a:cubicBezTo>
                    <a:pt x="332614" y="1155868"/>
                    <a:pt x="354165" y="1141501"/>
                    <a:pt x="377011" y="1129372"/>
                  </a:cubicBezTo>
                  <a:cubicBezTo>
                    <a:pt x="386549" y="1124308"/>
                    <a:pt x="396206" y="1118891"/>
                    <a:pt x="405156" y="1112767"/>
                  </a:cubicBezTo>
                  <a:cubicBezTo>
                    <a:pt x="415754" y="1105348"/>
                    <a:pt x="427295" y="1099460"/>
                    <a:pt x="438718" y="1093690"/>
                  </a:cubicBezTo>
                  <a:cubicBezTo>
                    <a:pt x="453438" y="1086388"/>
                    <a:pt x="467687" y="1078263"/>
                    <a:pt x="482879" y="1071904"/>
                  </a:cubicBezTo>
                  <a:cubicBezTo>
                    <a:pt x="502310" y="1063896"/>
                    <a:pt x="520916" y="1054239"/>
                    <a:pt x="540111" y="1045525"/>
                  </a:cubicBezTo>
                  <a:cubicBezTo>
                    <a:pt x="554714" y="1038930"/>
                    <a:pt x="569552" y="1032924"/>
                    <a:pt x="584154" y="1026094"/>
                  </a:cubicBezTo>
                  <a:cubicBezTo>
                    <a:pt x="596990" y="1020088"/>
                    <a:pt x="609591" y="1013611"/>
                    <a:pt x="623016" y="1009372"/>
                  </a:cubicBezTo>
                  <a:cubicBezTo>
                    <a:pt x="645391" y="1002188"/>
                    <a:pt x="666823" y="992532"/>
                    <a:pt x="689080" y="985113"/>
                  </a:cubicBezTo>
                  <a:cubicBezTo>
                    <a:pt x="711691" y="977576"/>
                    <a:pt x="734301" y="969804"/>
                    <a:pt x="756911" y="962385"/>
                  </a:cubicBezTo>
                  <a:cubicBezTo>
                    <a:pt x="794124" y="950255"/>
                    <a:pt x="832044" y="941070"/>
                    <a:pt x="869139" y="928705"/>
                  </a:cubicBezTo>
                  <a:cubicBezTo>
                    <a:pt x="886568" y="922935"/>
                    <a:pt x="905410" y="922110"/>
                    <a:pt x="922367" y="914691"/>
                  </a:cubicBezTo>
                  <a:cubicBezTo>
                    <a:pt x="934732" y="909392"/>
                    <a:pt x="948628" y="910334"/>
                    <a:pt x="961229" y="905859"/>
                  </a:cubicBezTo>
                  <a:cubicBezTo>
                    <a:pt x="973476" y="901502"/>
                    <a:pt x="985723" y="897851"/>
                    <a:pt x="998677" y="896556"/>
                  </a:cubicBezTo>
                  <a:cubicBezTo>
                    <a:pt x="1002917" y="896085"/>
                    <a:pt x="1007392" y="895849"/>
                    <a:pt x="1011396" y="894318"/>
                  </a:cubicBezTo>
                  <a:cubicBezTo>
                    <a:pt x="1030238" y="887370"/>
                    <a:pt x="1049668" y="882778"/>
                    <a:pt x="1069452" y="880069"/>
                  </a:cubicBezTo>
                  <a:cubicBezTo>
                    <a:pt x="1080051" y="878656"/>
                    <a:pt x="1089590" y="873828"/>
                    <a:pt x="1100071" y="872061"/>
                  </a:cubicBezTo>
                  <a:cubicBezTo>
                    <a:pt x="1116204" y="869235"/>
                    <a:pt x="1132573" y="866526"/>
                    <a:pt x="1147882" y="861227"/>
                  </a:cubicBezTo>
                  <a:cubicBezTo>
                    <a:pt x="1167666" y="854397"/>
                    <a:pt x="1188746" y="854044"/>
                    <a:pt x="1208176" y="846507"/>
                  </a:cubicBezTo>
                  <a:cubicBezTo>
                    <a:pt x="1221366" y="841443"/>
                    <a:pt x="1235733" y="840736"/>
                    <a:pt x="1249158" y="836261"/>
                  </a:cubicBezTo>
                  <a:cubicBezTo>
                    <a:pt x="1272121" y="828607"/>
                    <a:pt x="1295909" y="824014"/>
                    <a:pt x="1318755" y="815771"/>
                  </a:cubicBezTo>
                  <a:cubicBezTo>
                    <a:pt x="1327234" y="812709"/>
                    <a:pt x="1336184" y="811296"/>
                    <a:pt x="1344780" y="808470"/>
                  </a:cubicBezTo>
                  <a:cubicBezTo>
                    <a:pt x="1368922" y="800462"/>
                    <a:pt x="1392945" y="791983"/>
                    <a:pt x="1417086" y="783975"/>
                  </a:cubicBezTo>
                  <a:cubicBezTo>
                    <a:pt x="1433102" y="778676"/>
                    <a:pt x="1448529" y="772081"/>
                    <a:pt x="1463838" y="765251"/>
                  </a:cubicBezTo>
                  <a:cubicBezTo>
                    <a:pt x="1479265" y="758421"/>
                    <a:pt x="1494338" y="750884"/>
                    <a:pt x="1509530" y="743700"/>
                  </a:cubicBezTo>
                  <a:cubicBezTo>
                    <a:pt x="1522484" y="737459"/>
                    <a:pt x="1536144" y="732277"/>
                    <a:pt x="1548156" y="724623"/>
                  </a:cubicBezTo>
                  <a:cubicBezTo>
                    <a:pt x="1566527" y="712729"/>
                    <a:pt x="1585604" y="702013"/>
                    <a:pt x="1603740" y="689647"/>
                  </a:cubicBezTo>
                  <a:cubicBezTo>
                    <a:pt x="1630354" y="671512"/>
                    <a:pt x="1655320" y="651493"/>
                    <a:pt x="1679814" y="630766"/>
                  </a:cubicBezTo>
                  <a:cubicBezTo>
                    <a:pt x="1685938" y="625585"/>
                    <a:pt x="1685702" y="621463"/>
                    <a:pt x="1679579" y="616399"/>
                  </a:cubicBezTo>
                  <a:cubicBezTo>
                    <a:pt x="1661914" y="601561"/>
                    <a:pt x="1641895" y="589785"/>
                    <a:pt x="1622935" y="576714"/>
                  </a:cubicBezTo>
                  <a:cubicBezTo>
                    <a:pt x="1605977" y="565055"/>
                    <a:pt x="1588666" y="553632"/>
                    <a:pt x="1570413" y="543505"/>
                  </a:cubicBezTo>
                  <a:cubicBezTo>
                    <a:pt x="1547685" y="530904"/>
                    <a:pt x="1526959" y="514653"/>
                    <a:pt x="1502582" y="504996"/>
                  </a:cubicBezTo>
                  <a:cubicBezTo>
                    <a:pt x="1500462" y="504172"/>
                    <a:pt x="1498460" y="502759"/>
                    <a:pt x="1496694" y="501228"/>
                  </a:cubicBezTo>
                  <a:cubicBezTo>
                    <a:pt x="1492454" y="497460"/>
                    <a:pt x="1487626" y="494515"/>
                    <a:pt x="1482445" y="493102"/>
                  </a:cubicBezTo>
                  <a:cubicBezTo>
                    <a:pt x="1468313" y="489216"/>
                    <a:pt x="1456772" y="480031"/>
                    <a:pt x="1443465" y="474378"/>
                  </a:cubicBezTo>
                  <a:cubicBezTo>
                    <a:pt x="1424388" y="466370"/>
                    <a:pt x="1406488" y="455889"/>
                    <a:pt x="1387293" y="447882"/>
                  </a:cubicBezTo>
                  <a:cubicBezTo>
                    <a:pt x="1375045" y="442700"/>
                    <a:pt x="1362327" y="438461"/>
                    <a:pt x="1350669" y="432455"/>
                  </a:cubicBezTo>
                  <a:cubicBezTo>
                    <a:pt x="1332062" y="422916"/>
                    <a:pt x="1311925" y="417852"/>
                    <a:pt x="1292730" y="410080"/>
                  </a:cubicBezTo>
                  <a:cubicBezTo>
                    <a:pt x="1276125" y="403250"/>
                    <a:pt x="1258696" y="398304"/>
                    <a:pt x="1241856" y="392180"/>
                  </a:cubicBezTo>
                  <a:cubicBezTo>
                    <a:pt x="1220070" y="384408"/>
                    <a:pt x="1197460" y="379933"/>
                    <a:pt x="1175792" y="372161"/>
                  </a:cubicBezTo>
                  <a:cubicBezTo>
                    <a:pt x="1166017" y="368628"/>
                    <a:pt x="1155772" y="368392"/>
                    <a:pt x="1145998" y="365566"/>
                  </a:cubicBezTo>
                  <a:cubicBezTo>
                    <a:pt x="1128687" y="360620"/>
                    <a:pt x="1111729" y="354261"/>
                    <a:pt x="1093711" y="352730"/>
                  </a:cubicBezTo>
                  <a:cubicBezTo>
                    <a:pt x="1081817" y="351788"/>
                    <a:pt x="1070983" y="346606"/>
                    <a:pt x="1059325" y="345075"/>
                  </a:cubicBezTo>
                  <a:cubicBezTo>
                    <a:pt x="1041896" y="342838"/>
                    <a:pt x="1024585" y="340011"/>
                    <a:pt x="1007156" y="337656"/>
                  </a:cubicBezTo>
                  <a:cubicBezTo>
                    <a:pt x="989374" y="335301"/>
                    <a:pt x="971474" y="334241"/>
                    <a:pt x="953692" y="331062"/>
                  </a:cubicBezTo>
                  <a:cubicBezTo>
                    <a:pt x="927549" y="326351"/>
                    <a:pt x="900581" y="328117"/>
                    <a:pt x="874085" y="325880"/>
                  </a:cubicBezTo>
                  <a:cubicBezTo>
                    <a:pt x="834163" y="322700"/>
                    <a:pt x="794242" y="328824"/>
                    <a:pt x="754203" y="328235"/>
                  </a:cubicBezTo>
                  <a:cubicBezTo>
                    <a:pt x="752319" y="328235"/>
                    <a:pt x="750317" y="328824"/>
                    <a:pt x="748433" y="329177"/>
                  </a:cubicBezTo>
                  <a:cubicBezTo>
                    <a:pt x="733477" y="332239"/>
                    <a:pt x="718639" y="335890"/>
                    <a:pt x="703094" y="335065"/>
                  </a:cubicBezTo>
                  <a:cubicBezTo>
                    <a:pt x="699090" y="334830"/>
                    <a:pt x="695322" y="335772"/>
                    <a:pt x="691553" y="337067"/>
                  </a:cubicBezTo>
                  <a:cubicBezTo>
                    <a:pt x="685901" y="338952"/>
                    <a:pt x="680130" y="339658"/>
                    <a:pt x="674125" y="339540"/>
                  </a:cubicBezTo>
                  <a:cubicBezTo>
                    <a:pt x="665881" y="339423"/>
                    <a:pt x="657873" y="340954"/>
                    <a:pt x="649748" y="342838"/>
                  </a:cubicBezTo>
                  <a:cubicBezTo>
                    <a:pt x="639385" y="345193"/>
                    <a:pt x="629493" y="349197"/>
                    <a:pt x="619130" y="350846"/>
                  </a:cubicBezTo>
                  <a:cubicBezTo>
                    <a:pt x="601819" y="353672"/>
                    <a:pt x="584743" y="356380"/>
                    <a:pt x="567903" y="361915"/>
                  </a:cubicBezTo>
                  <a:cubicBezTo>
                    <a:pt x="548708" y="368274"/>
                    <a:pt x="528571" y="371925"/>
                    <a:pt x="509258" y="378520"/>
                  </a:cubicBezTo>
                  <a:cubicBezTo>
                    <a:pt x="484056" y="387116"/>
                    <a:pt x="458738" y="395242"/>
                    <a:pt x="435538" y="408667"/>
                  </a:cubicBezTo>
                  <a:cubicBezTo>
                    <a:pt x="404449" y="426567"/>
                    <a:pt x="376775" y="448942"/>
                    <a:pt x="350279" y="472847"/>
                  </a:cubicBezTo>
                  <a:cubicBezTo>
                    <a:pt x="329081" y="492042"/>
                    <a:pt x="309768" y="513240"/>
                    <a:pt x="292222" y="535850"/>
                  </a:cubicBezTo>
                  <a:cubicBezTo>
                    <a:pt x="283272" y="547273"/>
                    <a:pt x="274086" y="558578"/>
                    <a:pt x="266079" y="570590"/>
                  </a:cubicBezTo>
                  <a:cubicBezTo>
                    <a:pt x="252889" y="590374"/>
                    <a:pt x="239346" y="609923"/>
                    <a:pt x="227335" y="630649"/>
                  </a:cubicBezTo>
                  <a:cubicBezTo>
                    <a:pt x="208140" y="663504"/>
                    <a:pt x="190004" y="696949"/>
                    <a:pt x="174695" y="731806"/>
                  </a:cubicBezTo>
                  <a:cubicBezTo>
                    <a:pt x="163861" y="756419"/>
                    <a:pt x="153733" y="781384"/>
                    <a:pt x="143841" y="806468"/>
                  </a:cubicBezTo>
                  <a:cubicBezTo>
                    <a:pt x="135009" y="828725"/>
                    <a:pt x="128886" y="851806"/>
                    <a:pt x="121113" y="874299"/>
                  </a:cubicBezTo>
                  <a:cubicBezTo>
                    <a:pt x="111810" y="901266"/>
                    <a:pt x="106746" y="929529"/>
                    <a:pt x="97796" y="956614"/>
                  </a:cubicBezTo>
                  <a:cubicBezTo>
                    <a:pt x="96265" y="961089"/>
                    <a:pt x="95206" y="965800"/>
                    <a:pt x="94852" y="970393"/>
                  </a:cubicBezTo>
                  <a:cubicBezTo>
                    <a:pt x="93321" y="993121"/>
                    <a:pt x="86844" y="1015025"/>
                    <a:pt x="83312" y="1037399"/>
                  </a:cubicBezTo>
                  <a:cubicBezTo>
                    <a:pt x="79779" y="1059539"/>
                    <a:pt x="77777" y="1081678"/>
                    <a:pt x="76010" y="1103817"/>
                  </a:cubicBezTo>
                  <a:cubicBezTo>
                    <a:pt x="74126" y="1132905"/>
                    <a:pt x="72831" y="1161521"/>
                    <a:pt x="74008" y="1191550"/>
                  </a:cubicBezTo>
                  <a:close/>
                  <a:moveTo>
                    <a:pt x="2309253" y="1369724"/>
                  </a:moveTo>
                  <a:cubicBezTo>
                    <a:pt x="2303012" y="1364661"/>
                    <a:pt x="2304660" y="1357242"/>
                    <a:pt x="2302776" y="1351236"/>
                  </a:cubicBezTo>
                  <a:cubicBezTo>
                    <a:pt x="2289351" y="1307310"/>
                    <a:pt x="2274396" y="1263974"/>
                    <a:pt x="2253905" y="1222757"/>
                  </a:cubicBezTo>
                  <a:cubicBezTo>
                    <a:pt x="2246486" y="1207801"/>
                    <a:pt x="2240009" y="1192257"/>
                    <a:pt x="2231766" y="1177654"/>
                  </a:cubicBezTo>
                  <a:cubicBezTo>
                    <a:pt x="2220931" y="1158459"/>
                    <a:pt x="2209037" y="1139853"/>
                    <a:pt x="2197261" y="1121246"/>
                  </a:cubicBezTo>
                  <a:cubicBezTo>
                    <a:pt x="2191255" y="1111707"/>
                    <a:pt x="2186663" y="1101344"/>
                    <a:pt x="2178773" y="1092983"/>
                  </a:cubicBezTo>
                  <a:cubicBezTo>
                    <a:pt x="2174062" y="1087919"/>
                    <a:pt x="2170529" y="1087684"/>
                    <a:pt x="2167232" y="1093690"/>
                  </a:cubicBezTo>
                  <a:cubicBezTo>
                    <a:pt x="2166290" y="1095338"/>
                    <a:pt x="2165937" y="1097340"/>
                    <a:pt x="2165230" y="1099225"/>
                  </a:cubicBezTo>
                  <a:cubicBezTo>
                    <a:pt x="2158871" y="1114769"/>
                    <a:pt x="2152276" y="1130314"/>
                    <a:pt x="2146388" y="1145976"/>
                  </a:cubicBezTo>
                  <a:cubicBezTo>
                    <a:pt x="2135554" y="1174828"/>
                    <a:pt x="2123660" y="1203326"/>
                    <a:pt x="2113768" y="1232649"/>
                  </a:cubicBezTo>
                  <a:cubicBezTo>
                    <a:pt x="2105054" y="1258557"/>
                    <a:pt x="2097046" y="1284700"/>
                    <a:pt x="2089391" y="1310961"/>
                  </a:cubicBezTo>
                  <a:cubicBezTo>
                    <a:pt x="2078439" y="1348056"/>
                    <a:pt x="2069371" y="1385622"/>
                    <a:pt x="2061246" y="1423542"/>
                  </a:cubicBezTo>
                  <a:cubicBezTo>
                    <a:pt x="2059479" y="1431550"/>
                    <a:pt x="2056535" y="1439322"/>
                    <a:pt x="2055005" y="1447330"/>
                  </a:cubicBezTo>
                  <a:cubicBezTo>
                    <a:pt x="2051236" y="1466525"/>
                    <a:pt x="2048057" y="1485720"/>
                    <a:pt x="2044524" y="1504915"/>
                  </a:cubicBezTo>
                  <a:cubicBezTo>
                    <a:pt x="2038989" y="1535298"/>
                    <a:pt x="2034278" y="1565798"/>
                    <a:pt x="2028272" y="1596063"/>
                  </a:cubicBezTo>
                  <a:cubicBezTo>
                    <a:pt x="2025564" y="1609488"/>
                    <a:pt x="2023798" y="1623149"/>
                    <a:pt x="2019911" y="1636338"/>
                  </a:cubicBezTo>
                  <a:cubicBezTo>
                    <a:pt x="2015554" y="1651294"/>
                    <a:pt x="2011903" y="1666485"/>
                    <a:pt x="2008371" y="1681794"/>
                  </a:cubicBezTo>
                  <a:cubicBezTo>
                    <a:pt x="2001776" y="1710293"/>
                    <a:pt x="1993650" y="1738556"/>
                    <a:pt x="1984347" y="1766230"/>
                  </a:cubicBezTo>
                  <a:cubicBezTo>
                    <a:pt x="1971040" y="1806151"/>
                    <a:pt x="1954671" y="1845131"/>
                    <a:pt x="1937595" y="1883639"/>
                  </a:cubicBezTo>
                  <a:cubicBezTo>
                    <a:pt x="1920638" y="1922029"/>
                    <a:pt x="1901560" y="1959124"/>
                    <a:pt x="1881187" y="1995631"/>
                  </a:cubicBezTo>
                  <a:cubicBezTo>
                    <a:pt x="1872120" y="2012000"/>
                    <a:pt x="1861403" y="2027426"/>
                    <a:pt x="1851629" y="2043324"/>
                  </a:cubicBezTo>
                  <a:cubicBezTo>
                    <a:pt x="1838675" y="2064404"/>
                    <a:pt x="1824426" y="2084423"/>
                    <a:pt x="1810648" y="2104796"/>
                  </a:cubicBezTo>
                  <a:cubicBezTo>
                    <a:pt x="1792512" y="2131646"/>
                    <a:pt x="1772140" y="2156965"/>
                    <a:pt x="1750942" y="2181577"/>
                  </a:cubicBezTo>
                  <a:cubicBezTo>
                    <a:pt x="1730334" y="2205719"/>
                    <a:pt x="1710314" y="2230331"/>
                    <a:pt x="1687469" y="2252470"/>
                  </a:cubicBezTo>
                  <a:cubicBezTo>
                    <a:pt x="1675692" y="2263893"/>
                    <a:pt x="1664269" y="2275905"/>
                    <a:pt x="1652140" y="2286974"/>
                  </a:cubicBezTo>
                  <a:cubicBezTo>
                    <a:pt x="1638479" y="2299340"/>
                    <a:pt x="1623995" y="2310645"/>
                    <a:pt x="1610217" y="2322892"/>
                  </a:cubicBezTo>
                  <a:cubicBezTo>
                    <a:pt x="1606566" y="2326189"/>
                    <a:pt x="1598558" y="2329251"/>
                    <a:pt x="1601738" y="2335022"/>
                  </a:cubicBezTo>
                  <a:cubicBezTo>
                    <a:pt x="1604799" y="2340439"/>
                    <a:pt x="1612572" y="2337848"/>
                    <a:pt x="1618107" y="2336670"/>
                  </a:cubicBezTo>
                  <a:cubicBezTo>
                    <a:pt x="1639068" y="2332195"/>
                    <a:pt x="1660383" y="2328662"/>
                    <a:pt x="1680638" y="2321361"/>
                  </a:cubicBezTo>
                  <a:cubicBezTo>
                    <a:pt x="1687233" y="2319006"/>
                    <a:pt x="1693945" y="2316415"/>
                    <a:pt x="1700776" y="2315120"/>
                  </a:cubicBezTo>
                  <a:cubicBezTo>
                    <a:pt x="1716674" y="2311822"/>
                    <a:pt x="1731158" y="2304403"/>
                    <a:pt x="1745879" y="2298397"/>
                  </a:cubicBezTo>
                  <a:cubicBezTo>
                    <a:pt x="1763425" y="2291096"/>
                    <a:pt x="1781089" y="2283677"/>
                    <a:pt x="1798165" y="2274727"/>
                  </a:cubicBezTo>
                  <a:cubicBezTo>
                    <a:pt x="1817243" y="2264717"/>
                    <a:pt x="1836556" y="2255061"/>
                    <a:pt x="1854926" y="2243991"/>
                  </a:cubicBezTo>
                  <a:cubicBezTo>
                    <a:pt x="1896614" y="2218672"/>
                    <a:pt x="1937124" y="2191352"/>
                    <a:pt x="1974573" y="2160027"/>
                  </a:cubicBezTo>
                  <a:cubicBezTo>
                    <a:pt x="1981756" y="2154021"/>
                    <a:pt x="1989411" y="2148368"/>
                    <a:pt x="1996359" y="2142245"/>
                  </a:cubicBezTo>
                  <a:cubicBezTo>
                    <a:pt x="2008253" y="2131646"/>
                    <a:pt x="2018851" y="2119281"/>
                    <a:pt x="2031216" y="2109389"/>
                  </a:cubicBezTo>
                  <a:cubicBezTo>
                    <a:pt x="2049352" y="2094904"/>
                    <a:pt x="2064072" y="2077004"/>
                    <a:pt x="2080323" y="2060635"/>
                  </a:cubicBezTo>
                  <a:cubicBezTo>
                    <a:pt x="2096928" y="2044031"/>
                    <a:pt x="2111413" y="2025425"/>
                    <a:pt x="2126840" y="2007760"/>
                  </a:cubicBezTo>
                  <a:cubicBezTo>
                    <a:pt x="2135318" y="1997986"/>
                    <a:pt x="2143091" y="1987505"/>
                    <a:pt x="2149332" y="1976318"/>
                  </a:cubicBezTo>
                  <a:cubicBezTo>
                    <a:pt x="2158400" y="1959831"/>
                    <a:pt x="2169940" y="1945111"/>
                    <a:pt x="2180892" y="1930155"/>
                  </a:cubicBezTo>
                  <a:cubicBezTo>
                    <a:pt x="2186192" y="1922971"/>
                    <a:pt x="2192080" y="1916141"/>
                    <a:pt x="2196084" y="1908133"/>
                  </a:cubicBezTo>
                  <a:cubicBezTo>
                    <a:pt x="2199616" y="1901068"/>
                    <a:pt x="2203620" y="1894473"/>
                    <a:pt x="2207624" y="1887878"/>
                  </a:cubicBezTo>
                  <a:cubicBezTo>
                    <a:pt x="2217399" y="1871627"/>
                    <a:pt x="2227644" y="1855611"/>
                    <a:pt x="2236476" y="1838771"/>
                  </a:cubicBezTo>
                  <a:cubicBezTo>
                    <a:pt x="2245544" y="1821696"/>
                    <a:pt x="2253669" y="1804032"/>
                    <a:pt x="2261442" y="1786249"/>
                  </a:cubicBezTo>
                  <a:cubicBezTo>
                    <a:pt x="2266270" y="1775298"/>
                    <a:pt x="2272629" y="1764699"/>
                    <a:pt x="2275926" y="1753629"/>
                  </a:cubicBezTo>
                  <a:cubicBezTo>
                    <a:pt x="2279695" y="1741029"/>
                    <a:pt x="2285347" y="1729253"/>
                    <a:pt x="2288998" y="1716534"/>
                  </a:cubicBezTo>
                  <a:cubicBezTo>
                    <a:pt x="2293355" y="1701343"/>
                    <a:pt x="2298890" y="1686387"/>
                    <a:pt x="2304660" y="1671549"/>
                  </a:cubicBezTo>
                  <a:cubicBezTo>
                    <a:pt x="2308547" y="1661539"/>
                    <a:pt x="2310549" y="1650352"/>
                    <a:pt x="2316319" y="1641166"/>
                  </a:cubicBezTo>
                  <a:cubicBezTo>
                    <a:pt x="2322325" y="1631510"/>
                    <a:pt x="2325387" y="1620558"/>
                    <a:pt x="2329508" y="1610430"/>
                  </a:cubicBezTo>
                  <a:cubicBezTo>
                    <a:pt x="2340342" y="1584052"/>
                    <a:pt x="2347997" y="1556378"/>
                    <a:pt x="2355298" y="1528703"/>
                  </a:cubicBezTo>
                  <a:cubicBezTo>
                    <a:pt x="2357653" y="1519636"/>
                    <a:pt x="2360244" y="1510568"/>
                    <a:pt x="2362482" y="1501383"/>
                  </a:cubicBezTo>
                  <a:cubicBezTo>
                    <a:pt x="2371549" y="1464170"/>
                    <a:pt x="2377084" y="1426133"/>
                    <a:pt x="2384150" y="1388566"/>
                  </a:cubicBezTo>
                  <a:cubicBezTo>
                    <a:pt x="2387330" y="1371609"/>
                    <a:pt x="2388272" y="1354298"/>
                    <a:pt x="2389802" y="1337222"/>
                  </a:cubicBezTo>
                  <a:cubicBezTo>
                    <a:pt x="2392864" y="1304131"/>
                    <a:pt x="2393689" y="1270686"/>
                    <a:pt x="2394984" y="1237477"/>
                  </a:cubicBezTo>
                  <a:cubicBezTo>
                    <a:pt x="2395573" y="1221462"/>
                    <a:pt x="2394395" y="1205328"/>
                    <a:pt x="2393689" y="1189313"/>
                  </a:cubicBezTo>
                  <a:cubicBezTo>
                    <a:pt x="2392747" y="1167409"/>
                    <a:pt x="2390038" y="1145623"/>
                    <a:pt x="2389802" y="1123601"/>
                  </a:cubicBezTo>
                  <a:cubicBezTo>
                    <a:pt x="2389685" y="1108881"/>
                    <a:pt x="2386623" y="1094043"/>
                    <a:pt x="2384268" y="1079440"/>
                  </a:cubicBezTo>
                  <a:cubicBezTo>
                    <a:pt x="2379675" y="1051766"/>
                    <a:pt x="2372374" y="1024563"/>
                    <a:pt x="2363659" y="997949"/>
                  </a:cubicBezTo>
                  <a:cubicBezTo>
                    <a:pt x="2361304" y="990766"/>
                    <a:pt x="2359891" y="982522"/>
                    <a:pt x="2353061" y="977341"/>
                  </a:cubicBezTo>
                  <a:cubicBezTo>
                    <a:pt x="2350941" y="975810"/>
                    <a:pt x="2351059" y="973337"/>
                    <a:pt x="2350588" y="970981"/>
                  </a:cubicBezTo>
                  <a:cubicBezTo>
                    <a:pt x="2349999" y="967331"/>
                    <a:pt x="2341167" y="952611"/>
                    <a:pt x="2339047" y="951551"/>
                  </a:cubicBezTo>
                  <a:cubicBezTo>
                    <a:pt x="2326682" y="945545"/>
                    <a:pt x="2315259" y="937890"/>
                    <a:pt x="2301599" y="934004"/>
                  </a:cubicBezTo>
                  <a:cubicBezTo>
                    <a:pt x="2273689" y="926114"/>
                    <a:pt x="2248135" y="935653"/>
                    <a:pt x="2230941" y="957792"/>
                  </a:cubicBezTo>
                  <a:cubicBezTo>
                    <a:pt x="2226702" y="963327"/>
                    <a:pt x="2223875" y="970157"/>
                    <a:pt x="2219401" y="975103"/>
                  </a:cubicBezTo>
                  <a:cubicBezTo>
                    <a:pt x="2209980" y="985466"/>
                    <a:pt x="2206918" y="998420"/>
                    <a:pt x="2202443" y="1010903"/>
                  </a:cubicBezTo>
                  <a:cubicBezTo>
                    <a:pt x="2200676" y="1015849"/>
                    <a:pt x="2201265" y="1020559"/>
                    <a:pt x="2204092" y="1025388"/>
                  </a:cubicBezTo>
                  <a:cubicBezTo>
                    <a:pt x="2215868" y="1045643"/>
                    <a:pt x="2226113" y="1066722"/>
                    <a:pt x="2235770" y="1088037"/>
                  </a:cubicBezTo>
                  <a:cubicBezTo>
                    <a:pt x="2252492" y="1124897"/>
                    <a:pt x="2266270" y="1162698"/>
                    <a:pt x="2278164" y="1201324"/>
                  </a:cubicBezTo>
                  <a:cubicBezTo>
                    <a:pt x="2287467" y="1231236"/>
                    <a:pt x="2294768" y="1261736"/>
                    <a:pt x="2301010" y="1292355"/>
                  </a:cubicBezTo>
                  <a:cubicBezTo>
                    <a:pt x="2305367" y="1313316"/>
                    <a:pt x="2307840" y="1334867"/>
                    <a:pt x="2311137" y="1356064"/>
                  </a:cubicBezTo>
                  <a:cubicBezTo>
                    <a:pt x="2312079" y="1360421"/>
                    <a:pt x="2313022" y="1365250"/>
                    <a:pt x="2309253" y="1369724"/>
                  </a:cubicBezTo>
                  <a:close/>
                  <a:moveTo>
                    <a:pt x="1243505" y="74340"/>
                  </a:moveTo>
                  <a:cubicBezTo>
                    <a:pt x="1214653" y="72573"/>
                    <a:pt x="1185330" y="74929"/>
                    <a:pt x="1155890" y="76813"/>
                  </a:cubicBezTo>
                  <a:cubicBezTo>
                    <a:pt x="1144231" y="77519"/>
                    <a:pt x="1132573" y="78226"/>
                    <a:pt x="1120914" y="80463"/>
                  </a:cubicBezTo>
                  <a:cubicBezTo>
                    <a:pt x="1101719" y="84232"/>
                    <a:pt x="1082406" y="87058"/>
                    <a:pt x="1062976" y="89531"/>
                  </a:cubicBezTo>
                  <a:cubicBezTo>
                    <a:pt x="1055203" y="90473"/>
                    <a:pt x="1047431" y="91180"/>
                    <a:pt x="1039894" y="93417"/>
                  </a:cubicBezTo>
                  <a:cubicBezTo>
                    <a:pt x="1015871" y="100483"/>
                    <a:pt x="991141" y="104251"/>
                    <a:pt x="966881" y="110611"/>
                  </a:cubicBezTo>
                  <a:cubicBezTo>
                    <a:pt x="924723" y="121680"/>
                    <a:pt x="883506" y="135223"/>
                    <a:pt x="842525" y="149708"/>
                  </a:cubicBezTo>
                  <a:cubicBezTo>
                    <a:pt x="821445" y="157127"/>
                    <a:pt x="800719" y="165606"/>
                    <a:pt x="780699" y="175498"/>
                  </a:cubicBezTo>
                  <a:cubicBezTo>
                    <a:pt x="767392" y="182092"/>
                    <a:pt x="753379" y="187038"/>
                    <a:pt x="740425" y="194340"/>
                  </a:cubicBezTo>
                  <a:cubicBezTo>
                    <a:pt x="729591" y="200463"/>
                    <a:pt x="718521" y="206587"/>
                    <a:pt x="707334" y="212122"/>
                  </a:cubicBezTo>
                  <a:cubicBezTo>
                    <a:pt x="691436" y="219894"/>
                    <a:pt x="676127" y="228255"/>
                    <a:pt x="661171" y="237558"/>
                  </a:cubicBezTo>
                  <a:cubicBezTo>
                    <a:pt x="652221" y="243093"/>
                    <a:pt x="643271" y="248981"/>
                    <a:pt x="633850" y="253692"/>
                  </a:cubicBezTo>
                  <a:cubicBezTo>
                    <a:pt x="614890" y="263230"/>
                    <a:pt x="598992" y="277480"/>
                    <a:pt x="580975" y="288667"/>
                  </a:cubicBezTo>
                  <a:cubicBezTo>
                    <a:pt x="568845" y="296204"/>
                    <a:pt x="557422" y="305389"/>
                    <a:pt x="546117" y="314339"/>
                  </a:cubicBezTo>
                  <a:cubicBezTo>
                    <a:pt x="541524" y="317990"/>
                    <a:pt x="537285" y="322112"/>
                    <a:pt x="533045" y="326116"/>
                  </a:cubicBezTo>
                  <a:cubicBezTo>
                    <a:pt x="531279" y="327764"/>
                    <a:pt x="529630" y="329766"/>
                    <a:pt x="531279" y="332239"/>
                  </a:cubicBezTo>
                  <a:cubicBezTo>
                    <a:pt x="532457" y="334006"/>
                    <a:pt x="534812" y="333888"/>
                    <a:pt x="536696" y="333535"/>
                  </a:cubicBezTo>
                  <a:cubicBezTo>
                    <a:pt x="539051" y="333181"/>
                    <a:pt x="541289" y="332592"/>
                    <a:pt x="543526" y="332004"/>
                  </a:cubicBezTo>
                  <a:cubicBezTo>
                    <a:pt x="553772" y="329413"/>
                    <a:pt x="563781" y="326233"/>
                    <a:pt x="574498" y="325762"/>
                  </a:cubicBezTo>
                  <a:cubicBezTo>
                    <a:pt x="584508" y="325173"/>
                    <a:pt x="594517" y="322583"/>
                    <a:pt x="604409" y="320110"/>
                  </a:cubicBezTo>
                  <a:cubicBezTo>
                    <a:pt x="619130" y="316459"/>
                    <a:pt x="633968" y="313044"/>
                    <a:pt x="649159" y="311984"/>
                  </a:cubicBezTo>
                  <a:cubicBezTo>
                    <a:pt x="656578" y="311513"/>
                    <a:pt x="664233" y="311395"/>
                    <a:pt x="671298" y="309276"/>
                  </a:cubicBezTo>
                  <a:cubicBezTo>
                    <a:pt x="691436" y="303387"/>
                    <a:pt x="712397" y="303270"/>
                    <a:pt x="732888" y="301150"/>
                  </a:cubicBezTo>
                  <a:cubicBezTo>
                    <a:pt x="761269" y="298206"/>
                    <a:pt x="789885" y="296793"/>
                    <a:pt x="818501" y="296204"/>
                  </a:cubicBezTo>
                  <a:cubicBezTo>
                    <a:pt x="866666" y="295380"/>
                    <a:pt x="914948" y="295262"/>
                    <a:pt x="963231" y="297735"/>
                  </a:cubicBezTo>
                  <a:cubicBezTo>
                    <a:pt x="998088" y="299501"/>
                    <a:pt x="1032593" y="303623"/>
                    <a:pt x="1067215" y="306920"/>
                  </a:cubicBezTo>
                  <a:cubicBezTo>
                    <a:pt x="1081582" y="308216"/>
                    <a:pt x="1095713" y="311513"/>
                    <a:pt x="1110198" y="312573"/>
                  </a:cubicBezTo>
                  <a:cubicBezTo>
                    <a:pt x="1121386" y="313397"/>
                    <a:pt x="1132691" y="315399"/>
                    <a:pt x="1143643" y="318108"/>
                  </a:cubicBezTo>
                  <a:cubicBezTo>
                    <a:pt x="1152828" y="320345"/>
                    <a:pt x="1161896" y="322700"/>
                    <a:pt x="1171199" y="323878"/>
                  </a:cubicBezTo>
                  <a:cubicBezTo>
                    <a:pt x="1188628" y="326116"/>
                    <a:pt x="1206174" y="328824"/>
                    <a:pt x="1222897" y="334241"/>
                  </a:cubicBezTo>
                  <a:cubicBezTo>
                    <a:pt x="1244094" y="341071"/>
                    <a:pt x="1266704" y="342956"/>
                    <a:pt x="1287313" y="351905"/>
                  </a:cubicBezTo>
                  <a:cubicBezTo>
                    <a:pt x="1288372" y="352377"/>
                    <a:pt x="1289668" y="352141"/>
                    <a:pt x="1290845" y="352494"/>
                  </a:cubicBezTo>
                  <a:cubicBezTo>
                    <a:pt x="1318166" y="359442"/>
                    <a:pt x="1345134" y="367568"/>
                    <a:pt x="1371748" y="376753"/>
                  </a:cubicBezTo>
                  <a:cubicBezTo>
                    <a:pt x="1376223" y="378284"/>
                    <a:pt x="1380227" y="380875"/>
                    <a:pt x="1384702" y="382288"/>
                  </a:cubicBezTo>
                  <a:cubicBezTo>
                    <a:pt x="1405781" y="388529"/>
                    <a:pt x="1426272" y="396066"/>
                    <a:pt x="1446174" y="405487"/>
                  </a:cubicBezTo>
                  <a:cubicBezTo>
                    <a:pt x="1449707" y="407136"/>
                    <a:pt x="1453357" y="408785"/>
                    <a:pt x="1457126" y="409727"/>
                  </a:cubicBezTo>
                  <a:cubicBezTo>
                    <a:pt x="1472435" y="413613"/>
                    <a:pt x="1486095" y="421621"/>
                    <a:pt x="1499991" y="428333"/>
                  </a:cubicBezTo>
                  <a:cubicBezTo>
                    <a:pt x="1515065" y="435634"/>
                    <a:pt x="1530609" y="442229"/>
                    <a:pt x="1545565" y="449766"/>
                  </a:cubicBezTo>
                  <a:cubicBezTo>
                    <a:pt x="1560521" y="457420"/>
                    <a:pt x="1575359" y="465428"/>
                    <a:pt x="1590315" y="473083"/>
                  </a:cubicBezTo>
                  <a:cubicBezTo>
                    <a:pt x="1596909" y="476498"/>
                    <a:pt x="1604446" y="478500"/>
                    <a:pt x="1609981" y="483328"/>
                  </a:cubicBezTo>
                  <a:cubicBezTo>
                    <a:pt x="1620109" y="492160"/>
                    <a:pt x="1634122" y="494869"/>
                    <a:pt x="1643190" y="505114"/>
                  </a:cubicBezTo>
                  <a:cubicBezTo>
                    <a:pt x="1643896" y="505938"/>
                    <a:pt x="1645192" y="506292"/>
                    <a:pt x="1646370" y="506645"/>
                  </a:cubicBezTo>
                  <a:cubicBezTo>
                    <a:pt x="1653906" y="509118"/>
                    <a:pt x="1660148" y="514064"/>
                    <a:pt x="1667096" y="517597"/>
                  </a:cubicBezTo>
                  <a:cubicBezTo>
                    <a:pt x="1679696" y="524192"/>
                    <a:pt x="1690177" y="533730"/>
                    <a:pt x="1702542" y="540561"/>
                  </a:cubicBezTo>
                  <a:cubicBezTo>
                    <a:pt x="1712199" y="545860"/>
                    <a:pt x="1714907" y="545624"/>
                    <a:pt x="1720324" y="535968"/>
                  </a:cubicBezTo>
                  <a:cubicBezTo>
                    <a:pt x="1724093" y="529255"/>
                    <a:pt x="1726683" y="521719"/>
                    <a:pt x="1729863" y="514653"/>
                  </a:cubicBezTo>
                  <a:cubicBezTo>
                    <a:pt x="1734456" y="504525"/>
                    <a:pt x="1734338" y="493338"/>
                    <a:pt x="1737047" y="482739"/>
                  </a:cubicBezTo>
                  <a:cubicBezTo>
                    <a:pt x="1739637" y="472494"/>
                    <a:pt x="1740579" y="461895"/>
                    <a:pt x="1740933" y="451297"/>
                  </a:cubicBezTo>
                  <a:cubicBezTo>
                    <a:pt x="1741521" y="434339"/>
                    <a:pt x="1737753" y="417852"/>
                    <a:pt x="1735516" y="401248"/>
                  </a:cubicBezTo>
                  <a:cubicBezTo>
                    <a:pt x="1732689" y="379697"/>
                    <a:pt x="1724093" y="360502"/>
                    <a:pt x="1715025" y="341542"/>
                  </a:cubicBezTo>
                  <a:cubicBezTo>
                    <a:pt x="1699598" y="309276"/>
                    <a:pt x="1680167" y="279364"/>
                    <a:pt x="1655084" y="253574"/>
                  </a:cubicBezTo>
                  <a:cubicBezTo>
                    <a:pt x="1649902" y="248275"/>
                    <a:pt x="1643308" y="243682"/>
                    <a:pt x="1639657" y="237676"/>
                  </a:cubicBezTo>
                  <a:cubicBezTo>
                    <a:pt x="1630589" y="222838"/>
                    <a:pt x="1616222" y="213653"/>
                    <a:pt x="1604093" y="202465"/>
                  </a:cubicBezTo>
                  <a:cubicBezTo>
                    <a:pt x="1586900" y="186685"/>
                    <a:pt x="1567587" y="173025"/>
                    <a:pt x="1548862" y="159011"/>
                  </a:cubicBezTo>
                  <a:cubicBezTo>
                    <a:pt x="1528254" y="143466"/>
                    <a:pt x="1505526" y="131101"/>
                    <a:pt x="1484093" y="116616"/>
                  </a:cubicBezTo>
                  <a:cubicBezTo>
                    <a:pt x="1467489" y="105311"/>
                    <a:pt x="1448882" y="100130"/>
                    <a:pt x="1430158" y="94242"/>
                  </a:cubicBezTo>
                  <a:cubicBezTo>
                    <a:pt x="1413554" y="88942"/>
                    <a:pt x="1396243" y="88236"/>
                    <a:pt x="1379520" y="84467"/>
                  </a:cubicBezTo>
                  <a:cubicBezTo>
                    <a:pt x="1371159" y="82583"/>
                    <a:pt x="1362916" y="79639"/>
                    <a:pt x="1354319" y="79050"/>
                  </a:cubicBezTo>
                  <a:cubicBezTo>
                    <a:pt x="1317695" y="76106"/>
                    <a:pt x="1280953" y="72691"/>
                    <a:pt x="1243505" y="74340"/>
                  </a:cubicBezTo>
                  <a:close/>
                  <a:moveTo>
                    <a:pt x="2082796" y="528196"/>
                  </a:moveTo>
                  <a:cubicBezTo>
                    <a:pt x="2082796" y="508765"/>
                    <a:pt x="2084092" y="494162"/>
                    <a:pt x="2080323" y="479913"/>
                  </a:cubicBezTo>
                  <a:cubicBezTo>
                    <a:pt x="2076908" y="467077"/>
                    <a:pt x="2073729" y="454123"/>
                    <a:pt x="2070196" y="441287"/>
                  </a:cubicBezTo>
                  <a:cubicBezTo>
                    <a:pt x="2068429" y="434810"/>
                    <a:pt x="2065250" y="429040"/>
                    <a:pt x="2060775" y="423858"/>
                  </a:cubicBezTo>
                  <a:cubicBezTo>
                    <a:pt x="2051001" y="412671"/>
                    <a:pt x="2042522" y="400777"/>
                    <a:pt x="2032394" y="389707"/>
                  </a:cubicBezTo>
                  <a:cubicBezTo>
                    <a:pt x="2011903" y="367450"/>
                    <a:pt x="1990235" y="346606"/>
                    <a:pt x="1967272" y="327058"/>
                  </a:cubicBezTo>
                  <a:cubicBezTo>
                    <a:pt x="1952080" y="314104"/>
                    <a:pt x="1935476" y="302916"/>
                    <a:pt x="1919460" y="291022"/>
                  </a:cubicBezTo>
                  <a:cubicBezTo>
                    <a:pt x="1903680" y="279364"/>
                    <a:pt x="1887782" y="268059"/>
                    <a:pt x="1870942" y="258049"/>
                  </a:cubicBezTo>
                  <a:cubicBezTo>
                    <a:pt x="1855162" y="248628"/>
                    <a:pt x="1839146" y="239678"/>
                    <a:pt x="1822895" y="230964"/>
                  </a:cubicBezTo>
                  <a:cubicBezTo>
                    <a:pt x="1803935" y="220836"/>
                    <a:pt x="1785093" y="210237"/>
                    <a:pt x="1765427" y="201523"/>
                  </a:cubicBezTo>
                  <a:cubicBezTo>
                    <a:pt x="1751178" y="195164"/>
                    <a:pt x="1738106" y="186214"/>
                    <a:pt x="1722679" y="182446"/>
                  </a:cubicBezTo>
                  <a:cubicBezTo>
                    <a:pt x="1716085" y="180797"/>
                    <a:pt x="1710432" y="175615"/>
                    <a:pt x="1703955" y="172789"/>
                  </a:cubicBezTo>
                  <a:cubicBezTo>
                    <a:pt x="1688528" y="166194"/>
                    <a:pt x="1672866" y="159953"/>
                    <a:pt x="1657204" y="153829"/>
                  </a:cubicBezTo>
                  <a:cubicBezTo>
                    <a:pt x="1637537" y="146175"/>
                    <a:pt x="1617165" y="140522"/>
                    <a:pt x="1597734" y="131926"/>
                  </a:cubicBezTo>
                  <a:cubicBezTo>
                    <a:pt x="1595967" y="131101"/>
                    <a:pt x="1593965" y="130866"/>
                    <a:pt x="1592081" y="130277"/>
                  </a:cubicBezTo>
                  <a:cubicBezTo>
                    <a:pt x="1586900" y="128628"/>
                    <a:pt x="1581247" y="127686"/>
                    <a:pt x="1576537" y="125213"/>
                  </a:cubicBezTo>
                  <a:cubicBezTo>
                    <a:pt x="1568764" y="121209"/>
                    <a:pt x="1560521" y="118736"/>
                    <a:pt x="1552160" y="116970"/>
                  </a:cubicBezTo>
                  <a:cubicBezTo>
                    <a:pt x="1546036" y="115674"/>
                    <a:pt x="1539913" y="114379"/>
                    <a:pt x="1534378" y="111199"/>
                  </a:cubicBezTo>
                  <a:cubicBezTo>
                    <a:pt x="1531198" y="109315"/>
                    <a:pt x="1527783" y="108726"/>
                    <a:pt x="1524132" y="109433"/>
                  </a:cubicBezTo>
                  <a:cubicBezTo>
                    <a:pt x="1522484" y="109669"/>
                    <a:pt x="1521071" y="110611"/>
                    <a:pt x="1520953" y="112377"/>
                  </a:cubicBezTo>
                  <a:cubicBezTo>
                    <a:pt x="1520953" y="113319"/>
                    <a:pt x="1521659" y="114732"/>
                    <a:pt x="1522484" y="115203"/>
                  </a:cubicBezTo>
                  <a:cubicBezTo>
                    <a:pt x="1528961" y="119561"/>
                    <a:pt x="1535438" y="123918"/>
                    <a:pt x="1542268" y="127804"/>
                  </a:cubicBezTo>
                  <a:cubicBezTo>
                    <a:pt x="1558519" y="137225"/>
                    <a:pt x="1574535" y="146881"/>
                    <a:pt x="1589137" y="158893"/>
                  </a:cubicBezTo>
                  <a:cubicBezTo>
                    <a:pt x="1593730" y="162662"/>
                    <a:pt x="1598087" y="166548"/>
                    <a:pt x="1602915" y="169845"/>
                  </a:cubicBezTo>
                  <a:cubicBezTo>
                    <a:pt x="1619049" y="180326"/>
                    <a:pt x="1634122" y="191984"/>
                    <a:pt x="1647429" y="205763"/>
                  </a:cubicBezTo>
                  <a:cubicBezTo>
                    <a:pt x="1654260" y="212710"/>
                    <a:pt x="1661208" y="219776"/>
                    <a:pt x="1668627" y="225782"/>
                  </a:cubicBezTo>
                  <a:cubicBezTo>
                    <a:pt x="1681227" y="236027"/>
                    <a:pt x="1691472" y="248275"/>
                    <a:pt x="1702542" y="259815"/>
                  </a:cubicBezTo>
                  <a:cubicBezTo>
                    <a:pt x="1716556" y="274536"/>
                    <a:pt x="1728568" y="291022"/>
                    <a:pt x="1740579" y="307509"/>
                  </a:cubicBezTo>
                  <a:cubicBezTo>
                    <a:pt x="1756124" y="328942"/>
                    <a:pt x="1767900" y="352259"/>
                    <a:pt x="1778852" y="376047"/>
                  </a:cubicBezTo>
                  <a:cubicBezTo>
                    <a:pt x="1791924" y="404545"/>
                    <a:pt x="1799696" y="434810"/>
                    <a:pt x="1803347" y="466135"/>
                  </a:cubicBezTo>
                  <a:cubicBezTo>
                    <a:pt x="1805584" y="485683"/>
                    <a:pt x="1807822" y="504761"/>
                    <a:pt x="1804995" y="524545"/>
                  </a:cubicBezTo>
                  <a:cubicBezTo>
                    <a:pt x="1801933" y="545389"/>
                    <a:pt x="1799460" y="566233"/>
                    <a:pt x="1794043" y="586723"/>
                  </a:cubicBezTo>
                  <a:cubicBezTo>
                    <a:pt x="1790393" y="600384"/>
                    <a:pt x="1791335" y="602739"/>
                    <a:pt x="1802405" y="611453"/>
                  </a:cubicBezTo>
                  <a:cubicBezTo>
                    <a:pt x="1808881" y="616635"/>
                    <a:pt x="1816771" y="619344"/>
                    <a:pt x="1823484" y="624289"/>
                  </a:cubicBezTo>
                  <a:cubicBezTo>
                    <a:pt x="1846094" y="641012"/>
                    <a:pt x="1869293" y="657027"/>
                    <a:pt x="1891904" y="673632"/>
                  </a:cubicBezTo>
                  <a:cubicBezTo>
                    <a:pt x="1909215" y="686350"/>
                    <a:pt x="1926879" y="698597"/>
                    <a:pt x="1942895" y="713082"/>
                  </a:cubicBezTo>
                  <a:cubicBezTo>
                    <a:pt x="1953964" y="722974"/>
                    <a:pt x="1966094" y="731571"/>
                    <a:pt x="1976693" y="742052"/>
                  </a:cubicBezTo>
                  <a:cubicBezTo>
                    <a:pt x="1985525" y="750766"/>
                    <a:pt x="1992119" y="749471"/>
                    <a:pt x="1998832" y="739579"/>
                  </a:cubicBezTo>
                  <a:cubicBezTo>
                    <a:pt x="2000127" y="737577"/>
                    <a:pt x="2001069" y="735339"/>
                    <a:pt x="2002718" y="733691"/>
                  </a:cubicBezTo>
                  <a:cubicBezTo>
                    <a:pt x="2016496" y="720030"/>
                    <a:pt x="2026153" y="703426"/>
                    <a:pt x="2035809" y="686939"/>
                  </a:cubicBezTo>
                  <a:cubicBezTo>
                    <a:pt x="2047350" y="667390"/>
                    <a:pt x="2058537" y="647253"/>
                    <a:pt x="2065485" y="625820"/>
                  </a:cubicBezTo>
                  <a:cubicBezTo>
                    <a:pt x="2076084" y="592729"/>
                    <a:pt x="2085269" y="558814"/>
                    <a:pt x="2082796" y="528196"/>
                  </a:cubicBezTo>
                  <a:close/>
                  <a:moveTo>
                    <a:pt x="2107762" y="567881"/>
                  </a:moveTo>
                  <a:cubicBezTo>
                    <a:pt x="2107762" y="582366"/>
                    <a:pt x="2107880" y="594496"/>
                    <a:pt x="2105407" y="606507"/>
                  </a:cubicBezTo>
                  <a:cubicBezTo>
                    <a:pt x="2102698" y="620286"/>
                    <a:pt x="2100461" y="634182"/>
                    <a:pt x="2097399" y="647960"/>
                  </a:cubicBezTo>
                  <a:cubicBezTo>
                    <a:pt x="2092571" y="670335"/>
                    <a:pt x="2085269" y="691767"/>
                    <a:pt x="2077026" y="712847"/>
                  </a:cubicBezTo>
                  <a:cubicBezTo>
                    <a:pt x="2065485" y="742405"/>
                    <a:pt x="2050176" y="770197"/>
                    <a:pt x="2033336" y="797047"/>
                  </a:cubicBezTo>
                  <a:cubicBezTo>
                    <a:pt x="2027566" y="806350"/>
                    <a:pt x="2027919" y="806939"/>
                    <a:pt x="2034632" y="815300"/>
                  </a:cubicBezTo>
                  <a:cubicBezTo>
                    <a:pt x="2038518" y="820246"/>
                    <a:pt x="2042522" y="824956"/>
                    <a:pt x="2047114" y="829314"/>
                  </a:cubicBezTo>
                  <a:cubicBezTo>
                    <a:pt x="2076319" y="857341"/>
                    <a:pt x="2100932" y="889254"/>
                    <a:pt x="2126368" y="920579"/>
                  </a:cubicBezTo>
                  <a:cubicBezTo>
                    <a:pt x="2135201" y="931531"/>
                    <a:pt x="2143326" y="943072"/>
                    <a:pt x="2152041" y="954142"/>
                  </a:cubicBezTo>
                  <a:cubicBezTo>
                    <a:pt x="2158164" y="961914"/>
                    <a:pt x="2161226" y="961561"/>
                    <a:pt x="2166761" y="953082"/>
                  </a:cubicBezTo>
                  <a:cubicBezTo>
                    <a:pt x="2183248" y="927527"/>
                    <a:pt x="2202678" y="904681"/>
                    <a:pt x="2228822" y="888312"/>
                  </a:cubicBezTo>
                  <a:cubicBezTo>
                    <a:pt x="2255318" y="871826"/>
                    <a:pt x="2282286" y="870530"/>
                    <a:pt x="2309606" y="886310"/>
                  </a:cubicBezTo>
                  <a:cubicBezTo>
                    <a:pt x="2316319" y="890197"/>
                    <a:pt x="2322678" y="895025"/>
                    <a:pt x="2329508" y="898675"/>
                  </a:cubicBezTo>
                  <a:cubicBezTo>
                    <a:pt x="2334454" y="901266"/>
                    <a:pt x="2338105" y="899029"/>
                    <a:pt x="2336809" y="894200"/>
                  </a:cubicBezTo>
                  <a:cubicBezTo>
                    <a:pt x="2334925" y="886899"/>
                    <a:pt x="2335514" y="879362"/>
                    <a:pt x="2333277" y="872297"/>
                  </a:cubicBezTo>
                  <a:cubicBezTo>
                    <a:pt x="2326093" y="849569"/>
                    <a:pt x="2320794" y="826369"/>
                    <a:pt x="2311608" y="804230"/>
                  </a:cubicBezTo>
                  <a:cubicBezTo>
                    <a:pt x="2301952" y="781031"/>
                    <a:pt x="2293120" y="757479"/>
                    <a:pt x="2281344" y="735457"/>
                  </a:cubicBezTo>
                  <a:cubicBezTo>
                    <a:pt x="2260735" y="696831"/>
                    <a:pt x="2240009" y="658205"/>
                    <a:pt x="2215868" y="621581"/>
                  </a:cubicBezTo>
                  <a:cubicBezTo>
                    <a:pt x="2201265" y="599324"/>
                    <a:pt x="2186545" y="577185"/>
                    <a:pt x="2169823" y="556458"/>
                  </a:cubicBezTo>
                  <a:cubicBezTo>
                    <a:pt x="2157575" y="541267"/>
                    <a:pt x="2145446" y="525840"/>
                    <a:pt x="2132845" y="510884"/>
                  </a:cubicBezTo>
                  <a:cubicBezTo>
                    <a:pt x="2123071" y="499226"/>
                    <a:pt x="2113297" y="487450"/>
                    <a:pt x="2101638" y="477322"/>
                  </a:cubicBezTo>
                  <a:cubicBezTo>
                    <a:pt x="2099165" y="475202"/>
                    <a:pt x="2096221" y="473318"/>
                    <a:pt x="2093277" y="475674"/>
                  </a:cubicBezTo>
                  <a:cubicBezTo>
                    <a:pt x="2090804" y="477558"/>
                    <a:pt x="2091393" y="480973"/>
                    <a:pt x="2092688" y="483328"/>
                  </a:cubicBezTo>
                  <a:cubicBezTo>
                    <a:pt x="2097399" y="491689"/>
                    <a:pt x="2099048" y="501346"/>
                    <a:pt x="2100461" y="510060"/>
                  </a:cubicBezTo>
                  <a:cubicBezTo>
                    <a:pt x="2103876" y="529726"/>
                    <a:pt x="2111413" y="549393"/>
                    <a:pt x="2107762" y="567881"/>
                  </a:cubicBezTo>
                  <a:close/>
                </a:path>
              </a:pathLst>
            </a:custGeom>
            <a:solidFill>
              <a:schemeClr val="tx1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0" name="任意多边形: 形状 99"/>
            <p:cNvSpPr/>
            <p:nvPr>
              <p:custDataLst>
                <p:tags r:id="rId4"/>
              </p:custDataLst>
            </p:nvPr>
          </p:nvSpPr>
          <p:spPr>
            <a:xfrm>
              <a:off x="11231596" y="293015"/>
              <a:ext cx="589790" cy="460428"/>
            </a:xfrm>
            <a:custGeom>
              <a:avLst/>
              <a:gdLst>
                <a:gd name="connsiteX0" fmla="*/ 0 w 1847017"/>
                <a:gd name="connsiteY0" fmla="*/ 794715 h 1479208"/>
                <a:gd name="connsiteX1" fmla="*/ 1413 w 1847017"/>
                <a:gd name="connsiteY1" fmla="*/ 766216 h 1479208"/>
                <a:gd name="connsiteX2" fmla="*/ 20373 w 1847017"/>
                <a:gd name="connsiteY2" fmla="*/ 733714 h 1479208"/>
                <a:gd name="connsiteX3" fmla="*/ 90088 w 1847017"/>
                <a:gd name="connsiteY3" fmla="*/ 678248 h 1479208"/>
                <a:gd name="connsiteX4" fmla="*/ 135309 w 1847017"/>
                <a:gd name="connsiteY4" fmla="*/ 642801 h 1479208"/>
                <a:gd name="connsiteX5" fmla="*/ 179234 w 1847017"/>
                <a:gd name="connsiteY5" fmla="*/ 609592 h 1479208"/>
                <a:gd name="connsiteX6" fmla="*/ 230225 w 1847017"/>
                <a:gd name="connsiteY6" fmla="*/ 573793 h 1479208"/>
                <a:gd name="connsiteX7" fmla="*/ 248361 w 1847017"/>
                <a:gd name="connsiteY7" fmla="*/ 560839 h 1479208"/>
                <a:gd name="connsiteX8" fmla="*/ 303827 w 1847017"/>
                <a:gd name="connsiteY8" fmla="*/ 523862 h 1479208"/>
                <a:gd name="connsiteX9" fmla="*/ 358586 w 1847017"/>
                <a:gd name="connsiteY9" fmla="*/ 490770 h 1479208"/>
                <a:gd name="connsiteX10" fmla="*/ 380254 w 1847017"/>
                <a:gd name="connsiteY10" fmla="*/ 476874 h 1479208"/>
                <a:gd name="connsiteX11" fmla="*/ 415701 w 1847017"/>
                <a:gd name="connsiteY11" fmla="*/ 456266 h 1479208"/>
                <a:gd name="connsiteX12" fmla="*/ 437604 w 1847017"/>
                <a:gd name="connsiteY12" fmla="*/ 445079 h 1479208"/>
                <a:gd name="connsiteX13" fmla="*/ 537938 w 1847017"/>
                <a:gd name="connsiteY13" fmla="*/ 393499 h 1479208"/>
                <a:gd name="connsiteX14" fmla="*/ 586927 w 1847017"/>
                <a:gd name="connsiteY14" fmla="*/ 370771 h 1479208"/>
                <a:gd name="connsiteX15" fmla="*/ 634621 w 1847017"/>
                <a:gd name="connsiteY15" fmla="*/ 350869 h 1479208"/>
                <a:gd name="connsiteX16" fmla="*/ 691147 w 1847017"/>
                <a:gd name="connsiteY16" fmla="*/ 328376 h 1479208"/>
                <a:gd name="connsiteX17" fmla="*/ 756622 w 1847017"/>
                <a:gd name="connsiteY17" fmla="*/ 306001 h 1479208"/>
                <a:gd name="connsiteX18" fmla="*/ 817976 w 1847017"/>
                <a:gd name="connsiteY18" fmla="*/ 286217 h 1479208"/>
                <a:gd name="connsiteX19" fmla="*/ 864021 w 1847017"/>
                <a:gd name="connsiteY19" fmla="*/ 272557 h 1479208"/>
                <a:gd name="connsiteX20" fmla="*/ 909595 w 1847017"/>
                <a:gd name="connsiteY20" fmla="*/ 261605 h 1479208"/>
                <a:gd name="connsiteX21" fmla="*/ 965297 w 1847017"/>
                <a:gd name="connsiteY21" fmla="*/ 247474 h 1479208"/>
                <a:gd name="connsiteX22" fmla="*/ 997682 w 1847017"/>
                <a:gd name="connsiteY22" fmla="*/ 241703 h 1479208"/>
                <a:gd name="connsiteX23" fmla="*/ 1030537 w 1847017"/>
                <a:gd name="connsiteY23" fmla="*/ 233342 h 1479208"/>
                <a:gd name="connsiteX24" fmla="*/ 1080115 w 1847017"/>
                <a:gd name="connsiteY24" fmla="*/ 223921 h 1479208"/>
                <a:gd name="connsiteX25" fmla="*/ 1123687 w 1847017"/>
                <a:gd name="connsiteY25" fmla="*/ 215442 h 1479208"/>
                <a:gd name="connsiteX26" fmla="*/ 1166199 w 1847017"/>
                <a:gd name="connsiteY26" fmla="*/ 206963 h 1479208"/>
                <a:gd name="connsiteX27" fmla="*/ 1255816 w 1847017"/>
                <a:gd name="connsiteY27" fmla="*/ 189181 h 1479208"/>
                <a:gd name="connsiteX28" fmla="*/ 1304099 w 1847017"/>
                <a:gd name="connsiteY28" fmla="*/ 179289 h 1479208"/>
                <a:gd name="connsiteX29" fmla="*/ 1371930 w 1847017"/>
                <a:gd name="connsiteY29" fmla="*/ 160801 h 1479208"/>
                <a:gd name="connsiteX30" fmla="*/ 1462725 w 1847017"/>
                <a:gd name="connsiteY30" fmla="*/ 128769 h 1479208"/>
                <a:gd name="connsiteX31" fmla="*/ 1550929 w 1847017"/>
                <a:gd name="connsiteY31" fmla="*/ 82489 h 1479208"/>
                <a:gd name="connsiteX32" fmla="*/ 1623352 w 1847017"/>
                <a:gd name="connsiteY32" fmla="*/ 28671 h 1479208"/>
                <a:gd name="connsiteX33" fmla="*/ 1651026 w 1847017"/>
                <a:gd name="connsiteY33" fmla="*/ 3352 h 1479208"/>
                <a:gd name="connsiteX34" fmla="*/ 1665511 w 1847017"/>
                <a:gd name="connsiteY34" fmla="*/ 2175 h 1479208"/>
                <a:gd name="connsiteX35" fmla="*/ 1743470 w 1847017"/>
                <a:gd name="connsiteY35" fmla="*/ 52459 h 1479208"/>
                <a:gd name="connsiteX36" fmla="*/ 1800231 w 1847017"/>
                <a:gd name="connsiteY36" fmla="*/ 97327 h 1479208"/>
                <a:gd name="connsiteX37" fmla="*/ 1837915 w 1847017"/>
                <a:gd name="connsiteY37" fmla="*/ 132773 h 1479208"/>
                <a:gd name="connsiteX38" fmla="*/ 1844156 w 1847017"/>
                <a:gd name="connsiteY38" fmla="*/ 139839 h 1479208"/>
                <a:gd name="connsiteX39" fmla="*/ 1843685 w 1847017"/>
                <a:gd name="connsiteY39" fmla="*/ 155972 h 1479208"/>
                <a:gd name="connsiteX40" fmla="*/ 1786453 w 1847017"/>
                <a:gd name="connsiteY40" fmla="*/ 236404 h 1479208"/>
                <a:gd name="connsiteX41" fmla="*/ 1759603 w 1847017"/>
                <a:gd name="connsiteY41" fmla="*/ 276325 h 1479208"/>
                <a:gd name="connsiteX42" fmla="*/ 1735109 w 1847017"/>
                <a:gd name="connsiteY42" fmla="*/ 309181 h 1479208"/>
                <a:gd name="connsiteX43" fmla="*/ 1676816 w 1847017"/>
                <a:gd name="connsiteY43" fmla="*/ 388671 h 1479208"/>
                <a:gd name="connsiteX44" fmla="*/ 1588730 w 1847017"/>
                <a:gd name="connsiteY44" fmla="*/ 505962 h 1479208"/>
                <a:gd name="connsiteX45" fmla="*/ 1549986 w 1847017"/>
                <a:gd name="connsiteY45" fmla="*/ 556011 h 1479208"/>
                <a:gd name="connsiteX46" fmla="*/ 1514893 w 1847017"/>
                <a:gd name="connsiteY46" fmla="*/ 600054 h 1479208"/>
                <a:gd name="connsiteX47" fmla="*/ 1460016 w 1847017"/>
                <a:gd name="connsiteY47" fmla="*/ 667414 h 1479208"/>
                <a:gd name="connsiteX48" fmla="*/ 1406199 w 1847017"/>
                <a:gd name="connsiteY48" fmla="*/ 732536 h 1479208"/>
                <a:gd name="connsiteX49" fmla="*/ 1330831 w 1847017"/>
                <a:gd name="connsiteY49" fmla="*/ 819563 h 1479208"/>
                <a:gd name="connsiteX50" fmla="*/ 1282195 w 1847017"/>
                <a:gd name="connsiteY50" fmla="*/ 873027 h 1479208"/>
                <a:gd name="connsiteX51" fmla="*/ 1227907 w 1847017"/>
                <a:gd name="connsiteY51" fmla="*/ 931554 h 1479208"/>
                <a:gd name="connsiteX52" fmla="*/ 1145355 w 1847017"/>
                <a:gd name="connsiteY52" fmla="*/ 1016814 h 1479208"/>
                <a:gd name="connsiteX53" fmla="*/ 1066808 w 1847017"/>
                <a:gd name="connsiteY53" fmla="*/ 1090769 h 1479208"/>
                <a:gd name="connsiteX54" fmla="*/ 989085 w 1847017"/>
                <a:gd name="connsiteY54" fmla="*/ 1160602 h 1479208"/>
                <a:gd name="connsiteX55" fmla="*/ 918428 w 1847017"/>
                <a:gd name="connsiteY55" fmla="*/ 1218305 h 1479208"/>
                <a:gd name="connsiteX56" fmla="*/ 859193 w 1847017"/>
                <a:gd name="connsiteY56" fmla="*/ 1264468 h 1479208"/>
                <a:gd name="connsiteX57" fmla="*/ 806318 w 1847017"/>
                <a:gd name="connsiteY57" fmla="*/ 1300974 h 1479208"/>
                <a:gd name="connsiteX58" fmla="*/ 784296 w 1847017"/>
                <a:gd name="connsiteY58" fmla="*/ 1316637 h 1479208"/>
                <a:gd name="connsiteX59" fmla="*/ 704454 w 1847017"/>
                <a:gd name="connsiteY59" fmla="*/ 1365979 h 1479208"/>
                <a:gd name="connsiteX60" fmla="*/ 624729 w 1847017"/>
                <a:gd name="connsiteY60" fmla="*/ 1408374 h 1479208"/>
                <a:gd name="connsiteX61" fmla="*/ 548301 w 1847017"/>
                <a:gd name="connsiteY61" fmla="*/ 1441229 h 1479208"/>
                <a:gd name="connsiteX62" fmla="*/ 494484 w 1847017"/>
                <a:gd name="connsiteY62" fmla="*/ 1461013 h 1479208"/>
                <a:gd name="connsiteX63" fmla="*/ 482236 w 1847017"/>
                <a:gd name="connsiteY63" fmla="*/ 1465017 h 1479208"/>
                <a:gd name="connsiteX64" fmla="*/ 436898 w 1847017"/>
                <a:gd name="connsiteY64" fmla="*/ 1477382 h 1479208"/>
                <a:gd name="connsiteX65" fmla="*/ 411461 w 1847017"/>
                <a:gd name="connsiteY65" fmla="*/ 1474085 h 1479208"/>
                <a:gd name="connsiteX66" fmla="*/ 378606 w 1847017"/>
                <a:gd name="connsiteY66" fmla="*/ 1453477 h 1479208"/>
                <a:gd name="connsiteX67" fmla="*/ 331030 w 1847017"/>
                <a:gd name="connsiteY67" fmla="*/ 1417441 h 1479208"/>
                <a:gd name="connsiteX68" fmla="*/ 293817 w 1847017"/>
                <a:gd name="connsiteY68" fmla="*/ 1383644 h 1479208"/>
                <a:gd name="connsiteX69" fmla="*/ 235171 w 1847017"/>
                <a:gd name="connsiteY69" fmla="*/ 1319463 h 1479208"/>
                <a:gd name="connsiteX70" fmla="*/ 194779 w 1847017"/>
                <a:gd name="connsiteY70" fmla="*/ 1267648 h 1479208"/>
                <a:gd name="connsiteX71" fmla="*/ 155211 w 1847017"/>
                <a:gd name="connsiteY71" fmla="*/ 1209356 h 1479208"/>
                <a:gd name="connsiteX72" fmla="*/ 87144 w 1847017"/>
                <a:gd name="connsiteY72" fmla="*/ 1088767 h 1479208"/>
                <a:gd name="connsiteX73" fmla="*/ 47694 w 1847017"/>
                <a:gd name="connsiteY73" fmla="*/ 998443 h 1479208"/>
                <a:gd name="connsiteX74" fmla="*/ 33091 w 1847017"/>
                <a:gd name="connsiteY74" fmla="*/ 958875 h 1479208"/>
                <a:gd name="connsiteX75" fmla="*/ 12954 w 1847017"/>
                <a:gd name="connsiteY75" fmla="*/ 891869 h 1479208"/>
                <a:gd name="connsiteX76" fmla="*/ 6595 w 1847017"/>
                <a:gd name="connsiteY76" fmla="*/ 858542 h 1479208"/>
                <a:gd name="connsiteX77" fmla="*/ 1178 w 1847017"/>
                <a:gd name="connsiteY77" fmla="*/ 827335 h 1479208"/>
                <a:gd name="connsiteX78" fmla="*/ 0 w 1847017"/>
                <a:gd name="connsiteY78" fmla="*/ 794715 h 147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847017" h="1479208">
                  <a:moveTo>
                    <a:pt x="0" y="794715"/>
                  </a:moveTo>
                  <a:cubicBezTo>
                    <a:pt x="707" y="785765"/>
                    <a:pt x="0" y="776108"/>
                    <a:pt x="1413" y="766216"/>
                  </a:cubicBezTo>
                  <a:cubicBezTo>
                    <a:pt x="3297" y="752320"/>
                    <a:pt x="9774" y="741957"/>
                    <a:pt x="20373" y="733714"/>
                  </a:cubicBezTo>
                  <a:cubicBezTo>
                    <a:pt x="43808" y="715461"/>
                    <a:pt x="66418" y="696148"/>
                    <a:pt x="90088" y="678248"/>
                  </a:cubicBezTo>
                  <a:cubicBezTo>
                    <a:pt x="105397" y="666707"/>
                    <a:pt x="120000" y="654342"/>
                    <a:pt x="135309" y="642801"/>
                  </a:cubicBezTo>
                  <a:cubicBezTo>
                    <a:pt x="150029" y="631850"/>
                    <a:pt x="164043" y="619838"/>
                    <a:pt x="179234" y="609592"/>
                  </a:cubicBezTo>
                  <a:cubicBezTo>
                    <a:pt x="196427" y="597934"/>
                    <a:pt x="212443" y="584745"/>
                    <a:pt x="230225" y="573793"/>
                  </a:cubicBezTo>
                  <a:cubicBezTo>
                    <a:pt x="236584" y="569907"/>
                    <a:pt x="242355" y="565196"/>
                    <a:pt x="248361" y="560839"/>
                  </a:cubicBezTo>
                  <a:cubicBezTo>
                    <a:pt x="266260" y="547532"/>
                    <a:pt x="285691" y="536698"/>
                    <a:pt x="303827" y="523862"/>
                  </a:cubicBezTo>
                  <a:cubicBezTo>
                    <a:pt x="321138" y="511614"/>
                    <a:pt x="339037" y="499720"/>
                    <a:pt x="358586" y="490770"/>
                  </a:cubicBezTo>
                  <a:cubicBezTo>
                    <a:pt x="366358" y="487238"/>
                    <a:pt x="373071" y="481467"/>
                    <a:pt x="380254" y="476874"/>
                  </a:cubicBezTo>
                  <a:cubicBezTo>
                    <a:pt x="391795" y="469573"/>
                    <a:pt x="404867" y="464863"/>
                    <a:pt x="415701" y="456266"/>
                  </a:cubicBezTo>
                  <a:cubicBezTo>
                    <a:pt x="422178" y="451085"/>
                    <a:pt x="430303" y="448847"/>
                    <a:pt x="437604" y="445079"/>
                  </a:cubicBezTo>
                  <a:cubicBezTo>
                    <a:pt x="470931" y="427768"/>
                    <a:pt x="503551" y="408926"/>
                    <a:pt x="537938" y="393499"/>
                  </a:cubicBezTo>
                  <a:cubicBezTo>
                    <a:pt x="554307" y="386198"/>
                    <a:pt x="571029" y="379603"/>
                    <a:pt x="586927" y="370771"/>
                  </a:cubicBezTo>
                  <a:cubicBezTo>
                    <a:pt x="601883" y="362410"/>
                    <a:pt x="618605" y="357346"/>
                    <a:pt x="634621" y="350869"/>
                  </a:cubicBezTo>
                  <a:cubicBezTo>
                    <a:pt x="653463" y="343332"/>
                    <a:pt x="672069" y="335324"/>
                    <a:pt x="691147" y="328376"/>
                  </a:cubicBezTo>
                  <a:cubicBezTo>
                    <a:pt x="712815" y="320486"/>
                    <a:pt x="734954" y="313892"/>
                    <a:pt x="756622" y="306001"/>
                  </a:cubicBezTo>
                  <a:cubicBezTo>
                    <a:pt x="776877" y="298582"/>
                    <a:pt x="797133" y="291517"/>
                    <a:pt x="817976" y="286217"/>
                  </a:cubicBezTo>
                  <a:cubicBezTo>
                    <a:pt x="833521" y="282213"/>
                    <a:pt x="848477" y="276443"/>
                    <a:pt x="864021" y="272557"/>
                  </a:cubicBezTo>
                  <a:cubicBezTo>
                    <a:pt x="879213" y="268789"/>
                    <a:pt x="894640" y="266080"/>
                    <a:pt x="909595" y="261605"/>
                  </a:cubicBezTo>
                  <a:cubicBezTo>
                    <a:pt x="927966" y="256070"/>
                    <a:pt x="946691" y="251949"/>
                    <a:pt x="965297" y="247474"/>
                  </a:cubicBezTo>
                  <a:cubicBezTo>
                    <a:pt x="975896" y="244883"/>
                    <a:pt x="986730" y="242645"/>
                    <a:pt x="997682" y="241703"/>
                  </a:cubicBezTo>
                  <a:cubicBezTo>
                    <a:pt x="1009105" y="240879"/>
                    <a:pt x="1019821" y="236522"/>
                    <a:pt x="1030537" y="233342"/>
                  </a:cubicBezTo>
                  <a:cubicBezTo>
                    <a:pt x="1046906" y="228514"/>
                    <a:pt x="1063864" y="228278"/>
                    <a:pt x="1080115" y="223921"/>
                  </a:cubicBezTo>
                  <a:cubicBezTo>
                    <a:pt x="1094482" y="220153"/>
                    <a:pt x="1109202" y="217680"/>
                    <a:pt x="1123687" y="215442"/>
                  </a:cubicBezTo>
                  <a:cubicBezTo>
                    <a:pt x="1138054" y="213323"/>
                    <a:pt x="1152068" y="210143"/>
                    <a:pt x="1166199" y="206963"/>
                  </a:cubicBezTo>
                  <a:cubicBezTo>
                    <a:pt x="1195993" y="200251"/>
                    <a:pt x="1226494" y="198013"/>
                    <a:pt x="1255816" y="189181"/>
                  </a:cubicBezTo>
                  <a:cubicBezTo>
                    <a:pt x="1271479" y="184471"/>
                    <a:pt x="1288437" y="184000"/>
                    <a:pt x="1304099" y="179289"/>
                  </a:cubicBezTo>
                  <a:cubicBezTo>
                    <a:pt x="1326592" y="172459"/>
                    <a:pt x="1349437" y="167631"/>
                    <a:pt x="1371930" y="160801"/>
                  </a:cubicBezTo>
                  <a:cubicBezTo>
                    <a:pt x="1402666" y="151497"/>
                    <a:pt x="1433048" y="140899"/>
                    <a:pt x="1462725" y="128769"/>
                  </a:cubicBezTo>
                  <a:cubicBezTo>
                    <a:pt x="1493461" y="116169"/>
                    <a:pt x="1523137" y="101213"/>
                    <a:pt x="1550929" y="82489"/>
                  </a:cubicBezTo>
                  <a:cubicBezTo>
                    <a:pt x="1575894" y="65649"/>
                    <a:pt x="1600742" y="48691"/>
                    <a:pt x="1623352" y="28671"/>
                  </a:cubicBezTo>
                  <a:cubicBezTo>
                    <a:pt x="1632655" y="20428"/>
                    <a:pt x="1641134" y="11125"/>
                    <a:pt x="1651026" y="3352"/>
                  </a:cubicBezTo>
                  <a:cubicBezTo>
                    <a:pt x="1656326" y="-769"/>
                    <a:pt x="1659741" y="-1005"/>
                    <a:pt x="1665511" y="2175"/>
                  </a:cubicBezTo>
                  <a:cubicBezTo>
                    <a:pt x="1692479" y="17366"/>
                    <a:pt x="1717680" y="35384"/>
                    <a:pt x="1743470" y="52459"/>
                  </a:cubicBezTo>
                  <a:cubicBezTo>
                    <a:pt x="1763725" y="65766"/>
                    <a:pt x="1781389" y="82253"/>
                    <a:pt x="1800231" y="97327"/>
                  </a:cubicBezTo>
                  <a:cubicBezTo>
                    <a:pt x="1813774" y="108161"/>
                    <a:pt x="1826021" y="120290"/>
                    <a:pt x="1837915" y="132773"/>
                  </a:cubicBezTo>
                  <a:cubicBezTo>
                    <a:pt x="1840035" y="135011"/>
                    <a:pt x="1842390" y="137248"/>
                    <a:pt x="1844156" y="139839"/>
                  </a:cubicBezTo>
                  <a:cubicBezTo>
                    <a:pt x="1848160" y="145845"/>
                    <a:pt x="1847925" y="150084"/>
                    <a:pt x="1843685" y="155972"/>
                  </a:cubicBezTo>
                  <a:cubicBezTo>
                    <a:pt x="1824608" y="182822"/>
                    <a:pt x="1805530" y="209554"/>
                    <a:pt x="1786453" y="236404"/>
                  </a:cubicBezTo>
                  <a:cubicBezTo>
                    <a:pt x="1777150" y="249476"/>
                    <a:pt x="1768318" y="262900"/>
                    <a:pt x="1759603" y="276325"/>
                  </a:cubicBezTo>
                  <a:cubicBezTo>
                    <a:pt x="1752302" y="287631"/>
                    <a:pt x="1743116" y="298111"/>
                    <a:pt x="1735109" y="309181"/>
                  </a:cubicBezTo>
                  <a:cubicBezTo>
                    <a:pt x="1715913" y="335795"/>
                    <a:pt x="1696483" y="362410"/>
                    <a:pt x="1676816" y="388671"/>
                  </a:cubicBezTo>
                  <a:cubicBezTo>
                    <a:pt x="1647611" y="427885"/>
                    <a:pt x="1618524" y="467218"/>
                    <a:pt x="1588730" y="505962"/>
                  </a:cubicBezTo>
                  <a:cubicBezTo>
                    <a:pt x="1575894" y="522684"/>
                    <a:pt x="1561880" y="538464"/>
                    <a:pt x="1549986" y="556011"/>
                  </a:cubicBezTo>
                  <a:cubicBezTo>
                    <a:pt x="1539506" y="571555"/>
                    <a:pt x="1526669" y="585451"/>
                    <a:pt x="1514893" y="600054"/>
                  </a:cubicBezTo>
                  <a:cubicBezTo>
                    <a:pt x="1496640" y="622546"/>
                    <a:pt x="1478387" y="645039"/>
                    <a:pt x="1460016" y="667414"/>
                  </a:cubicBezTo>
                  <a:cubicBezTo>
                    <a:pt x="1442116" y="689200"/>
                    <a:pt x="1424805" y="711457"/>
                    <a:pt x="1406199" y="732536"/>
                  </a:cubicBezTo>
                  <a:cubicBezTo>
                    <a:pt x="1380762" y="761270"/>
                    <a:pt x="1356150" y="790711"/>
                    <a:pt x="1330831" y="819563"/>
                  </a:cubicBezTo>
                  <a:cubicBezTo>
                    <a:pt x="1314933" y="837698"/>
                    <a:pt x="1297975" y="854773"/>
                    <a:pt x="1282195" y="873027"/>
                  </a:cubicBezTo>
                  <a:cubicBezTo>
                    <a:pt x="1264766" y="893164"/>
                    <a:pt x="1245689" y="911770"/>
                    <a:pt x="1227907" y="931554"/>
                  </a:cubicBezTo>
                  <a:cubicBezTo>
                    <a:pt x="1201410" y="960995"/>
                    <a:pt x="1173618" y="989140"/>
                    <a:pt x="1145355" y="1016814"/>
                  </a:cubicBezTo>
                  <a:cubicBezTo>
                    <a:pt x="1119683" y="1042015"/>
                    <a:pt x="1093069" y="1066274"/>
                    <a:pt x="1066808" y="1090769"/>
                  </a:cubicBezTo>
                  <a:cubicBezTo>
                    <a:pt x="1041371" y="1114557"/>
                    <a:pt x="1015110" y="1137403"/>
                    <a:pt x="989085" y="1160602"/>
                  </a:cubicBezTo>
                  <a:cubicBezTo>
                    <a:pt x="966357" y="1180857"/>
                    <a:pt x="941862" y="1198875"/>
                    <a:pt x="918428" y="1218305"/>
                  </a:cubicBezTo>
                  <a:cubicBezTo>
                    <a:pt x="899115" y="1234321"/>
                    <a:pt x="879213" y="1249512"/>
                    <a:pt x="859193" y="1264468"/>
                  </a:cubicBezTo>
                  <a:cubicBezTo>
                    <a:pt x="842000" y="1277187"/>
                    <a:pt x="825042" y="1290376"/>
                    <a:pt x="806318" y="1300974"/>
                  </a:cubicBezTo>
                  <a:cubicBezTo>
                    <a:pt x="798546" y="1305332"/>
                    <a:pt x="791715" y="1311573"/>
                    <a:pt x="784296" y="1316637"/>
                  </a:cubicBezTo>
                  <a:cubicBezTo>
                    <a:pt x="758507" y="1334301"/>
                    <a:pt x="731892" y="1350788"/>
                    <a:pt x="704454" y="1365979"/>
                  </a:cubicBezTo>
                  <a:cubicBezTo>
                    <a:pt x="678075" y="1380582"/>
                    <a:pt x="652049" y="1395891"/>
                    <a:pt x="624729" y="1408374"/>
                  </a:cubicBezTo>
                  <a:cubicBezTo>
                    <a:pt x="599528" y="1419914"/>
                    <a:pt x="574091" y="1430984"/>
                    <a:pt x="548301" y="1441229"/>
                  </a:cubicBezTo>
                  <a:cubicBezTo>
                    <a:pt x="530519" y="1448295"/>
                    <a:pt x="511795" y="1452888"/>
                    <a:pt x="494484" y="1461013"/>
                  </a:cubicBezTo>
                  <a:cubicBezTo>
                    <a:pt x="490597" y="1462780"/>
                    <a:pt x="486358" y="1464311"/>
                    <a:pt x="482236" y="1465017"/>
                  </a:cubicBezTo>
                  <a:cubicBezTo>
                    <a:pt x="466574" y="1467373"/>
                    <a:pt x="451854" y="1472436"/>
                    <a:pt x="436898" y="1477382"/>
                  </a:cubicBezTo>
                  <a:cubicBezTo>
                    <a:pt x="427595" y="1480444"/>
                    <a:pt x="419705" y="1479855"/>
                    <a:pt x="411461" y="1474085"/>
                  </a:cubicBezTo>
                  <a:cubicBezTo>
                    <a:pt x="400980" y="1466666"/>
                    <a:pt x="389204" y="1460778"/>
                    <a:pt x="378606" y="1453477"/>
                  </a:cubicBezTo>
                  <a:cubicBezTo>
                    <a:pt x="362354" y="1442054"/>
                    <a:pt x="345985" y="1430984"/>
                    <a:pt x="331030" y="1417441"/>
                  </a:cubicBezTo>
                  <a:cubicBezTo>
                    <a:pt x="318547" y="1406254"/>
                    <a:pt x="305004" y="1396126"/>
                    <a:pt x="293817" y="1383644"/>
                  </a:cubicBezTo>
                  <a:cubicBezTo>
                    <a:pt x="274504" y="1361975"/>
                    <a:pt x="253071" y="1342427"/>
                    <a:pt x="235171" y="1319463"/>
                  </a:cubicBezTo>
                  <a:cubicBezTo>
                    <a:pt x="221746" y="1302270"/>
                    <a:pt x="207968" y="1285077"/>
                    <a:pt x="194779" y="1267648"/>
                  </a:cubicBezTo>
                  <a:cubicBezTo>
                    <a:pt x="180647" y="1249041"/>
                    <a:pt x="168400" y="1228786"/>
                    <a:pt x="155211" y="1209356"/>
                  </a:cubicBezTo>
                  <a:cubicBezTo>
                    <a:pt x="129303" y="1170965"/>
                    <a:pt x="108695" y="1129630"/>
                    <a:pt x="87144" y="1088767"/>
                  </a:cubicBezTo>
                  <a:cubicBezTo>
                    <a:pt x="71835" y="1059562"/>
                    <a:pt x="59823" y="1029062"/>
                    <a:pt x="47694" y="998443"/>
                  </a:cubicBezTo>
                  <a:cubicBezTo>
                    <a:pt x="42512" y="985372"/>
                    <a:pt x="38862" y="971476"/>
                    <a:pt x="33091" y="958875"/>
                  </a:cubicBezTo>
                  <a:cubicBezTo>
                    <a:pt x="23435" y="937325"/>
                    <a:pt x="20726" y="913890"/>
                    <a:pt x="12954" y="891869"/>
                  </a:cubicBezTo>
                  <a:cubicBezTo>
                    <a:pt x="9303" y="881623"/>
                    <a:pt x="6830" y="870083"/>
                    <a:pt x="6595" y="858542"/>
                  </a:cubicBezTo>
                  <a:cubicBezTo>
                    <a:pt x="6359" y="847943"/>
                    <a:pt x="1766" y="838169"/>
                    <a:pt x="1178" y="827335"/>
                  </a:cubicBezTo>
                  <a:cubicBezTo>
                    <a:pt x="824" y="816619"/>
                    <a:pt x="353" y="806020"/>
                    <a:pt x="0" y="794715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1" name="任意多边形: 形状 100"/>
            <p:cNvSpPr/>
            <p:nvPr>
              <p:custDataLst>
                <p:tags r:id="rId5"/>
              </p:custDataLst>
            </p:nvPr>
          </p:nvSpPr>
          <p:spPr>
            <a:xfrm>
              <a:off x="11383605" y="353727"/>
              <a:ext cx="496125" cy="481988"/>
            </a:xfrm>
            <a:custGeom>
              <a:avLst/>
              <a:gdLst>
                <a:gd name="connsiteX0" fmla="*/ 670729 w 1553691"/>
                <a:gd name="connsiteY0" fmla="*/ 1548242 h 1548472"/>
                <a:gd name="connsiteX1" fmla="*/ 634929 w 1553691"/>
                <a:gd name="connsiteY1" fmla="*/ 1548124 h 1548472"/>
                <a:gd name="connsiteX2" fmla="*/ 570866 w 1553691"/>
                <a:gd name="connsiteY2" fmla="*/ 1542354 h 1548472"/>
                <a:gd name="connsiteX3" fmla="*/ 516460 w 1553691"/>
                <a:gd name="connsiteY3" fmla="*/ 1535406 h 1548472"/>
                <a:gd name="connsiteX4" fmla="*/ 464880 w 1553691"/>
                <a:gd name="connsiteY4" fmla="*/ 1524690 h 1548472"/>
                <a:gd name="connsiteX5" fmla="*/ 422604 w 1553691"/>
                <a:gd name="connsiteY5" fmla="*/ 1514798 h 1548472"/>
                <a:gd name="connsiteX6" fmla="*/ 365018 w 1553691"/>
                <a:gd name="connsiteY6" fmla="*/ 1498782 h 1548472"/>
                <a:gd name="connsiteX7" fmla="*/ 301544 w 1553691"/>
                <a:gd name="connsiteY7" fmla="*/ 1477703 h 1548472"/>
                <a:gd name="connsiteX8" fmla="*/ 245843 w 1553691"/>
                <a:gd name="connsiteY8" fmla="*/ 1455917 h 1548472"/>
                <a:gd name="connsiteX9" fmla="*/ 197207 w 1553691"/>
                <a:gd name="connsiteY9" fmla="*/ 1435426 h 1548472"/>
                <a:gd name="connsiteX10" fmla="*/ 128551 w 1553691"/>
                <a:gd name="connsiteY10" fmla="*/ 1402099 h 1548472"/>
                <a:gd name="connsiteX11" fmla="*/ 50357 w 1553691"/>
                <a:gd name="connsiteY11" fmla="*/ 1356761 h 1548472"/>
                <a:gd name="connsiteX12" fmla="*/ 4783 w 1553691"/>
                <a:gd name="connsiteY12" fmla="*/ 1323905 h 1548472"/>
                <a:gd name="connsiteX13" fmla="*/ 7492 w 1553691"/>
                <a:gd name="connsiteY13" fmla="*/ 1310951 h 1548472"/>
                <a:gd name="connsiteX14" fmla="*/ 57541 w 1553691"/>
                <a:gd name="connsiteY14" fmla="*/ 1293994 h 1548472"/>
                <a:gd name="connsiteX15" fmla="*/ 103821 w 1553691"/>
                <a:gd name="connsiteY15" fmla="*/ 1277036 h 1548472"/>
                <a:gd name="connsiteX16" fmla="*/ 160583 w 1553691"/>
                <a:gd name="connsiteY16" fmla="*/ 1254543 h 1548472"/>
                <a:gd name="connsiteX17" fmla="*/ 234891 w 1553691"/>
                <a:gd name="connsiteY17" fmla="*/ 1219450 h 1548472"/>
                <a:gd name="connsiteX18" fmla="*/ 267511 w 1553691"/>
                <a:gd name="connsiteY18" fmla="*/ 1203199 h 1548472"/>
                <a:gd name="connsiteX19" fmla="*/ 358423 w 1553691"/>
                <a:gd name="connsiteY19" fmla="*/ 1151972 h 1548472"/>
                <a:gd name="connsiteX20" fmla="*/ 433909 w 1553691"/>
                <a:gd name="connsiteY20" fmla="*/ 1102159 h 1548472"/>
                <a:gd name="connsiteX21" fmla="*/ 480307 w 1553691"/>
                <a:gd name="connsiteY21" fmla="*/ 1068361 h 1548472"/>
                <a:gd name="connsiteX22" fmla="*/ 506333 w 1553691"/>
                <a:gd name="connsiteY22" fmla="*/ 1048577 h 1548472"/>
                <a:gd name="connsiteX23" fmla="*/ 553438 w 1553691"/>
                <a:gd name="connsiteY23" fmla="*/ 1011835 h 1548472"/>
                <a:gd name="connsiteX24" fmla="*/ 597598 w 1553691"/>
                <a:gd name="connsiteY24" fmla="*/ 975093 h 1548472"/>
                <a:gd name="connsiteX25" fmla="*/ 642466 w 1553691"/>
                <a:gd name="connsiteY25" fmla="*/ 933759 h 1548472"/>
                <a:gd name="connsiteX26" fmla="*/ 699698 w 1553691"/>
                <a:gd name="connsiteY26" fmla="*/ 879942 h 1548472"/>
                <a:gd name="connsiteX27" fmla="*/ 747039 w 1553691"/>
                <a:gd name="connsiteY27" fmla="*/ 831306 h 1548472"/>
                <a:gd name="connsiteX28" fmla="*/ 790375 w 1553691"/>
                <a:gd name="connsiteY28" fmla="*/ 785025 h 1548472"/>
                <a:gd name="connsiteX29" fmla="*/ 861386 w 1553691"/>
                <a:gd name="connsiteY29" fmla="*/ 705300 h 1548472"/>
                <a:gd name="connsiteX30" fmla="*/ 889766 w 1553691"/>
                <a:gd name="connsiteY30" fmla="*/ 672327 h 1548472"/>
                <a:gd name="connsiteX31" fmla="*/ 954889 w 1553691"/>
                <a:gd name="connsiteY31" fmla="*/ 593779 h 1548472"/>
                <a:gd name="connsiteX32" fmla="*/ 1046979 w 1553691"/>
                <a:gd name="connsiteY32" fmla="*/ 478019 h 1548472"/>
                <a:gd name="connsiteX33" fmla="*/ 1107273 w 1553691"/>
                <a:gd name="connsiteY33" fmla="*/ 398529 h 1548472"/>
                <a:gd name="connsiteX34" fmla="*/ 1173220 w 1553691"/>
                <a:gd name="connsiteY34" fmla="*/ 311503 h 1548472"/>
                <a:gd name="connsiteX35" fmla="*/ 1221856 w 1553691"/>
                <a:gd name="connsiteY35" fmla="*/ 246734 h 1548472"/>
                <a:gd name="connsiteX36" fmla="*/ 1258716 w 1553691"/>
                <a:gd name="connsiteY36" fmla="*/ 198098 h 1548472"/>
                <a:gd name="connsiteX37" fmla="*/ 1293338 w 1553691"/>
                <a:gd name="connsiteY37" fmla="*/ 152289 h 1548472"/>
                <a:gd name="connsiteX38" fmla="*/ 1328784 w 1553691"/>
                <a:gd name="connsiteY38" fmla="*/ 105537 h 1548472"/>
                <a:gd name="connsiteX39" fmla="*/ 1392729 w 1553691"/>
                <a:gd name="connsiteY39" fmla="*/ 23221 h 1548472"/>
                <a:gd name="connsiteX40" fmla="*/ 1407331 w 1553691"/>
                <a:gd name="connsiteY40" fmla="*/ 4850 h 1548472"/>
                <a:gd name="connsiteX41" fmla="*/ 1419932 w 1553691"/>
                <a:gd name="connsiteY41" fmla="*/ 2848 h 1548472"/>
                <a:gd name="connsiteX42" fmla="*/ 1441600 w 1553691"/>
                <a:gd name="connsiteY42" fmla="*/ 22397 h 1548472"/>
                <a:gd name="connsiteX43" fmla="*/ 1479637 w 1553691"/>
                <a:gd name="connsiteY43" fmla="*/ 61965 h 1548472"/>
                <a:gd name="connsiteX44" fmla="*/ 1539578 w 1553691"/>
                <a:gd name="connsiteY44" fmla="*/ 136626 h 1548472"/>
                <a:gd name="connsiteX45" fmla="*/ 1545113 w 1553691"/>
                <a:gd name="connsiteY45" fmla="*/ 144281 h 1548472"/>
                <a:gd name="connsiteX46" fmla="*/ 1550884 w 1553691"/>
                <a:gd name="connsiteY46" fmla="*/ 182907 h 1548472"/>
                <a:gd name="connsiteX47" fmla="*/ 1530864 w 1553691"/>
                <a:gd name="connsiteY47" fmla="*/ 250502 h 1548472"/>
                <a:gd name="connsiteX48" fmla="*/ 1516733 w 1553691"/>
                <a:gd name="connsiteY48" fmla="*/ 308559 h 1548472"/>
                <a:gd name="connsiteX49" fmla="*/ 1495418 w 1553691"/>
                <a:gd name="connsiteY49" fmla="*/ 408186 h 1548472"/>
                <a:gd name="connsiteX50" fmla="*/ 1488587 w 1553691"/>
                <a:gd name="connsiteY50" fmla="*/ 435507 h 1548472"/>
                <a:gd name="connsiteX51" fmla="*/ 1475987 w 1553691"/>
                <a:gd name="connsiteY51" fmla="*/ 504751 h 1548472"/>
                <a:gd name="connsiteX52" fmla="*/ 1462562 w 1553691"/>
                <a:gd name="connsiteY52" fmla="*/ 577410 h 1548472"/>
                <a:gd name="connsiteX53" fmla="*/ 1456909 w 1553691"/>
                <a:gd name="connsiteY53" fmla="*/ 606144 h 1548472"/>
                <a:gd name="connsiteX54" fmla="*/ 1436772 w 1553691"/>
                <a:gd name="connsiteY54" fmla="*/ 702474 h 1548472"/>
                <a:gd name="connsiteX55" fmla="*/ 1426291 w 1553691"/>
                <a:gd name="connsiteY55" fmla="*/ 751816 h 1548472"/>
                <a:gd name="connsiteX56" fmla="*/ 1402503 w 1553691"/>
                <a:gd name="connsiteY56" fmla="*/ 842375 h 1548472"/>
                <a:gd name="connsiteX57" fmla="*/ 1388018 w 1553691"/>
                <a:gd name="connsiteY57" fmla="*/ 889245 h 1548472"/>
                <a:gd name="connsiteX58" fmla="*/ 1345977 w 1553691"/>
                <a:gd name="connsiteY58" fmla="*/ 1008773 h 1548472"/>
                <a:gd name="connsiteX59" fmla="*/ 1313710 w 1553691"/>
                <a:gd name="connsiteY59" fmla="*/ 1082964 h 1548472"/>
                <a:gd name="connsiteX60" fmla="*/ 1302641 w 1553691"/>
                <a:gd name="connsiteY60" fmla="*/ 1103690 h 1548472"/>
                <a:gd name="connsiteX61" fmla="*/ 1254358 w 1553691"/>
                <a:gd name="connsiteY61" fmla="*/ 1186830 h 1548472"/>
                <a:gd name="connsiteX62" fmla="*/ 1185467 w 1553691"/>
                <a:gd name="connsiteY62" fmla="*/ 1280333 h 1548472"/>
                <a:gd name="connsiteX63" fmla="*/ 1140953 w 1553691"/>
                <a:gd name="connsiteY63" fmla="*/ 1328498 h 1548472"/>
                <a:gd name="connsiteX64" fmla="*/ 1105625 w 1553691"/>
                <a:gd name="connsiteY64" fmla="*/ 1364062 h 1548472"/>
                <a:gd name="connsiteX65" fmla="*/ 1074418 w 1553691"/>
                <a:gd name="connsiteY65" fmla="*/ 1390559 h 1548472"/>
                <a:gd name="connsiteX66" fmla="*/ 997754 w 1553691"/>
                <a:gd name="connsiteY66" fmla="*/ 1448733 h 1548472"/>
                <a:gd name="connsiteX67" fmla="*/ 928746 w 1553691"/>
                <a:gd name="connsiteY67" fmla="*/ 1490892 h 1548472"/>
                <a:gd name="connsiteX68" fmla="*/ 859855 w 1553691"/>
                <a:gd name="connsiteY68" fmla="*/ 1520332 h 1548472"/>
                <a:gd name="connsiteX69" fmla="*/ 778128 w 1553691"/>
                <a:gd name="connsiteY69" fmla="*/ 1539528 h 1548472"/>
                <a:gd name="connsiteX70" fmla="*/ 670729 w 1553691"/>
                <a:gd name="connsiteY70" fmla="*/ 1548242 h 154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553691" h="1548472">
                  <a:moveTo>
                    <a:pt x="670729" y="1548242"/>
                  </a:moveTo>
                  <a:cubicBezTo>
                    <a:pt x="657775" y="1548242"/>
                    <a:pt x="646352" y="1548831"/>
                    <a:pt x="634929" y="1548124"/>
                  </a:cubicBezTo>
                  <a:cubicBezTo>
                    <a:pt x="613496" y="1546829"/>
                    <a:pt x="591475" y="1547418"/>
                    <a:pt x="570866" y="1542354"/>
                  </a:cubicBezTo>
                  <a:cubicBezTo>
                    <a:pt x="552613" y="1537879"/>
                    <a:pt x="534360" y="1538703"/>
                    <a:pt x="516460" y="1535406"/>
                  </a:cubicBezTo>
                  <a:cubicBezTo>
                    <a:pt x="499149" y="1532344"/>
                    <a:pt x="481838" y="1529400"/>
                    <a:pt x="464880" y="1524690"/>
                  </a:cubicBezTo>
                  <a:cubicBezTo>
                    <a:pt x="450984" y="1520804"/>
                    <a:pt x="436617" y="1518331"/>
                    <a:pt x="422604" y="1514798"/>
                  </a:cubicBezTo>
                  <a:cubicBezTo>
                    <a:pt x="403291" y="1509852"/>
                    <a:pt x="384213" y="1503963"/>
                    <a:pt x="365018" y="1498782"/>
                  </a:cubicBezTo>
                  <a:cubicBezTo>
                    <a:pt x="343468" y="1492894"/>
                    <a:pt x="322506" y="1485122"/>
                    <a:pt x="301544" y="1477703"/>
                  </a:cubicBezTo>
                  <a:cubicBezTo>
                    <a:pt x="282820" y="1470990"/>
                    <a:pt x="264096" y="1463924"/>
                    <a:pt x="245843" y="1455917"/>
                  </a:cubicBezTo>
                  <a:cubicBezTo>
                    <a:pt x="229827" y="1448851"/>
                    <a:pt x="213458" y="1442021"/>
                    <a:pt x="197207" y="1435426"/>
                  </a:cubicBezTo>
                  <a:cubicBezTo>
                    <a:pt x="173654" y="1425887"/>
                    <a:pt x="151280" y="1413522"/>
                    <a:pt x="128551" y="1402099"/>
                  </a:cubicBezTo>
                  <a:cubicBezTo>
                    <a:pt x="101584" y="1388557"/>
                    <a:pt x="75558" y="1373365"/>
                    <a:pt x="50357" y="1356761"/>
                  </a:cubicBezTo>
                  <a:cubicBezTo>
                    <a:pt x="34695" y="1346398"/>
                    <a:pt x="19739" y="1335210"/>
                    <a:pt x="4783" y="1323905"/>
                  </a:cubicBezTo>
                  <a:cubicBezTo>
                    <a:pt x="-2518" y="1318370"/>
                    <a:pt x="-1340" y="1314720"/>
                    <a:pt x="7492" y="1310951"/>
                  </a:cubicBezTo>
                  <a:cubicBezTo>
                    <a:pt x="23743" y="1304121"/>
                    <a:pt x="40701" y="1299057"/>
                    <a:pt x="57541" y="1293994"/>
                  </a:cubicBezTo>
                  <a:cubicBezTo>
                    <a:pt x="73321" y="1289283"/>
                    <a:pt x="88512" y="1282924"/>
                    <a:pt x="103821" y="1277036"/>
                  </a:cubicBezTo>
                  <a:cubicBezTo>
                    <a:pt x="122781" y="1269735"/>
                    <a:pt x="141976" y="1262669"/>
                    <a:pt x="160583" y="1254543"/>
                  </a:cubicBezTo>
                  <a:cubicBezTo>
                    <a:pt x="185666" y="1243474"/>
                    <a:pt x="210632" y="1232404"/>
                    <a:pt x="234891" y="1219450"/>
                  </a:cubicBezTo>
                  <a:cubicBezTo>
                    <a:pt x="245607" y="1213797"/>
                    <a:pt x="256794" y="1208969"/>
                    <a:pt x="267511" y="1203199"/>
                  </a:cubicBezTo>
                  <a:cubicBezTo>
                    <a:pt x="298129" y="1186594"/>
                    <a:pt x="328865" y="1170461"/>
                    <a:pt x="358423" y="1151972"/>
                  </a:cubicBezTo>
                  <a:cubicBezTo>
                    <a:pt x="383978" y="1135957"/>
                    <a:pt x="408943" y="1119117"/>
                    <a:pt x="433909" y="1102159"/>
                  </a:cubicBezTo>
                  <a:cubicBezTo>
                    <a:pt x="449689" y="1091442"/>
                    <a:pt x="465705" y="1080844"/>
                    <a:pt x="480307" y="1068361"/>
                  </a:cubicBezTo>
                  <a:cubicBezTo>
                    <a:pt x="488551" y="1061413"/>
                    <a:pt x="497618" y="1055054"/>
                    <a:pt x="506333" y="1048577"/>
                  </a:cubicBezTo>
                  <a:cubicBezTo>
                    <a:pt x="522348" y="1036683"/>
                    <a:pt x="538364" y="1024789"/>
                    <a:pt x="553438" y="1011835"/>
                  </a:cubicBezTo>
                  <a:cubicBezTo>
                    <a:pt x="567922" y="999352"/>
                    <a:pt x="583938" y="988518"/>
                    <a:pt x="597598" y="975093"/>
                  </a:cubicBezTo>
                  <a:cubicBezTo>
                    <a:pt x="612083" y="960844"/>
                    <a:pt x="627981" y="948008"/>
                    <a:pt x="642466" y="933759"/>
                  </a:cubicBezTo>
                  <a:cubicBezTo>
                    <a:pt x="661190" y="915388"/>
                    <a:pt x="681327" y="898548"/>
                    <a:pt x="699698" y="879942"/>
                  </a:cubicBezTo>
                  <a:cubicBezTo>
                    <a:pt x="715596" y="863926"/>
                    <a:pt x="732083" y="848381"/>
                    <a:pt x="747039" y="831306"/>
                  </a:cubicBezTo>
                  <a:cubicBezTo>
                    <a:pt x="760935" y="815408"/>
                    <a:pt x="776126" y="800570"/>
                    <a:pt x="790375" y="785025"/>
                  </a:cubicBezTo>
                  <a:cubicBezTo>
                    <a:pt x="814399" y="758764"/>
                    <a:pt x="839482" y="733445"/>
                    <a:pt x="861386" y="705300"/>
                  </a:cubicBezTo>
                  <a:cubicBezTo>
                    <a:pt x="870336" y="693877"/>
                    <a:pt x="880110" y="683161"/>
                    <a:pt x="889766" y="672327"/>
                  </a:cubicBezTo>
                  <a:cubicBezTo>
                    <a:pt x="912495" y="647008"/>
                    <a:pt x="933810" y="620394"/>
                    <a:pt x="954889" y="593779"/>
                  </a:cubicBezTo>
                  <a:cubicBezTo>
                    <a:pt x="985625" y="555153"/>
                    <a:pt x="1017303" y="517352"/>
                    <a:pt x="1046979" y="478019"/>
                  </a:cubicBezTo>
                  <a:cubicBezTo>
                    <a:pt x="1066999" y="451522"/>
                    <a:pt x="1087725" y="425497"/>
                    <a:pt x="1107273" y="398529"/>
                  </a:cubicBezTo>
                  <a:cubicBezTo>
                    <a:pt x="1128588" y="369089"/>
                    <a:pt x="1152141" y="341179"/>
                    <a:pt x="1173220" y="311503"/>
                  </a:cubicBezTo>
                  <a:cubicBezTo>
                    <a:pt x="1188883" y="289482"/>
                    <a:pt x="1205369" y="268049"/>
                    <a:pt x="1221856" y="246734"/>
                  </a:cubicBezTo>
                  <a:cubicBezTo>
                    <a:pt x="1234339" y="230601"/>
                    <a:pt x="1245997" y="213996"/>
                    <a:pt x="1258716" y="198098"/>
                  </a:cubicBezTo>
                  <a:cubicBezTo>
                    <a:pt x="1270610" y="183142"/>
                    <a:pt x="1281915" y="167598"/>
                    <a:pt x="1293338" y="152289"/>
                  </a:cubicBezTo>
                  <a:cubicBezTo>
                    <a:pt x="1304996" y="136626"/>
                    <a:pt x="1316890" y="121082"/>
                    <a:pt x="1328784" y="105537"/>
                  </a:cubicBezTo>
                  <a:cubicBezTo>
                    <a:pt x="1349981" y="77981"/>
                    <a:pt x="1371178" y="50424"/>
                    <a:pt x="1392729" y="23221"/>
                  </a:cubicBezTo>
                  <a:cubicBezTo>
                    <a:pt x="1397557" y="17098"/>
                    <a:pt x="1403092" y="11445"/>
                    <a:pt x="1407331" y="4850"/>
                  </a:cubicBezTo>
                  <a:cubicBezTo>
                    <a:pt x="1411218" y="-1038"/>
                    <a:pt x="1414044" y="-1391"/>
                    <a:pt x="1419932" y="2848"/>
                  </a:cubicBezTo>
                  <a:cubicBezTo>
                    <a:pt x="1427940" y="8501"/>
                    <a:pt x="1434534" y="15802"/>
                    <a:pt x="1441600" y="22397"/>
                  </a:cubicBezTo>
                  <a:cubicBezTo>
                    <a:pt x="1454907" y="34880"/>
                    <a:pt x="1467037" y="48658"/>
                    <a:pt x="1479637" y="61965"/>
                  </a:cubicBezTo>
                  <a:cubicBezTo>
                    <a:pt x="1501659" y="85164"/>
                    <a:pt x="1522385" y="109541"/>
                    <a:pt x="1539578" y="136626"/>
                  </a:cubicBezTo>
                  <a:cubicBezTo>
                    <a:pt x="1541227" y="139217"/>
                    <a:pt x="1543229" y="141690"/>
                    <a:pt x="1545113" y="144281"/>
                  </a:cubicBezTo>
                  <a:cubicBezTo>
                    <a:pt x="1553828" y="156175"/>
                    <a:pt x="1556183" y="168422"/>
                    <a:pt x="1550884" y="182907"/>
                  </a:cubicBezTo>
                  <a:cubicBezTo>
                    <a:pt x="1542758" y="204928"/>
                    <a:pt x="1537459" y="227892"/>
                    <a:pt x="1530864" y="250502"/>
                  </a:cubicBezTo>
                  <a:cubicBezTo>
                    <a:pt x="1525329" y="269698"/>
                    <a:pt x="1522150" y="289364"/>
                    <a:pt x="1516733" y="308559"/>
                  </a:cubicBezTo>
                  <a:cubicBezTo>
                    <a:pt x="1507429" y="341297"/>
                    <a:pt x="1502483" y="374977"/>
                    <a:pt x="1495418" y="408186"/>
                  </a:cubicBezTo>
                  <a:cubicBezTo>
                    <a:pt x="1493416" y="417371"/>
                    <a:pt x="1490118" y="426086"/>
                    <a:pt x="1488587" y="435507"/>
                  </a:cubicBezTo>
                  <a:cubicBezTo>
                    <a:pt x="1484819" y="458706"/>
                    <a:pt x="1479637" y="481552"/>
                    <a:pt x="1475987" y="504751"/>
                  </a:cubicBezTo>
                  <a:cubicBezTo>
                    <a:pt x="1472101" y="529128"/>
                    <a:pt x="1465977" y="553033"/>
                    <a:pt x="1462562" y="577410"/>
                  </a:cubicBezTo>
                  <a:cubicBezTo>
                    <a:pt x="1461267" y="586949"/>
                    <a:pt x="1458794" y="596488"/>
                    <a:pt x="1456909" y="606144"/>
                  </a:cubicBezTo>
                  <a:cubicBezTo>
                    <a:pt x="1450432" y="638293"/>
                    <a:pt x="1443485" y="670325"/>
                    <a:pt x="1436772" y="702474"/>
                  </a:cubicBezTo>
                  <a:cubicBezTo>
                    <a:pt x="1433357" y="718960"/>
                    <a:pt x="1431237" y="736036"/>
                    <a:pt x="1426291" y="751816"/>
                  </a:cubicBezTo>
                  <a:cubicBezTo>
                    <a:pt x="1416870" y="781610"/>
                    <a:pt x="1412278" y="812581"/>
                    <a:pt x="1402503" y="842375"/>
                  </a:cubicBezTo>
                  <a:cubicBezTo>
                    <a:pt x="1397439" y="857802"/>
                    <a:pt x="1392258" y="873465"/>
                    <a:pt x="1388018" y="889245"/>
                  </a:cubicBezTo>
                  <a:cubicBezTo>
                    <a:pt x="1376949" y="930108"/>
                    <a:pt x="1361169" y="969323"/>
                    <a:pt x="1345977" y="1008773"/>
                  </a:cubicBezTo>
                  <a:cubicBezTo>
                    <a:pt x="1336203" y="1033974"/>
                    <a:pt x="1323367" y="1057763"/>
                    <a:pt x="1313710" y="1082964"/>
                  </a:cubicBezTo>
                  <a:cubicBezTo>
                    <a:pt x="1310884" y="1090265"/>
                    <a:pt x="1306527" y="1096860"/>
                    <a:pt x="1302641" y="1103690"/>
                  </a:cubicBezTo>
                  <a:cubicBezTo>
                    <a:pt x="1286625" y="1131482"/>
                    <a:pt x="1271552" y="1159627"/>
                    <a:pt x="1254358" y="1186830"/>
                  </a:cubicBezTo>
                  <a:cubicBezTo>
                    <a:pt x="1233514" y="1219686"/>
                    <a:pt x="1209255" y="1249715"/>
                    <a:pt x="1185467" y="1280333"/>
                  </a:cubicBezTo>
                  <a:cubicBezTo>
                    <a:pt x="1172043" y="1297526"/>
                    <a:pt x="1156145" y="1312835"/>
                    <a:pt x="1140953" y="1328498"/>
                  </a:cubicBezTo>
                  <a:cubicBezTo>
                    <a:pt x="1129295" y="1340510"/>
                    <a:pt x="1117048" y="1351815"/>
                    <a:pt x="1105625" y="1364062"/>
                  </a:cubicBezTo>
                  <a:cubicBezTo>
                    <a:pt x="1096439" y="1374072"/>
                    <a:pt x="1084545" y="1381373"/>
                    <a:pt x="1074418" y="1390559"/>
                  </a:cubicBezTo>
                  <a:cubicBezTo>
                    <a:pt x="1050630" y="1412345"/>
                    <a:pt x="1023662" y="1429891"/>
                    <a:pt x="997754" y="1448733"/>
                  </a:cubicBezTo>
                  <a:cubicBezTo>
                    <a:pt x="975968" y="1464513"/>
                    <a:pt x="953005" y="1479116"/>
                    <a:pt x="928746" y="1490892"/>
                  </a:cubicBezTo>
                  <a:cubicBezTo>
                    <a:pt x="906253" y="1501726"/>
                    <a:pt x="883761" y="1512796"/>
                    <a:pt x="859855" y="1520332"/>
                  </a:cubicBezTo>
                  <a:cubicBezTo>
                    <a:pt x="833005" y="1528811"/>
                    <a:pt x="805920" y="1534935"/>
                    <a:pt x="778128" y="1539528"/>
                  </a:cubicBezTo>
                  <a:cubicBezTo>
                    <a:pt x="741739" y="1545651"/>
                    <a:pt x="705704" y="1548713"/>
                    <a:pt x="670729" y="1548242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2" name="任意多边形: 形状 101"/>
            <p:cNvSpPr/>
            <p:nvPr>
              <p:custDataLst>
                <p:tags r:id="rId6"/>
              </p:custDataLst>
            </p:nvPr>
          </p:nvSpPr>
          <p:spPr>
            <a:xfrm>
              <a:off x="11224776" y="186504"/>
              <a:ext cx="514472" cy="313785"/>
            </a:xfrm>
            <a:custGeom>
              <a:avLst/>
              <a:gdLst>
                <a:gd name="connsiteX0" fmla="*/ 513 w 1611148"/>
                <a:gd name="connsiteY0" fmla="*/ 866048 h 1008091"/>
                <a:gd name="connsiteX1" fmla="*/ 2868 w 1611148"/>
                <a:gd name="connsiteY1" fmla="*/ 778904 h 1008091"/>
                <a:gd name="connsiteX2" fmla="*/ 10169 w 1611148"/>
                <a:gd name="connsiteY2" fmla="*/ 712486 h 1008091"/>
                <a:gd name="connsiteX3" fmla="*/ 21710 w 1611148"/>
                <a:gd name="connsiteY3" fmla="*/ 645480 h 1008091"/>
                <a:gd name="connsiteX4" fmla="*/ 24654 w 1611148"/>
                <a:gd name="connsiteY4" fmla="*/ 631701 h 1008091"/>
                <a:gd name="connsiteX5" fmla="*/ 47971 w 1611148"/>
                <a:gd name="connsiteY5" fmla="*/ 549386 h 1008091"/>
                <a:gd name="connsiteX6" fmla="*/ 70699 w 1611148"/>
                <a:gd name="connsiteY6" fmla="*/ 481555 h 1008091"/>
                <a:gd name="connsiteX7" fmla="*/ 101553 w 1611148"/>
                <a:gd name="connsiteY7" fmla="*/ 406893 h 1008091"/>
                <a:gd name="connsiteX8" fmla="*/ 154193 w 1611148"/>
                <a:gd name="connsiteY8" fmla="*/ 305736 h 1008091"/>
                <a:gd name="connsiteX9" fmla="*/ 192936 w 1611148"/>
                <a:gd name="connsiteY9" fmla="*/ 245677 h 1008091"/>
                <a:gd name="connsiteX10" fmla="*/ 219080 w 1611148"/>
                <a:gd name="connsiteY10" fmla="*/ 210937 h 1008091"/>
                <a:gd name="connsiteX11" fmla="*/ 277136 w 1611148"/>
                <a:gd name="connsiteY11" fmla="*/ 147934 h 1008091"/>
                <a:gd name="connsiteX12" fmla="*/ 362396 w 1611148"/>
                <a:gd name="connsiteY12" fmla="*/ 83754 h 1008091"/>
                <a:gd name="connsiteX13" fmla="*/ 436115 w 1611148"/>
                <a:gd name="connsiteY13" fmla="*/ 53607 h 1008091"/>
                <a:gd name="connsiteX14" fmla="*/ 494761 w 1611148"/>
                <a:gd name="connsiteY14" fmla="*/ 37002 h 1008091"/>
                <a:gd name="connsiteX15" fmla="*/ 545987 w 1611148"/>
                <a:gd name="connsiteY15" fmla="*/ 25933 h 1008091"/>
                <a:gd name="connsiteX16" fmla="*/ 576606 w 1611148"/>
                <a:gd name="connsiteY16" fmla="*/ 17925 h 1008091"/>
                <a:gd name="connsiteX17" fmla="*/ 600982 w 1611148"/>
                <a:gd name="connsiteY17" fmla="*/ 14627 h 1008091"/>
                <a:gd name="connsiteX18" fmla="*/ 618411 w 1611148"/>
                <a:gd name="connsiteY18" fmla="*/ 12154 h 1008091"/>
                <a:gd name="connsiteX19" fmla="*/ 629952 w 1611148"/>
                <a:gd name="connsiteY19" fmla="*/ 10152 h 1008091"/>
                <a:gd name="connsiteX20" fmla="*/ 675290 w 1611148"/>
                <a:gd name="connsiteY20" fmla="*/ 4264 h 1008091"/>
                <a:gd name="connsiteX21" fmla="*/ 681061 w 1611148"/>
                <a:gd name="connsiteY21" fmla="*/ 3322 h 1008091"/>
                <a:gd name="connsiteX22" fmla="*/ 800943 w 1611148"/>
                <a:gd name="connsiteY22" fmla="*/ 967 h 1008091"/>
                <a:gd name="connsiteX23" fmla="*/ 880550 w 1611148"/>
                <a:gd name="connsiteY23" fmla="*/ 6149 h 1008091"/>
                <a:gd name="connsiteX24" fmla="*/ 934014 w 1611148"/>
                <a:gd name="connsiteY24" fmla="*/ 12743 h 1008091"/>
                <a:gd name="connsiteX25" fmla="*/ 986183 w 1611148"/>
                <a:gd name="connsiteY25" fmla="*/ 20162 h 1008091"/>
                <a:gd name="connsiteX26" fmla="*/ 1020569 w 1611148"/>
                <a:gd name="connsiteY26" fmla="*/ 27817 h 1008091"/>
                <a:gd name="connsiteX27" fmla="*/ 1072856 w 1611148"/>
                <a:gd name="connsiteY27" fmla="*/ 40653 h 1008091"/>
                <a:gd name="connsiteX28" fmla="*/ 1102649 w 1611148"/>
                <a:gd name="connsiteY28" fmla="*/ 47248 h 1008091"/>
                <a:gd name="connsiteX29" fmla="*/ 1168714 w 1611148"/>
                <a:gd name="connsiteY29" fmla="*/ 67267 h 1008091"/>
                <a:gd name="connsiteX30" fmla="*/ 1219587 w 1611148"/>
                <a:gd name="connsiteY30" fmla="*/ 85167 h 1008091"/>
                <a:gd name="connsiteX31" fmla="*/ 1277526 w 1611148"/>
                <a:gd name="connsiteY31" fmla="*/ 107542 h 1008091"/>
                <a:gd name="connsiteX32" fmla="*/ 1314150 w 1611148"/>
                <a:gd name="connsiteY32" fmla="*/ 122969 h 1008091"/>
                <a:gd name="connsiteX33" fmla="*/ 1370323 w 1611148"/>
                <a:gd name="connsiteY33" fmla="*/ 149465 h 1008091"/>
                <a:gd name="connsiteX34" fmla="*/ 1409302 w 1611148"/>
                <a:gd name="connsiteY34" fmla="*/ 168189 h 1008091"/>
                <a:gd name="connsiteX35" fmla="*/ 1423552 w 1611148"/>
                <a:gd name="connsiteY35" fmla="*/ 176315 h 1008091"/>
                <a:gd name="connsiteX36" fmla="*/ 1429440 w 1611148"/>
                <a:gd name="connsiteY36" fmla="*/ 180083 h 1008091"/>
                <a:gd name="connsiteX37" fmla="*/ 1497271 w 1611148"/>
                <a:gd name="connsiteY37" fmla="*/ 218592 h 1008091"/>
                <a:gd name="connsiteX38" fmla="*/ 1549793 w 1611148"/>
                <a:gd name="connsiteY38" fmla="*/ 251801 h 1008091"/>
                <a:gd name="connsiteX39" fmla="*/ 1606436 w 1611148"/>
                <a:gd name="connsiteY39" fmla="*/ 291486 h 1008091"/>
                <a:gd name="connsiteX40" fmla="*/ 1606672 w 1611148"/>
                <a:gd name="connsiteY40" fmla="*/ 305853 h 1008091"/>
                <a:gd name="connsiteX41" fmla="*/ 1530597 w 1611148"/>
                <a:gd name="connsiteY41" fmla="*/ 364734 h 1008091"/>
                <a:gd name="connsiteX42" fmla="*/ 1475014 w 1611148"/>
                <a:gd name="connsiteY42" fmla="*/ 399710 h 1008091"/>
                <a:gd name="connsiteX43" fmla="*/ 1436388 w 1611148"/>
                <a:gd name="connsiteY43" fmla="*/ 418787 h 1008091"/>
                <a:gd name="connsiteX44" fmla="*/ 1390696 w 1611148"/>
                <a:gd name="connsiteY44" fmla="*/ 440338 h 1008091"/>
                <a:gd name="connsiteX45" fmla="*/ 1343944 w 1611148"/>
                <a:gd name="connsiteY45" fmla="*/ 459062 h 1008091"/>
                <a:gd name="connsiteX46" fmla="*/ 1271638 w 1611148"/>
                <a:gd name="connsiteY46" fmla="*/ 483557 h 1008091"/>
                <a:gd name="connsiteX47" fmla="*/ 1245613 w 1611148"/>
                <a:gd name="connsiteY47" fmla="*/ 490858 h 1008091"/>
                <a:gd name="connsiteX48" fmla="*/ 1176015 w 1611148"/>
                <a:gd name="connsiteY48" fmla="*/ 511348 h 1008091"/>
                <a:gd name="connsiteX49" fmla="*/ 1135034 w 1611148"/>
                <a:gd name="connsiteY49" fmla="*/ 521594 h 1008091"/>
                <a:gd name="connsiteX50" fmla="*/ 1074740 w 1611148"/>
                <a:gd name="connsiteY50" fmla="*/ 536314 h 1008091"/>
                <a:gd name="connsiteX51" fmla="*/ 1026928 w 1611148"/>
                <a:gd name="connsiteY51" fmla="*/ 547148 h 1008091"/>
                <a:gd name="connsiteX52" fmla="*/ 996310 w 1611148"/>
                <a:gd name="connsiteY52" fmla="*/ 555156 h 1008091"/>
                <a:gd name="connsiteX53" fmla="*/ 938253 w 1611148"/>
                <a:gd name="connsiteY53" fmla="*/ 569405 h 1008091"/>
                <a:gd name="connsiteX54" fmla="*/ 925535 w 1611148"/>
                <a:gd name="connsiteY54" fmla="*/ 571643 h 1008091"/>
                <a:gd name="connsiteX55" fmla="*/ 888087 w 1611148"/>
                <a:gd name="connsiteY55" fmla="*/ 580946 h 1008091"/>
                <a:gd name="connsiteX56" fmla="*/ 849225 w 1611148"/>
                <a:gd name="connsiteY56" fmla="*/ 589778 h 1008091"/>
                <a:gd name="connsiteX57" fmla="*/ 795997 w 1611148"/>
                <a:gd name="connsiteY57" fmla="*/ 603792 h 1008091"/>
                <a:gd name="connsiteX58" fmla="*/ 683769 w 1611148"/>
                <a:gd name="connsiteY58" fmla="*/ 637472 h 1008091"/>
                <a:gd name="connsiteX59" fmla="*/ 615938 w 1611148"/>
                <a:gd name="connsiteY59" fmla="*/ 660200 h 1008091"/>
                <a:gd name="connsiteX60" fmla="*/ 549874 w 1611148"/>
                <a:gd name="connsiteY60" fmla="*/ 684459 h 1008091"/>
                <a:gd name="connsiteX61" fmla="*/ 511012 w 1611148"/>
                <a:gd name="connsiteY61" fmla="*/ 701181 h 1008091"/>
                <a:gd name="connsiteX62" fmla="*/ 466969 w 1611148"/>
                <a:gd name="connsiteY62" fmla="*/ 720612 h 1008091"/>
                <a:gd name="connsiteX63" fmla="*/ 409737 w 1611148"/>
                <a:gd name="connsiteY63" fmla="*/ 746991 h 1008091"/>
                <a:gd name="connsiteX64" fmla="*/ 365576 w 1611148"/>
                <a:gd name="connsiteY64" fmla="*/ 768777 h 1008091"/>
                <a:gd name="connsiteX65" fmla="*/ 332013 w 1611148"/>
                <a:gd name="connsiteY65" fmla="*/ 787854 h 1008091"/>
                <a:gd name="connsiteX66" fmla="*/ 303868 w 1611148"/>
                <a:gd name="connsiteY66" fmla="*/ 804459 h 1008091"/>
                <a:gd name="connsiteX67" fmla="*/ 237450 w 1611148"/>
                <a:gd name="connsiteY67" fmla="*/ 844380 h 1008091"/>
                <a:gd name="connsiteX68" fmla="*/ 186459 w 1611148"/>
                <a:gd name="connsiteY68" fmla="*/ 877942 h 1008091"/>
                <a:gd name="connsiteX69" fmla="*/ 137235 w 1611148"/>
                <a:gd name="connsiteY69" fmla="*/ 913860 h 1008091"/>
                <a:gd name="connsiteX70" fmla="*/ 102024 w 1611148"/>
                <a:gd name="connsiteY70" fmla="*/ 941181 h 1008091"/>
                <a:gd name="connsiteX71" fmla="*/ 50680 w 1611148"/>
                <a:gd name="connsiteY71" fmla="*/ 982280 h 1008091"/>
                <a:gd name="connsiteX72" fmla="*/ 23359 w 1611148"/>
                <a:gd name="connsiteY72" fmla="*/ 1004654 h 1008091"/>
                <a:gd name="connsiteX73" fmla="*/ 9934 w 1611148"/>
                <a:gd name="connsiteY73" fmla="*/ 1000062 h 1008091"/>
                <a:gd name="connsiteX74" fmla="*/ 6048 w 1611148"/>
                <a:gd name="connsiteY74" fmla="*/ 970974 h 1008091"/>
                <a:gd name="connsiteX75" fmla="*/ 513 w 1611148"/>
                <a:gd name="connsiteY75" fmla="*/ 866048 h 100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611148" h="1008091">
                  <a:moveTo>
                    <a:pt x="513" y="866048"/>
                  </a:moveTo>
                  <a:cubicBezTo>
                    <a:pt x="-783" y="836137"/>
                    <a:pt x="513" y="807403"/>
                    <a:pt x="2868" y="778904"/>
                  </a:cubicBezTo>
                  <a:cubicBezTo>
                    <a:pt x="4634" y="756765"/>
                    <a:pt x="6636" y="734626"/>
                    <a:pt x="10169" y="712486"/>
                  </a:cubicBezTo>
                  <a:cubicBezTo>
                    <a:pt x="13702" y="690112"/>
                    <a:pt x="20179" y="668208"/>
                    <a:pt x="21710" y="645480"/>
                  </a:cubicBezTo>
                  <a:cubicBezTo>
                    <a:pt x="22063" y="640887"/>
                    <a:pt x="23123" y="636176"/>
                    <a:pt x="24654" y="631701"/>
                  </a:cubicBezTo>
                  <a:cubicBezTo>
                    <a:pt x="33722" y="604616"/>
                    <a:pt x="38668" y="576353"/>
                    <a:pt x="47971" y="549386"/>
                  </a:cubicBezTo>
                  <a:cubicBezTo>
                    <a:pt x="55743" y="526893"/>
                    <a:pt x="61867" y="503812"/>
                    <a:pt x="70699" y="481555"/>
                  </a:cubicBezTo>
                  <a:cubicBezTo>
                    <a:pt x="80591" y="456471"/>
                    <a:pt x="90719" y="431623"/>
                    <a:pt x="101553" y="406893"/>
                  </a:cubicBezTo>
                  <a:cubicBezTo>
                    <a:pt x="116862" y="372036"/>
                    <a:pt x="134997" y="338709"/>
                    <a:pt x="154193" y="305736"/>
                  </a:cubicBezTo>
                  <a:cubicBezTo>
                    <a:pt x="166204" y="285127"/>
                    <a:pt x="179747" y="265461"/>
                    <a:pt x="192936" y="245677"/>
                  </a:cubicBezTo>
                  <a:cubicBezTo>
                    <a:pt x="200944" y="233665"/>
                    <a:pt x="210130" y="222360"/>
                    <a:pt x="219080" y="210937"/>
                  </a:cubicBezTo>
                  <a:cubicBezTo>
                    <a:pt x="236744" y="188327"/>
                    <a:pt x="255939" y="167129"/>
                    <a:pt x="277136" y="147934"/>
                  </a:cubicBezTo>
                  <a:cubicBezTo>
                    <a:pt x="303633" y="124029"/>
                    <a:pt x="331307" y="101654"/>
                    <a:pt x="362396" y="83754"/>
                  </a:cubicBezTo>
                  <a:cubicBezTo>
                    <a:pt x="385713" y="70329"/>
                    <a:pt x="410914" y="62203"/>
                    <a:pt x="436115" y="53607"/>
                  </a:cubicBezTo>
                  <a:cubicBezTo>
                    <a:pt x="455428" y="47012"/>
                    <a:pt x="475566" y="43361"/>
                    <a:pt x="494761" y="37002"/>
                  </a:cubicBezTo>
                  <a:cubicBezTo>
                    <a:pt x="511601" y="31467"/>
                    <a:pt x="528676" y="28759"/>
                    <a:pt x="545987" y="25933"/>
                  </a:cubicBezTo>
                  <a:cubicBezTo>
                    <a:pt x="556350" y="24284"/>
                    <a:pt x="566243" y="20280"/>
                    <a:pt x="576606" y="17925"/>
                  </a:cubicBezTo>
                  <a:cubicBezTo>
                    <a:pt x="584731" y="16041"/>
                    <a:pt x="592621" y="14510"/>
                    <a:pt x="600982" y="14627"/>
                  </a:cubicBezTo>
                  <a:cubicBezTo>
                    <a:pt x="606871" y="14745"/>
                    <a:pt x="612759" y="14039"/>
                    <a:pt x="618411" y="12154"/>
                  </a:cubicBezTo>
                  <a:cubicBezTo>
                    <a:pt x="622180" y="10859"/>
                    <a:pt x="625948" y="9917"/>
                    <a:pt x="629952" y="10152"/>
                  </a:cubicBezTo>
                  <a:cubicBezTo>
                    <a:pt x="645379" y="10977"/>
                    <a:pt x="660335" y="7326"/>
                    <a:pt x="675290" y="4264"/>
                  </a:cubicBezTo>
                  <a:cubicBezTo>
                    <a:pt x="677175" y="3911"/>
                    <a:pt x="679177" y="3322"/>
                    <a:pt x="681061" y="3322"/>
                  </a:cubicBezTo>
                  <a:cubicBezTo>
                    <a:pt x="721100" y="3911"/>
                    <a:pt x="761021" y="-2330"/>
                    <a:pt x="800943" y="967"/>
                  </a:cubicBezTo>
                  <a:cubicBezTo>
                    <a:pt x="827557" y="3087"/>
                    <a:pt x="854407" y="1438"/>
                    <a:pt x="880550" y="6149"/>
                  </a:cubicBezTo>
                  <a:cubicBezTo>
                    <a:pt x="898332" y="9328"/>
                    <a:pt x="916232" y="10270"/>
                    <a:pt x="934014" y="12743"/>
                  </a:cubicBezTo>
                  <a:cubicBezTo>
                    <a:pt x="951443" y="15098"/>
                    <a:pt x="968754" y="17807"/>
                    <a:pt x="986183" y="20162"/>
                  </a:cubicBezTo>
                  <a:cubicBezTo>
                    <a:pt x="997841" y="21693"/>
                    <a:pt x="1008675" y="26757"/>
                    <a:pt x="1020569" y="27817"/>
                  </a:cubicBezTo>
                  <a:cubicBezTo>
                    <a:pt x="1038705" y="29230"/>
                    <a:pt x="1055662" y="35589"/>
                    <a:pt x="1072856" y="40653"/>
                  </a:cubicBezTo>
                  <a:cubicBezTo>
                    <a:pt x="1082630" y="43479"/>
                    <a:pt x="1092875" y="43715"/>
                    <a:pt x="1102649" y="47248"/>
                  </a:cubicBezTo>
                  <a:cubicBezTo>
                    <a:pt x="1124318" y="55020"/>
                    <a:pt x="1146928" y="59495"/>
                    <a:pt x="1168714" y="67267"/>
                  </a:cubicBezTo>
                  <a:cubicBezTo>
                    <a:pt x="1185554" y="73273"/>
                    <a:pt x="1202983" y="78337"/>
                    <a:pt x="1219587" y="85167"/>
                  </a:cubicBezTo>
                  <a:cubicBezTo>
                    <a:pt x="1238783" y="93057"/>
                    <a:pt x="1258920" y="98121"/>
                    <a:pt x="1277526" y="107542"/>
                  </a:cubicBezTo>
                  <a:cubicBezTo>
                    <a:pt x="1289303" y="113548"/>
                    <a:pt x="1301903" y="117905"/>
                    <a:pt x="1314150" y="122969"/>
                  </a:cubicBezTo>
                  <a:cubicBezTo>
                    <a:pt x="1333346" y="130976"/>
                    <a:pt x="1351246" y="141457"/>
                    <a:pt x="1370323" y="149465"/>
                  </a:cubicBezTo>
                  <a:cubicBezTo>
                    <a:pt x="1383630" y="155118"/>
                    <a:pt x="1395171" y="164185"/>
                    <a:pt x="1409302" y="168189"/>
                  </a:cubicBezTo>
                  <a:cubicBezTo>
                    <a:pt x="1414484" y="169602"/>
                    <a:pt x="1419312" y="172547"/>
                    <a:pt x="1423552" y="176315"/>
                  </a:cubicBezTo>
                  <a:cubicBezTo>
                    <a:pt x="1425318" y="177846"/>
                    <a:pt x="1427320" y="179259"/>
                    <a:pt x="1429440" y="180083"/>
                  </a:cubicBezTo>
                  <a:cubicBezTo>
                    <a:pt x="1453816" y="189858"/>
                    <a:pt x="1474543" y="206109"/>
                    <a:pt x="1497271" y="218592"/>
                  </a:cubicBezTo>
                  <a:cubicBezTo>
                    <a:pt x="1515524" y="228601"/>
                    <a:pt x="1532835" y="240024"/>
                    <a:pt x="1549793" y="251801"/>
                  </a:cubicBezTo>
                  <a:cubicBezTo>
                    <a:pt x="1568752" y="264872"/>
                    <a:pt x="1588654" y="276648"/>
                    <a:pt x="1606436" y="291486"/>
                  </a:cubicBezTo>
                  <a:cubicBezTo>
                    <a:pt x="1612560" y="296550"/>
                    <a:pt x="1612795" y="300672"/>
                    <a:pt x="1606672" y="305853"/>
                  </a:cubicBezTo>
                  <a:cubicBezTo>
                    <a:pt x="1582059" y="326462"/>
                    <a:pt x="1557094" y="346599"/>
                    <a:pt x="1530597" y="364734"/>
                  </a:cubicBezTo>
                  <a:cubicBezTo>
                    <a:pt x="1512462" y="377099"/>
                    <a:pt x="1493385" y="387934"/>
                    <a:pt x="1475014" y="399710"/>
                  </a:cubicBezTo>
                  <a:cubicBezTo>
                    <a:pt x="1463002" y="407482"/>
                    <a:pt x="1449342" y="412546"/>
                    <a:pt x="1436388" y="418787"/>
                  </a:cubicBezTo>
                  <a:cubicBezTo>
                    <a:pt x="1421196" y="426089"/>
                    <a:pt x="1406123" y="433625"/>
                    <a:pt x="1390696" y="440338"/>
                  </a:cubicBezTo>
                  <a:cubicBezTo>
                    <a:pt x="1375387" y="447168"/>
                    <a:pt x="1359960" y="453763"/>
                    <a:pt x="1343944" y="459062"/>
                  </a:cubicBezTo>
                  <a:cubicBezTo>
                    <a:pt x="1319803" y="467070"/>
                    <a:pt x="1295780" y="475549"/>
                    <a:pt x="1271638" y="483557"/>
                  </a:cubicBezTo>
                  <a:cubicBezTo>
                    <a:pt x="1263042" y="486383"/>
                    <a:pt x="1254092" y="487796"/>
                    <a:pt x="1245613" y="490858"/>
                  </a:cubicBezTo>
                  <a:cubicBezTo>
                    <a:pt x="1222885" y="499101"/>
                    <a:pt x="1198979" y="503812"/>
                    <a:pt x="1176015" y="511348"/>
                  </a:cubicBezTo>
                  <a:cubicBezTo>
                    <a:pt x="1162708" y="515823"/>
                    <a:pt x="1148223" y="516530"/>
                    <a:pt x="1135034" y="521594"/>
                  </a:cubicBezTo>
                  <a:cubicBezTo>
                    <a:pt x="1115486" y="529013"/>
                    <a:pt x="1094406" y="529484"/>
                    <a:pt x="1074740" y="536314"/>
                  </a:cubicBezTo>
                  <a:cubicBezTo>
                    <a:pt x="1059313" y="541613"/>
                    <a:pt x="1042944" y="544440"/>
                    <a:pt x="1026928" y="547148"/>
                  </a:cubicBezTo>
                  <a:cubicBezTo>
                    <a:pt x="1016448" y="549032"/>
                    <a:pt x="1006909" y="553743"/>
                    <a:pt x="996310" y="555156"/>
                  </a:cubicBezTo>
                  <a:cubicBezTo>
                    <a:pt x="976526" y="557865"/>
                    <a:pt x="957095" y="562457"/>
                    <a:pt x="938253" y="569405"/>
                  </a:cubicBezTo>
                  <a:cubicBezTo>
                    <a:pt x="934249" y="570818"/>
                    <a:pt x="929775" y="571172"/>
                    <a:pt x="925535" y="571643"/>
                  </a:cubicBezTo>
                  <a:cubicBezTo>
                    <a:pt x="912581" y="572938"/>
                    <a:pt x="900216" y="576706"/>
                    <a:pt x="888087" y="580946"/>
                  </a:cubicBezTo>
                  <a:cubicBezTo>
                    <a:pt x="875486" y="585421"/>
                    <a:pt x="861590" y="584361"/>
                    <a:pt x="849225" y="589778"/>
                  </a:cubicBezTo>
                  <a:cubicBezTo>
                    <a:pt x="832150" y="597197"/>
                    <a:pt x="813425" y="598021"/>
                    <a:pt x="795997" y="603792"/>
                  </a:cubicBezTo>
                  <a:cubicBezTo>
                    <a:pt x="758902" y="616157"/>
                    <a:pt x="720864" y="625342"/>
                    <a:pt x="683769" y="637472"/>
                  </a:cubicBezTo>
                  <a:cubicBezTo>
                    <a:pt x="661041" y="644891"/>
                    <a:pt x="638549" y="652663"/>
                    <a:pt x="615938" y="660200"/>
                  </a:cubicBezTo>
                  <a:cubicBezTo>
                    <a:pt x="593681" y="667619"/>
                    <a:pt x="572248" y="677275"/>
                    <a:pt x="549874" y="684459"/>
                  </a:cubicBezTo>
                  <a:cubicBezTo>
                    <a:pt x="536449" y="688698"/>
                    <a:pt x="523848" y="695175"/>
                    <a:pt x="511012" y="701181"/>
                  </a:cubicBezTo>
                  <a:cubicBezTo>
                    <a:pt x="496410" y="707894"/>
                    <a:pt x="481572" y="714017"/>
                    <a:pt x="466969" y="720612"/>
                  </a:cubicBezTo>
                  <a:cubicBezTo>
                    <a:pt x="447774" y="729209"/>
                    <a:pt x="429167" y="738983"/>
                    <a:pt x="409737" y="746991"/>
                  </a:cubicBezTo>
                  <a:cubicBezTo>
                    <a:pt x="394545" y="753350"/>
                    <a:pt x="380178" y="761475"/>
                    <a:pt x="365576" y="768777"/>
                  </a:cubicBezTo>
                  <a:cubicBezTo>
                    <a:pt x="354153" y="774429"/>
                    <a:pt x="342612" y="780435"/>
                    <a:pt x="332013" y="787854"/>
                  </a:cubicBezTo>
                  <a:cubicBezTo>
                    <a:pt x="323064" y="794096"/>
                    <a:pt x="313407" y="799395"/>
                    <a:pt x="303868" y="804459"/>
                  </a:cubicBezTo>
                  <a:cubicBezTo>
                    <a:pt x="281022" y="816588"/>
                    <a:pt x="259472" y="830837"/>
                    <a:pt x="237450" y="844380"/>
                  </a:cubicBezTo>
                  <a:cubicBezTo>
                    <a:pt x="220022" y="854979"/>
                    <a:pt x="203064" y="866166"/>
                    <a:pt x="186459" y="877942"/>
                  </a:cubicBezTo>
                  <a:cubicBezTo>
                    <a:pt x="169855" y="889601"/>
                    <a:pt x="154075" y="902555"/>
                    <a:pt x="137235" y="913860"/>
                  </a:cubicBezTo>
                  <a:cubicBezTo>
                    <a:pt x="124752" y="922103"/>
                    <a:pt x="113565" y="931877"/>
                    <a:pt x="102024" y="941181"/>
                  </a:cubicBezTo>
                  <a:cubicBezTo>
                    <a:pt x="84948" y="954959"/>
                    <a:pt x="67755" y="968502"/>
                    <a:pt x="50680" y="982280"/>
                  </a:cubicBezTo>
                  <a:cubicBezTo>
                    <a:pt x="41494" y="989699"/>
                    <a:pt x="32662" y="997353"/>
                    <a:pt x="23359" y="1004654"/>
                  </a:cubicBezTo>
                  <a:cubicBezTo>
                    <a:pt x="16057" y="1010307"/>
                    <a:pt x="13349" y="1009129"/>
                    <a:pt x="9934" y="1000062"/>
                  </a:cubicBezTo>
                  <a:cubicBezTo>
                    <a:pt x="6401" y="990641"/>
                    <a:pt x="6990" y="980631"/>
                    <a:pt x="6048" y="970974"/>
                  </a:cubicBezTo>
                  <a:cubicBezTo>
                    <a:pt x="2044" y="935292"/>
                    <a:pt x="-1254" y="900082"/>
                    <a:pt x="513" y="866048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3" name="任意多边形: 形状 102"/>
            <p:cNvSpPr/>
            <p:nvPr>
              <p:custDataLst>
                <p:tags r:id="rId7"/>
              </p:custDataLst>
            </p:nvPr>
          </p:nvSpPr>
          <p:spPr>
            <a:xfrm>
              <a:off x="11712601" y="375053"/>
              <a:ext cx="253599" cy="437991"/>
            </a:xfrm>
            <a:custGeom>
              <a:avLst/>
              <a:gdLst>
                <a:gd name="connsiteX0" fmla="*/ 708059 w 794184"/>
                <a:gd name="connsiteY0" fmla="*/ 438473 h 1407126"/>
                <a:gd name="connsiteX1" fmla="*/ 710178 w 794184"/>
                <a:gd name="connsiteY1" fmla="*/ 424812 h 1407126"/>
                <a:gd name="connsiteX2" fmla="*/ 700051 w 794184"/>
                <a:gd name="connsiteY2" fmla="*/ 361103 h 1407126"/>
                <a:gd name="connsiteX3" fmla="*/ 677205 w 794184"/>
                <a:gd name="connsiteY3" fmla="*/ 270073 h 1407126"/>
                <a:gd name="connsiteX4" fmla="*/ 634810 w 794184"/>
                <a:gd name="connsiteY4" fmla="*/ 156786 h 1407126"/>
                <a:gd name="connsiteX5" fmla="*/ 603132 w 794184"/>
                <a:gd name="connsiteY5" fmla="*/ 94136 h 1407126"/>
                <a:gd name="connsiteX6" fmla="*/ 601484 w 794184"/>
                <a:gd name="connsiteY6" fmla="*/ 79651 h 1407126"/>
                <a:gd name="connsiteX7" fmla="*/ 618442 w 794184"/>
                <a:gd name="connsiteY7" fmla="*/ 43852 h 1407126"/>
                <a:gd name="connsiteX8" fmla="*/ 629982 w 794184"/>
                <a:gd name="connsiteY8" fmla="*/ 26541 h 1407126"/>
                <a:gd name="connsiteX9" fmla="*/ 700640 w 794184"/>
                <a:gd name="connsiteY9" fmla="*/ 2753 h 1407126"/>
                <a:gd name="connsiteX10" fmla="*/ 738088 w 794184"/>
                <a:gd name="connsiteY10" fmla="*/ 20299 h 1407126"/>
                <a:gd name="connsiteX11" fmla="*/ 749629 w 794184"/>
                <a:gd name="connsiteY11" fmla="*/ 39730 h 1407126"/>
                <a:gd name="connsiteX12" fmla="*/ 752102 w 794184"/>
                <a:gd name="connsiteY12" fmla="*/ 46089 h 1407126"/>
                <a:gd name="connsiteX13" fmla="*/ 762700 w 794184"/>
                <a:gd name="connsiteY13" fmla="*/ 66697 h 1407126"/>
                <a:gd name="connsiteX14" fmla="*/ 783309 w 794184"/>
                <a:gd name="connsiteY14" fmla="*/ 148189 h 1407126"/>
                <a:gd name="connsiteX15" fmla="*/ 788844 w 794184"/>
                <a:gd name="connsiteY15" fmla="*/ 192350 h 1407126"/>
                <a:gd name="connsiteX16" fmla="*/ 792730 w 794184"/>
                <a:gd name="connsiteY16" fmla="*/ 258061 h 1407126"/>
                <a:gd name="connsiteX17" fmla="*/ 794025 w 794184"/>
                <a:gd name="connsiteY17" fmla="*/ 306226 h 1407126"/>
                <a:gd name="connsiteX18" fmla="*/ 788844 w 794184"/>
                <a:gd name="connsiteY18" fmla="*/ 405970 h 1407126"/>
                <a:gd name="connsiteX19" fmla="*/ 783191 w 794184"/>
                <a:gd name="connsiteY19" fmla="*/ 457315 h 1407126"/>
                <a:gd name="connsiteX20" fmla="*/ 761523 w 794184"/>
                <a:gd name="connsiteY20" fmla="*/ 570131 h 1407126"/>
                <a:gd name="connsiteX21" fmla="*/ 754339 w 794184"/>
                <a:gd name="connsiteY21" fmla="*/ 597452 h 1407126"/>
                <a:gd name="connsiteX22" fmla="*/ 728549 w 794184"/>
                <a:gd name="connsiteY22" fmla="*/ 679179 h 1407126"/>
                <a:gd name="connsiteX23" fmla="*/ 715360 w 794184"/>
                <a:gd name="connsiteY23" fmla="*/ 709915 h 1407126"/>
                <a:gd name="connsiteX24" fmla="*/ 703701 w 794184"/>
                <a:gd name="connsiteY24" fmla="*/ 740297 h 1407126"/>
                <a:gd name="connsiteX25" fmla="*/ 688039 w 794184"/>
                <a:gd name="connsiteY25" fmla="*/ 785283 h 1407126"/>
                <a:gd name="connsiteX26" fmla="*/ 674967 w 794184"/>
                <a:gd name="connsiteY26" fmla="*/ 822378 h 1407126"/>
                <a:gd name="connsiteX27" fmla="*/ 660483 w 794184"/>
                <a:gd name="connsiteY27" fmla="*/ 854998 h 1407126"/>
                <a:gd name="connsiteX28" fmla="*/ 635517 w 794184"/>
                <a:gd name="connsiteY28" fmla="*/ 907520 h 1407126"/>
                <a:gd name="connsiteX29" fmla="*/ 606665 w 794184"/>
                <a:gd name="connsiteY29" fmla="*/ 956627 h 1407126"/>
                <a:gd name="connsiteX30" fmla="*/ 595125 w 794184"/>
                <a:gd name="connsiteY30" fmla="*/ 976882 h 1407126"/>
                <a:gd name="connsiteX31" fmla="*/ 579933 w 794184"/>
                <a:gd name="connsiteY31" fmla="*/ 998903 h 1407126"/>
                <a:gd name="connsiteX32" fmla="*/ 548373 w 794184"/>
                <a:gd name="connsiteY32" fmla="*/ 1045066 h 1407126"/>
                <a:gd name="connsiteX33" fmla="*/ 525880 w 794184"/>
                <a:gd name="connsiteY33" fmla="*/ 1076509 h 1407126"/>
                <a:gd name="connsiteX34" fmla="*/ 479364 w 794184"/>
                <a:gd name="connsiteY34" fmla="*/ 1129384 h 1407126"/>
                <a:gd name="connsiteX35" fmla="*/ 430258 w 794184"/>
                <a:gd name="connsiteY35" fmla="*/ 1178137 h 1407126"/>
                <a:gd name="connsiteX36" fmla="*/ 395400 w 794184"/>
                <a:gd name="connsiteY36" fmla="*/ 1210993 h 1407126"/>
                <a:gd name="connsiteX37" fmla="*/ 373614 w 794184"/>
                <a:gd name="connsiteY37" fmla="*/ 1228775 h 1407126"/>
                <a:gd name="connsiteX38" fmla="*/ 253967 w 794184"/>
                <a:gd name="connsiteY38" fmla="*/ 1312740 h 1407126"/>
                <a:gd name="connsiteX39" fmla="*/ 197206 w 794184"/>
                <a:gd name="connsiteY39" fmla="*/ 1343476 h 1407126"/>
                <a:gd name="connsiteX40" fmla="*/ 144920 w 794184"/>
                <a:gd name="connsiteY40" fmla="*/ 1367146 h 1407126"/>
                <a:gd name="connsiteX41" fmla="*/ 99817 w 794184"/>
                <a:gd name="connsiteY41" fmla="*/ 1383868 h 1407126"/>
                <a:gd name="connsiteX42" fmla="*/ 79679 w 794184"/>
                <a:gd name="connsiteY42" fmla="*/ 1390109 h 1407126"/>
                <a:gd name="connsiteX43" fmla="*/ 17148 w 794184"/>
                <a:gd name="connsiteY43" fmla="*/ 1405418 h 1407126"/>
                <a:gd name="connsiteX44" fmla="*/ 779 w 794184"/>
                <a:gd name="connsiteY44" fmla="*/ 1403770 h 1407126"/>
                <a:gd name="connsiteX45" fmla="*/ 9258 w 794184"/>
                <a:gd name="connsiteY45" fmla="*/ 1391640 h 1407126"/>
                <a:gd name="connsiteX46" fmla="*/ 51181 w 794184"/>
                <a:gd name="connsiteY46" fmla="*/ 1355723 h 1407126"/>
                <a:gd name="connsiteX47" fmla="*/ 86510 w 794184"/>
                <a:gd name="connsiteY47" fmla="*/ 1321218 h 1407126"/>
                <a:gd name="connsiteX48" fmla="*/ 149983 w 794184"/>
                <a:gd name="connsiteY48" fmla="*/ 1250326 h 1407126"/>
                <a:gd name="connsiteX49" fmla="*/ 209689 w 794184"/>
                <a:gd name="connsiteY49" fmla="*/ 1173545 h 1407126"/>
                <a:gd name="connsiteX50" fmla="*/ 250670 w 794184"/>
                <a:gd name="connsiteY50" fmla="*/ 1112073 h 1407126"/>
                <a:gd name="connsiteX51" fmla="*/ 280228 w 794184"/>
                <a:gd name="connsiteY51" fmla="*/ 1064379 h 1407126"/>
                <a:gd name="connsiteX52" fmla="*/ 336637 w 794184"/>
                <a:gd name="connsiteY52" fmla="*/ 952387 h 1407126"/>
                <a:gd name="connsiteX53" fmla="*/ 383388 w 794184"/>
                <a:gd name="connsiteY53" fmla="*/ 834978 h 1407126"/>
                <a:gd name="connsiteX54" fmla="*/ 407412 w 794184"/>
                <a:gd name="connsiteY54" fmla="*/ 750543 h 1407126"/>
                <a:gd name="connsiteX55" fmla="*/ 418952 w 794184"/>
                <a:gd name="connsiteY55" fmla="*/ 705087 h 1407126"/>
                <a:gd name="connsiteX56" fmla="*/ 427314 w 794184"/>
                <a:gd name="connsiteY56" fmla="*/ 664812 h 1407126"/>
                <a:gd name="connsiteX57" fmla="*/ 443565 w 794184"/>
                <a:gd name="connsiteY57" fmla="*/ 573664 h 1407126"/>
                <a:gd name="connsiteX58" fmla="*/ 454045 w 794184"/>
                <a:gd name="connsiteY58" fmla="*/ 516078 h 1407126"/>
                <a:gd name="connsiteX59" fmla="*/ 460287 w 794184"/>
                <a:gd name="connsiteY59" fmla="*/ 492290 h 1407126"/>
                <a:gd name="connsiteX60" fmla="*/ 488432 w 794184"/>
                <a:gd name="connsiteY60" fmla="*/ 379709 h 1407126"/>
                <a:gd name="connsiteX61" fmla="*/ 512809 w 794184"/>
                <a:gd name="connsiteY61" fmla="*/ 301398 h 1407126"/>
                <a:gd name="connsiteX62" fmla="*/ 545429 w 794184"/>
                <a:gd name="connsiteY62" fmla="*/ 214725 h 1407126"/>
                <a:gd name="connsiteX63" fmla="*/ 564271 w 794184"/>
                <a:gd name="connsiteY63" fmla="*/ 167973 h 1407126"/>
                <a:gd name="connsiteX64" fmla="*/ 566273 w 794184"/>
                <a:gd name="connsiteY64" fmla="*/ 162438 h 1407126"/>
                <a:gd name="connsiteX65" fmla="*/ 577814 w 794184"/>
                <a:gd name="connsiteY65" fmla="*/ 161732 h 1407126"/>
                <a:gd name="connsiteX66" fmla="*/ 596302 w 794184"/>
                <a:gd name="connsiteY66" fmla="*/ 189994 h 1407126"/>
                <a:gd name="connsiteX67" fmla="*/ 630807 w 794184"/>
                <a:gd name="connsiteY67" fmla="*/ 246403 h 1407126"/>
                <a:gd name="connsiteX68" fmla="*/ 652946 w 794184"/>
                <a:gd name="connsiteY68" fmla="*/ 291506 h 1407126"/>
                <a:gd name="connsiteX69" fmla="*/ 701817 w 794184"/>
                <a:gd name="connsiteY69" fmla="*/ 419984 h 1407126"/>
                <a:gd name="connsiteX70" fmla="*/ 708059 w 794184"/>
                <a:gd name="connsiteY70" fmla="*/ 438473 h 140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794184" h="1407126">
                  <a:moveTo>
                    <a:pt x="708059" y="438473"/>
                  </a:moveTo>
                  <a:cubicBezTo>
                    <a:pt x="711827" y="434116"/>
                    <a:pt x="710767" y="429170"/>
                    <a:pt x="710178" y="424812"/>
                  </a:cubicBezTo>
                  <a:cubicBezTo>
                    <a:pt x="706881" y="403497"/>
                    <a:pt x="704408" y="382065"/>
                    <a:pt x="700051" y="361103"/>
                  </a:cubicBezTo>
                  <a:cubicBezTo>
                    <a:pt x="693809" y="330485"/>
                    <a:pt x="686508" y="299984"/>
                    <a:pt x="677205" y="270073"/>
                  </a:cubicBezTo>
                  <a:cubicBezTo>
                    <a:pt x="665311" y="231447"/>
                    <a:pt x="651533" y="193645"/>
                    <a:pt x="634810" y="156786"/>
                  </a:cubicBezTo>
                  <a:cubicBezTo>
                    <a:pt x="625154" y="135471"/>
                    <a:pt x="614909" y="114391"/>
                    <a:pt x="603132" y="94136"/>
                  </a:cubicBezTo>
                  <a:cubicBezTo>
                    <a:pt x="600306" y="89190"/>
                    <a:pt x="599717" y="84480"/>
                    <a:pt x="601484" y="79651"/>
                  </a:cubicBezTo>
                  <a:cubicBezTo>
                    <a:pt x="605959" y="67286"/>
                    <a:pt x="609021" y="54332"/>
                    <a:pt x="618442" y="43852"/>
                  </a:cubicBezTo>
                  <a:cubicBezTo>
                    <a:pt x="622917" y="38906"/>
                    <a:pt x="625743" y="32075"/>
                    <a:pt x="629982" y="26541"/>
                  </a:cubicBezTo>
                  <a:cubicBezTo>
                    <a:pt x="647176" y="4284"/>
                    <a:pt x="672730" y="-5137"/>
                    <a:pt x="700640" y="2753"/>
                  </a:cubicBezTo>
                  <a:cubicBezTo>
                    <a:pt x="714300" y="6639"/>
                    <a:pt x="725723" y="14293"/>
                    <a:pt x="738088" y="20299"/>
                  </a:cubicBezTo>
                  <a:cubicBezTo>
                    <a:pt x="740208" y="21359"/>
                    <a:pt x="749040" y="36079"/>
                    <a:pt x="749629" y="39730"/>
                  </a:cubicBezTo>
                  <a:cubicBezTo>
                    <a:pt x="749982" y="42085"/>
                    <a:pt x="749982" y="44558"/>
                    <a:pt x="752102" y="46089"/>
                  </a:cubicBezTo>
                  <a:cubicBezTo>
                    <a:pt x="758932" y="51271"/>
                    <a:pt x="760345" y="59396"/>
                    <a:pt x="762700" y="66697"/>
                  </a:cubicBezTo>
                  <a:cubicBezTo>
                    <a:pt x="771415" y="93312"/>
                    <a:pt x="778834" y="120397"/>
                    <a:pt x="783309" y="148189"/>
                  </a:cubicBezTo>
                  <a:cubicBezTo>
                    <a:pt x="785664" y="162909"/>
                    <a:pt x="788726" y="177629"/>
                    <a:pt x="788844" y="192350"/>
                  </a:cubicBezTo>
                  <a:cubicBezTo>
                    <a:pt x="788961" y="214371"/>
                    <a:pt x="791788" y="236157"/>
                    <a:pt x="792730" y="258061"/>
                  </a:cubicBezTo>
                  <a:cubicBezTo>
                    <a:pt x="793436" y="274077"/>
                    <a:pt x="794614" y="290210"/>
                    <a:pt x="794025" y="306226"/>
                  </a:cubicBezTo>
                  <a:cubicBezTo>
                    <a:pt x="792730" y="339553"/>
                    <a:pt x="791905" y="372879"/>
                    <a:pt x="788844" y="405970"/>
                  </a:cubicBezTo>
                  <a:cubicBezTo>
                    <a:pt x="787313" y="423046"/>
                    <a:pt x="786253" y="440357"/>
                    <a:pt x="783191" y="457315"/>
                  </a:cubicBezTo>
                  <a:cubicBezTo>
                    <a:pt x="776125" y="494999"/>
                    <a:pt x="770708" y="532918"/>
                    <a:pt x="761523" y="570131"/>
                  </a:cubicBezTo>
                  <a:cubicBezTo>
                    <a:pt x="759285" y="579316"/>
                    <a:pt x="756812" y="588266"/>
                    <a:pt x="754339" y="597452"/>
                  </a:cubicBezTo>
                  <a:cubicBezTo>
                    <a:pt x="747038" y="625126"/>
                    <a:pt x="739383" y="652800"/>
                    <a:pt x="728549" y="679179"/>
                  </a:cubicBezTo>
                  <a:cubicBezTo>
                    <a:pt x="724428" y="689306"/>
                    <a:pt x="721366" y="700258"/>
                    <a:pt x="715360" y="709915"/>
                  </a:cubicBezTo>
                  <a:cubicBezTo>
                    <a:pt x="709590" y="719100"/>
                    <a:pt x="707588" y="730170"/>
                    <a:pt x="703701" y="740297"/>
                  </a:cubicBezTo>
                  <a:cubicBezTo>
                    <a:pt x="698049" y="755135"/>
                    <a:pt x="692514" y="770091"/>
                    <a:pt x="688039" y="785283"/>
                  </a:cubicBezTo>
                  <a:cubicBezTo>
                    <a:pt x="684388" y="797883"/>
                    <a:pt x="678736" y="809777"/>
                    <a:pt x="674967" y="822378"/>
                  </a:cubicBezTo>
                  <a:cubicBezTo>
                    <a:pt x="671552" y="833447"/>
                    <a:pt x="665193" y="844046"/>
                    <a:pt x="660483" y="854998"/>
                  </a:cubicBezTo>
                  <a:cubicBezTo>
                    <a:pt x="652710" y="872780"/>
                    <a:pt x="644585" y="890444"/>
                    <a:pt x="635517" y="907520"/>
                  </a:cubicBezTo>
                  <a:cubicBezTo>
                    <a:pt x="626685" y="924242"/>
                    <a:pt x="616440" y="940376"/>
                    <a:pt x="606665" y="956627"/>
                  </a:cubicBezTo>
                  <a:cubicBezTo>
                    <a:pt x="602661" y="963339"/>
                    <a:pt x="598540" y="969934"/>
                    <a:pt x="595125" y="976882"/>
                  </a:cubicBezTo>
                  <a:cubicBezTo>
                    <a:pt x="591121" y="984890"/>
                    <a:pt x="585233" y="991720"/>
                    <a:pt x="579933" y="998903"/>
                  </a:cubicBezTo>
                  <a:cubicBezTo>
                    <a:pt x="568981" y="1013859"/>
                    <a:pt x="557323" y="1028579"/>
                    <a:pt x="548373" y="1045066"/>
                  </a:cubicBezTo>
                  <a:cubicBezTo>
                    <a:pt x="542249" y="1056253"/>
                    <a:pt x="534359" y="1066734"/>
                    <a:pt x="525880" y="1076509"/>
                  </a:cubicBezTo>
                  <a:cubicBezTo>
                    <a:pt x="510454" y="1094291"/>
                    <a:pt x="495969" y="1112897"/>
                    <a:pt x="479364" y="1129384"/>
                  </a:cubicBezTo>
                  <a:cubicBezTo>
                    <a:pt x="463113" y="1145635"/>
                    <a:pt x="448393" y="1163535"/>
                    <a:pt x="430258" y="1178137"/>
                  </a:cubicBezTo>
                  <a:cubicBezTo>
                    <a:pt x="417775" y="1188029"/>
                    <a:pt x="407294" y="1200394"/>
                    <a:pt x="395400" y="1210993"/>
                  </a:cubicBezTo>
                  <a:cubicBezTo>
                    <a:pt x="388452" y="1217235"/>
                    <a:pt x="380797" y="1222769"/>
                    <a:pt x="373614" y="1228775"/>
                  </a:cubicBezTo>
                  <a:cubicBezTo>
                    <a:pt x="336166" y="1260100"/>
                    <a:pt x="295655" y="1287421"/>
                    <a:pt x="253967" y="1312740"/>
                  </a:cubicBezTo>
                  <a:cubicBezTo>
                    <a:pt x="235714" y="1323809"/>
                    <a:pt x="216284" y="1333466"/>
                    <a:pt x="197206" y="1343476"/>
                  </a:cubicBezTo>
                  <a:cubicBezTo>
                    <a:pt x="180131" y="1352425"/>
                    <a:pt x="162466" y="1359845"/>
                    <a:pt x="144920" y="1367146"/>
                  </a:cubicBezTo>
                  <a:cubicBezTo>
                    <a:pt x="130199" y="1373269"/>
                    <a:pt x="115715" y="1380688"/>
                    <a:pt x="99817" y="1383868"/>
                  </a:cubicBezTo>
                  <a:cubicBezTo>
                    <a:pt x="92987" y="1385281"/>
                    <a:pt x="86274" y="1387754"/>
                    <a:pt x="79679" y="1390109"/>
                  </a:cubicBezTo>
                  <a:cubicBezTo>
                    <a:pt x="59424" y="1397411"/>
                    <a:pt x="38109" y="1400944"/>
                    <a:pt x="17148" y="1405418"/>
                  </a:cubicBezTo>
                  <a:cubicBezTo>
                    <a:pt x="11495" y="1406596"/>
                    <a:pt x="3840" y="1409305"/>
                    <a:pt x="779" y="1403770"/>
                  </a:cubicBezTo>
                  <a:cubicBezTo>
                    <a:pt x="-2519" y="1398000"/>
                    <a:pt x="5489" y="1394938"/>
                    <a:pt x="9258" y="1391640"/>
                  </a:cubicBezTo>
                  <a:cubicBezTo>
                    <a:pt x="22918" y="1379393"/>
                    <a:pt x="37521" y="1368088"/>
                    <a:pt x="51181" y="1355723"/>
                  </a:cubicBezTo>
                  <a:cubicBezTo>
                    <a:pt x="63428" y="1344653"/>
                    <a:pt x="74733" y="1332641"/>
                    <a:pt x="86510" y="1321218"/>
                  </a:cubicBezTo>
                  <a:cubicBezTo>
                    <a:pt x="109355" y="1299079"/>
                    <a:pt x="129257" y="1274349"/>
                    <a:pt x="149983" y="1250326"/>
                  </a:cubicBezTo>
                  <a:cubicBezTo>
                    <a:pt x="171063" y="1225596"/>
                    <a:pt x="191436" y="1200394"/>
                    <a:pt x="209689" y="1173545"/>
                  </a:cubicBezTo>
                  <a:cubicBezTo>
                    <a:pt x="223467" y="1153172"/>
                    <a:pt x="237834" y="1133152"/>
                    <a:pt x="250670" y="1112073"/>
                  </a:cubicBezTo>
                  <a:cubicBezTo>
                    <a:pt x="260444" y="1096175"/>
                    <a:pt x="271043" y="1080748"/>
                    <a:pt x="280228" y="1064379"/>
                  </a:cubicBezTo>
                  <a:cubicBezTo>
                    <a:pt x="300601" y="1027873"/>
                    <a:pt x="319679" y="990660"/>
                    <a:pt x="336637" y="952387"/>
                  </a:cubicBezTo>
                  <a:cubicBezTo>
                    <a:pt x="353712" y="913761"/>
                    <a:pt x="370081" y="874900"/>
                    <a:pt x="383388" y="834978"/>
                  </a:cubicBezTo>
                  <a:cubicBezTo>
                    <a:pt x="392574" y="807304"/>
                    <a:pt x="400699" y="779041"/>
                    <a:pt x="407412" y="750543"/>
                  </a:cubicBezTo>
                  <a:cubicBezTo>
                    <a:pt x="410945" y="735351"/>
                    <a:pt x="414595" y="720160"/>
                    <a:pt x="418952" y="705087"/>
                  </a:cubicBezTo>
                  <a:cubicBezTo>
                    <a:pt x="422838" y="691897"/>
                    <a:pt x="424605" y="678237"/>
                    <a:pt x="427314" y="664812"/>
                  </a:cubicBezTo>
                  <a:cubicBezTo>
                    <a:pt x="433319" y="634547"/>
                    <a:pt x="437912" y="604046"/>
                    <a:pt x="443565" y="573664"/>
                  </a:cubicBezTo>
                  <a:cubicBezTo>
                    <a:pt x="447097" y="554469"/>
                    <a:pt x="450277" y="535156"/>
                    <a:pt x="454045" y="516078"/>
                  </a:cubicBezTo>
                  <a:cubicBezTo>
                    <a:pt x="455576" y="508070"/>
                    <a:pt x="458638" y="500298"/>
                    <a:pt x="460287" y="492290"/>
                  </a:cubicBezTo>
                  <a:cubicBezTo>
                    <a:pt x="468412" y="454488"/>
                    <a:pt x="477480" y="416805"/>
                    <a:pt x="488432" y="379709"/>
                  </a:cubicBezTo>
                  <a:cubicBezTo>
                    <a:pt x="496204" y="353449"/>
                    <a:pt x="504094" y="327305"/>
                    <a:pt x="512809" y="301398"/>
                  </a:cubicBezTo>
                  <a:cubicBezTo>
                    <a:pt x="522701" y="272075"/>
                    <a:pt x="534477" y="243576"/>
                    <a:pt x="545429" y="214725"/>
                  </a:cubicBezTo>
                  <a:cubicBezTo>
                    <a:pt x="551317" y="198944"/>
                    <a:pt x="558030" y="183518"/>
                    <a:pt x="564271" y="167973"/>
                  </a:cubicBezTo>
                  <a:cubicBezTo>
                    <a:pt x="564977" y="166207"/>
                    <a:pt x="565331" y="164205"/>
                    <a:pt x="566273" y="162438"/>
                  </a:cubicBezTo>
                  <a:cubicBezTo>
                    <a:pt x="569570" y="156550"/>
                    <a:pt x="573103" y="156668"/>
                    <a:pt x="577814" y="161732"/>
                  </a:cubicBezTo>
                  <a:cubicBezTo>
                    <a:pt x="585586" y="170093"/>
                    <a:pt x="590296" y="180574"/>
                    <a:pt x="596302" y="189994"/>
                  </a:cubicBezTo>
                  <a:cubicBezTo>
                    <a:pt x="608079" y="208601"/>
                    <a:pt x="619972" y="227207"/>
                    <a:pt x="630807" y="246403"/>
                  </a:cubicBezTo>
                  <a:cubicBezTo>
                    <a:pt x="639050" y="261005"/>
                    <a:pt x="645527" y="276432"/>
                    <a:pt x="652946" y="291506"/>
                  </a:cubicBezTo>
                  <a:cubicBezTo>
                    <a:pt x="673437" y="332722"/>
                    <a:pt x="688392" y="376059"/>
                    <a:pt x="701817" y="419984"/>
                  </a:cubicBezTo>
                  <a:cubicBezTo>
                    <a:pt x="703466" y="425990"/>
                    <a:pt x="701817" y="433291"/>
                    <a:pt x="708059" y="438473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4" name="任意多边形: 形状 103"/>
            <p:cNvSpPr/>
            <p:nvPr>
              <p:custDataLst>
                <p:tags r:id="rId8"/>
              </p:custDataLst>
            </p:nvPr>
          </p:nvSpPr>
          <p:spPr>
            <a:xfrm>
              <a:off x="11370814" y="108150"/>
              <a:ext cx="386504" cy="146273"/>
            </a:xfrm>
            <a:custGeom>
              <a:avLst/>
              <a:gdLst>
                <a:gd name="connsiteX0" fmla="*/ 712670 w 1210395"/>
                <a:gd name="connsiteY0" fmla="*/ 564 h 469927"/>
                <a:gd name="connsiteX1" fmla="*/ 823720 w 1210395"/>
                <a:gd name="connsiteY1" fmla="*/ 4921 h 469927"/>
                <a:gd name="connsiteX2" fmla="*/ 848921 w 1210395"/>
                <a:gd name="connsiteY2" fmla="*/ 10338 h 469927"/>
                <a:gd name="connsiteX3" fmla="*/ 899559 w 1210395"/>
                <a:gd name="connsiteY3" fmla="*/ 20112 h 469927"/>
                <a:gd name="connsiteX4" fmla="*/ 953494 w 1210395"/>
                <a:gd name="connsiteY4" fmla="*/ 42487 h 469927"/>
                <a:gd name="connsiteX5" fmla="*/ 1018263 w 1210395"/>
                <a:gd name="connsiteY5" fmla="*/ 84881 h 469927"/>
                <a:gd name="connsiteX6" fmla="*/ 1073494 w 1210395"/>
                <a:gd name="connsiteY6" fmla="*/ 128336 h 469927"/>
                <a:gd name="connsiteX7" fmla="*/ 1109058 w 1210395"/>
                <a:gd name="connsiteY7" fmla="*/ 163547 h 469927"/>
                <a:gd name="connsiteX8" fmla="*/ 1124485 w 1210395"/>
                <a:gd name="connsiteY8" fmla="*/ 179444 h 469927"/>
                <a:gd name="connsiteX9" fmla="*/ 1184426 w 1210395"/>
                <a:gd name="connsiteY9" fmla="*/ 267413 h 469927"/>
                <a:gd name="connsiteX10" fmla="*/ 1204916 w 1210395"/>
                <a:gd name="connsiteY10" fmla="*/ 327118 h 469927"/>
                <a:gd name="connsiteX11" fmla="*/ 1210334 w 1210395"/>
                <a:gd name="connsiteY11" fmla="*/ 377167 h 469927"/>
                <a:gd name="connsiteX12" fmla="*/ 1206447 w 1210395"/>
                <a:gd name="connsiteY12" fmla="*/ 408610 h 469927"/>
                <a:gd name="connsiteX13" fmla="*/ 1199264 w 1210395"/>
                <a:gd name="connsiteY13" fmla="*/ 440523 h 469927"/>
                <a:gd name="connsiteX14" fmla="*/ 1189725 w 1210395"/>
                <a:gd name="connsiteY14" fmla="*/ 461838 h 469927"/>
                <a:gd name="connsiteX15" fmla="*/ 1171943 w 1210395"/>
                <a:gd name="connsiteY15" fmla="*/ 466431 h 469927"/>
                <a:gd name="connsiteX16" fmla="*/ 1136497 w 1210395"/>
                <a:gd name="connsiteY16" fmla="*/ 443467 h 469927"/>
                <a:gd name="connsiteX17" fmla="*/ 1115770 w 1210395"/>
                <a:gd name="connsiteY17" fmla="*/ 432515 h 469927"/>
                <a:gd name="connsiteX18" fmla="*/ 1112591 w 1210395"/>
                <a:gd name="connsiteY18" fmla="*/ 430985 h 469927"/>
                <a:gd name="connsiteX19" fmla="*/ 1079382 w 1210395"/>
                <a:gd name="connsiteY19" fmla="*/ 409199 h 469927"/>
                <a:gd name="connsiteX20" fmla="*/ 1059716 w 1210395"/>
                <a:gd name="connsiteY20" fmla="*/ 398953 h 469927"/>
                <a:gd name="connsiteX21" fmla="*/ 1014966 w 1210395"/>
                <a:gd name="connsiteY21" fmla="*/ 375636 h 469927"/>
                <a:gd name="connsiteX22" fmla="*/ 969392 w 1210395"/>
                <a:gd name="connsiteY22" fmla="*/ 354204 h 469927"/>
                <a:gd name="connsiteX23" fmla="*/ 926527 w 1210395"/>
                <a:gd name="connsiteY23" fmla="*/ 335597 h 469927"/>
                <a:gd name="connsiteX24" fmla="*/ 915575 w 1210395"/>
                <a:gd name="connsiteY24" fmla="*/ 331358 h 469927"/>
                <a:gd name="connsiteX25" fmla="*/ 854103 w 1210395"/>
                <a:gd name="connsiteY25" fmla="*/ 308159 h 469927"/>
                <a:gd name="connsiteX26" fmla="*/ 841149 w 1210395"/>
                <a:gd name="connsiteY26" fmla="*/ 302624 h 469927"/>
                <a:gd name="connsiteX27" fmla="*/ 760246 w 1210395"/>
                <a:gd name="connsiteY27" fmla="*/ 278365 h 469927"/>
                <a:gd name="connsiteX28" fmla="*/ 756713 w 1210395"/>
                <a:gd name="connsiteY28" fmla="*/ 277776 h 469927"/>
                <a:gd name="connsiteX29" fmla="*/ 692298 w 1210395"/>
                <a:gd name="connsiteY29" fmla="*/ 260112 h 469927"/>
                <a:gd name="connsiteX30" fmla="*/ 640600 w 1210395"/>
                <a:gd name="connsiteY30" fmla="*/ 249748 h 469927"/>
                <a:gd name="connsiteX31" fmla="*/ 613044 w 1210395"/>
                <a:gd name="connsiteY31" fmla="*/ 243978 h 469927"/>
                <a:gd name="connsiteX32" fmla="*/ 579599 w 1210395"/>
                <a:gd name="connsiteY32" fmla="*/ 238443 h 469927"/>
                <a:gd name="connsiteX33" fmla="*/ 536616 w 1210395"/>
                <a:gd name="connsiteY33" fmla="*/ 232791 h 469927"/>
                <a:gd name="connsiteX34" fmla="*/ 432632 w 1210395"/>
                <a:gd name="connsiteY34" fmla="*/ 223605 h 469927"/>
                <a:gd name="connsiteX35" fmla="*/ 287902 w 1210395"/>
                <a:gd name="connsiteY35" fmla="*/ 222074 h 469927"/>
                <a:gd name="connsiteX36" fmla="*/ 202289 w 1210395"/>
                <a:gd name="connsiteY36" fmla="*/ 227020 h 469927"/>
                <a:gd name="connsiteX37" fmla="*/ 140699 w 1210395"/>
                <a:gd name="connsiteY37" fmla="*/ 235146 h 469927"/>
                <a:gd name="connsiteX38" fmla="*/ 118560 w 1210395"/>
                <a:gd name="connsiteY38" fmla="*/ 237854 h 469927"/>
                <a:gd name="connsiteX39" fmla="*/ 73810 w 1210395"/>
                <a:gd name="connsiteY39" fmla="*/ 245980 h 469927"/>
                <a:gd name="connsiteX40" fmla="*/ 43899 w 1210395"/>
                <a:gd name="connsiteY40" fmla="*/ 251633 h 469927"/>
                <a:gd name="connsiteX41" fmla="*/ 12927 w 1210395"/>
                <a:gd name="connsiteY41" fmla="*/ 257874 h 469927"/>
                <a:gd name="connsiteX42" fmla="*/ 6097 w 1210395"/>
                <a:gd name="connsiteY42" fmla="*/ 259405 h 469927"/>
                <a:gd name="connsiteX43" fmla="*/ 680 w 1210395"/>
                <a:gd name="connsiteY43" fmla="*/ 258110 h 469927"/>
                <a:gd name="connsiteX44" fmla="*/ 2446 w 1210395"/>
                <a:gd name="connsiteY44" fmla="*/ 251986 h 469927"/>
                <a:gd name="connsiteX45" fmla="*/ 15518 w 1210395"/>
                <a:gd name="connsiteY45" fmla="*/ 240210 h 469927"/>
                <a:gd name="connsiteX46" fmla="*/ 50376 w 1210395"/>
                <a:gd name="connsiteY46" fmla="*/ 214538 h 469927"/>
                <a:gd name="connsiteX47" fmla="*/ 103251 w 1210395"/>
                <a:gd name="connsiteY47" fmla="*/ 179562 h 469927"/>
                <a:gd name="connsiteX48" fmla="*/ 130572 w 1210395"/>
                <a:gd name="connsiteY48" fmla="*/ 163429 h 469927"/>
                <a:gd name="connsiteX49" fmla="*/ 176734 w 1210395"/>
                <a:gd name="connsiteY49" fmla="*/ 137992 h 469927"/>
                <a:gd name="connsiteX50" fmla="*/ 209826 w 1210395"/>
                <a:gd name="connsiteY50" fmla="*/ 120210 h 469927"/>
                <a:gd name="connsiteX51" fmla="*/ 250100 w 1210395"/>
                <a:gd name="connsiteY51" fmla="*/ 101368 h 469927"/>
                <a:gd name="connsiteX52" fmla="*/ 311926 w 1210395"/>
                <a:gd name="connsiteY52" fmla="*/ 75578 h 469927"/>
                <a:gd name="connsiteX53" fmla="*/ 436282 w 1210395"/>
                <a:gd name="connsiteY53" fmla="*/ 36481 h 469927"/>
                <a:gd name="connsiteX54" fmla="*/ 509295 w 1210395"/>
                <a:gd name="connsiteY54" fmla="*/ 19288 h 469927"/>
                <a:gd name="connsiteX55" fmla="*/ 532376 w 1210395"/>
                <a:gd name="connsiteY55" fmla="*/ 15402 h 469927"/>
                <a:gd name="connsiteX56" fmla="*/ 590315 w 1210395"/>
                <a:gd name="connsiteY56" fmla="*/ 6334 h 469927"/>
                <a:gd name="connsiteX57" fmla="*/ 625291 w 1210395"/>
                <a:gd name="connsiteY57" fmla="*/ 2683 h 469927"/>
                <a:gd name="connsiteX58" fmla="*/ 712670 w 1210395"/>
                <a:gd name="connsiteY58" fmla="*/ 564 h 4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210395" h="469927">
                  <a:moveTo>
                    <a:pt x="712670" y="564"/>
                  </a:moveTo>
                  <a:cubicBezTo>
                    <a:pt x="750236" y="-1085"/>
                    <a:pt x="786978" y="2330"/>
                    <a:pt x="823720" y="4921"/>
                  </a:cubicBezTo>
                  <a:cubicBezTo>
                    <a:pt x="832317" y="5510"/>
                    <a:pt x="840560" y="8454"/>
                    <a:pt x="848921" y="10338"/>
                  </a:cubicBezTo>
                  <a:cubicBezTo>
                    <a:pt x="865761" y="14106"/>
                    <a:pt x="882955" y="14931"/>
                    <a:pt x="899559" y="20112"/>
                  </a:cubicBezTo>
                  <a:cubicBezTo>
                    <a:pt x="918283" y="26000"/>
                    <a:pt x="936772" y="31182"/>
                    <a:pt x="953494" y="42487"/>
                  </a:cubicBezTo>
                  <a:cubicBezTo>
                    <a:pt x="974809" y="56972"/>
                    <a:pt x="997537" y="69454"/>
                    <a:pt x="1018263" y="84881"/>
                  </a:cubicBezTo>
                  <a:cubicBezTo>
                    <a:pt x="1036988" y="98895"/>
                    <a:pt x="1056301" y="112555"/>
                    <a:pt x="1073494" y="128336"/>
                  </a:cubicBezTo>
                  <a:cubicBezTo>
                    <a:pt x="1085741" y="139523"/>
                    <a:pt x="1100108" y="148708"/>
                    <a:pt x="1109058" y="163547"/>
                  </a:cubicBezTo>
                  <a:cubicBezTo>
                    <a:pt x="1112709" y="169552"/>
                    <a:pt x="1119303" y="174145"/>
                    <a:pt x="1124485" y="179444"/>
                  </a:cubicBezTo>
                  <a:cubicBezTo>
                    <a:pt x="1149686" y="205352"/>
                    <a:pt x="1169117" y="235146"/>
                    <a:pt x="1184426" y="267413"/>
                  </a:cubicBezTo>
                  <a:cubicBezTo>
                    <a:pt x="1193494" y="286373"/>
                    <a:pt x="1202090" y="305568"/>
                    <a:pt x="1204916" y="327118"/>
                  </a:cubicBezTo>
                  <a:cubicBezTo>
                    <a:pt x="1207154" y="343840"/>
                    <a:pt x="1210922" y="360209"/>
                    <a:pt x="1210334" y="377167"/>
                  </a:cubicBezTo>
                  <a:cubicBezTo>
                    <a:pt x="1209980" y="387766"/>
                    <a:pt x="1209038" y="398247"/>
                    <a:pt x="1206447" y="408610"/>
                  </a:cubicBezTo>
                  <a:cubicBezTo>
                    <a:pt x="1203739" y="419208"/>
                    <a:pt x="1203857" y="430396"/>
                    <a:pt x="1199264" y="440523"/>
                  </a:cubicBezTo>
                  <a:cubicBezTo>
                    <a:pt x="1196084" y="447589"/>
                    <a:pt x="1193494" y="455008"/>
                    <a:pt x="1189725" y="461838"/>
                  </a:cubicBezTo>
                  <a:cubicBezTo>
                    <a:pt x="1184308" y="471613"/>
                    <a:pt x="1181600" y="471730"/>
                    <a:pt x="1171943" y="466431"/>
                  </a:cubicBezTo>
                  <a:cubicBezTo>
                    <a:pt x="1159578" y="459601"/>
                    <a:pt x="1148979" y="450062"/>
                    <a:pt x="1136497" y="443467"/>
                  </a:cubicBezTo>
                  <a:cubicBezTo>
                    <a:pt x="1129549" y="439817"/>
                    <a:pt x="1123307" y="434988"/>
                    <a:pt x="1115770" y="432515"/>
                  </a:cubicBezTo>
                  <a:cubicBezTo>
                    <a:pt x="1114711" y="432162"/>
                    <a:pt x="1113415" y="431809"/>
                    <a:pt x="1112591" y="430985"/>
                  </a:cubicBezTo>
                  <a:cubicBezTo>
                    <a:pt x="1103523" y="420739"/>
                    <a:pt x="1089509" y="418031"/>
                    <a:pt x="1079382" y="409199"/>
                  </a:cubicBezTo>
                  <a:cubicBezTo>
                    <a:pt x="1073847" y="404370"/>
                    <a:pt x="1066193" y="402368"/>
                    <a:pt x="1059716" y="398953"/>
                  </a:cubicBezTo>
                  <a:cubicBezTo>
                    <a:pt x="1044760" y="391299"/>
                    <a:pt x="1029922" y="383173"/>
                    <a:pt x="1014966" y="375636"/>
                  </a:cubicBezTo>
                  <a:cubicBezTo>
                    <a:pt x="1000010" y="367982"/>
                    <a:pt x="984583" y="361387"/>
                    <a:pt x="969392" y="354204"/>
                  </a:cubicBezTo>
                  <a:cubicBezTo>
                    <a:pt x="955378" y="347491"/>
                    <a:pt x="941718" y="339483"/>
                    <a:pt x="926527" y="335597"/>
                  </a:cubicBezTo>
                  <a:cubicBezTo>
                    <a:pt x="922758" y="334655"/>
                    <a:pt x="919108" y="333006"/>
                    <a:pt x="915575" y="331358"/>
                  </a:cubicBezTo>
                  <a:cubicBezTo>
                    <a:pt x="895673" y="322054"/>
                    <a:pt x="875182" y="314518"/>
                    <a:pt x="854103" y="308159"/>
                  </a:cubicBezTo>
                  <a:cubicBezTo>
                    <a:pt x="849628" y="306863"/>
                    <a:pt x="845506" y="304155"/>
                    <a:pt x="841149" y="302624"/>
                  </a:cubicBezTo>
                  <a:cubicBezTo>
                    <a:pt x="814535" y="293438"/>
                    <a:pt x="787567" y="285313"/>
                    <a:pt x="760246" y="278365"/>
                  </a:cubicBezTo>
                  <a:cubicBezTo>
                    <a:pt x="759069" y="278129"/>
                    <a:pt x="757773" y="278247"/>
                    <a:pt x="756713" y="277776"/>
                  </a:cubicBezTo>
                  <a:cubicBezTo>
                    <a:pt x="736105" y="268826"/>
                    <a:pt x="713495" y="267060"/>
                    <a:pt x="692298" y="260112"/>
                  </a:cubicBezTo>
                  <a:cubicBezTo>
                    <a:pt x="675575" y="254694"/>
                    <a:pt x="658029" y="252104"/>
                    <a:pt x="640600" y="249748"/>
                  </a:cubicBezTo>
                  <a:cubicBezTo>
                    <a:pt x="631297" y="248571"/>
                    <a:pt x="622229" y="246216"/>
                    <a:pt x="613044" y="243978"/>
                  </a:cubicBezTo>
                  <a:cubicBezTo>
                    <a:pt x="602092" y="241270"/>
                    <a:pt x="590669" y="239268"/>
                    <a:pt x="579599" y="238443"/>
                  </a:cubicBezTo>
                  <a:cubicBezTo>
                    <a:pt x="565114" y="237383"/>
                    <a:pt x="550983" y="234204"/>
                    <a:pt x="536616" y="232791"/>
                  </a:cubicBezTo>
                  <a:cubicBezTo>
                    <a:pt x="501994" y="229611"/>
                    <a:pt x="467489" y="225372"/>
                    <a:pt x="432632" y="223605"/>
                  </a:cubicBezTo>
                  <a:cubicBezTo>
                    <a:pt x="384349" y="221250"/>
                    <a:pt x="336185" y="221250"/>
                    <a:pt x="287902" y="222074"/>
                  </a:cubicBezTo>
                  <a:cubicBezTo>
                    <a:pt x="259286" y="222545"/>
                    <a:pt x="230670" y="224076"/>
                    <a:pt x="202289" y="227020"/>
                  </a:cubicBezTo>
                  <a:cubicBezTo>
                    <a:pt x="181798" y="229140"/>
                    <a:pt x="160837" y="229258"/>
                    <a:pt x="140699" y="235146"/>
                  </a:cubicBezTo>
                  <a:cubicBezTo>
                    <a:pt x="133634" y="237266"/>
                    <a:pt x="126097" y="237383"/>
                    <a:pt x="118560" y="237854"/>
                  </a:cubicBezTo>
                  <a:cubicBezTo>
                    <a:pt x="103369" y="238797"/>
                    <a:pt x="88531" y="242329"/>
                    <a:pt x="73810" y="245980"/>
                  </a:cubicBezTo>
                  <a:cubicBezTo>
                    <a:pt x="63918" y="248453"/>
                    <a:pt x="53908" y="251044"/>
                    <a:pt x="43899" y="251633"/>
                  </a:cubicBezTo>
                  <a:cubicBezTo>
                    <a:pt x="33065" y="252221"/>
                    <a:pt x="23173" y="255283"/>
                    <a:pt x="12927" y="257874"/>
                  </a:cubicBezTo>
                  <a:cubicBezTo>
                    <a:pt x="10690" y="258463"/>
                    <a:pt x="8335" y="259052"/>
                    <a:pt x="6097" y="259405"/>
                  </a:cubicBezTo>
                  <a:cubicBezTo>
                    <a:pt x="4213" y="259640"/>
                    <a:pt x="1858" y="259876"/>
                    <a:pt x="680" y="258110"/>
                  </a:cubicBezTo>
                  <a:cubicBezTo>
                    <a:pt x="-969" y="255637"/>
                    <a:pt x="680" y="253635"/>
                    <a:pt x="2446" y="251986"/>
                  </a:cubicBezTo>
                  <a:cubicBezTo>
                    <a:pt x="6686" y="247982"/>
                    <a:pt x="10925" y="243860"/>
                    <a:pt x="15518" y="240210"/>
                  </a:cubicBezTo>
                  <a:cubicBezTo>
                    <a:pt x="26823" y="231260"/>
                    <a:pt x="38246" y="222074"/>
                    <a:pt x="50376" y="214538"/>
                  </a:cubicBezTo>
                  <a:cubicBezTo>
                    <a:pt x="68393" y="203350"/>
                    <a:pt x="84173" y="189101"/>
                    <a:pt x="103251" y="179562"/>
                  </a:cubicBezTo>
                  <a:cubicBezTo>
                    <a:pt x="112672" y="174852"/>
                    <a:pt x="121504" y="168964"/>
                    <a:pt x="130572" y="163429"/>
                  </a:cubicBezTo>
                  <a:cubicBezTo>
                    <a:pt x="145527" y="154243"/>
                    <a:pt x="160954" y="145764"/>
                    <a:pt x="176734" y="137992"/>
                  </a:cubicBezTo>
                  <a:cubicBezTo>
                    <a:pt x="187922" y="132457"/>
                    <a:pt x="198874" y="126334"/>
                    <a:pt x="209826" y="120210"/>
                  </a:cubicBezTo>
                  <a:cubicBezTo>
                    <a:pt x="222780" y="112909"/>
                    <a:pt x="236793" y="107963"/>
                    <a:pt x="250100" y="101368"/>
                  </a:cubicBezTo>
                  <a:cubicBezTo>
                    <a:pt x="270120" y="91476"/>
                    <a:pt x="290846" y="82997"/>
                    <a:pt x="311926" y="75578"/>
                  </a:cubicBezTo>
                  <a:cubicBezTo>
                    <a:pt x="352907" y="61211"/>
                    <a:pt x="394124" y="47551"/>
                    <a:pt x="436282" y="36481"/>
                  </a:cubicBezTo>
                  <a:cubicBezTo>
                    <a:pt x="460541" y="30122"/>
                    <a:pt x="485271" y="26354"/>
                    <a:pt x="509295" y="19288"/>
                  </a:cubicBezTo>
                  <a:cubicBezTo>
                    <a:pt x="516832" y="17050"/>
                    <a:pt x="524604" y="16344"/>
                    <a:pt x="532376" y="15402"/>
                  </a:cubicBezTo>
                  <a:cubicBezTo>
                    <a:pt x="551807" y="12929"/>
                    <a:pt x="571120" y="10102"/>
                    <a:pt x="590315" y="6334"/>
                  </a:cubicBezTo>
                  <a:cubicBezTo>
                    <a:pt x="601974" y="4096"/>
                    <a:pt x="613632" y="3390"/>
                    <a:pt x="625291" y="2683"/>
                  </a:cubicBezTo>
                  <a:cubicBezTo>
                    <a:pt x="654378" y="1270"/>
                    <a:pt x="683701" y="-1085"/>
                    <a:pt x="712670" y="564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5" name="任意多边形: 形状 104"/>
            <p:cNvSpPr/>
            <p:nvPr>
              <p:custDataLst>
                <p:tags r:id="rId9"/>
              </p:custDataLst>
            </p:nvPr>
          </p:nvSpPr>
          <p:spPr>
            <a:xfrm>
              <a:off x="11686941" y="119159"/>
              <a:ext cx="179575" cy="198812"/>
            </a:xfrm>
            <a:custGeom>
              <a:avLst/>
              <a:gdLst>
                <a:gd name="connsiteX0" fmla="*/ 561961 w 562367"/>
                <a:gd name="connsiteY0" fmla="*/ 419052 h 638720"/>
                <a:gd name="connsiteX1" fmla="*/ 544533 w 562367"/>
                <a:gd name="connsiteY1" fmla="*/ 516676 h 638720"/>
                <a:gd name="connsiteX2" fmla="*/ 514857 w 562367"/>
                <a:gd name="connsiteY2" fmla="*/ 577795 h 638720"/>
                <a:gd name="connsiteX3" fmla="*/ 481765 w 562367"/>
                <a:gd name="connsiteY3" fmla="*/ 624547 h 638720"/>
                <a:gd name="connsiteX4" fmla="*/ 477879 w 562367"/>
                <a:gd name="connsiteY4" fmla="*/ 630435 h 638720"/>
                <a:gd name="connsiteX5" fmla="*/ 455740 w 562367"/>
                <a:gd name="connsiteY5" fmla="*/ 632908 h 638720"/>
                <a:gd name="connsiteX6" fmla="*/ 421942 w 562367"/>
                <a:gd name="connsiteY6" fmla="*/ 603938 h 638720"/>
                <a:gd name="connsiteX7" fmla="*/ 370951 w 562367"/>
                <a:gd name="connsiteY7" fmla="*/ 564488 h 638720"/>
                <a:gd name="connsiteX8" fmla="*/ 302531 w 562367"/>
                <a:gd name="connsiteY8" fmla="*/ 515145 h 638720"/>
                <a:gd name="connsiteX9" fmla="*/ 281452 w 562367"/>
                <a:gd name="connsiteY9" fmla="*/ 502309 h 638720"/>
                <a:gd name="connsiteX10" fmla="*/ 273091 w 562367"/>
                <a:gd name="connsiteY10" fmla="*/ 477579 h 638720"/>
                <a:gd name="connsiteX11" fmla="*/ 284043 w 562367"/>
                <a:gd name="connsiteY11" fmla="*/ 415401 h 638720"/>
                <a:gd name="connsiteX12" fmla="*/ 282394 w 562367"/>
                <a:gd name="connsiteY12" fmla="*/ 356991 h 638720"/>
                <a:gd name="connsiteX13" fmla="*/ 257899 w 562367"/>
                <a:gd name="connsiteY13" fmla="*/ 266903 h 638720"/>
                <a:gd name="connsiteX14" fmla="*/ 219627 w 562367"/>
                <a:gd name="connsiteY14" fmla="*/ 198365 h 638720"/>
                <a:gd name="connsiteX15" fmla="*/ 181589 w 562367"/>
                <a:gd name="connsiteY15" fmla="*/ 150671 h 638720"/>
                <a:gd name="connsiteX16" fmla="*/ 147674 w 562367"/>
                <a:gd name="connsiteY16" fmla="*/ 116638 h 638720"/>
                <a:gd name="connsiteX17" fmla="*/ 126477 w 562367"/>
                <a:gd name="connsiteY17" fmla="*/ 96619 h 638720"/>
                <a:gd name="connsiteX18" fmla="*/ 81963 w 562367"/>
                <a:gd name="connsiteY18" fmla="*/ 60701 h 638720"/>
                <a:gd name="connsiteX19" fmla="*/ 68184 w 562367"/>
                <a:gd name="connsiteY19" fmla="*/ 49749 h 638720"/>
                <a:gd name="connsiteX20" fmla="*/ 21315 w 562367"/>
                <a:gd name="connsiteY20" fmla="*/ 18660 h 638720"/>
                <a:gd name="connsiteX21" fmla="*/ 1531 w 562367"/>
                <a:gd name="connsiteY21" fmla="*/ 6059 h 638720"/>
                <a:gd name="connsiteX22" fmla="*/ 0 w 562367"/>
                <a:gd name="connsiteY22" fmla="*/ 3233 h 638720"/>
                <a:gd name="connsiteX23" fmla="*/ 3180 w 562367"/>
                <a:gd name="connsiteY23" fmla="*/ 289 h 638720"/>
                <a:gd name="connsiteX24" fmla="*/ 13425 w 562367"/>
                <a:gd name="connsiteY24" fmla="*/ 2055 h 638720"/>
                <a:gd name="connsiteX25" fmla="*/ 31207 w 562367"/>
                <a:gd name="connsiteY25" fmla="*/ 7826 h 638720"/>
                <a:gd name="connsiteX26" fmla="*/ 55584 w 562367"/>
                <a:gd name="connsiteY26" fmla="*/ 16069 h 638720"/>
                <a:gd name="connsiteX27" fmla="*/ 71128 w 562367"/>
                <a:gd name="connsiteY27" fmla="*/ 21133 h 638720"/>
                <a:gd name="connsiteX28" fmla="*/ 76781 w 562367"/>
                <a:gd name="connsiteY28" fmla="*/ 22782 h 638720"/>
                <a:gd name="connsiteX29" fmla="*/ 136251 w 562367"/>
                <a:gd name="connsiteY29" fmla="*/ 44685 h 638720"/>
                <a:gd name="connsiteX30" fmla="*/ 183003 w 562367"/>
                <a:gd name="connsiteY30" fmla="*/ 63645 h 638720"/>
                <a:gd name="connsiteX31" fmla="*/ 201727 w 562367"/>
                <a:gd name="connsiteY31" fmla="*/ 73302 h 638720"/>
                <a:gd name="connsiteX32" fmla="*/ 244474 w 562367"/>
                <a:gd name="connsiteY32" fmla="*/ 92379 h 638720"/>
                <a:gd name="connsiteX33" fmla="*/ 301942 w 562367"/>
                <a:gd name="connsiteY33" fmla="*/ 121820 h 638720"/>
                <a:gd name="connsiteX34" fmla="*/ 349989 w 562367"/>
                <a:gd name="connsiteY34" fmla="*/ 148905 h 638720"/>
                <a:gd name="connsiteX35" fmla="*/ 398507 w 562367"/>
                <a:gd name="connsiteY35" fmla="*/ 181878 h 638720"/>
                <a:gd name="connsiteX36" fmla="*/ 446319 w 562367"/>
                <a:gd name="connsiteY36" fmla="*/ 217914 h 638720"/>
                <a:gd name="connsiteX37" fmla="*/ 511441 w 562367"/>
                <a:gd name="connsiteY37" fmla="*/ 280563 h 638720"/>
                <a:gd name="connsiteX38" fmla="*/ 539822 w 562367"/>
                <a:gd name="connsiteY38" fmla="*/ 314714 h 638720"/>
                <a:gd name="connsiteX39" fmla="*/ 549243 w 562367"/>
                <a:gd name="connsiteY39" fmla="*/ 332143 h 638720"/>
                <a:gd name="connsiteX40" fmla="*/ 559371 w 562367"/>
                <a:gd name="connsiteY40" fmla="*/ 370769 h 638720"/>
                <a:gd name="connsiteX41" fmla="*/ 561961 w 562367"/>
                <a:gd name="connsiteY41" fmla="*/ 419052 h 63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62367" h="638720">
                  <a:moveTo>
                    <a:pt x="561961" y="419052"/>
                  </a:moveTo>
                  <a:cubicBezTo>
                    <a:pt x="564434" y="449670"/>
                    <a:pt x="555249" y="483467"/>
                    <a:pt x="544533" y="516676"/>
                  </a:cubicBezTo>
                  <a:cubicBezTo>
                    <a:pt x="537585" y="538109"/>
                    <a:pt x="526515" y="558247"/>
                    <a:pt x="514857" y="577795"/>
                  </a:cubicBezTo>
                  <a:cubicBezTo>
                    <a:pt x="505082" y="594282"/>
                    <a:pt x="495426" y="610886"/>
                    <a:pt x="481765" y="624547"/>
                  </a:cubicBezTo>
                  <a:cubicBezTo>
                    <a:pt x="480117" y="626195"/>
                    <a:pt x="479175" y="628433"/>
                    <a:pt x="477879" y="630435"/>
                  </a:cubicBezTo>
                  <a:cubicBezTo>
                    <a:pt x="471285" y="640327"/>
                    <a:pt x="464690" y="641622"/>
                    <a:pt x="455740" y="632908"/>
                  </a:cubicBezTo>
                  <a:cubicBezTo>
                    <a:pt x="445141" y="622427"/>
                    <a:pt x="433012" y="613830"/>
                    <a:pt x="421942" y="603938"/>
                  </a:cubicBezTo>
                  <a:cubicBezTo>
                    <a:pt x="405926" y="589454"/>
                    <a:pt x="388144" y="577324"/>
                    <a:pt x="370951" y="564488"/>
                  </a:cubicBezTo>
                  <a:cubicBezTo>
                    <a:pt x="348341" y="547766"/>
                    <a:pt x="325142" y="531868"/>
                    <a:pt x="302531" y="515145"/>
                  </a:cubicBezTo>
                  <a:cubicBezTo>
                    <a:pt x="295819" y="510200"/>
                    <a:pt x="288047" y="507491"/>
                    <a:pt x="281452" y="502309"/>
                  </a:cubicBezTo>
                  <a:cubicBezTo>
                    <a:pt x="270382" y="493595"/>
                    <a:pt x="269440" y="491122"/>
                    <a:pt x="273091" y="477579"/>
                  </a:cubicBezTo>
                  <a:cubicBezTo>
                    <a:pt x="278508" y="457207"/>
                    <a:pt x="280981" y="436245"/>
                    <a:pt x="284043" y="415401"/>
                  </a:cubicBezTo>
                  <a:cubicBezTo>
                    <a:pt x="286987" y="395617"/>
                    <a:pt x="284749" y="376539"/>
                    <a:pt x="282394" y="356991"/>
                  </a:cubicBezTo>
                  <a:cubicBezTo>
                    <a:pt x="278743" y="325666"/>
                    <a:pt x="270971" y="295401"/>
                    <a:pt x="257899" y="266903"/>
                  </a:cubicBezTo>
                  <a:cubicBezTo>
                    <a:pt x="246947" y="243115"/>
                    <a:pt x="235289" y="219798"/>
                    <a:pt x="219627" y="198365"/>
                  </a:cubicBezTo>
                  <a:cubicBezTo>
                    <a:pt x="207615" y="181878"/>
                    <a:pt x="195603" y="165392"/>
                    <a:pt x="181589" y="150671"/>
                  </a:cubicBezTo>
                  <a:cubicBezTo>
                    <a:pt x="170637" y="139131"/>
                    <a:pt x="160275" y="126883"/>
                    <a:pt x="147674" y="116638"/>
                  </a:cubicBezTo>
                  <a:cubicBezTo>
                    <a:pt x="140255" y="110632"/>
                    <a:pt x="133189" y="103567"/>
                    <a:pt x="126477" y="96619"/>
                  </a:cubicBezTo>
                  <a:cubicBezTo>
                    <a:pt x="113052" y="82840"/>
                    <a:pt x="97978" y="71182"/>
                    <a:pt x="81963" y="60701"/>
                  </a:cubicBezTo>
                  <a:cubicBezTo>
                    <a:pt x="77017" y="57521"/>
                    <a:pt x="72659" y="53518"/>
                    <a:pt x="68184" y="49749"/>
                  </a:cubicBezTo>
                  <a:cubicBezTo>
                    <a:pt x="53582" y="37855"/>
                    <a:pt x="37566" y="28081"/>
                    <a:pt x="21315" y="18660"/>
                  </a:cubicBezTo>
                  <a:cubicBezTo>
                    <a:pt x="14603" y="14774"/>
                    <a:pt x="8126" y="10299"/>
                    <a:pt x="1531" y="6059"/>
                  </a:cubicBezTo>
                  <a:cubicBezTo>
                    <a:pt x="707" y="5471"/>
                    <a:pt x="0" y="4175"/>
                    <a:pt x="0" y="3233"/>
                  </a:cubicBezTo>
                  <a:cubicBezTo>
                    <a:pt x="118" y="1467"/>
                    <a:pt x="1531" y="642"/>
                    <a:pt x="3180" y="289"/>
                  </a:cubicBezTo>
                  <a:cubicBezTo>
                    <a:pt x="6830" y="-418"/>
                    <a:pt x="10245" y="171"/>
                    <a:pt x="13425" y="2055"/>
                  </a:cubicBezTo>
                  <a:cubicBezTo>
                    <a:pt x="18960" y="5353"/>
                    <a:pt x="25083" y="6530"/>
                    <a:pt x="31207" y="7826"/>
                  </a:cubicBezTo>
                  <a:cubicBezTo>
                    <a:pt x="39686" y="9592"/>
                    <a:pt x="47812" y="12065"/>
                    <a:pt x="55584" y="16069"/>
                  </a:cubicBezTo>
                  <a:cubicBezTo>
                    <a:pt x="60412" y="18542"/>
                    <a:pt x="65947" y="19484"/>
                    <a:pt x="71128" y="21133"/>
                  </a:cubicBezTo>
                  <a:cubicBezTo>
                    <a:pt x="73013" y="21722"/>
                    <a:pt x="75015" y="21957"/>
                    <a:pt x="76781" y="22782"/>
                  </a:cubicBezTo>
                  <a:cubicBezTo>
                    <a:pt x="96094" y="31378"/>
                    <a:pt x="116585" y="37031"/>
                    <a:pt x="136251" y="44685"/>
                  </a:cubicBezTo>
                  <a:cubicBezTo>
                    <a:pt x="151913" y="50809"/>
                    <a:pt x="167576" y="57050"/>
                    <a:pt x="183003" y="63645"/>
                  </a:cubicBezTo>
                  <a:cubicBezTo>
                    <a:pt x="189479" y="66354"/>
                    <a:pt x="195132" y="71653"/>
                    <a:pt x="201727" y="73302"/>
                  </a:cubicBezTo>
                  <a:cubicBezTo>
                    <a:pt x="217271" y="77070"/>
                    <a:pt x="230343" y="86020"/>
                    <a:pt x="244474" y="92379"/>
                  </a:cubicBezTo>
                  <a:cubicBezTo>
                    <a:pt x="264141" y="101094"/>
                    <a:pt x="282983" y="111692"/>
                    <a:pt x="301942" y="121820"/>
                  </a:cubicBezTo>
                  <a:cubicBezTo>
                    <a:pt x="318194" y="130534"/>
                    <a:pt x="334209" y="139602"/>
                    <a:pt x="349989" y="148905"/>
                  </a:cubicBezTo>
                  <a:cubicBezTo>
                    <a:pt x="366829" y="158915"/>
                    <a:pt x="382845" y="170220"/>
                    <a:pt x="398507" y="181878"/>
                  </a:cubicBezTo>
                  <a:cubicBezTo>
                    <a:pt x="414523" y="193772"/>
                    <a:pt x="431128" y="204960"/>
                    <a:pt x="446319" y="217914"/>
                  </a:cubicBezTo>
                  <a:cubicBezTo>
                    <a:pt x="469282" y="237462"/>
                    <a:pt x="490951" y="258306"/>
                    <a:pt x="511441" y="280563"/>
                  </a:cubicBezTo>
                  <a:cubicBezTo>
                    <a:pt x="521569" y="291515"/>
                    <a:pt x="530048" y="303527"/>
                    <a:pt x="539822" y="314714"/>
                  </a:cubicBezTo>
                  <a:cubicBezTo>
                    <a:pt x="544297" y="319896"/>
                    <a:pt x="547477" y="325666"/>
                    <a:pt x="549243" y="332143"/>
                  </a:cubicBezTo>
                  <a:cubicBezTo>
                    <a:pt x="552776" y="344979"/>
                    <a:pt x="555956" y="357933"/>
                    <a:pt x="559371" y="370769"/>
                  </a:cubicBezTo>
                  <a:cubicBezTo>
                    <a:pt x="563257" y="385136"/>
                    <a:pt x="561961" y="399621"/>
                    <a:pt x="561961" y="419052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6" name="任意多边形: 形状 105"/>
            <p:cNvSpPr/>
            <p:nvPr>
              <p:custDataLst>
                <p:tags r:id="rId10"/>
              </p:custDataLst>
            </p:nvPr>
          </p:nvSpPr>
          <p:spPr>
            <a:xfrm>
              <a:off x="11849299" y="232834"/>
              <a:ext cx="98270" cy="151006"/>
            </a:xfrm>
            <a:custGeom>
              <a:avLst/>
              <a:gdLst>
                <a:gd name="connsiteX0" fmla="*/ 78479 w 307749"/>
                <a:gd name="connsiteY0" fmla="*/ 93534 h 485134"/>
                <a:gd name="connsiteX1" fmla="*/ 71178 w 307749"/>
                <a:gd name="connsiteY1" fmla="*/ 35477 h 485134"/>
                <a:gd name="connsiteX2" fmla="*/ 63406 w 307749"/>
                <a:gd name="connsiteY2" fmla="*/ 8745 h 485134"/>
                <a:gd name="connsiteX3" fmla="*/ 63995 w 307749"/>
                <a:gd name="connsiteY3" fmla="*/ 1091 h 485134"/>
                <a:gd name="connsiteX4" fmla="*/ 72356 w 307749"/>
                <a:gd name="connsiteY4" fmla="*/ 2739 h 485134"/>
                <a:gd name="connsiteX5" fmla="*/ 103563 w 307749"/>
                <a:gd name="connsiteY5" fmla="*/ 36301 h 485134"/>
                <a:gd name="connsiteX6" fmla="*/ 140540 w 307749"/>
                <a:gd name="connsiteY6" fmla="*/ 81875 h 485134"/>
                <a:gd name="connsiteX7" fmla="*/ 186585 w 307749"/>
                <a:gd name="connsiteY7" fmla="*/ 146998 h 485134"/>
                <a:gd name="connsiteX8" fmla="*/ 252061 w 307749"/>
                <a:gd name="connsiteY8" fmla="*/ 260874 h 485134"/>
                <a:gd name="connsiteX9" fmla="*/ 282326 w 307749"/>
                <a:gd name="connsiteY9" fmla="*/ 329647 h 485134"/>
                <a:gd name="connsiteX10" fmla="*/ 303994 w 307749"/>
                <a:gd name="connsiteY10" fmla="*/ 397714 h 485134"/>
                <a:gd name="connsiteX11" fmla="*/ 307527 w 307749"/>
                <a:gd name="connsiteY11" fmla="*/ 419618 h 485134"/>
                <a:gd name="connsiteX12" fmla="*/ 300226 w 307749"/>
                <a:gd name="connsiteY12" fmla="*/ 424093 h 485134"/>
                <a:gd name="connsiteX13" fmla="*/ 280324 w 307749"/>
                <a:gd name="connsiteY13" fmla="*/ 411727 h 485134"/>
                <a:gd name="connsiteX14" fmla="*/ 199539 w 307749"/>
                <a:gd name="connsiteY14" fmla="*/ 413729 h 485134"/>
                <a:gd name="connsiteX15" fmla="*/ 137478 w 307749"/>
                <a:gd name="connsiteY15" fmla="*/ 478499 h 485134"/>
                <a:gd name="connsiteX16" fmla="*/ 122758 w 307749"/>
                <a:gd name="connsiteY16" fmla="*/ 479559 h 485134"/>
                <a:gd name="connsiteX17" fmla="*/ 97086 w 307749"/>
                <a:gd name="connsiteY17" fmla="*/ 445996 h 485134"/>
                <a:gd name="connsiteX18" fmla="*/ 17832 w 307749"/>
                <a:gd name="connsiteY18" fmla="*/ 354731 h 485134"/>
                <a:gd name="connsiteX19" fmla="*/ 5349 w 307749"/>
                <a:gd name="connsiteY19" fmla="*/ 340717 h 485134"/>
                <a:gd name="connsiteX20" fmla="*/ 4054 w 307749"/>
                <a:gd name="connsiteY20" fmla="*/ 322464 h 485134"/>
                <a:gd name="connsiteX21" fmla="*/ 47744 w 307749"/>
                <a:gd name="connsiteY21" fmla="*/ 238264 h 485134"/>
                <a:gd name="connsiteX22" fmla="*/ 68116 w 307749"/>
                <a:gd name="connsiteY22" fmla="*/ 173377 h 485134"/>
                <a:gd name="connsiteX23" fmla="*/ 76124 w 307749"/>
                <a:gd name="connsiteY23" fmla="*/ 131924 h 485134"/>
                <a:gd name="connsiteX24" fmla="*/ 78479 w 307749"/>
                <a:gd name="connsiteY24" fmla="*/ 93534 h 48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7749" h="485134">
                  <a:moveTo>
                    <a:pt x="78479" y="93534"/>
                  </a:moveTo>
                  <a:cubicBezTo>
                    <a:pt x="82130" y="75045"/>
                    <a:pt x="74593" y="55379"/>
                    <a:pt x="71178" y="35477"/>
                  </a:cubicBezTo>
                  <a:cubicBezTo>
                    <a:pt x="69647" y="26763"/>
                    <a:pt x="68116" y="17106"/>
                    <a:pt x="63406" y="8745"/>
                  </a:cubicBezTo>
                  <a:cubicBezTo>
                    <a:pt x="62110" y="6390"/>
                    <a:pt x="61522" y="2975"/>
                    <a:pt x="63995" y="1091"/>
                  </a:cubicBezTo>
                  <a:cubicBezTo>
                    <a:pt x="66939" y="-1265"/>
                    <a:pt x="69883" y="619"/>
                    <a:pt x="72356" y="2739"/>
                  </a:cubicBezTo>
                  <a:cubicBezTo>
                    <a:pt x="83896" y="12749"/>
                    <a:pt x="93671" y="24643"/>
                    <a:pt x="103563" y="36301"/>
                  </a:cubicBezTo>
                  <a:cubicBezTo>
                    <a:pt x="116163" y="51257"/>
                    <a:pt x="128293" y="66684"/>
                    <a:pt x="140540" y="81875"/>
                  </a:cubicBezTo>
                  <a:cubicBezTo>
                    <a:pt x="157262" y="102602"/>
                    <a:pt x="171865" y="124741"/>
                    <a:pt x="186585" y="146998"/>
                  </a:cubicBezTo>
                  <a:cubicBezTo>
                    <a:pt x="210726" y="183740"/>
                    <a:pt x="231453" y="222366"/>
                    <a:pt x="252061" y="260874"/>
                  </a:cubicBezTo>
                  <a:cubicBezTo>
                    <a:pt x="263837" y="282778"/>
                    <a:pt x="272669" y="306448"/>
                    <a:pt x="282326" y="329647"/>
                  </a:cubicBezTo>
                  <a:cubicBezTo>
                    <a:pt x="291511" y="351786"/>
                    <a:pt x="296811" y="375103"/>
                    <a:pt x="303994" y="397714"/>
                  </a:cubicBezTo>
                  <a:cubicBezTo>
                    <a:pt x="306232" y="404779"/>
                    <a:pt x="305761" y="412434"/>
                    <a:pt x="307527" y="419618"/>
                  </a:cubicBezTo>
                  <a:cubicBezTo>
                    <a:pt x="308705" y="424446"/>
                    <a:pt x="305054" y="426801"/>
                    <a:pt x="300226" y="424093"/>
                  </a:cubicBezTo>
                  <a:cubicBezTo>
                    <a:pt x="293396" y="420442"/>
                    <a:pt x="287036" y="415614"/>
                    <a:pt x="280324" y="411727"/>
                  </a:cubicBezTo>
                  <a:cubicBezTo>
                    <a:pt x="253003" y="395947"/>
                    <a:pt x="226036" y="397243"/>
                    <a:pt x="199539" y="413729"/>
                  </a:cubicBezTo>
                  <a:cubicBezTo>
                    <a:pt x="173396" y="429981"/>
                    <a:pt x="153965" y="452826"/>
                    <a:pt x="137478" y="478499"/>
                  </a:cubicBezTo>
                  <a:cubicBezTo>
                    <a:pt x="131944" y="486978"/>
                    <a:pt x="128882" y="487331"/>
                    <a:pt x="122758" y="479559"/>
                  </a:cubicBezTo>
                  <a:cubicBezTo>
                    <a:pt x="114161" y="468489"/>
                    <a:pt x="106036" y="456830"/>
                    <a:pt x="97086" y="445996"/>
                  </a:cubicBezTo>
                  <a:cubicBezTo>
                    <a:pt x="71649" y="414789"/>
                    <a:pt x="47037" y="382758"/>
                    <a:pt x="17832" y="354731"/>
                  </a:cubicBezTo>
                  <a:cubicBezTo>
                    <a:pt x="13239" y="350373"/>
                    <a:pt x="9235" y="345545"/>
                    <a:pt x="5349" y="340717"/>
                  </a:cubicBezTo>
                  <a:cubicBezTo>
                    <a:pt x="-1363" y="332356"/>
                    <a:pt x="-1717" y="331649"/>
                    <a:pt x="4054" y="322464"/>
                  </a:cubicBezTo>
                  <a:cubicBezTo>
                    <a:pt x="20894" y="295614"/>
                    <a:pt x="36203" y="267822"/>
                    <a:pt x="47744" y="238264"/>
                  </a:cubicBezTo>
                  <a:cubicBezTo>
                    <a:pt x="55987" y="217184"/>
                    <a:pt x="63288" y="195752"/>
                    <a:pt x="68116" y="173377"/>
                  </a:cubicBezTo>
                  <a:cubicBezTo>
                    <a:pt x="71061" y="159599"/>
                    <a:pt x="73298" y="145703"/>
                    <a:pt x="76124" y="131924"/>
                  </a:cubicBezTo>
                  <a:cubicBezTo>
                    <a:pt x="78597" y="120148"/>
                    <a:pt x="78479" y="108019"/>
                    <a:pt x="78479" y="93534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07" name="组合 106"/>
          <p:cNvGrpSpPr/>
          <p:nvPr userDrawn="1">
            <p:custDataLst>
              <p:tags r:id="rId11"/>
            </p:custDataLst>
          </p:nvPr>
        </p:nvGrpSpPr>
        <p:grpSpPr>
          <a:xfrm>
            <a:off x="93821" y="5306748"/>
            <a:ext cx="579120" cy="580549"/>
            <a:chOff x="125095" y="5987415"/>
            <a:chExt cx="772160" cy="774065"/>
          </a:xfrm>
        </p:grpSpPr>
        <p:sp>
          <p:nvSpPr>
            <p:cNvPr id="108" name="任意多边形: 形状 107"/>
            <p:cNvSpPr/>
            <p:nvPr>
              <p:custDataLst>
                <p:tags r:id="rId12"/>
              </p:custDataLst>
            </p:nvPr>
          </p:nvSpPr>
          <p:spPr>
            <a:xfrm>
              <a:off x="125095" y="5987415"/>
              <a:ext cx="772160" cy="774065"/>
            </a:xfrm>
            <a:custGeom>
              <a:avLst/>
              <a:gdLst>
                <a:gd name="connsiteX0" fmla="*/ 1164725 w 2330016"/>
                <a:gd name="connsiteY0" fmla="*/ 10 h 2373433"/>
                <a:gd name="connsiteX1" fmla="*/ 1382006 w 2330016"/>
                <a:gd name="connsiteY1" fmla="*/ 19762 h 2373433"/>
                <a:gd name="connsiteX2" fmla="*/ 1545276 w 2330016"/>
                <a:gd name="connsiteY2" fmla="*/ 63589 h 2373433"/>
                <a:gd name="connsiteX3" fmla="*/ 1759162 w 2330016"/>
                <a:gd name="connsiteY3" fmla="*/ 164514 h 2373433"/>
                <a:gd name="connsiteX4" fmla="*/ 1975825 w 2330016"/>
                <a:gd name="connsiteY4" fmla="*/ 333647 h 2373433"/>
                <a:gd name="connsiteX5" fmla="*/ 2073355 w 2330016"/>
                <a:gd name="connsiteY5" fmla="*/ 442596 h 2373433"/>
                <a:gd name="connsiteX6" fmla="*/ 2176131 w 2330016"/>
                <a:gd name="connsiteY6" fmla="*/ 596298 h 2373433"/>
                <a:gd name="connsiteX7" fmla="*/ 2239402 w 2330016"/>
                <a:gd name="connsiteY7" fmla="*/ 726543 h 2373433"/>
                <a:gd name="connsiteX8" fmla="*/ 2285080 w 2330016"/>
                <a:gd name="connsiteY8" fmla="*/ 858948 h 2373433"/>
                <a:gd name="connsiteX9" fmla="*/ 2322117 w 2330016"/>
                <a:gd name="connsiteY9" fmla="*/ 1046292 h 2373433"/>
                <a:gd name="connsiteX10" fmla="*/ 2329216 w 2330016"/>
                <a:gd name="connsiteY10" fmla="*/ 1233326 h 2373433"/>
                <a:gd name="connsiteX11" fmla="*/ 2303908 w 2330016"/>
                <a:gd name="connsiteY11" fmla="*/ 1438261 h 2373433"/>
                <a:gd name="connsiteX12" fmla="*/ 2272426 w 2330016"/>
                <a:gd name="connsiteY12" fmla="*/ 1556161 h 2373433"/>
                <a:gd name="connsiteX13" fmla="*/ 2232612 w 2330016"/>
                <a:gd name="connsiteY13" fmla="*/ 1662332 h 2373433"/>
                <a:gd name="connsiteX14" fmla="*/ 2153292 w 2330016"/>
                <a:gd name="connsiteY14" fmla="*/ 1812948 h 2373433"/>
                <a:gd name="connsiteX15" fmla="*/ 2043417 w 2330016"/>
                <a:gd name="connsiteY15" fmla="*/ 1966032 h 2373433"/>
                <a:gd name="connsiteX16" fmla="*/ 1990331 w 2330016"/>
                <a:gd name="connsiteY16" fmla="*/ 2024056 h 2373433"/>
                <a:gd name="connsiteX17" fmla="*/ 1776137 w 2330016"/>
                <a:gd name="connsiteY17" fmla="*/ 2196584 h 2373433"/>
                <a:gd name="connsiteX18" fmla="*/ 1591263 w 2330016"/>
                <a:gd name="connsiteY18" fmla="*/ 2291336 h 2373433"/>
                <a:gd name="connsiteX19" fmla="*/ 1439413 w 2330016"/>
                <a:gd name="connsiteY19" fmla="*/ 2339792 h 2373433"/>
                <a:gd name="connsiteX20" fmla="*/ 1260712 w 2330016"/>
                <a:gd name="connsiteY20" fmla="*/ 2368496 h 2373433"/>
                <a:gd name="connsiteX21" fmla="*/ 1152071 w 2330016"/>
                <a:gd name="connsiteY21" fmla="*/ 2373434 h 2373433"/>
                <a:gd name="connsiteX22" fmla="*/ 1033863 w 2330016"/>
                <a:gd name="connsiteY22" fmla="*/ 2366644 h 2373433"/>
                <a:gd name="connsiteX23" fmla="*/ 886334 w 2330016"/>
                <a:gd name="connsiteY23" fmla="*/ 2340410 h 2373433"/>
                <a:gd name="connsiteX24" fmla="*/ 811335 w 2330016"/>
                <a:gd name="connsiteY24" fmla="*/ 2317570 h 2373433"/>
                <a:gd name="connsiteX25" fmla="*/ 695287 w 2330016"/>
                <a:gd name="connsiteY25" fmla="*/ 2272818 h 2373433"/>
                <a:gd name="connsiteX26" fmla="*/ 511957 w 2330016"/>
                <a:gd name="connsiteY26" fmla="*/ 2170350 h 2373433"/>
                <a:gd name="connsiteX27" fmla="*/ 320601 w 2330016"/>
                <a:gd name="connsiteY27" fmla="*/ 2005846 h 2373433"/>
                <a:gd name="connsiteX28" fmla="*/ 214738 w 2330016"/>
                <a:gd name="connsiteY28" fmla="*/ 1875601 h 2373433"/>
                <a:gd name="connsiteX29" fmla="*/ 130480 w 2330016"/>
                <a:gd name="connsiteY29" fmla="*/ 1734554 h 2373433"/>
                <a:gd name="connsiteX30" fmla="*/ 83567 w 2330016"/>
                <a:gd name="connsiteY30" fmla="*/ 1632395 h 2373433"/>
                <a:gd name="connsiteX31" fmla="*/ 53629 w 2330016"/>
                <a:gd name="connsiteY31" fmla="*/ 1546902 h 2373433"/>
                <a:gd name="connsiteX32" fmla="*/ 29556 w 2330016"/>
                <a:gd name="connsiteY32" fmla="*/ 1457088 h 2373433"/>
                <a:gd name="connsiteX33" fmla="*/ 12889 w 2330016"/>
                <a:gd name="connsiteY33" fmla="*/ 1364188 h 2373433"/>
                <a:gd name="connsiteX34" fmla="*/ 5791 w 2330016"/>
                <a:gd name="connsiteY34" fmla="*/ 1062649 h 2373433"/>
                <a:gd name="connsiteX35" fmla="*/ 24000 w 2330016"/>
                <a:gd name="connsiteY35" fmla="*/ 943207 h 2373433"/>
                <a:gd name="connsiteX36" fmla="*/ 49309 w 2330016"/>
                <a:gd name="connsiteY36" fmla="*/ 841356 h 2373433"/>
                <a:gd name="connsiteX37" fmla="*/ 88814 w 2330016"/>
                <a:gd name="connsiteY37" fmla="*/ 729938 h 2373433"/>
                <a:gd name="connsiteX38" fmla="*/ 131715 w 2330016"/>
                <a:gd name="connsiteY38" fmla="*/ 636729 h 2373433"/>
                <a:gd name="connsiteX39" fmla="*/ 192825 w 2330016"/>
                <a:gd name="connsiteY39" fmla="*/ 532410 h 2373433"/>
                <a:gd name="connsiteX40" fmla="*/ 261034 w 2330016"/>
                <a:gd name="connsiteY40" fmla="*/ 437041 h 2373433"/>
                <a:gd name="connsiteX41" fmla="*/ 375847 w 2330016"/>
                <a:gd name="connsiteY41" fmla="*/ 312660 h 2373433"/>
                <a:gd name="connsiteX42" fmla="*/ 518747 w 2330016"/>
                <a:gd name="connsiteY42" fmla="*/ 199390 h 2373433"/>
                <a:gd name="connsiteX43" fmla="*/ 653004 w 2330016"/>
                <a:gd name="connsiteY43" fmla="*/ 120378 h 2373433"/>
                <a:gd name="connsiteX44" fmla="*/ 774916 w 2330016"/>
                <a:gd name="connsiteY44" fmla="*/ 67601 h 2373433"/>
                <a:gd name="connsiteX45" fmla="*/ 905778 w 2330016"/>
                <a:gd name="connsiteY45" fmla="*/ 29022 h 2373433"/>
                <a:gd name="connsiteX46" fmla="*/ 1047443 w 2330016"/>
                <a:gd name="connsiteY46" fmla="*/ 5257 h 2373433"/>
                <a:gd name="connsiteX47" fmla="*/ 1164725 w 2330016"/>
                <a:gd name="connsiteY47" fmla="*/ 10 h 2373433"/>
                <a:gd name="connsiteX48" fmla="*/ 1393117 w 2330016"/>
                <a:gd name="connsiteY48" fmla="*/ 1170055 h 2373433"/>
                <a:gd name="connsiteX49" fmla="*/ 1534473 w 2330016"/>
                <a:gd name="connsiteY49" fmla="*/ 1173450 h 2373433"/>
                <a:gd name="connsiteX50" fmla="*/ 1547745 w 2330016"/>
                <a:gd name="connsiteY50" fmla="*/ 1161413 h 2373433"/>
                <a:gd name="connsiteX51" fmla="*/ 1552374 w 2330016"/>
                <a:gd name="connsiteY51" fmla="*/ 1099995 h 2373433"/>
                <a:gd name="connsiteX52" fmla="*/ 1578917 w 2330016"/>
                <a:gd name="connsiteY52" fmla="*/ 929627 h 2373433"/>
                <a:gd name="connsiteX53" fmla="*/ 1609781 w 2330016"/>
                <a:gd name="connsiteY53" fmla="*/ 817900 h 2373433"/>
                <a:gd name="connsiteX54" fmla="*/ 1648978 w 2330016"/>
                <a:gd name="connsiteY54" fmla="*/ 723148 h 2373433"/>
                <a:gd name="connsiteX55" fmla="*/ 1741569 w 2330016"/>
                <a:gd name="connsiteY55" fmla="*/ 553397 h 2373433"/>
                <a:gd name="connsiteX56" fmla="*/ 1822433 w 2330016"/>
                <a:gd name="connsiteY56" fmla="*/ 439201 h 2373433"/>
                <a:gd name="connsiteX57" fmla="*/ 1886012 w 2330016"/>
                <a:gd name="connsiteY57" fmla="*/ 368214 h 2373433"/>
                <a:gd name="connsiteX58" fmla="*/ 1910394 w 2330016"/>
                <a:gd name="connsiteY58" fmla="*/ 344758 h 2373433"/>
                <a:gd name="connsiteX59" fmla="*/ 1910086 w 2330016"/>
                <a:gd name="connsiteY59" fmla="*/ 329635 h 2373433"/>
                <a:gd name="connsiteX60" fmla="*/ 1861938 w 2330016"/>
                <a:gd name="connsiteY60" fmla="*/ 287969 h 2373433"/>
                <a:gd name="connsiteX61" fmla="*/ 1837247 w 2330016"/>
                <a:gd name="connsiteY61" fmla="*/ 268524 h 2373433"/>
                <a:gd name="connsiteX62" fmla="*/ 1764100 w 2330016"/>
                <a:gd name="connsiteY62" fmla="*/ 217599 h 2373433"/>
                <a:gd name="connsiteX63" fmla="*/ 1679842 w 2330016"/>
                <a:gd name="connsiteY63" fmla="*/ 168217 h 2373433"/>
                <a:gd name="connsiteX64" fmla="*/ 1619040 w 2330016"/>
                <a:gd name="connsiteY64" fmla="*/ 138897 h 2373433"/>
                <a:gd name="connsiteX65" fmla="*/ 1599596 w 2330016"/>
                <a:gd name="connsiteY65" fmla="*/ 129329 h 2373433"/>
                <a:gd name="connsiteX66" fmla="*/ 1480153 w 2330016"/>
                <a:gd name="connsiteY66" fmla="*/ 87663 h 2373433"/>
                <a:gd name="connsiteX67" fmla="*/ 1361945 w 2330016"/>
                <a:gd name="connsiteY67" fmla="*/ 58342 h 2373433"/>
                <a:gd name="connsiteX68" fmla="*/ 1263798 w 2330016"/>
                <a:gd name="connsiteY68" fmla="*/ 44762 h 2373433"/>
                <a:gd name="connsiteX69" fmla="*/ 1204848 w 2330016"/>
                <a:gd name="connsiteY69" fmla="*/ 40750 h 2373433"/>
                <a:gd name="connsiteX70" fmla="*/ 1181392 w 2330016"/>
                <a:gd name="connsiteY70" fmla="*/ 55256 h 2373433"/>
                <a:gd name="connsiteX71" fmla="*/ 1156392 w 2330016"/>
                <a:gd name="connsiteY71" fmla="*/ 113897 h 2373433"/>
                <a:gd name="connsiteX72" fmla="*/ 1103924 w 2330016"/>
                <a:gd name="connsiteY72" fmla="*/ 264204 h 2373433"/>
                <a:gd name="connsiteX73" fmla="*/ 1085097 w 2330016"/>
                <a:gd name="connsiteY73" fmla="*/ 331487 h 2373433"/>
                <a:gd name="connsiteX74" fmla="*/ 1069048 w 2330016"/>
                <a:gd name="connsiteY74" fmla="*/ 394449 h 2373433"/>
                <a:gd name="connsiteX75" fmla="*/ 1058863 w 2330016"/>
                <a:gd name="connsiteY75" fmla="*/ 435498 h 2373433"/>
                <a:gd name="connsiteX76" fmla="*/ 1034789 w 2330016"/>
                <a:gd name="connsiteY76" fmla="*/ 557409 h 2373433"/>
                <a:gd name="connsiteX77" fmla="*/ 1017197 w 2330016"/>
                <a:gd name="connsiteY77" fmla="*/ 672840 h 2373433"/>
                <a:gd name="connsiteX78" fmla="*/ 1006703 w 2330016"/>
                <a:gd name="connsiteY78" fmla="*/ 755246 h 2373433"/>
                <a:gd name="connsiteX79" fmla="*/ 1003925 w 2330016"/>
                <a:gd name="connsiteY79" fmla="*/ 786419 h 2373433"/>
                <a:gd name="connsiteX80" fmla="*/ 998370 w 2330016"/>
                <a:gd name="connsiteY80" fmla="*/ 836727 h 2373433"/>
                <a:gd name="connsiteX81" fmla="*/ 990654 w 2330016"/>
                <a:gd name="connsiteY81" fmla="*/ 947527 h 2373433"/>
                <a:gd name="connsiteX82" fmla="*/ 986024 w 2330016"/>
                <a:gd name="connsiteY82" fmla="*/ 1065736 h 2373433"/>
                <a:gd name="connsiteX83" fmla="*/ 985407 w 2330016"/>
                <a:gd name="connsiteY83" fmla="*/ 1149068 h 2373433"/>
                <a:gd name="connsiteX84" fmla="*/ 1003308 w 2330016"/>
                <a:gd name="connsiteY84" fmla="*/ 1166969 h 2373433"/>
                <a:gd name="connsiteX85" fmla="*/ 1258551 w 2330016"/>
                <a:gd name="connsiteY85" fmla="*/ 1168821 h 2373433"/>
                <a:gd name="connsiteX86" fmla="*/ 1393117 w 2330016"/>
                <a:gd name="connsiteY86" fmla="*/ 1170055 h 2373433"/>
                <a:gd name="connsiteX87" fmla="*/ 1219663 w 2330016"/>
                <a:gd name="connsiteY87" fmla="*/ 2331768 h 2373433"/>
                <a:gd name="connsiteX88" fmla="*/ 1324600 w 2330016"/>
                <a:gd name="connsiteY88" fmla="*/ 2325286 h 2373433"/>
                <a:gd name="connsiteX89" fmla="*/ 1367500 w 2330016"/>
                <a:gd name="connsiteY89" fmla="*/ 2319422 h 2373433"/>
                <a:gd name="connsiteX90" fmla="*/ 1605152 w 2330016"/>
                <a:gd name="connsiteY90" fmla="*/ 2245349 h 2373433"/>
                <a:gd name="connsiteX91" fmla="*/ 1685397 w 2330016"/>
                <a:gd name="connsiteY91" fmla="*/ 2208930 h 2373433"/>
                <a:gd name="connsiteX92" fmla="*/ 1894962 w 2330016"/>
                <a:gd name="connsiteY92" fmla="*/ 2059241 h 2373433"/>
                <a:gd name="connsiteX93" fmla="*/ 1895888 w 2330016"/>
                <a:gd name="connsiteY93" fmla="*/ 2045352 h 2373433"/>
                <a:gd name="connsiteX94" fmla="*/ 1805457 w 2330016"/>
                <a:gd name="connsiteY94" fmla="*/ 1945970 h 2373433"/>
                <a:gd name="connsiteX95" fmla="*/ 1702372 w 2330016"/>
                <a:gd name="connsiteY95" fmla="*/ 1795973 h 2373433"/>
                <a:gd name="connsiteX96" fmla="*/ 1621818 w 2330016"/>
                <a:gd name="connsiteY96" fmla="*/ 1616345 h 2373433"/>
                <a:gd name="connsiteX97" fmla="*/ 1567189 w 2330016"/>
                <a:gd name="connsiteY97" fmla="*/ 1403694 h 2373433"/>
                <a:gd name="connsiteX98" fmla="*/ 1551140 w 2330016"/>
                <a:gd name="connsiteY98" fmla="*/ 1277770 h 2373433"/>
                <a:gd name="connsiteX99" fmla="*/ 1548671 w 2330016"/>
                <a:gd name="connsiteY99" fmla="*/ 1224684 h 2373433"/>
                <a:gd name="connsiteX100" fmla="*/ 1534473 w 2330016"/>
                <a:gd name="connsiteY100" fmla="*/ 1210178 h 2373433"/>
                <a:gd name="connsiteX101" fmla="*/ 1432932 w 2330016"/>
                <a:gd name="connsiteY101" fmla="*/ 1208944 h 2373433"/>
                <a:gd name="connsiteX102" fmla="*/ 1166886 w 2330016"/>
                <a:gd name="connsiteY102" fmla="*/ 1206166 h 2373433"/>
                <a:gd name="connsiteX103" fmla="*/ 1031394 w 2330016"/>
                <a:gd name="connsiteY103" fmla="*/ 1205240 h 2373433"/>
                <a:gd name="connsiteX104" fmla="*/ 998987 w 2330016"/>
                <a:gd name="connsiteY104" fmla="*/ 1205240 h 2373433"/>
                <a:gd name="connsiteX105" fmla="*/ 984481 w 2330016"/>
                <a:gd name="connsiteY105" fmla="*/ 1220981 h 2373433"/>
                <a:gd name="connsiteX106" fmla="*/ 986024 w 2330016"/>
                <a:gd name="connsiteY106" fmla="*/ 1270363 h 2373433"/>
                <a:gd name="connsiteX107" fmla="*/ 989419 w 2330016"/>
                <a:gd name="connsiteY107" fmla="*/ 1385176 h 2373433"/>
                <a:gd name="connsiteX108" fmla="*/ 990036 w 2330016"/>
                <a:gd name="connsiteY108" fmla="*/ 1391040 h 2373433"/>
                <a:gd name="connsiteX109" fmla="*/ 993123 w 2330016"/>
                <a:gd name="connsiteY109" fmla="*/ 1437953 h 2373433"/>
                <a:gd name="connsiteX110" fmla="*/ 996826 w 2330016"/>
                <a:gd name="connsiteY110" fmla="*/ 1501841 h 2373433"/>
                <a:gd name="connsiteX111" fmla="*/ 1005160 w 2330016"/>
                <a:gd name="connsiteY111" fmla="*/ 1590729 h 2373433"/>
                <a:gd name="connsiteX112" fmla="*/ 1017197 w 2330016"/>
                <a:gd name="connsiteY112" fmla="*/ 1695048 h 2373433"/>
                <a:gd name="connsiteX113" fmla="*/ 1033246 w 2330016"/>
                <a:gd name="connsiteY113" fmla="*/ 1804923 h 2373433"/>
                <a:gd name="connsiteX114" fmla="*/ 1059171 w 2330016"/>
                <a:gd name="connsiteY114" fmla="*/ 1953378 h 2373433"/>
                <a:gd name="connsiteX115" fmla="*/ 1081393 w 2330016"/>
                <a:gd name="connsiteY115" fmla="*/ 2057389 h 2373433"/>
                <a:gd name="connsiteX116" fmla="*/ 1132010 w 2330016"/>
                <a:gd name="connsiteY116" fmla="*/ 2241337 h 2373433"/>
                <a:gd name="connsiteX117" fmla="*/ 1157935 w 2330016"/>
                <a:gd name="connsiteY117" fmla="*/ 2321891 h 2373433"/>
                <a:gd name="connsiteX118" fmla="*/ 1170590 w 2330016"/>
                <a:gd name="connsiteY118" fmla="*/ 2331150 h 2373433"/>
                <a:gd name="connsiteX119" fmla="*/ 1219663 w 2330016"/>
                <a:gd name="connsiteY119" fmla="*/ 2331768 h 2373433"/>
                <a:gd name="connsiteX120" fmla="*/ 626461 w 2330016"/>
                <a:gd name="connsiteY120" fmla="*/ 1201845 h 2373433"/>
                <a:gd name="connsiteX121" fmla="*/ 577079 w 2330016"/>
                <a:gd name="connsiteY121" fmla="*/ 1201845 h 2373433"/>
                <a:gd name="connsiteX122" fmla="*/ 565968 w 2330016"/>
                <a:gd name="connsiteY122" fmla="*/ 1211104 h 2373433"/>
                <a:gd name="connsiteX123" fmla="*/ 564425 w 2330016"/>
                <a:gd name="connsiteY123" fmla="*/ 1230240 h 2373433"/>
                <a:gd name="connsiteX124" fmla="*/ 558252 w 2330016"/>
                <a:gd name="connsiteY124" fmla="*/ 1298757 h 2373433"/>
                <a:gd name="connsiteX125" fmla="*/ 537882 w 2330016"/>
                <a:gd name="connsiteY125" fmla="*/ 1416657 h 2373433"/>
                <a:gd name="connsiteX126" fmla="*/ 517512 w 2330016"/>
                <a:gd name="connsiteY126" fmla="*/ 1503693 h 2373433"/>
                <a:gd name="connsiteX127" fmla="*/ 472760 w 2330016"/>
                <a:gd name="connsiteY127" fmla="*/ 1613259 h 2373433"/>
                <a:gd name="connsiteX128" fmla="*/ 355786 w 2330016"/>
                <a:gd name="connsiteY128" fmla="*/ 1840108 h 2373433"/>
                <a:gd name="connsiteX129" fmla="*/ 322762 w 2330016"/>
                <a:gd name="connsiteY129" fmla="*/ 1890724 h 2373433"/>
                <a:gd name="connsiteX130" fmla="*/ 304552 w 2330016"/>
                <a:gd name="connsiteY130" fmla="*/ 1916033 h 2373433"/>
                <a:gd name="connsiteX131" fmla="*/ 306404 w 2330016"/>
                <a:gd name="connsiteY131" fmla="*/ 1929921 h 2373433"/>
                <a:gd name="connsiteX132" fmla="*/ 345909 w 2330016"/>
                <a:gd name="connsiteY132" fmla="*/ 1972513 h 2373433"/>
                <a:gd name="connsiteX133" fmla="*/ 427390 w 2330016"/>
                <a:gd name="connsiteY133" fmla="*/ 2055228 h 2373433"/>
                <a:gd name="connsiteX134" fmla="*/ 511957 w 2330016"/>
                <a:gd name="connsiteY134" fmla="*/ 2119734 h 2373433"/>
                <a:gd name="connsiteX135" fmla="*/ 639733 w 2330016"/>
                <a:gd name="connsiteY135" fmla="*/ 2202448 h 2373433"/>
                <a:gd name="connsiteX136" fmla="*/ 706707 w 2330016"/>
                <a:gd name="connsiteY136" fmla="*/ 2238559 h 2373433"/>
                <a:gd name="connsiteX137" fmla="*/ 794360 w 2330016"/>
                <a:gd name="connsiteY137" fmla="*/ 2269732 h 2373433"/>
                <a:gd name="connsiteX138" fmla="*/ 961333 w 2330016"/>
                <a:gd name="connsiteY138" fmla="*/ 2312324 h 2373433"/>
                <a:gd name="connsiteX139" fmla="*/ 1022135 w 2330016"/>
                <a:gd name="connsiteY139" fmla="*/ 2322200 h 2373433"/>
                <a:gd name="connsiteX140" fmla="*/ 1105776 w 2330016"/>
                <a:gd name="connsiteY140" fmla="*/ 2333619 h 2373433"/>
                <a:gd name="connsiteX141" fmla="*/ 1118430 w 2330016"/>
                <a:gd name="connsiteY141" fmla="*/ 2319731 h 2373433"/>
                <a:gd name="connsiteX142" fmla="*/ 1117195 w 2330016"/>
                <a:gd name="connsiteY142" fmla="*/ 2315101 h 2373433"/>
                <a:gd name="connsiteX143" fmla="*/ 1093430 w 2330016"/>
                <a:gd name="connsiteY143" fmla="*/ 2235164 h 2373433"/>
                <a:gd name="connsiteX144" fmla="*/ 1042813 w 2330016"/>
                <a:gd name="connsiteY144" fmla="*/ 2056154 h 2373433"/>
                <a:gd name="connsiteX145" fmla="*/ 1008246 w 2330016"/>
                <a:gd name="connsiteY145" fmla="*/ 1877144 h 2373433"/>
                <a:gd name="connsiteX146" fmla="*/ 984481 w 2330016"/>
                <a:gd name="connsiteY146" fmla="*/ 1735480 h 2373433"/>
                <a:gd name="connsiteX147" fmla="*/ 967506 w 2330016"/>
                <a:gd name="connsiteY147" fmla="*/ 1595049 h 2373433"/>
                <a:gd name="connsiteX148" fmla="*/ 953000 w 2330016"/>
                <a:gd name="connsiteY148" fmla="*/ 1403385 h 2373433"/>
                <a:gd name="connsiteX149" fmla="*/ 947444 w 2330016"/>
                <a:gd name="connsiteY149" fmla="*/ 1262029 h 2373433"/>
                <a:gd name="connsiteX150" fmla="*/ 946210 w 2330016"/>
                <a:gd name="connsiteY150" fmla="*/ 1217277 h 2373433"/>
                <a:gd name="connsiteX151" fmla="*/ 937568 w 2330016"/>
                <a:gd name="connsiteY151" fmla="*/ 1208326 h 2373433"/>
                <a:gd name="connsiteX152" fmla="*/ 915963 w 2330016"/>
                <a:gd name="connsiteY152" fmla="*/ 1206166 h 2373433"/>
                <a:gd name="connsiteX153" fmla="*/ 796212 w 2330016"/>
                <a:gd name="connsiteY153" fmla="*/ 1204623 h 2373433"/>
                <a:gd name="connsiteX154" fmla="*/ 626461 w 2330016"/>
                <a:gd name="connsiteY154" fmla="*/ 1201845 h 2373433"/>
                <a:gd name="connsiteX155" fmla="*/ 801767 w 2330016"/>
                <a:gd name="connsiteY155" fmla="*/ 1163883 h 2373433"/>
                <a:gd name="connsiteX156" fmla="*/ 801767 w 2330016"/>
                <a:gd name="connsiteY156" fmla="*/ 1165117 h 2373433"/>
                <a:gd name="connsiteX157" fmla="*/ 821212 w 2330016"/>
                <a:gd name="connsiteY157" fmla="*/ 1165117 h 2373433"/>
                <a:gd name="connsiteX158" fmla="*/ 938494 w 2330016"/>
                <a:gd name="connsiteY158" fmla="*/ 1166660 h 2373433"/>
                <a:gd name="connsiteX159" fmla="*/ 947753 w 2330016"/>
                <a:gd name="connsiteY159" fmla="*/ 1156784 h 2373433"/>
                <a:gd name="connsiteX160" fmla="*/ 947753 w 2330016"/>
                <a:gd name="connsiteY160" fmla="*/ 1096291 h 2373433"/>
                <a:gd name="connsiteX161" fmla="*/ 953926 w 2330016"/>
                <a:gd name="connsiteY161" fmla="*/ 910182 h 2373433"/>
                <a:gd name="connsiteX162" fmla="*/ 965345 w 2330016"/>
                <a:gd name="connsiteY162" fmla="*/ 770369 h 2373433"/>
                <a:gd name="connsiteX163" fmla="*/ 985407 w 2330016"/>
                <a:gd name="connsiteY163" fmla="*/ 635495 h 2373433"/>
                <a:gd name="connsiteX164" fmla="*/ 1051455 w 2330016"/>
                <a:gd name="connsiteY164" fmla="*/ 320993 h 2373433"/>
                <a:gd name="connsiteX165" fmla="*/ 1109788 w 2330016"/>
                <a:gd name="connsiteY165" fmla="*/ 134267 h 2373433"/>
                <a:gd name="connsiteX166" fmla="*/ 1138183 w 2330016"/>
                <a:gd name="connsiteY166" fmla="*/ 57108 h 2373433"/>
                <a:gd name="connsiteX167" fmla="*/ 1128924 w 2330016"/>
                <a:gd name="connsiteY167" fmla="*/ 44145 h 2373433"/>
                <a:gd name="connsiteX168" fmla="*/ 952074 w 2330016"/>
                <a:gd name="connsiteY168" fmla="*/ 57416 h 2373433"/>
                <a:gd name="connsiteX169" fmla="*/ 747139 w 2330016"/>
                <a:gd name="connsiteY169" fmla="*/ 117292 h 2373433"/>
                <a:gd name="connsiteX170" fmla="*/ 597758 w 2330016"/>
                <a:gd name="connsiteY170" fmla="*/ 194143 h 2373433"/>
                <a:gd name="connsiteX171" fmla="*/ 472760 w 2330016"/>
                <a:gd name="connsiteY171" fmla="*/ 283339 h 2373433"/>
                <a:gd name="connsiteX172" fmla="*/ 363810 w 2330016"/>
                <a:gd name="connsiteY172" fmla="*/ 384264 h 2373433"/>
                <a:gd name="connsiteX173" fmla="*/ 325848 w 2330016"/>
                <a:gd name="connsiteY173" fmla="*/ 425004 h 2373433"/>
                <a:gd name="connsiteX174" fmla="*/ 324922 w 2330016"/>
                <a:gd name="connsiteY174" fmla="*/ 444757 h 2373433"/>
                <a:gd name="connsiteX175" fmla="*/ 341897 w 2330016"/>
                <a:gd name="connsiteY175" fmla="*/ 469756 h 2373433"/>
                <a:gd name="connsiteX176" fmla="*/ 461957 w 2330016"/>
                <a:gd name="connsiteY176" fmla="*/ 684877 h 2373433"/>
                <a:gd name="connsiteX177" fmla="*/ 509796 w 2330016"/>
                <a:gd name="connsiteY177" fmla="*/ 810184 h 2373433"/>
                <a:gd name="connsiteX178" fmla="*/ 540969 w 2330016"/>
                <a:gd name="connsiteY178" fmla="*/ 939194 h 2373433"/>
                <a:gd name="connsiteX179" fmla="*/ 563499 w 2330016"/>
                <a:gd name="connsiteY179" fmla="*/ 1101538 h 2373433"/>
                <a:gd name="connsiteX180" fmla="*/ 565351 w 2330016"/>
                <a:gd name="connsiteY180" fmla="*/ 1149994 h 2373433"/>
                <a:gd name="connsiteX181" fmla="*/ 577388 w 2330016"/>
                <a:gd name="connsiteY181" fmla="*/ 1161413 h 2373433"/>
                <a:gd name="connsiteX182" fmla="*/ 699608 w 2330016"/>
                <a:gd name="connsiteY182" fmla="*/ 1163265 h 2373433"/>
                <a:gd name="connsiteX183" fmla="*/ 801767 w 2330016"/>
                <a:gd name="connsiteY183" fmla="*/ 1163883 h 2373433"/>
                <a:gd name="connsiteX184" fmla="*/ 1663484 w 2330016"/>
                <a:gd name="connsiteY184" fmla="*/ 1210795 h 2373433"/>
                <a:gd name="connsiteX185" fmla="*/ 1599905 w 2330016"/>
                <a:gd name="connsiteY185" fmla="*/ 1210795 h 2373433"/>
                <a:gd name="connsiteX186" fmla="*/ 1586633 w 2330016"/>
                <a:gd name="connsiteY186" fmla="*/ 1223758 h 2373433"/>
                <a:gd name="connsiteX187" fmla="*/ 1586633 w 2330016"/>
                <a:gd name="connsiteY187" fmla="*/ 1229931 h 2373433"/>
                <a:gd name="connsiteX188" fmla="*/ 1594041 w 2330016"/>
                <a:gd name="connsiteY188" fmla="*/ 1335794 h 2373433"/>
                <a:gd name="connsiteX189" fmla="*/ 1609781 w 2330016"/>
                <a:gd name="connsiteY189" fmla="*/ 1437027 h 2373433"/>
                <a:gd name="connsiteX190" fmla="*/ 1623361 w 2330016"/>
                <a:gd name="connsiteY190" fmla="*/ 1494434 h 2373433"/>
                <a:gd name="connsiteX191" fmla="*/ 1632003 w 2330016"/>
                <a:gd name="connsiteY191" fmla="*/ 1524371 h 2373433"/>
                <a:gd name="connsiteX192" fmla="*/ 1641262 w 2330016"/>
                <a:gd name="connsiteY192" fmla="*/ 1559247 h 2373433"/>
                <a:gd name="connsiteX193" fmla="*/ 1674286 w 2330016"/>
                <a:gd name="connsiteY193" fmla="*/ 1647209 h 2373433"/>
                <a:gd name="connsiteX194" fmla="*/ 1735705 w 2330016"/>
                <a:gd name="connsiteY194" fmla="*/ 1774368 h 2373433"/>
                <a:gd name="connsiteX195" fmla="*/ 1806383 w 2330016"/>
                <a:gd name="connsiteY195" fmla="*/ 1882391 h 2373433"/>
                <a:gd name="connsiteX196" fmla="*/ 1825828 w 2330016"/>
                <a:gd name="connsiteY196" fmla="*/ 1908317 h 2373433"/>
                <a:gd name="connsiteX197" fmla="*/ 1866568 w 2330016"/>
                <a:gd name="connsiteY197" fmla="*/ 1959242 h 2373433"/>
                <a:gd name="connsiteX198" fmla="*/ 1908234 w 2330016"/>
                <a:gd name="connsiteY198" fmla="*/ 2004612 h 2373433"/>
                <a:gd name="connsiteX199" fmla="*/ 1921505 w 2330016"/>
                <a:gd name="connsiteY199" fmla="*/ 2018500 h 2373433"/>
                <a:gd name="connsiteX200" fmla="*/ 1944036 w 2330016"/>
                <a:gd name="connsiteY200" fmla="*/ 2016649 h 2373433"/>
                <a:gd name="connsiteX201" fmla="*/ 1947431 w 2330016"/>
                <a:gd name="connsiteY201" fmla="*/ 2013253 h 2373433"/>
                <a:gd name="connsiteX202" fmla="*/ 2052985 w 2330016"/>
                <a:gd name="connsiteY202" fmla="*/ 1891959 h 2373433"/>
                <a:gd name="connsiteX203" fmla="*/ 2165638 w 2330016"/>
                <a:gd name="connsiteY203" fmla="*/ 1714801 h 2373433"/>
                <a:gd name="connsiteX204" fmla="*/ 2221810 w 2330016"/>
                <a:gd name="connsiteY204" fmla="*/ 1584864 h 2373433"/>
                <a:gd name="connsiteX205" fmla="*/ 2260389 w 2330016"/>
                <a:gd name="connsiteY205" fmla="*/ 1462952 h 2373433"/>
                <a:gd name="connsiteX206" fmla="*/ 2282303 w 2330016"/>
                <a:gd name="connsiteY206" fmla="*/ 1315115 h 2373433"/>
                <a:gd name="connsiteX207" fmla="*/ 2282920 w 2330016"/>
                <a:gd name="connsiteY207" fmla="*/ 1298140 h 2373433"/>
                <a:gd name="connsiteX208" fmla="*/ 2287550 w 2330016"/>
                <a:gd name="connsiteY208" fmla="*/ 1232092 h 2373433"/>
                <a:gd name="connsiteX209" fmla="*/ 2273661 w 2330016"/>
                <a:gd name="connsiteY209" fmla="*/ 1217277 h 2373433"/>
                <a:gd name="connsiteX210" fmla="*/ 2206069 w 2330016"/>
                <a:gd name="connsiteY210" fmla="*/ 1215734 h 2373433"/>
                <a:gd name="connsiteX211" fmla="*/ 1948665 w 2330016"/>
                <a:gd name="connsiteY211" fmla="*/ 1213573 h 2373433"/>
                <a:gd name="connsiteX212" fmla="*/ 1663484 w 2330016"/>
                <a:gd name="connsiteY212" fmla="*/ 1210795 h 2373433"/>
                <a:gd name="connsiteX213" fmla="*/ 2060084 w 2330016"/>
                <a:gd name="connsiteY213" fmla="*/ 1179006 h 2373433"/>
                <a:gd name="connsiteX214" fmla="*/ 2060084 w 2330016"/>
                <a:gd name="connsiteY214" fmla="*/ 1179314 h 2373433"/>
                <a:gd name="connsiteX215" fmla="*/ 2084157 w 2330016"/>
                <a:gd name="connsiteY215" fmla="*/ 1179314 h 2373433"/>
                <a:gd name="connsiteX216" fmla="*/ 2278908 w 2330016"/>
                <a:gd name="connsiteY216" fmla="*/ 1183327 h 2373433"/>
                <a:gd name="connsiteX217" fmla="*/ 2288167 w 2330016"/>
                <a:gd name="connsiteY217" fmla="*/ 1173759 h 2373433"/>
                <a:gd name="connsiteX218" fmla="*/ 2282611 w 2330016"/>
                <a:gd name="connsiteY218" fmla="*/ 1074995 h 2373433"/>
                <a:gd name="connsiteX219" fmla="*/ 2270883 w 2330016"/>
                <a:gd name="connsiteY219" fmla="*/ 979009 h 2373433"/>
                <a:gd name="connsiteX220" fmla="*/ 2255451 w 2330016"/>
                <a:gd name="connsiteY220" fmla="*/ 897220 h 2373433"/>
                <a:gd name="connsiteX221" fmla="*/ 2193724 w 2330016"/>
                <a:gd name="connsiteY221" fmla="*/ 729629 h 2373433"/>
                <a:gd name="connsiteX222" fmla="*/ 2128601 w 2330016"/>
                <a:gd name="connsiteY222" fmla="*/ 602779 h 2373433"/>
                <a:gd name="connsiteX223" fmla="*/ 2026133 w 2330016"/>
                <a:gd name="connsiteY223" fmla="*/ 446300 h 2373433"/>
                <a:gd name="connsiteX224" fmla="*/ 1955455 w 2330016"/>
                <a:gd name="connsiteY224" fmla="*/ 370066 h 2373433"/>
                <a:gd name="connsiteX225" fmla="*/ 1941567 w 2330016"/>
                <a:gd name="connsiteY225" fmla="*/ 370066 h 2373433"/>
                <a:gd name="connsiteX226" fmla="*/ 1890333 w 2330016"/>
                <a:gd name="connsiteY226" fmla="*/ 420991 h 2373433"/>
                <a:gd name="connsiteX227" fmla="*/ 1815334 w 2330016"/>
                <a:gd name="connsiteY227" fmla="*/ 510496 h 2373433"/>
                <a:gd name="connsiteX228" fmla="*/ 1747125 w 2330016"/>
                <a:gd name="connsiteY228" fmla="*/ 612964 h 2373433"/>
                <a:gd name="connsiteX229" fmla="*/ 1698360 w 2330016"/>
                <a:gd name="connsiteY229" fmla="*/ 704630 h 2373433"/>
                <a:gd name="connsiteX230" fmla="*/ 1684163 w 2330016"/>
                <a:gd name="connsiteY230" fmla="*/ 733950 h 2373433"/>
                <a:gd name="connsiteX231" fmla="*/ 1661324 w 2330016"/>
                <a:gd name="connsiteY231" fmla="*/ 791048 h 2373433"/>
                <a:gd name="connsiteX232" fmla="*/ 1640953 w 2330016"/>
                <a:gd name="connsiteY232" fmla="*/ 847838 h 2373433"/>
                <a:gd name="connsiteX233" fmla="*/ 1622435 w 2330016"/>
                <a:gd name="connsiteY233" fmla="*/ 912960 h 2373433"/>
                <a:gd name="connsiteX234" fmla="*/ 1596818 w 2330016"/>
                <a:gd name="connsiteY234" fmla="*/ 1041971 h 2373433"/>
                <a:gd name="connsiteX235" fmla="*/ 1590337 w 2330016"/>
                <a:gd name="connsiteY235" fmla="*/ 1105550 h 2373433"/>
                <a:gd name="connsiteX236" fmla="*/ 1587559 w 2330016"/>
                <a:gd name="connsiteY236" fmla="*/ 1161105 h 2373433"/>
                <a:gd name="connsiteX237" fmla="*/ 1596510 w 2330016"/>
                <a:gd name="connsiteY237" fmla="*/ 1171290 h 2373433"/>
                <a:gd name="connsiteX238" fmla="*/ 1603608 w 2330016"/>
                <a:gd name="connsiteY238" fmla="*/ 1171598 h 2373433"/>
                <a:gd name="connsiteX239" fmla="*/ 1717187 w 2330016"/>
                <a:gd name="connsiteY239" fmla="*/ 1173450 h 2373433"/>
                <a:gd name="connsiteX240" fmla="*/ 1847741 w 2330016"/>
                <a:gd name="connsiteY240" fmla="*/ 1175611 h 2373433"/>
                <a:gd name="connsiteX241" fmla="*/ 2060084 w 2330016"/>
                <a:gd name="connsiteY241" fmla="*/ 1179006 h 2373433"/>
                <a:gd name="connsiteX242" fmla="*/ 40049 w 2330016"/>
                <a:gd name="connsiteY242" fmla="*/ 1241042 h 2373433"/>
                <a:gd name="connsiteX243" fmla="*/ 42210 w 2330016"/>
                <a:gd name="connsiteY243" fmla="*/ 1301535 h 2373433"/>
                <a:gd name="connsiteX244" fmla="*/ 53629 w 2330016"/>
                <a:gd name="connsiteY244" fmla="*/ 1396287 h 2373433"/>
                <a:gd name="connsiteX245" fmla="*/ 103012 w 2330016"/>
                <a:gd name="connsiteY245" fmla="*/ 1569124 h 2373433"/>
                <a:gd name="connsiteX246" fmla="*/ 149307 w 2330016"/>
                <a:gd name="connsiteY246" fmla="*/ 1681777 h 2373433"/>
                <a:gd name="connsiteX247" fmla="*/ 190047 w 2330016"/>
                <a:gd name="connsiteY247" fmla="*/ 1761096 h 2373433"/>
                <a:gd name="connsiteX248" fmla="*/ 227393 w 2330016"/>
                <a:gd name="connsiteY248" fmla="*/ 1821898 h 2373433"/>
                <a:gd name="connsiteX249" fmla="*/ 270293 w 2330016"/>
                <a:gd name="connsiteY249" fmla="*/ 1881774 h 2373433"/>
                <a:gd name="connsiteX250" fmla="*/ 279552 w 2330016"/>
                <a:gd name="connsiteY250" fmla="*/ 1881465 h 2373433"/>
                <a:gd name="connsiteX251" fmla="*/ 295910 w 2330016"/>
                <a:gd name="connsiteY251" fmla="*/ 1859243 h 2373433"/>
                <a:gd name="connsiteX252" fmla="*/ 338502 w 2330016"/>
                <a:gd name="connsiteY252" fmla="*/ 1797824 h 2373433"/>
                <a:gd name="connsiteX253" fmla="*/ 386958 w 2330016"/>
                <a:gd name="connsiteY253" fmla="*/ 1718504 h 2373433"/>
                <a:gd name="connsiteX254" fmla="*/ 427390 w 2330016"/>
                <a:gd name="connsiteY254" fmla="*/ 1638876 h 2373433"/>
                <a:gd name="connsiteX255" fmla="*/ 476772 w 2330016"/>
                <a:gd name="connsiteY255" fmla="*/ 1501224 h 2373433"/>
                <a:gd name="connsiteX256" fmla="*/ 513500 w 2330016"/>
                <a:gd name="connsiteY256" fmla="*/ 1367275 h 2373433"/>
                <a:gd name="connsiteX257" fmla="*/ 525537 w 2330016"/>
                <a:gd name="connsiteY257" fmla="*/ 1215734 h 2373433"/>
                <a:gd name="connsiteX258" fmla="*/ 512574 w 2330016"/>
                <a:gd name="connsiteY258" fmla="*/ 1202462 h 2373433"/>
                <a:gd name="connsiteX259" fmla="*/ 441279 w 2330016"/>
                <a:gd name="connsiteY259" fmla="*/ 1200919 h 2373433"/>
                <a:gd name="connsiteX260" fmla="*/ 252701 w 2330016"/>
                <a:gd name="connsiteY260" fmla="*/ 1198450 h 2373433"/>
                <a:gd name="connsiteX261" fmla="*/ 148690 w 2330016"/>
                <a:gd name="connsiteY261" fmla="*/ 1197524 h 2373433"/>
                <a:gd name="connsiteX262" fmla="*/ 53012 w 2330016"/>
                <a:gd name="connsiteY262" fmla="*/ 1195672 h 2373433"/>
                <a:gd name="connsiteX263" fmla="*/ 39741 w 2330016"/>
                <a:gd name="connsiteY263" fmla="*/ 1207709 h 2373433"/>
                <a:gd name="connsiteX264" fmla="*/ 40049 w 2330016"/>
                <a:gd name="connsiteY264" fmla="*/ 1241042 h 2373433"/>
                <a:gd name="connsiteX265" fmla="*/ 528623 w 2330016"/>
                <a:gd name="connsiteY265" fmla="*/ 1137340 h 2373433"/>
                <a:gd name="connsiteX266" fmla="*/ 525537 w 2330016"/>
                <a:gd name="connsiteY266" fmla="*/ 1110180 h 2373433"/>
                <a:gd name="connsiteX267" fmla="*/ 515043 w 2330016"/>
                <a:gd name="connsiteY267" fmla="*/ 1026230 h 2373433"/>
                <a:gd name="connsiteX268" fmla="*/ 495290 w 2330016"/>
                <a:gd name="connsiteY268" fmla="*/ 910800 h 2373433"/>
                <a:gd name="connsiteX269" fmla="*/ 467821 w 2330016"/>
                <a:gd name="connsiteY269" fmla="*/ 808023 h 2373433"/>
                <a:gd name="connsiteX270" fmla="*/ 401773 w 2330016"/>
                <a:gd name="connsiteY270" fmla="*/ 642285 h 2373433"/>
                <a:gd name="connsiteX271" fmla="*/ 303009 w 2330016"/>
                <a:gd name="connsiteY271" fmla="*/ 483336 h 2373433"/>
                <a:gd name="connsiteX272" fmla="*/ 294676 w 2330016"/>
                <a:gd name="connsiteY272" fmla="*/ 472843 h 2373433"/>
                <a:gd name="connsiteX273" fmla="*/ 288503 w 2330016"/>
                <a:gd name="connsiteY273" fmla="*/ 472225 h 2373433"/>
                <a:gd name="connsiteX274" fmla="*/ 281713 w 2330016"/>
                <a:gd name="connsiteY274" fmla="*/ 479015 h 2373433"/>
                <a:gd name="connsiteX275" fmla="*/ 254553 w 2330016"/>
                <a:gd name="connsiteY275" fmla="*/ 514509 h 2373433"/>
                <a:gd name="connsiteX276" fmla="*/ 119987 w 2330016"/>
                <a:gd name="connsiteY276" fmla="*/ 765431 h 2373433"/>
                <a:gd name="connsiteX277" fmla="*/ 80172 w 2330016"/>
                <a:gd name="connsiteY277" fmla="*/ 880862 h 2373433"/>
                <a:gd name="connsiteX278" fmla="*/ 50543 w 2330016"/>
                <a:gd name="connsiteY278" fmla="*/ 1018823 h 2373433"/>
                <a:gd name="connsiteX279" fmla="*/ 40358 w 2330016"/>
                <a:gd name="connsiteY279" fmla="*/ 1140117 h 2373433"/>
                <a:gd name="connsiteX280" fmla="*/ 57642 w 2330016"/>
                <a:gd name="connsiteY280" fmla="*/ 1157710 h 2373433"/>
                <a:gd name="connsiteX281" fmla="*/ 310416 w 2330016"/>
                <a:gd name="connsiteY281" fmla="*/ 1159870 h 2373433"/>
                <a:gd name="connsiteX282" fmla="*/ 474920 w 2330016"/>
                <a:gd name="connsiteY282" fmla="*/ 1160796 h 2373433"/>
                <a:gd name="connsiteX283" fmla="*/ 512265 w 2330016"/>
                <a:gd name="connsiteY283" fmla="*/ 1162339 h 2373433"/>
                <a:gd name="connsiteX284" fmla="*/ 523993 w 2330016"/>
                <a:gd name="connsiteY284" fmla="*/ 1156475 h 2373433"/>
                <a:gd name="connsiteX285" fmla="*/ 528623 w 2330016"/>
                <a:gd name="connsiteY285" fmla="*/ 1137340 h 237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</a:cxnLst>
              <a:rect l="l" t="t" r="r" b="b"/>
              <a:pathLst>
                <a:path w="2330016" h="2373433">
                  <a:moveTo>
                    <a:pt x="1164725" y="10"/>
                  </a:moveTo>
                  <a:cubicBezTo>
                    <a:pt x="1243119" y="-299"/>
                    <a:pt x="1312872" y="6800"/>
                    <a:pt x="1382006" y="19762"/>
                  </a:cubicBezTo>
                  <a:cubicBezTo>
                    <a:pt x="1437561" y="30256"/>
                    <a:pt x="1491881" y="45071"/>
                    <a:pt x="1545276" y="63589"/>
                  </a:cubicBezTo>
                  <a:cubicBezTo>
                    <a:pt x="1619966" y="89823"/>
                    <a:pt x="1691262" y="123773"/>
                    <a:pt x="1759162" y="164514"/>
                  </a:cubicBezTo>
                  <a:cubicBezTo>
                    <a:pt x="1838173" y="212352"/>
                    <a:pt x="1910086" y="268833"/>
                    <a:pt x="1975825" y="333647"/>
                  </a:cubicBezTo>
                  <a:cubicBezTo>
                    <a:pt x="2010702" y="367906"/>
                    <a:pt x="2042800" y="404325"/>
                    <a:pt x="2073355" y="442596"/>
                  </a:cubicBezTo>
                  <a:cubicBezTo>
                    <a:pt x="2111626" y="491052"/>
                    <a:pt x="2145885" y="542286"/>
                    <a:pt x="2176131" y="596298"/>
                  </a:cubicBezTo>
                  <a:cubicBezTo>
                    <a:pt x="2199897" y="638581"/>
                    <a:pt x="2220884" y="682099"/>
                    <a:pt x="2239402" y="726543"/>
                  </a:cubicBezTo>
                  <a:cubicBezTo>
                    <a:pt x="2257303" y="769752"/>
                    <a:pt x="2272426" y="813887"/>
                    <a:pt x="2285080" y="858948"/>
                  </a:cubicBezTo>
                  <a:cubicBezTo>
                    <a:pt x="2302364" y="920367"/>
                    <a:pt x="2314710" y="982712"/>
                    <a:pt x="2322117" y="1046292"/>
                  </a:cubicBezTo>
                  <a:cubicBezTo>
                    <a:pt x="2329216" y="1108328"/>
                    <a:pt x="2331376" y="1170981"/>
                    <a:pt x="2329216" y="1233326"/>
                  </a:cubicBezTo>
                  <a:cubicBezTo>
                    <a:pt x="2326747" y="1302461"/>
                    <a:pt x="2317487" y="1370670"/>
                    <a:pt x="2303908" y="1438261"/>
                  </a:cubicBezTo>
                  <a:cubicBezTo>
                    <a:pt x="2295883" y="1478076"/>
                    <a:pt x="2284463" y="1517273"/>
                    <a:pt x="2272426" y="1556161"/>
                  </a:cubicBezTo>
                  <a:cubicBezTo>
                    <a:pt x="2261007" y="1592272"/>
                    <a:pt x="2247735" y="1627765"/>
                    <a:pt x="2232612" y="1662332"/>
                  </a:cubicBezTo>
                  <a:cubicBezTo>
                    <a:pt x="2210082" y="1714492"/>
                    <a:pt x="2182921" y="1764492"/>
                    <a:pt x="2153292" y="1812948"/>
                  </a:cubicBezTo>
                  <a:cubicBezTo>
                    <a:pt x="2120268" y="1866651"/>
                    <a:pt x="2083231" y="1917267"/>
                    <a:pt x="2043417" y="1966032"/>
                  </a:cubicBezTo>
                  <a:cubicBezTo>
                    <a:pt x="2026751" y="1986402"/>
                    <a:pt x="2008850" y="2005229"/>
                    <a:pt x="1990331" y="2024056"/>
                  </a:cubicBezTo>
                  <a:cubicBezTo>
                    <a:pt x="1925826" y="2090104"/>
                    <a:pt x="1854531" y="2147820"/>
                    <a:pt x="1776137" y="2196584"/>
                  </a:cubicBezTo>
                  <a:cubicBezTo>
                    <a:pt x="1717187" y="2233312"/>
                    <a:pt x="1655459" y="2264793"/>
                    <a:pt x="1591263" y="2291336"/>
                  </a:cubicBezTo>
                  <a:cubicBezTo>
                    <a:pt x="1541881" y="2311706"/>
                    <a:pt x="1490647" y="2325595"/>
                    <a:pt x="1439413" y="2339792"/>
                  </a:cubicBezTo>
                  <a:cubicBezTo>
                    <a:pt x="1381080" y="2356150"/>
                    <a:pt x="1320896" y="2363557"/>
                    <a:pt x="1260712" y="2368496"/>
                  </a:cubicBezTo>
                  <a:cubicBezTo>
                    <a:pt x="1224601" y="2371273"/>
                    <a:pt x="1188182" y="2373125"/>
                    <a:pt x="1152071" y="2373434"/>
                  </a:cubicBezTo>
                  <a:cubicBezTo>
                    <a:pt x="1112566" y="2373434"/>
                    <a:pt x="1073060" y="2370347"/>
                    <a:pt x="1033863" y="2366644"/>
                  </a:cubicBezTo>
                  <a:cubicBezTo>
                    <a:pt x="983864" y="2361706"/>
                    <a:pt x="935099" y="2351212"/>
                    <a:pt x="886334" y="2340410"/>
                  </a:cubicBezTo>
                  <a:cubicBezTo>
                    <a:pt x="860717" y="2334854"/>
                    <a:pt x="836026" y="2326521"/>
                    <a:pt x="811335" y="2317570"/>
                  </a:cubicBezTo>
                  <a:cubicBezTo>
                    <a:pt x="772138" y="2303682"/>
                    <a:pt x="733250" y="2289176"/>
                    <a:pt x="695287" y="2272818"/>
                  </a:cubicBezTo>
                  <a:cubicBezTo>
                    <a:pt x="630782" y="2244732"/>
                    <a:pt x="569980" y="2210164"/>
                    <a:pt x="511957" y="2170350"/>
                  </a:cubicBezTo>
                  <a:cubicBezTo>
                    <a:pt x="442513" y="2122511"/>
                    <a:pt x="378625" y="2067574"/>
                    <a:pt x="320601" y="2005846"/>
                  </a:cubicBezTo>
                  <a:cubicBezTo>
                    <a:pt x="282021" y="1964797"/>
                    <a:pt x="246837" y="1921588"/>
                    <a:pt x="214738" y="1875601"/>
                  </a:cubicBezTo>
                  <a:cubicBezTo>
                    <a:pt x="183257" y="1830849"/>
                    <a:pt x="154863" y="1783627"/>
                    <a:pt x="130480" y="1734554"/>
                  </a:cubicBezTo>
                  <a:cubicBezTo>
                    <a:pt x="113814" y="1700912"/>
                    <a:pt x="97456" y="1667271"/>
                    <a:pt x="83567" y="1632395"/>
                  </a:cubicBezTo>
                  <a:cubicBezTo>
                    <a:pt x="72456" y="1604309"/>
                    <a:pt x="62580" y="1575914"/>
                    <a:pt x="53629" y="1546902"/>
                  </a:cubicBezTo>
                  <a:cubicBezTo>
                    <a:pt x="44679" y="1517273"/>
                    <a:pt x="36654" y="1487335"/>
                    <a:pt x="29556" y="1457088"/>
                  </a:cubicBezTo>
                  <a:cubicBezTo>
                    <a:pt x="22148" y="1426533"/>
                    <a:pt x="17828" y="1395361"/>
                    <a:pt x="12889" y="1364188"/>
                  </a:cubicBezTo>
                  <a:cubicBezTo>
                    <a:pt x="-2851" y="1263881"/>
                    <a:pt x="-2851" y="1163265"/>
                    <a:pt x="5791" y="1062649"/>
                  </a:cubicBezTo>
                  <a:cubicBezTo>
                    <a:pt x="9186" y="1022526"/>
                    <a:pt x="15976" y="982712"/>
                    <a:pt x="24000" y="943207"/>
                  </a:cubicBezTo>
                  <a:cubicBezTo>
                    <a:pt x="31099" y="908948"/>
                    <a:pt x="39432" y="874689"/>
                    <a:pt x="49309" y="841356"/>
                  </a:cubicBezTo>
                  <a:cubicBezTo>
                    <a:pt x="60420" y="803394"/>
                    <a:pt x="73691" y="766357"/>
                    <a:pt x="88814" y="729938"/>
                  </a:cubicBezTo>
                  <a:cubicBezTo>
                    <a:pt x="101777" y="698148"/>
                    <a:pt x="116592" y="667284"/>
                    <a:pt x="131715" y="636729"/>
                  </a:cubicBezTo>
                  <a:cubicBezTo>
                    <a:pt x="149616" y="600619"/>
                    <a:pt x="170603" y="566051"/>
                    <a:pt x="192825" y="532410"/>
                  </a:cubicBezTo>
                  <a:cubicBezTo>
                    <a:pt x="214430" y="499694"/>
                    <a:pt x="236652" y="467596"/>
                    <a:pt x="261034" y="437041"/>
                  </a:cubicBezTo>
                  <a:cubicBezTo>
                    <a:pt x="296527" y="392905"/>
                    <a:pt x="334799" y="351548"/>
                    <a:pt x="375847" y="312660"/>
                  </a:cubicBezTo>
                  <a:cubicBezTo>
                    <a:pt x="419983" y="270685"/>
                    <a:pt x="468439" y="233340"/>
                    <a:pt x="518747" y="199390"/>
                  </a:cubicBezTo>
                  <a:cubicBezTo>
                    <a:pt x="561647" y="170378"/>
                    <a:pt x="605782" y="142292"/>
                    <a:pt x="653004" y="120378"/>
                  </a:cubicBezTo>
                  <a:cubicBezTo>
                    <a:pt x="693127" y="101551"/>
                    <a:pt x="733559" y="83650"/>
                    <a:pt x="774916" y="67601"/>
                  </a:cubicBezTo>
                  <a:cubicBezTo>
                    <a:pt x="817508" y="51244"/>
                    <a:pt x="861335" y="38898"/>
                    <a:pt x="905778" y="29022"/>
                  </a:cubicBezTo>
                  <a:cubicBezTo>
                    <a:pt x="952691" y="18528"/>
                    <a:pt x="999913" y="10503"/>
                    <a:pt x="1047443" y="5257"/>
                  </a:cubicBezTo>
                  <a:cubicBezTo>
                    <a:pt x="1088183" y="936"/>
                    <a:pt x="1130467" y="936"/>
                    <a:pt x="1164725" y="10"/>
                  </a:cubicBezTo>
                  <a:close/>
                  <a:moveTo>
                    <a:pt x="1393117" y="1170055"/>
                  </a:moveTo>
                  <a:cubicBezTo>
                    <a:pt x="1440339" y="1171907"/>
                    <a:pt x="1487561" y="1171907"/>
                    <a:pt x="1534473" y="1173450"/>
                  </a:cubicBezTo>
                  <a:cubicBezTo>
                    <a:pt x="1545893" y="1173759"/>
                    <a:pt x="1547436" y="1172524"/>
                    <a:pt x="1547745" y="1161413"/>
                  </a:cubicBezTo>
                  <a:cubicBezTo>
                    <a:pt x="1548054" y="1140735"/>
                    <a:pt x="1550523" y="1120365"/>
                    <a:pt x="1552374" y="1099995"/>
                  </a:cubicBezTo>
                  <a:cubicBezTo>
                    <a:pt x="1557313" y="1042588"/>
                    <a:pt x="1566572" y="985799"/>
                    <a:pt x="1578917" y="929627"/>
                  </a:cubicBezTo>
                  <a:cubicBezTo>
                    <a:pt x="1587251" y="891973"/>
                    <a:pt x="1597436" y="854627"/>
                    <a:pt x="1609781" y="817900"/>
                  </a:cubicBezTo>
                  <a:cubicBezTo>
                    <a:pt x="1620583" y="785493"/>
                    <a:pt x="1633546" y="753703"/>
                    <a:pt x="1648978" y="723148"/>
                  </a:cubicBezTo>
                  <a:cubicBezTo>
                    <a:pt x="1678299" y="665741"/>
                    <a:pt x="1709162" y="609261"/>
                    <a:pt x="1741569" y="553397"/>
                  </a:cubicBezTo>
                  <a:cubicBezTo>
                    <a:pt x="1765026" y="512966"/>
                    <a:pt x="1791877" y="474694"/>
                    <a:pt x="1822433" y="439201"/>
                  </a:cubicBezTo>
                  <a:cubicBezTo>
                    <a:pt x="1843111" y="415127"/>
                    <a:pt x="1864099" y="391054"/>
                    <a:pt x="1886012" y="368214"/>
                  </a:cubicBezTo>
                  <a:cubicBezTo>
                    <a:pt x="1894036" y="360190"/>
                    <a:pt x="1902370" y="352783"/>
                    <a:pt x="1910394" y="344758"/>
                  </a:cubicBezTo>
                  <a:cubicBezTo>
                    <a:pt x="1916258" y="339203"/>
                    <a:pt x="1915641" y="335190"/>
                    <a:pt x="1910086" y="329635"/>
                  </a:cubicBezTo>
                  <a:cubicBezTo>
                    <a:pt x="1894962" y="314512"/>
                    <a:pt x="1877061" y="303092"/>
                    <a:pt x="1861938" y="287969"/>
                  </a:cubicBezTo>
                  <a:cubicBezTo>
                    <a:pt x="1854531" y="280870"/>
                    <a:pt x="1845889" y="274080"/>
                    <a:pt x="1837247" y="268524"/>
                  </a:cubicBezTo>
                  <a:cubicBezTo>
                    <a:pt x="1812247" y="252167"/>
                    <a:pt x="1789408" y="233648"/>
                    <a:pt x="1764100" y="217599"/>
                  </a:cubicBezTo>
                  <a:cubicBezTo>
                    <a:pt x="1736631" y="200316"/>
                    <a:pt x="1708237" y="183958"/>
                    <a:pt x="1679842" y="168217"/>
                  </a:cubicBezTo>
                  <a:cubicBezTo>
                    <a:pt x="1660089" y="157415"/>
                    <a:pt x="1639719" y="148156"/>
                    <a:pt x="1619040" y="138897"/>
                  </a:cubicBezTo>
                  <a:cubicBezTo>
                    <a:pt x="1612250" y="136119"/>
                    <a:pt x="1606077" y="132107"/>
                    <a:pt x="1599596" y="129329"/>
                  </a:cubicBezTo>
                  <a:cubicBezTo>
                    <a:pt x="1560090" y="114206"/>
                    <a:pt x="1521202" y="98465"/>
                    <a:pt x="1480153" y="87663"/>
                  </a:cubicBezTo>
                  <a:cubicBezTo>
                    <a:pt x="1440956" y="77169"/>
                    <a:pt x="1401759" y="66058"/>
                    <a:pt x="1361945" y="58342"/>
                  </a:cubicBezTo>
                  <a:cubicBezTo>
                    <a:pt x="1329538" y="52169"/>
                    <a:pt x="1296822" y="46923"/>
                    <a:pt x="1263798" y="44762"/>
                  </a:cubicBezTo>
                  <a:cubicBezTo>
                    <a:pt x="1244045" y="43528"/>
                    <a:pt x="1224293" y="42293"/>
                    <a:pt x="1204848" y="40750"/>
                  </a:cubicBezTo>
                  <a:cubicBezTo>
                    <a:pt x="1190651" y="39824"/>
                    <a:pt x="1186947" y="41984"/>
                    <a:pt x="1181392" y="55256"/>
                  </a:cubicBezTo>
                  <a:cubicBezTo>
                    <a:pt x="1173367" y="75009"/>
                    <a:pt x="1164725" y="94453"/>
                    <a:pt x="1156392" y="113897"/>
                  </a:cubicBezTo>
                  <a:cubicBezTo>
                    <a:pt x="1135713" y="162970"/>
                    <a:pt x="1119664" y="213587"/>
                    <a:pt x="1103924" y="264204"/>
                  </a:cubicBezTo>
                  <a:cubicBezTo>
                    <a:pt x="1096825" y="286425"/>
                    <a:pt x="1090652" y="308956"/>
                    <a:pt x="1085097" y="331487"/>
                  </a:cubicBezTo>
                  <a:cubicBezTo>
                    <a:pt x="1080159" y="352474"/>
                    <a:pt x="1073677" y="373153"/>
                    <a:pt x="1069048" y="394449"/>
                  </a:cubicBezTo>
                  <a:cubicBezTo>
                    <a:pt x="1065961" y="408029"/>
                    <a:pt x="1061640" y="421609"/>
                    <a:pt x="1058863" y="435498"/>
                  </a:cubicBezTo>
                  <a:cubicBezTo>
                    <a:pt x="1049912" y="475929"/>
                    <a:pt x="1041888" y="516669"/>
                    <a:pt x="1034789" y="557409"/>
                  </a:cubicBezTo>
                  <a:cubicBezTo>
                    <a:pt x="1027999" y="595680"/>
                    <a:pt x="1021826" y="634260"/>
                    <a:pt x="1017197" y="672840"/>
                  </a:cubicBezTo>
                  <a:cubicBezTo>
                    <a:pt x="1013802" y="700309"/>
                    <a:pt x="1009172" y="727777"/>
                    <a:pt x="1006703" y="755246"/>
                  </a:cubicBezTo>
                  <a:cubicBezTo>
                    <a:pt x="1005777" y="765740"/>
                    <a:pt x="1006394" y="776234"/>
                    <a:pt x="1003925" y="786419"/>
                  </a:cubicBezTo>
                  <a:cubicBezTo>
                    <a:pt x="999913" y="803085"/>
                    <a:pt x="999296" y="820060"/>
                    <a:pt x="998370" y="836727"/>
                  </a:cubicBezTo>
                  <a:cubicBezTo>
                    <a:pt x="996209" y="873763"/>
                    <a:pt x="992814" y="910491"/>
                    <a:pt x="990654" y="947527"/>
                  </a:cubicBezTo>
                  <a:cubicBezTo>
                    <a:pt x="988493" y="987033"/>
                    <a:pt x="986950" y="1026230"/>
                    <a:pt x="986024" y="1065736"/>
                  </a:cubicBezTo>
                  <a:cubicBezTo>
                    <a:pt x="985407" y="1093513"/>
                    <a:pt x="985715" y="1121290"/>
                    <a:pt x="985407" y="1149068"/>
                  </a:cubicBezTo>
                  <a:cubicBezTo>
                    <a:pt x="985407" y="1163883"/>
                    <a:pt x="991271" y="1166969"/>
                    <a:pt x="1003308" y="1166969"/>
                  </a:cubicBezTo>
                  <a:cubicBezTo>
                    <a:pt x="1088492" y="1166969"/>
                    <a:pt x="1173367" y="1166660"/>
                    <a:pt x="1258551" y="1168821"/>
                  </a:cubicBezTo>
                  <a:cubicBezTo>
                    <a:pt x="1302687" y="1170981"/>
                    <a:pt x="1347748" y="1170055"/>
                    <a:pt x="1393117" y="1170055"/>
                  </a:cubicBezTo>
                  <a:close/>
                  <a:moveTo>
                    <a:pt x="1219663" y="2331768"/>
                  </a:moveTo>
                  <a:cubicBezTo>
                    <a:pt x="1254848" y="2331459"/>
                    <a:pt x="1289724" y="2328373"/>
                    <a:pt x="1324600" y="2325286"/>
                  </a:cubicBezTo>
                  <a:cubicBezTo>
                    <a:pt x="1339106" y="2324052"/>
                    <a:pt x="1353303" y="2323126"/>
                    <a:pt x="1367500" y="2319422"/>
                  </a:cubicBezTo>
                  <a:cubicBezTo>
                    <a:pt x="1448055" y="2299052"/>
                    <a:pt x="1527066" y="2274052"/>
                    <a:pt x="1605152" y="2245349"/>
                  </a:cubicBezTo>
                  <a:cubicBezTo>
                    <a:pt x="1632929" y="2235164"/>
                    <a:pt x="1660089" y="2224362"/>
                    <a:pt x="1685397" y="2208930"/>
                  </a:cubicBezTo>
                  <a:cubicBezTo>
                    <a:pt x="1759162" y="2164486"/>
                    <a:pt x="1827988" y="2113252"/>
                    <a:pt x="1894962" y="2059241"/>
                  </a:cubicBezTo>
                  <a:cubicBezTo>
                    <a:pt x="1902678" y="2053068"/>
                    <a:pt x="1902678" y="2052451"/>
                    <a:pt x="1895888" y="2045352"/>
                  </a:cubicBezTo>
                  <a:cubicBezTo>
                    <a:pt x="1864716" y="2013253"/>
                    <a:pt x="1835087" y="1979612"/>
                    <a:pt x="1805457" y="1945970"/>
                  </a:cubicBezTo>
                  <a:cubicBezTo>
                    <a:pt x="1765026" y="1899983"/>
                    <a:pt x="1731693" y="1849367"/>
                    <a:pt x="1702372" y="1795973"/>
                  </a:cubicBezTo>
                  <a:cubicBezTo>
                    <a:pt x="1670891" y="1738257"/>
                    <a:pt x="1646200" y="1677456"/>
                    <a:pt x="1621818" y="1616345"/>
                  </a:cubicBezTo>
                  <a:cubicBezTo>
                    <a:pt x="1594658" y="1547828"/>
                    <a:pt x="1578917" y="1476224"/>
                    <a:pt x="1567189" y="1403694"/>
                  </a:cubicBezTo>
                  <a:cubicBezTo>
                    <a:pt x="1560399" y="1362028"/>
                    <a:pt x="1554844" y="1320053"/>
                    <a:pt x="1551140" y="1277770"/>
                  </a:cubicBezTo>
                  <a:cubicBezTo>
                    <a:pt x="1549597" y="1260177"/>
                    <a:pt x="1546510" y="1242585"/>
                    <a:pt x="1548671" y="1224684"/>
                  </a:cubicBezTo>
                  <a:cubicBezTo>
                    <a:pt x="1549905" y="1214190"/>
                    <a:pt x="1545584" y="1210178"/>
                    <a:pt x="1534473" y="1210178"/>
                  </a:cubicBezTo>
                  <a:cubicBezTo>
                    <a:pt x="1500523" y="1209870"/>
                    <a:pt x="1466882" y="1209561"/>
                    <a:pt x="1432932" y="1208944"/>
                  </a:cubicBezTo>
                  <a:cubicBezTo>
                    <a:pt x="1344353" y="1207400"/>
                    <a:pt x="1255465" y="1208326"/>
                    <a:pt x="1166886" y="1206166"/>
                  </a:cubicBezTo>
                  <a:cubicBezTo>
                    <a:pt x="1121825" y="1204931"/>
                    <a:pt x="1076455" y="1205549"/>
                    <a:pt x="1031394" y="1205240"/>
                  </a:cubicBezTo>
                  <a:cubicBezTo>
                    <a:pt x="1020592" y="1205240"/>
                    <a:pt x="1010098" y="1203697"/>
                    <a:pt x="998987" y="1205240"/>
                  </a:cubicBezTo>
                  <a:cubicBezTo>
                    <a:pt x="986950" y="1207092"/>
                    <a:pt x="985098" y="1208326"/>
                    <a:pt x="984481" y="1220981"/>
                  </a:cubicBezTo>
                  <a:cubicBezTo>
                    <a:pt x="983864" y="1237647"/>
                    <a:pt x="986333" y="1254005"/>
                    <a:pt x="986024" y="1270363"/>
                  </a:cubicBezTo>
                  <a:cubicBezTo>
                    <a:pt x="986024" y="1308634"/>
                    <a:pt x="989419" y="1346905"/>
                    <a:pt x="989419" y="1385176"/>
                  </a:cubicBezTo>
                  <a:cubicBezTo>
                    <a:pt x="989419" y="1387028"/>
                    <a:pt x="990036" y="1389188"/>
                    <a:pt x="990036" y="1391040"/>
                  </a:cubicBezTo>
                  <a:cubicBezTo>
                    <a:pt x="991271" y="1406780"/>
                    <a:pt x="992814" y="1422212"/>
                    <a:pt x="993123" y="1437953"/>
                  </a:cubicBezTo>
                  <a:cubicBezTo>
                    <a:pt x="993740" y="1459249"/>
                    <a:pt x="995901" y="1480545"/>
                    <a:pt x="996826" y="1501841"/>
                  </a:cubicBezTo>
                  <a:cubicBezTo>
                    <a:pt x="998370" y="1531470"/>
                    <a:pt x="1003308" y="1561099"/>
                    <a:pt x="1005160" y="1590729"/>
                  </a:cubicBezTo>
                  <a:cubicBezTo>
                    <a:pt x="1007320" y="1625605"/>
                    <a:pt x="1012876" y="1660172"/>
                    <a:pt x="1017197" y="1695048"/>
                  </a:cubicBezTo>
                  <a:cubicBezTo>
                    <a:pt x="1021826" y="1731776"/>
                    <a:pt x="1027999" y="1768195"/>
                    <a:pt x="1033246" y="1804923"/>
                  </a:cubicBezTo>
                  <a:cubicBezTo>
                    <a:pt x="1040653" y="1854614"/>
                    <a:pt x="1049295" y="1904304"/>
                    <a:pt x="1059171" y="1953378"/>
                  </a:cubicBezTo>
                  <a:cubicBezTo>
                    <a:pt x="1065961" y="1988254"/>
                    <a:pt x="1073369" y="2022821"/>
                    <a:pt x="1081393" y="2057389"/>
                  </a:cubicBezTo>
                  <a:cubicBezTo>
                    <a:pt x="1095591" y="2119425"/>
                    <a:pt x="1112874" y="2180535"/>
                    <a:pt x="1132010" y="2241337"/>
                  </a:cubicBezTo>
                  <a:cubicBezTo>
                    <a:pt x="1140652" y="2268188"/>
                    <a:pt x="1149294" y="2295040"/>
                    <a:pt x="1157935" y="2321891"/>
                  </a:cubicBezTo>
                  <a:cubicBezTo>
                    <a:pt x="1160713" y="2330533"/>
                    <a:pt x="1161330" y="2331150"/>
                    <a:pt x="1170590" y="2331150"/>
                  </a:cubicBezTo>
                  <a:cubicBezTo>
                    <a:pt x="1187256" y="2331768"/>
                    <a:pt x="1203305" y="2331768"/>
                    <a:pt x="1219663" y="2331768"/>
                  </a:cubicBezTo>
                  <a:close/>
                  <a:moveTo>
                    <a:pt x="626461" y="1201845"/>
                  </a:moveTo>
                  <a:cubicBezTo>
                    <a:pt x="607634" y="1201845"/>
                    <a:pt x="592511" y="1201845"/>
                    <a:pt x="577079" y="1201845"/>
                  </a:cubicBezTo>
                  <a:cubicBezTo>
                    <a:pt x="568746" y="1201845"/>
                    <a:pt x="567203" y="1203388"/>
                    <a:pt x="565968" y="1211104"/>
                  </a:cubicBezTo>
                  <a:cubicBezTo>
                    <a:pt x="565042" y="1217585"/>
                    <a:pt x="564116" y="1224067"/>
                    <a:pt x="564425" y="1230240"/>
                  </a:cubicBezTo>
                  <a:cubicBezTo>
                    <a:pt x="565351" y="1253387"/>
                    <a:pt x="561030" y="1275918"/>
                    <a:pt x="558252" y="1298757"/>
                  </a:cubicBezTo>
                  <a:cubicBezTo>
                    <a:pt x="553314" y="1338263"/>
                    <a:pt x="545907" y="1377460"/>
                    <a:pt x="537882" y="1416657"/>
                  </a:cubicBezTo>
                  <a:cubicBezTo>
                    <a:pt x="532018" y="1445977"/>
                    <a:pt x="526154" y="1474989"/>
                    <a:pt x="517512" y="1503693"/>
                  </a:cubicBezTo>
                  <a:cubicBezTo>
                    <a:pt x="506092" y="1541655"/>
                    <a:pt x="489735" y="1577457"/>
                    <a:pt x="472760" y="1613259"/>
                  </a:cubicBezTo>
                  <a:cubicBezTo>
                    <a:pt x="436340" y="1690110"/>
                    <a:pt x="396835" y="1765417"/>
                    <a:pt x="355786" y="1840108"/>
                  </a:cubicBezTo>
                  <a:cubicBezTo>
                    <a:pt x="346218" y="1857700"/>
                    <a:pt x="336650" y="1875292"/>
                    <a:pt x="322762" y="1890724"/>
                  </a:cubicBezTo>
                  <a:cubicBezTo>
                    <a:pt x="315972" y="1898440"/>
                    <a:pt x="309182" y="1906773"/>
                    <a:pt x="304552" y="1916033"/>
                  </a:cubicBezTo>
                  <a:cubicBezTo>
                    <a:pt x="301774" y="1921588"/>
                    <a:pt x="302392" y="1924983"/>
                    <a:pt x="306404" y="1929921"/>
                  </a:cubicBezTo>
                  <a:cubicBezTo>
                    <a:pt x="318749" y="1944736"/>
                    <a:pt x="332638" y="1958316"/>
                    <a:pt x="345909" y="1972513"/>
                  </a:cubicBezTo>
                  <a:cubicBezTo>
                    <a:pt x="372144" y="2000908"/>
                    <a:pt x="397761" y="2029920"/>
                    <a:pt x="427390" y="2055228"/>
                  </a:cubicBezTo>
                  <a:cubicBezTo>
                    <a:pt x="454241" y="2078376"/>
                    <a:pt x="482945" y="2099055"/>
                    <a:pt x="511957" y="2119734"/>
                  </a:cubicBezTo>
                  <a:cubicBezTo>
                    <a:pt x="553314" y="2149363"/>
                    <a:pt x="596215" y="2176214"/>
                    <a:pt x="639733" y="2202448"/>
                  </a:cubicBezTo>
                  <a:cubicBezTo>
                    <a:pt x="661337" y="2215411"/>
                    <a:pt x="683251" y="2228683"/>
                    <a:pt x="706707" y="2238559"/>
                  </a:cubicBezTo>
                  <a:cubicBezTo>
                    <a:pt x="735410" y="2250596"/>
                    <a:pt x="764731" y="2260781"/>
                    <a:pt x="794360" y="2269732"/>
                  </a:cubicBezTo>
                  <a:cubicBezTo>
                    <a:pt x="849298" y="2286707"/>
                    <a:pt x="904852" y="2301521"/>
                    <a:pt x="961333" y="2312324"/>
                  </a:cubicBezTo>
                  <a:cubicBezTo>
                    <a:pt x="981395" y="2316027"/>
                    <a:pt x="1001456" y="2320039"/>
                    <a:pt x="1022135" y="2322200"/>
                  </a:cubicBezTo>
                  <a:cubicBezTo>
                    <a:pt x="1050221" y="2324978"/>
                    <a:pt x="1077998" y="2329916"/>
                    <a:pt x="1105776" y="2333619"/>
                  </a:cubicBezTo>
                  <a:cubicBezTo>
                    <a:pt x="1120590" y="2335780"/>
                    <a:pt x="1121825" y="2334237"/>
                    <a:pt x="1118430" y="2319731"/>
                  </a:cubicBezTo>
                  <a:cubicBezTo>
                    <a:pt x="1118121" y="2318188"/>
                    <a:pt x="1117504" y="2316644"/>
                    <a:pt x="1117195" y="2315101"/>
                  </a:cubicBezTo>
                  <a:cubicBezTo>
                    <a:pt x="1110097" y="2288250"/>
                    <a:pt x="1102689" y="2261398"/>
                    <a:pt x="1093430" y="2235164"/>
                  </a:cubicBezTo>
                  <a:cubicBezTo>
                    <a:pt x="1072751" y="2176523"/>
                    <a:pt x="1056085" y="2116956"/>
                    <a:pt x="1042813" y="2056154"/>
                  </a:cubicBezTo>
                  <a:cubicBezTo>
                    <a:pt x="1029851" y="1996896"/>
                    <a:pt x="1018740" y="1937020"/>
                    <a:pt x="1008246" y="1877144"/>
                  </a:cubicBezTo>
                  <a:cubicBezTo>
                    <a:pt x="999913" y="1829923"/>
                    <a:pt x="991580" y="1782701"/>
                    <a:pt x="984481" y="1735480"/>
                  </a:cubicBezTo>
                  <a:cubicBezTo>
                    <a:pt x="977382" y="1688875"/>
                    <a:pt x="972135" y="1641962"/>
                    <a:pt x="967506" y="1595049"/>
                  </a:cubicBezTo>
                  <a:cubicBezTo>
                    <a:pt x="961333" y="1531161"/>
                    <a:pt x="957012" y="1467273"/>
                    <a:pt x="953000" y="1403385"/>
                  </a:cubicBezTo>
                  <a:cubicBezTo>
                    <a:pt x="950222" y="1356472"/>
                    <a:pt x="948988" y="1309251"/>
                    <a:pt x="947444" y="1262029"/>
                  </a:cubicBezTo>
                  <a:cubicBezTo>
                    <a:pt x="946827" y="1247215"/>
                    <a:pt x="947444" y="1232092"/>
                    <a:pt x="946210" y="1217277"/>
                  </a:cubicBezTo>
                  <a:cubicBezTo>
                    <a:pt x="945593" y="1211104"/>
                    <a:pt x="943432" y="1208326"/>
                    <a:pt x="937568" y="1208326"/>
                  </a:cubicBezTo>
                  <a:cubicBezTo>
                    <a:pt x="930161" y="1208326"/>
                    <a:pt x="923371" y="1206475"/>
                    <a:pt x="915963" y="1206166"/>
                  </a:cubicBezTo>
                  <a:cubicBezTo>
                    <a:pt x="876149" y="1205549"/>
                    <a:pt x="836335" y="1205857"/>
                    <a:pt x="796212" y="1204623"/>
                  </a:cubicBezTo>
                  <a:cubicBezTo>
                    <a:pt x="738497" y="1203079"/>
                    <a:pt x="680781" y="1204314"/>
                    <a:pt x="626461" y="1201845"/>
                  </a:cubicBezTo>
                  <a:close/>
                  <a:moveTo>
                    <a:pt x="801767" y="1163883"/>
                  </a:moveTo>
                  <a:cubicBezTo>
                    <a:pt x="801767" y="1164191"/>
                    <a:pt x="801767" y="1164808"/>
                    <a:pt x="801767" y="1165117"/>
                  </a:cubicBezTo>
                  <a:cubicBezTo>
                    <a:pt x="808249" y="1165117"/>
                    <a:pt x="814730" y="1164808"/>
                    <a:pt x="821212" y="1165117"/>
                  </a:cubicBezTo>
                  <a:cubicBezTo>
                    <a:pt x="860409" y="1166969"/>
                    <a:pt x="899297" y="1166352"/>
                    <a:pt x="938494" y="1166660"/>
                  </a:cubicBezTo>
                  <a:cubicBezTo>
                    <a:pt x="947444" y="1166660"/>
                    <a:pt x="947753" y="1166352"/>
                    <a:pt x="947753" y="1156784"/>
                  </a:cubicBezTo>
                  <a:cubicBezTo>
                    <a:pt x="947753" y="1136722"/>
                    <a:pt x="947444" y="1116352"/>
                    <a:pt x="947753" y="1096291"/>
                  </a:cubicBezTo>
                  <a:cubicBezTo>
                    <a:pt x="948988" y="1034255"/>
                    <a:pt x="950839" y="972218"/>
                    <a:pt x="953926" y="910182"/>
                  </a:cubicBezTo>
                  <a:cubicBezTo>
                    <a:pt x="956395" y="863578"/>
                    <a:pt x="960407" y="816974"/>
                    <a:pt x="965345" y="770369"/>
                  </a:cubicBezTo>
                  <a:cubicBezTo>
                    <a:pt x="969975" y="725000"/>
                    <a:pt x="977074" y="680247"/>
                    <a:pt x="985407" y="635495"/>
                  </a:cubicBezTo>
                  <a:cubicBezTo>
                    <a:pt x="1005468" y="530249"/>
                    <a:pt x="1025838" y="425004"/>
                    <a:pt x="1051455" y="320993"/>
                  </a:cubicBezTo>
                  <a:cubicBezTo>
                    <a:pt x="1066887" y="257722"/>
                    <a:pt x="1085097" y="194760"/>
                    <a:pt x="1109788" y="134267"/>
                  </a:cubicBezTo>
                  <a:cubicBezTo>
                    <a:pt x="1120282" y="108959"/>
                    <a:pt x="1129232" y="83033"/>
                    <a:pt x="1138183" y="57108"/>
                  </a:cubicBezTo>
                  <a:cubicBezTo>
                    <a:pt x="1141886" y="46614"/>
                    <a:pt x="1140034" y="44145"/>
                    <a:pt x="1128924" y="44145"/>
                  </a:cubicBezTo>
                  <a:cubicBezTo>
                    <a:pt x="1069665" y="43528"/>
                    <a:pt x="1010715" y="46923"/>
                    <a:pt x="952074" y="57416"/>
                  </a:cubicBezTo>
                  <a:cubicBezTo>
                    <a:pt x="881396" y="69762"/>
                    <a:pt x="813187" y="90132"/>
                    <a:pt x="747139" y="117292"/>
                  </a:cubicBezTo>
                  <a:cubicBezTo>
                    <a:pt x="695287" y="138897"/>
                    <a:pt x="645597" y="164822"/>
                    <a:pt x="597758" y="194143"/>
                  </a:cubicBezTo>
                  <a:cubicBezTo>
                    <a:pt x="554240" y="220994"/>
                    <a:pt x="512574" y="250932"/>
                    <a:pt x="472760" y="283339"/>
                  </a:cubicBezTo>
                  <a:cubicBezTo>
                    <a:pt x="434180" y="314512"/>
                    <a:pt x="398069" y="348462"/>
                    <a:pt x="363810" y="384264"/>
                  </a:cubicBezTo>
                  <a:cubicBezTo>
                    <a:pt x="351156" y="397535"/>
                    <a:pt x="338194" y="411115"/>
                    <a:pt x="325848" y="425004"/>
                  </a:cubicBezTo>
                  <a:cubicBezTo>
                    <a:pt x="317823" y="433954"/>
                    <a:pt x="318132" y="434880"/>
                    <a:pt x="324922" y="444757"/>
                  </a:cubicBezTo>
                  <a:cubicBezTo>
                    <a:pt x="330478" y="453090"/>
                    <a:pt x="336342" y="461423"/>
                    <a:pt x="341897" y="469756"/>
                  </a:cubicBezTo>
                  <a:cubicBezTo>
                    <a:pt x="386650" y="538891"/>
                    <a:pt x="427081" y="610495"/>
                    <a:pt x="461957" y="684877"/>
                  </a:cubicBezTo>
                  <a:cubicBezTo>
                    <a:pt x="480784" y="725308"/>
                    <a:pt x="498376" y="766666"/>
                    <a:pt x="509796" y="810184"/>
                  </a:cubicBezTo>
                  <a:cubicBezTo>
                    <a:pt x="521216" y="853084"/>
                    <a:pt x="531092" y="896294"/>
                    <a:pt x="540969" y="939194"/>
                  </a:cubicBezTo>
                  <a:cubicBezTo>
                    <a:pt x="553314" y="992589"/>
                    <a:pt x="561647" y="1046600"/>
                    <a:pt x="563499" y="1101538"/>
                  </a:cubicBezTo>
                  <a:cubicBezTo>
                    <a:pt x="564116" y="1117587"/>
                    <a:pt x="563190" y="1133945"/>
                    <a:pt x="565351" y="1149994"/>
                  </a:cubicBezTo>
                  <a:cubicBezTo>
                    <a:pt x="566894" y="1161105"/>
                    <a:pt x="566585" y="1161413"/>
                    <a:pt x="577388" y="1161413"/>
                  </a:cubicBezTo>
                  <a:cubicBezTo>
                    <a:pt x="618128" y="1162031"/>
                    <a:pt x="658868" y="1162957"/>
                    <a:pt x="699608" y="1163265"/>
                  </a:cubicBezTo>
                  <a:cubicBezTo>
                    <a:pt x="733867" y="1164191"/>
                    <a:pt x="767817" y="1163883"/>
                    <a:pt x="801767" y="1163883"/>
                  </a:cubicBezTo>
                  <a:close/>
                  <a:moveTo>
                    <a:pt x="1663484" y="1210795"/>
                  </a:moveTo>
                  <a:cubicBezTo>
                    <a:pt x="1639410" y="1210795"/>
                    <a:pt x="1619658" y="1210795"/>
                    <a:pt x="1599905" y="1210795"/>
                  </a:cubicBezTo>
                  <a:cubicBezTo>
                    <a:pt x="1589720" y="1210795"/>
                    <a:pt x="1587251" y="1213573"/>
                    <a:pt x="1586633" y="1223758"/>
                  </a:cubicBezTo>
                  <a:cubicBezTo>
                    <a:pt x="1586633" y="1225919"/>
                    <a:pt x="1586633" y="1227770"/>
                    <a:pt x="1586633" y="1229931"/>
                  </a:cubicBezTo>
                  <a:cubicBezTo>
                    <a:pt x="1586942" y="1265424"/>
                    <a:pt x="1590337" y="1300609"/>
                    <a:pt x="1594041" y="1335794"/>
                  </a:cubicBezTo>
                  <a:cubicBezTo>
                    <a:pt x="1597436" y="1369744"/>
                    <a:pt x="1602682" y="1403694"/>
                    <a:pt x="1609781" y="1437027"/>
                  </a:cubicBezTo>
                  <a:cubicBezTo>
                    <a:pt x="1613793" y="1456162"/>
                    <a:pt x="1619349" y="1475298"/>
                    <a:pt x="1623361" y="1494434"/>
                  </a:cubicBezTo>
                  <a:cubicBezTo>
                    <a:pt x="1625522" y="1504619"/>
                    <a:pt x="1630151" y="1514186"/>
                    <a:pt x="1632003" y="1524371"/>
                  </a:cubicBezTo>
                  <a:cubicBezTo>
                    <a:pt x="1634472" y="1536100"/>
                    <a:pt x="1637250" y="1548137"/>
                    <a:pt x="1641262" y="1559247"/>
                  </a:cubicBezTo>
                  <a:cubicBezTo>
                    <a:pt x="1651447" y="1588877"/>
                    <a:pt x="1662558" y="1618197"/>
                    <a:pt x="1674286" y="1647209"/>
                  </a:cubicBezTo>
                  <a:cubicBezTo>
                    <a:pt x="1691879" y="1690727"/>
                    <a:pt x="1713483" y="1733010"/>
                    <a:pt x="1735705" y="1774368"/>
                  </a:cubicBezTo>
                  <a:cubicBezTo>
                    <a:pt x="1756075" y="1812330"/>
                    <a:pt x="1781692" y="1846898"/>
                    <a:pt x="1806383" y="1882391"/>
                  </a:cubicBezTo>
                  <a:cubicBezTo>
                    <a:pt x="1812556" y="1891342"/>
                    <a:pt x="1819963" y="1899366"/>
                    <a:pt x="1825828" y="1908317"/>
                  </a:cubicBezTo>
                  <a:cubicBezTo>
                    <a:pt x="1837864" y="1926526"/>
                    <a:pt x="1852370" y="1942576"/>
                    <a:pt x="1866568" y="1959242"/>
                  </a:cubicBezTo>
                  <a:cubicBezTo>
                    <a:pt x="1879839" y="1974983"/>
                    <a:pt x="1894345" y="1989180"/>
                    <a:pt x="1908234" y="2004612"/>
                  </a:cubicBezTo>
                  <a:cubicBezTo>
                    <a:pt x="1912555" y="2009241"/>
                    <a:pt x="1916258" y="2014797"/>
                    <a:pt x="1921505" y="2018500"/>
                  </a:cubicBezTo>
                  <a:cubicBezTo>
                    <a:pt x="1930764" y="2025290"/>
                    <a:pt x="1936011" y="2024982"/>
                    <a:pt x="1944036" y="2016649"/>
                  </a:cubicBezTo>
                  <a:cubicBezTo>
                    <a:pt x="1945270" y="2015414"/>
                    <a:pt x="1946196" y="2014488"/>
                    <a:pt x="1947431" y="2013253"/>
                  </a:cubicBezTo>
                  <a:cubicBezTo>
                    <a:pt x="1983541" y="1973748"/>
                    <a:pt x="2019035" y="1933316"/>
                    <a:pt x="2052985" y="1891959"/>
                  </a:cubicBezTo>
                  <a:cubicBezTo>
                    <a:pt x="2098046" y="1837639"/>
                    <a:pt x="2135391" y="1778689"/>
                    <a:pt x="2165638" y="1714801"/>
                  </a:cubicBezTo>
                  <a:cubicBezTo>
                    <a:pt x="2185699" y="1672209"/>
                    <a:pt x="2203600" y="1628691"/>
                    <a:pt x="2221810" y="1584864"/>
                  </a:cubicBezTo>
                  <a:cubicBezTo>
                    <a:pt x="2238168" y="1545359"/>
                    <a:pt x="2252674" y="1505236"/>
                    <a:pt x="2260389" y="1462952"/>
                  </a:cubicBezTo>
                  <a:cubicBezTo>
                    <a:pt x="2269340" y="1413879"/>
                    <a:pt x="2275513" y="1364497"/>
                    <a:pt x="2282303" y="1315115"/>
                  </a:cubicBezTo>
                  <a:cubicBezTo>
                    <a:pt x="2283229" y="1309559"/>
                    <a:pt x="2281994" y="1303695"/>
                    <a:pt x="2282920" y="1298140"/>
                  </a:cubicBezTo>
                  <a:cubicBezTo>
                    <a:pt x="2286932" y="1276227"/>
                    <a:pt x="2287550" y="1254005"/>
                    <a:pt x="2287550" y="1232092"/>
                  </a:cubicBezTo>
                  <a:cubicBezTo>
                    <a:pt x="2287550" y="1220363"/>
                    <a:pt x="2285389" y="1217894"/>
                    <a:pt x="2273661" y="1217277"/>
                  </a:cubicBezTo>
                  <a:cubicBezTo>
                    <a:pt x="2251130" y="1216351"/>
                    <a:pt x="2228600" y="1216042"/>
                    <a:pt x="2206069" y="1215734"/>
                  </a:cubicBezTo>
                  <a:cubicBezTo>
                    <a:pt x="2120268" y="1214190"/>
                    <a:pt x="2034467" y="1215116"/>
                    <a:pt x="1948665" y="1213573"/>
                  </a:cubicBezTo>
                  <a:cubicBezTo>
                    <a:pt x="1852062" y="1212339"/>
                    <a:pt x="1755458" y="1213882"/>
                    <a:pt x="1663484" y="1210795"/>
                  </a:cubicBezTo>
                  <a:close/>
                  <a:moveTo>
                    <a:pt x="2060084" y="1179006"/>
                  </a:moveTo>
                  <a:cubicBezTo>
                    <a:pt x="2060084" y="1179006"/>
                    <a:pt x="2060084" y="1179314"/>
                    <a:pt x="2060084" y="1179314"/>
                  </a:cubicBezTo>
                  <a:cubicBezTo>
                    <a:pt x="2068108" y="1179314"/>
                    <a:pt x="2076133" y="1179314"/>
                    <a:pt x="2084157" y="1179314"/>
                  </a:cubicBezTo>
                  <a:cubicBezTo>
                    <a:pt x="2148971" y="1180549"/>
                    <a:pt x="2213785" y="1182092"/>
                    <a:pt x="2278908" y="1183327"/>
                  </a:cubicBezTo>
                  <a:cubicBezTo>
                    <a:pt x="2287858" y="1183635"/>
                    <a:pt x="2287858" y="1183327"/>
                    <a:pt x="2288167" y="1173759"/>
                  </a:cubicBezTo>
                  <a:cubicBezTo>
                    <a:pt x="2289093" y="1140735"/>
                    <a:pt x="2285389" y="1107710"/>
                    <a:pt x="2282611" y="1074995"/>
                  </a:cubicBezTo>
                  <a:cubicBezTo>
                    <a:pt x="2279834" y="1042896"/>
                    <a:pt x="2275821" y="1011107"/>
                    <a:pt x="2270883" y="979009"/>
                  </a:cubicBezTo>
                  <a:cubicBezTo>
                    <a:pt x="2266562" y="951540"/>
                    <a:pt x="2261315" y="924380"/>
                    <a:pt x="2255451" y="897220"/>
                  </a:cubicBezTo>
                  <a:cubicBezTo>
                    <a:pt x="2242489" y="838578"/>
                    <a:pt x="2218415" y="783949"/>
                    <a:pt x="2193724" y="729629"/>
                  </a:cubicBezTo>
                  <a:cubicBezTo>
                    <a:pt x="2173971" y="686420"/>
                    <a:pt x="2152366" y="644137"/>
                    <a:pt x="2128601" y="602779"/>
                  </a:cubicBezTo>
                  <a:cubicBezTo>
                    <a:pt x="2097429" y="548768"/>
                    <a:pt x="2064096" y="495682"/>
                    <a:pt x="2026133" y="446300"/>
                  </a:cubicBezTo>
                  <a:cubicBezTo>
                    <a:pt x="2004837" y="418831"/>
                    <a:pt x="1982615" y="392288"/>
                    <a:pt x="1955455" y="370066"/>
                  </a:cubicBezTo>
                  <a:cubicBezTo>
                    <a:pt x="1948048" y="364202"/>
                    <a:pt x="1948048" y="364202"/>
                    <a:pt x="1941567" y="370066"/>
                  </a:cubicBezTo>
                  <a:cubicBezTo>
                    <a:pt x="1923666" y="386115"/>
                    <a:pt x="1906999" y="403708"/>
                    <a:pt x="1890333" y="420991"/>
                  </a:cubicBezTo>
                  <a:cubicBezTo>
                    <a:pt x="1863173" y="449078"/>
                    <a:pt x="1838482" y="479324"/>
                    <a:pt x="1815334" y="510496"/>
                  </a:cubicBezTo>
                  <a:cubicBezTo>
                    <a:pt x="1790951" y="543521"/>
                    <a:pt x="1768112" y="577471"/>
                    <a:pt x="1747125" y="612964"/>
                  </a:cubicBezTo>
                  <a:cubicBezTo>
                    <a:pt x="1729532" y="642593"/>
                    <a:pt x="1713483" y="673457"/>
                    <a:pt x="1698360" y="704630"/>
                  </a:cubicBezTo>
                  <a:cubicBezTo>
                    <a:pt x="1693731" y="714506"/>
                    <a:pt x="1688175" y="723765"/>
                    <a:pt x="1684163" y="733950"/>
                  </a:cubicBezTo>
                  <a:cubicBezTo>
                    <a:pt x="1676756" y="753086"/>
                    <a:pt x="1668731" y="771913"/>
                    <a:pt x="1661324" y="791048"/>
                  </a:cubicBezTo>
                  <a:cubicBezTo>
                    <a:pt x="1654225" y="809875"/>
                    <a:pt x="1646200" y="828393"/>
                    <a:pt x="1640953" y="847838"/>
                  </a:cubicBezTo>
                  <a:cubicBezTo>
                    <a:pt x="1635089" y="869751"/>
                    <a:pt x="1628608" y="891047"/>
                    <a:pt x="1622435" y="912960"/>
                  </a:cubicBezTo>
                  <a:cubicBezTo>
                    <a:pt x="1610398" y="955243"/>
                    <a:pt x="1600522" y="997835"/>
                    <a:pt x="1596818" y="1041971"/>
                  </a:cubicBezTo>
                  <a:cubicBezTo>
                    <a:pt x="1594967" y="1063267"/>
                    <a:pt x="1592189" y="1084254"/>
                    <a:pt x="1590337" y="1105550"/>
                  </a:cubicBezTo>
                  <a:cubicBezTo>
                    <a:pt x="1588794" y="1124068"/>
                    <a:pt x="1588176" y="1142587"/>
                    <a:pt x="1587559" y="1161105"/>
                  </a:cubicBezTo>
                  <a:cubicBezTo>
                    <a:pt x="1587251" y="1168821"/>
                    <a:pt x="1589102" y="1170364"/>
                    <a:pt x="1596510" y="1171290"/>
                  </a:cubicBezTo>
                  <a:cubicBezTo>
                    <a:pt x="1598979" y="1171598"/>
                    <a:pt x="1601448" y="1171598"/>
                    <a:pt x="1603608" y="1171598"/>
                  </a:cubicBezTo>
                  <a:cubicBezTo>
                    <a:pt x="1641571" y="1172524"/>
                    <a:pt x="1679225" y="1171598"/>
                    <a:pt x="1717187" y="1173450"/>
                  </a:cubicBezTo>
                  <a:cubicBezTo>
                    <a:pt x="1760705" y="1175302"/>
                    <a:pt x="1804223" y="1174376"/>
                    <a:pt x="1847741" y="1175611"/>
                  </a:cubicBezTo>
                  <a:cubicBezTo>
                    <a:pt x="1919036" y="1177463"/>
                    <a:pt x="1989714" y="1178080"/>
                    <a:pt x="2060084" y="1179006"/>
                  </a:cubicBezTo>
                  <a:close/>
                  <a:moveTo>
                    <a:pt x="40049" y="1241042"/>
                  </a:moveTo>
                  <a:cubicBezTo>
                    <a:pt x="39124" y="1262029"/>
                    <a:pt x="41284" y="1281782"/>
                    <a:pt x="42210" y="1301535"/>
                  </a:cubicBezTo>
                  <a:cubicBezTo>
                    <a:pt x="43753" y="1333325"/>
                    <a:pt x="47457" y="1365114"/>
                    <a:pt x="53629" y="1396287"/>
                  </a:cubicBezTo>
                  <a:cubicBezTo>
                    <a:pt x="65358" y="1455237"/>
                    <a:pt x="84493" y="1512026"/>
                    <a:pt x="103012" y="1569124"/>
                  </a:cubicBezTo>
                  <a:cubicBezTo>
                    <a:pt x="115666" y="1607704"/>
                    <a:pt x="131406" y="1645357"/>
                    <a:pt x="149307" y="1681777"/>
                  </a:cubicBezTo>
                  <a:cubicBezTo>
                    <a:pt x="162270" y="1708628"/>
                    <a:pt x="174924" y="1735480"/>
                    <a:pt x="190047" y="1761096"/>
                  </a:cubicBezTo>
                  <a:cubicBezTo>
                    <a:pt x="202084" y="1781467"/>
                    <a:pt x="215047" y="1801528"/>
                    <a:pt x="227393" y="1821898"/>
                  </a:cubicBezTo>
                  <a:cubicBezTo>
                    <a:pt x="240355" y="1842885"/>
                    <a:pt x="255170" y="1862330"/>
                    <a:pt x="270293" y="1881774"/>
                  </a:cubicBezTo>
                  <a:cubicBezTo>
                    <a:pt x="273997" y="1886403"/>
                    <a:pt x="276466" y="1885786"/>
                    <a:pt x="279552" y="1881465"/>
                  </a:cubicBezTo>
                  <a:cubicBezTo>
                    <a:pt x="285108" y="1874058"/>
                    <a:pt x="290046" y="1866342"/>
                    <a:pt x="295910" y="1859243"/>
                  </a:cubicBezTo>
                  <a:cubicBezTo>
                    <a:pt x="311651" y="1839799"/>
                    <a:pt x="325231" y="1818812"/>
                    <a:pt x="338502" y="1797824"/>
                  </a:cubicBezTo>
                  <a:cubicBezTo>
                    <a:pt x="355169" y="1771590"/>
                    <a:pt x="372144" y="1745665"/>
                    <a:pt x="386958" y="1718504"/>
                  </a:cubicBezTo>
                  <a:cubicBezTo>
                    <a:pt x="401156" y="1692270"/>
                    <a:pt x="416896" y="1666962"/>
                    <a:pt x="427390" y="1638876"/>
                  </a:cubicBezTo>
                  <a:cubicBezTo>
                    <a:pt x="444674" y="1593198"/>
                    <a:pt x="461957" y="1547519"/>
                    <a:pt x="476772" y="1501224"/>
                  </a:cubicBezTo>
                  <a:cubicBezTo>
                    <a:pt x="490661" y="1457088"/>
                    <a:pt x="504549" y="1412645"/>
                    <a:pt x="513500" y="1367275"/>
                  </a:cubicBezTo>
                  <a:cubicBezTo>
                    <a:pt x="523376" y="1317275"/>
                    <a:pt x="523376" y="1266350"/>
                    <a:pt x="525537" y="1215734"/>
                  </a:cubicBezTo>
                  <a:cubicBezTo>
                    <a:pt x="526154" y="1203388"/>
                    <a:pt x="524919" y="1202771"/>
                    <a:pt x="512574" y="1202462"/>
                  </a:cubicBezTo>
                  <a:cubicBezTo>
                    <a:pt x="488809" y="1201845"/>
                    <a:pt x="465044" y="1201536"/>
                    <a:pt x="441279" y="1200919"/>
                  </a:cubicBezTo>
                  <a:cubicBezTo>
                    <a:pt x="378316" y="1199376"/>
                    <a:pt x="315354" y="1200610"/>
                    <a:pt x="252701" y="1198450"/>
                  </a:cubicBezTo>
                  <a:cubicBezTo>
                    <a:pt x="218133" y="1197215"/>
                    <a:pt x="183257" y="1197833"/>
                    <a:pt x="148690" y="1197524"/>
                  </a:cubicBezTo>
                  <a:cubicBezTo>
                    <a:pt x="116900" y="1197215"/>
                    <a:pt x="85111" y="1196290"/>
                    <a:pt x="53012" y="1195672"/>
                  </a:cubicBezTo>
                  <a:cubicBezTo>
                    <a:pt x="41593" y="1195364"/>
                    <a:pt x="40358" y="1195981"/>
                    <a:pt x="39741" y="1207709"/>
                  </a:cubicBezTo>
                  <a:cubicBezTo>
                    <a:pt x="39432" y="1218820"/>
                    <a:pt x="40049" y="1230548"/>
                    <a:pt x="40049" y="1241042"/>
                  </a:cubicBezTo>
                  <a:close/>
                  <a:moveTo>
                    <a:pt x="528623" y="1137340"/>
                  </a:moveTo>
                  <a:cubicBezTo>
                    <a:pt x="526463" y="1128698"/>
                    <a:pt x="527080" y="1119130"/>
                    <a:pt x="525537" y="1110180"/>
                  </a:cubicBezTo>
                  <a:cubicBezTo>
                    <a:pt x="521216" y="1082402"/>
                    <a:pt x="519055" y="1054316"/>
                    <a:pt x="515043" y="1026230"/>
                  </a:cubicBezTo>
                  <a:cubicBezTo>
                    <a:pt x="509487" y="987650"/>
                    <a:pt x="503932" y="949071"/>
                    <a:pt x="495290" y="910800"/>
                  </a:cubicBezTo>
                  <a:cubicBezTo>
                    <a:pt x="487574" y="876232"/>
                    <a:pt x="476772" y="842282"/>
                    <a:pt x="467821" y="808023"/>
                  </a:cubicBezTo>
                  <a:cubicBezTo>
                    <a:pt x="452698" y="749999"/>
                    <a:pt x="429550" y="695062"/>
                    <a:pt x="401773" y="642285"/>
                  </a:cubicBezTo>
                  <a:cubicBezTo>
                    <a:pt x="372452" y="587039"/>
                    <a:pt x="339119" y="534262"/>
                    <a:pt x="303009" y="483336"/>
                  </a:cubicBezTo>
                  <a:cubicBezTo>
                    <a:pt x="300540" y="479633"/>
                    <a:pt x="297453" y="476546"/>
                    <a:pt x="294676" y="472843"/>
                  </a:cubicBezTo>
                  <a:cubicBezTo>
                    <a:pt x="292824" y="470682"/>
                    <a:pt x="290663" y="470374"/>
                    <a:pt x="288503" y="472225"/>
                  </a:cubicBezTo>
                  <a:cubicBezTo>
                    <a:pt x="286034" y="474386"/>
                    <a:pt x="283565" y="476546"/>
                    <a:pt x="281713" y="479015"/>
                  </a:cubicBezTo>
                  <a:cubicBezTo>
                    <a:pt x="272454" y="490744"/>
                    <a:pt x="263195" y="502472"/>
                    <a:pt x="254553" y="514509"/>
                  </a:cubicBezTo>
                  <a:cubicBezTo>
                    <a:pt x="199307" y="592594"/>
                    <a:pt x="155480" y="676852"/>
                    <a:pt x="119987" y="765431"/>
                  </a:cubicBezTo>
                  <a:cubicBezTo>
                    <a:pt x="104863" y="803085"/>
                    <a:pt x="91901" y="841665"/>
                    <a:pt x="80172" y="880862"/>
                  </a:cubicBezTo>
                  <a:cubicBezTo>
                    <a:pt x="66592" y="925923"/>
                    <a:pt x="57333" y="971910"/>
                    <a:pt x="50543" y="1018823"/>
                  </a:cubicBezTo>
                  <a:cubicBezTo>
                    <a:pt x="44679" y="1059254"/>
                    <a:pt x="41901" y="1099686"/>
                    <a:pt x="40358" y="1140117"/>
                  </a:cubicBezTo>
                  <a:cubicBezTo>
                    <a:pt x="39741" y="1154932"/>
                    <a:pt x="42519" y="1157710"/>
                    <a:pt x="57642" y="1157710"/>
                  </a:cubicBezTo>
                  <a:cubicBezTo>
                    <a:pt x="141900" y="1158327"/>
                    <a:pt x="226158" y="1157710"/>
                    <a:pt x="310416" y="1159870"/>
                  </a:cubicBezTo>
                  <a:cubicBezTo>
                    <a:pt x="365354" y="1161105"/>
                    <a:pt x="419983" y="1160488"/>
                    <a:pt x="474920" y="1160796"/>
                  </a:cubicBezTo>
                  <a:cubicBezTo>
                    <a:pt x="487266" y="1160796"/>
                    <a:pt x="499920" y="1160179"/>
                    <a:pt x="512265" y="1162339"/>
                  </a:cubicBezTo>
                  <a:cubicBezTo>
                    <a:pt x="517203" y="1163265"/>
                    <a:pt x="522142" y="1162339"/>
                    <a:pt x="523993" y="1156475"/>
                  </a:cubicBezTo>
                  <a:cubicBezTo>
                    <a:pt x="525845" y="1150611"/>
                    <a:pt x="527080" y="1144130"/>
                    <a:pt x="528623" y="1137340"/>
                  </a:cubicBezTo>
                  <a:close/>
                </a:path>
              </a:pathLst>
            </a:custGeom>
            <a:solidFill>
              <a:schemeClr val="tx1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9" name="任意多边形: 形状 108"/>
            <p:cNvSpPr/>
            <p:nvPr>
              <p:custDataLst>
                <p:tags r:id="rId13"/>
              </p:custDataLst>
            </p:nvPr>
          </p:nvSpPr>
          <p:spPr>
            <a:xfrm>
              <a:off x="451349" y="6000946"/>
              <a:ext cx="307908" cy="369488"/>
            </a:xfrm>
            <a:custGeom>
              <a:avLst/>
              <a:gdLst>
                <a:gd name="connsiteX0" fmla="*/ 408636 w 929122"/>
                <a:gd name="connsiteY0" fmla="*/ 1128567 h 1132922"/>
                <a:gd name="connsiteX1" fmla="*/ 273144 w 929122"/>
                <a:gd name="connsiteY1" fmla="*/ 1128258 h 1132922"/>
                <a:gd name="connsiteX2" fmla="*/ 17901 w 929122"/>
                <a:gd name="connsiteY2" fmla="*/ 1126406 h 1132922"/>
                <a:gd name="connsiteX3" fmla="*/ 0 w 929122"/>
                <a:gd name="connsiteY3" fmla="*/ 1108505 h 1132922"/>
                <a:gd name="connsiteX4" fmla="*/ 617 w 929122"/>
                <a:gd name="connsiteY4" fmla="*/ 1025173 h 1132922"/>
                <a:gd name="connsiteX5" fmla="*/ 5247 w 929122"/>
                <a:gd name="connsiteY5" fmla="*/ 906965 h 1132922"/>
                <a:gd name="connsiteX6" fmla="*/ 12963 w 929122"/>
                <a:gd name="connsiteY6" fmla="*/ 796164 h 1132922"/>
                <a:gd name="connsiteX7" fmla="*/ 18518 w 929122"/>
                <a:gd name="connsiteY7" fmla="*/ 745856 h 1132922"/>
                <a:gd name="connsiteX8" fmla="*/ 21296 w 929122"/>
                <a:gd name="connsiteY8" fmla="*/ 714683 h 1132922"/>
                <a:gd name="connsiteX9" fmla="*/ 31790 w 929122"/>
                <a:gd name="connsiteY9" fmla="*/ 632277 h 1132922"/>
                <a:gd name="connsiteX10" fmla="*/ 49382 w 929122"/>
                <a:gd name="connsiteY10" fmla="*/ 516847 h 1132922"/>
                <a:gd name="connsiteX11" fmla="*/ 73456 w 929122"/>
                <a:gd name="connsiteY11" fmla="*/ 394935 h 1132922"/>
                <a:gd name="connsiteX12" fmla="*/ 83641 w 929122"/>
                <a:gd name="connsiteY12" fmla="*/ 353886 h 1132922"/>
                <a:gd name="connsiteX13" fmla="*/ 99690 w 929122"/>
                <a:gd name="connsiteY13" fmla="*/ 290924 h 1132922"/>
                <a:gd name="connsiteX14" fmla="*/ 118517 w 929122"/>
                <a:gd name="connsiteY14" fmla="*/ 223641 h 1132922"/>
                <a:gd name="connsiteX15" fmla="*/ 170985 w 929122"/>
                <a:gd name="connsiteY15" fmla="*/ 73334 h 1132922"/>
                <a:gd name="connsiteX16" fmla="*/ 195985 w 929122"/>
                <a:gd name="connsiteY16" fmla="*/ 14693 h 1132922"/>
                <a:gd name="connsiteX17" fmla="*/ 219441 w 929122"/>
                <a:gd name="connsiteY17" fmla="*/ 187 h 1132922"/>
                <a:gd name="connsiteX18" fmla="*/ 278391 w 929122"/>
                <a:gd name="connsiteY18" fmla="*/ 4199 h 1132922"/>
                <a:gd name="connsiteX19" fmla="*/ 376538 w 929122"/>
                <a:gd name="connsiteY19" fmla="*/ 17779 h 1132922"/>
                <a:gd name="connsiteX20" fmla="*/ 494746 w 929122"/>
                <a:gd name="connsiteY20" fmla="*/ 47100 h 1132922"/>
                <a:gd name="connsiteX21" fmla="*/ 614189 w 929122"/>
                <a:gd name="connsiteY21" fmla="*/ 88766 h 1132922"/>
                <a:gd name="connsiteX22" fmla="*/ 633633 w 929122"/>
                <a:gd name="connsiteY22" fmla="*/ 98334 h 1132922"/>
                <a:gd name="connsiteX23" fmla="*/ 694435 w 929122"/>
                <a:gd name="connsiteY23" fmla="*/ 127654 h 1132922"/>
                <a:gd name="connsiteX24" fmla="*/ 778693 w 929122"/>
                <a:gd name="connsiteY24" fmla="*/ 177036 h 1132922"/>
                <a:gd name="connsiteX25" fmla="*/ 851840 w 929122"/>
                <a:gd name="connsiteY25" fmla="*/ 227962 h 1132922"/>
                <a:gd name="connsiteX26" fmla="*/ 876531 w 929122"/>
                <a:gd name="connsiteY26" fmla="*/ 247406 h 1132922"/>
                <a:gd name="connsiteX27" fmla="*/ 924679 w 929122"/>
                <a:gd name="connsiteY27" fmla="*/ 289072 h 1132922"/>
                <a:gd name="connsiteX28" fmla="*/ 924987 w 929122"/>
                <a:gd name="connsiteY28" fmla="*/ 304195 h 1132922"/>
                <a:gd name="connsiteX29" fmla="*/ 900605 w 929122"/>
                <a:gd name="connsiteY29" fmla="*/ 327652 h 1132922"/>
                <a:gd name="connsiteX30" fmla="*/ 837026 w 929122"/>
                <a:gd name="connsiteY30" fmla="*/ 398638 h 1132922"/>
                <a:gd name="connsiteX31" fmla="*/ 756163 w 929122"/>
                <a:gd name="connsiteY31" fmla="*/ 512834 h 1132922"/>
                <a:gd name="connsiteX32" fmla="*/ 663571 w 929122"/>
                <a:gd name="connsiteY32" fmla="*/ 682585 h 1132922"/>
                <a:gd name="connsiteX33" fmla="*/ 624374 w 929122"/>
                <a:gd name="connsiteY33" fmla="*/ 777337 h 1132922"/>
                <a:gd name="connsiteX34" fmla="*/ 593510 w 929122"/>
                <a:gd name="connsiteY34" fmla="*/ 889064 h 1132922"/>
                <a:gd name="connsiteX35" fmla="*/ 566968 w 929122"/>
                <a:gd name="connsiteY35" fmla="*/ 1059432 h 1132922"/>
                <a:gd name="connsiteX36" fmla="*/ 562338 w 929122"/>
                <a:gd name="connsiteY36" fmla="*/ 1120851 h 1132922"/>
                <a:gd name="connsiteX37" fmla="*/ 549067 w 929122"/>
                <a:gd name="connsiteY37" fmla="*/ 1132887 h 1132922"/>
                <a:gd name="connsiteX38" fmla="*/ 408636 w 929122"/>
                <a:gd name="connsiteY38" fmla="*/ 1128567 h 113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29122" h="1132922">
                  <a:moveTo>
                    <a:pt x="408636" y="1128567"/>
                  </a:moveTo>
                  <a:cubicBezTo>
                    <a:pt x="363575" y="1128567"/>
                    <a:pt x="318206" y="1129492"/>
                    <a:pt x="273144" y="1128258"/>
                  </a:cubicBezTo>
                  <a:cubicBezTo>
                    <a:pt x="187960" y="1126097"/>
                    <a:pt x="103085" y="1126406"/>
                    <a:pt x="17901" y="1126406"/>
                  </a:cubicBezTo>
                  <a:cubicBezTo>
                    <a:pt x="5864" y="1126406"/>
                    <a:pt x="0" y="1123320"/>
                    <a:pt x="0" y="1108505"/>
                  </a:cubicBezTo>
                  <a:cubicBezTo>
                    <a:pt x="309" y="1080728"/>
                    <a:pt x="-309" y="1052950"/>
                    <a:pt x="617" y="1025173"/>
                  </a:cubicBezTo>
                  <a:cubicBezTo>
                    <a:pt x="1543" y="985667"/>
                    <a:pt x="3086" y="946162"/>
                    <a:pt x="5247" y="906965"/>
                  </a:cubicBezTo>
                  <a:cubicBezTo>
                    <a:pt x="7407" y="869928"/>
                    <a:pt x="10494" y="833200"/>
                    <a:pt x="12963" y="796164"/>
                  </a:cubicBezTo>
                  <a:cubicBezTo>
                    <a:pt x="13889" y="779497"/>
                    <a:pt x="14506" y="762522"/>
                    <a:pt x="18518" y="745856"/>
                  </a:cubicBezTo>
                  <a:cubicBezTo>
                    <a:pt x="20987" y="735671"/>
                    <a:pt x="20370" y="725177"/>
                    <a:pt x="21296" y="714683"/>
                  </a:cubicBezTo>
                  <a:cubicBezTo>
                    <a:pt x="24074" y="686906"/>
                    <a:pt x="28395" y="659746"/>
                    <a:pt x="31790" y="632277"/>
                  </a:cubicBezTo>
                  <a:cubicBezTo>
                    <a:pt x="36419" y="593697"/>
                    <a:pt x="42592" y="555118"/>
                    <a:pt x="49382" y="516847"/>
                  </a:cubicBezTo>
                  <a:cubicBezTo>
                    <a:pt x="56481" y="476106"/>
                    <a:pt x="64814" y="435366"/>
                    <a:pt x="73456" y="394935"/>
                  </a:cubicBezTo>
                  <a:cubicBezTo>
                    <a:pt x="76542" y="381355"/>
                    <a:pt x="80863" y="367775"/>
                    <a:pt x="83641" y="353886"/>
                  </a:cubicBezTo>
                  <a:cubicBezTo>
                    <a:pt x="88270" y="332590"/>
                    <a:pt x="94752" y="311911"/>
                    <a:pt x="99690" y="290924"/>
                  </a:cubicBezTo>
                  <a:cubicBezTo>
                    <a:pt x="105245" y="268085"/>
                    <a:pt x="111418" y="245863"/>
                    <a:pt x="118517" y="223641"/>
                  </a:cubicBezTo>
                  <a:cubicBezTo>
                    <a:pt x="134566" y="173024"/>
                    <a:pt x="150307" y="122408"/>
                    <a:pt x="170985" y="73334"/>
                  </a:cubicBezTo>
                  <a:cubicBezTo>
                    <a:pt x="179319" y="53890"/>
                    <a:pt x="187960" y="34446"/>
                    <a:pt x="195985" y="14693"/>
                  </a:cubicBezTo>
                  <a:cubicBezTo>
                    <a:pt x="201541" y="1422"/>
                    <a:pt x="205244" y="-739"/>
                    <a:pt x="219441" y="187"/>
                  </a:cubicBezTo>
                  <a:cubicBezTo>
                    <a:pt x="239194" y="1730"/>
                    <a:pt x="258947" y="2965"/>
                    <a:pt x="278391" y="4199"/>
                  </a:cubicBezTo>
                  <a:cubicBezTo>
                    <a:pt x="311415" y="6360"/>
                    <a:pt x="344131" y="11607"/>
                    <a:pt x="376538" y="17779"/>
                  </a:cubicBezTo>
                  <a:cubicBezTo>
                    <a:pt x="416661" y="25495"/>
                    <a:pt x="455549" y="36606"/>
                    <a:pt x="494746" y="47100"/>
                  </a:cubicBezTo>
                  <a:cubicBezTo>
                    <a:pt x="535795" y="58211"/>
                    <a:pt x="574684" y="73643"/>
                    <a:pt x="614189" y="88766"/>
                  </a:cubicBezTo>
                  <a:cubicBezTo>
                    <a:pt x="620979" y="91235"/>
                    <a:pt x="627152" y="95247"/>
                    <a:pt x="633633" y="98334"/>
                  </a:cubicBezTo>
                  <a:cubicBezTo>
                    <a:pt x="654312" y="107284"/>
                    <a:pt x="674682" y="116543"/>
                    <a:pt x="694435" y="127654"/>
                  </a:cubicBezTo>
                  <a:cubicBezTo>
                    <a:pt x="723138" y="143395"/>
                    <a:pt x="751224" y="159444"/>
                    <a:pt x="778693" y="177036"/>
                  </a:cubicBezTo>
                  <a:cubicBezTo>
                    <a:pt x="804001" y="192777"/>
                    <a:pt x="826841" y="211604"/>
                    <a:pt x="851840" y="227962"/>
                  </a:cubicBezTo>
                  <a:cubicBezTo>
                    <a:pt x="860482" y="233517"/>
                    <a:pt x="869124" y="239999"/>
                    <a:pt x="876531" y="247406"/>
                  </a:cubicBezTo>
                  <a:cubicBezTo>
                    <a:pt x="891654" y="262220"/>
                    <a:pt x="909864" y="273949"/>
                    <a:pt x="924679" y="289072"/>
                  </a:cubicBezTo>
                  <a:cubicBezTo>
                    <a:pt x="930234" y="294627"/>
                    <a:pt x="930851" y="298640"/>
                    <a:pt x="924987" y="304195"/>
                  </a:cubicBezTo>
                  <a:cubicBezTo>
                    <a:pt x="916963" y="312220"/>
                    <a:pt x="908321" y="319627"/>
                    <a:pt x="900605" y="327652"/>
                  </a:cubicBezTo>
                  <a:cubicBezTo>
                    <a:pt x="878383" y="350491"/>
                    <a:pt x="857396" y="374256"/>
                    <a:pt x="837026" y="398638"/>
                  </a:cubicBezTo>
                  <a:cubicBezTo>
                    <a:pt x="806779" y="434132"/>
                    <a:pt x="779928" y="472403"/>
                    <a:pt x="756163" y="512834"/>
                  </a:cubicBezTo>
                  <a:cubicBezTo>
                    <a:pt x="723756" y="568698"/>
                    <a:pt x="692583" y="625178"/>
                    <a:pt x="663571" y="682585"/>
                  </a:cubicBezTo>
                  <a:cubicBezTo>
                    <a:pt x="648139" y="713140"/>
                    <a:pt x="635177" y="744930"/>
                    <a:pt x="624374" y="777337"/>
                  </a:cubicBezTo>
                  <a:cubicBezTo>
                    <a:pt x="612029" y="814065"/>
                    <a:pt x="601844" y="851410"/>
                    <a:pt x="593510" y="889064"/>
                  </a:cubicBezTo>
                  <a:cubicBezTo>
                    <a:pt x="581165" y="945236"/>
                    <a:pt x="571906" y="1002025"/>
                    <a:pt x="566968" y="1059432"/>
                  </a:cubicBezTo>
                  <a:cubicBezTo>
                    <a:pt x="565116" y="1079802"/>
                    <a:pt x="562647" y="1100172"/>
                    <a:pt x="562338" y="1120851"/>
                  </a:cubicBezTo>
                  <a:cubicBezTo>
                    <a:pt x="562338" y="1131653"/>
                    <a:pt x="560486" y="1133196"/>
                    <a:pt x="549067" y="1132887"/>
                  </a:cubicBezTo>
                  <a:cubicBezTo>
                    <a:pt x="502771" y="1130110"/>
                    <a:pt x="455549" y="1130110"/>
                    <a:pt x="408636" y="1128567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0" name="任意多边形: 形状 109"/>
            <p:cNvSpPr/>
            <p:nvPr>
              <p:custDataLst>
                <p:tags r:id="rId14"/>
              </p:custDataLst>
            </p:nvPr>
          </p:nvSpPr>
          <p:spPr>
            <a:xfrm>
              <a:off x="451484" y="6380466"/>
              <a:ext cx="303757" cy="367425"/>
            </a:xfrm>
            <a:custGeom>
              <a:avLst/>
              <a:gdLst>
                <a:gd name="connsiteX0" fmla="*/ 234772 w 916597"/>
                <a:gd name="connsiteY0" fmla="*/ 1126596 h 1126596"/>
                <a:gd name="connsiteX1" fmla="*/ 186316 w 916597"/>
                <a:gd name="connsiteY1" fmla="*/ 1126596 h 1126596"/>
                <a:gd name="connsiteX2" fmla="*/ 173662 w 916597"/>
                <a:gd name="connsiteY2" fmla="*/ 1117337 h 1126596"/>
                <a:gd name="connsiteX3" fmla="*/ 147737 w 916597"/>
                <a:gd name="connsiteY3" fmla="*/ 1036783 h 1126596"/>
                <a:gd name="connsiteX4" fmla="*/ 97120 w 916597"/>
                <a:gd name="connsiteY4" fmla="*/ 852835 h 1126596"/>
                <a:gd name="connsiteX5" fmla="*/ 74898 w 916597"/>
                <a:gd name="connsiteY5" fmla="*/ 748824 h 1126596"/>
                <a:gd name="connsiteX6" fmla="*/ 48973 w 916597"/>
                <a:gd name="connsiteY6" fmla="*/ 600369 h 1126596"/>
                <a:gd name="connsiteX7" fmla="*/ 32923 w 916597"/>
                <a:gd name="connsiteY7" fmla="*/ 490494 h 1126596"/>
                <a:gd name="connsiteX8" fmla="*/ 20886 w 916597"/>
                <a:gd name="connsiteY8" fmla="*/ 386174 h 1126596"/>
                <a:gd name="connsiteX9" fmla="*/ 12553 w 916597"/>
                <a:gd name="connsiteY9" fmla="*/ 297287 h 1126596"/>
                <a:gd name="connsiteX10" fmla="*/ 8850 w 916597"/>
                <a:gd name="connsiteY10" fmla="*/ 233399 h 1126596"/>
                <a:gd name="connsiteX11" fmla="*/ 5763 w 916597"/>
                <a:gd name="connsiteY11" fmla="*/ 186486 h 1126596"/>
                <a:gd name="connsiteX12" fmla="*/ 5146 w 916597"/>
                <a:gd name="connsiteY12" fmla="*/ 180622 h 1126596"/>
                <a:gd name="connsiteX13" fmla="*/ 1751 w 916597"/>
                <a:gd name="connsiteY13" fmla="*/ 65808 h 1126596"/>
                <a:gd name="connsiteX14" fmla="*/ 208 w 916597"/>
                <a:gd name="connsiteY14" fmla="*/ 16426 h 1126596"/>
                <a:gd name="connsiteX15" fmla="*/ 14714 w 916597"/>
                <a:gd name="connsiteY15" fmla="*/ 686 h 1126596"/>
                <a:gd name="connsiteX16" fmla="*/ 47121 w 916597"/>
                <a:gd name="connsiteY16" fmla="*/ 686 h 1126596"/>
                <a:gd name="connsiteX17" fmla="*/ 182613 w 916597"/>
                <a:gd name="connsiteY17" fmla="*/ 1612 h 1126596"/>
                <a:gd name="connsiteX18" fmla="*/ 448658 w 916597"/>
                <a:gd name="connsiteY18" fmla="*/ 4389 h 1126596"/>
                <a:gd name="connsiteX19" fmla="*/ 550200 w 916597"/>
                <a:gd name="connsiteY19" fmla="*/ 5624 h 1126596"/>
                <a:gd name="connsiteX20" fmla="*/ 564398 w 916597"/>
                <a:gd name="connsiteY20" fmla="*/ 20130 h 1126596"/>
                <a:gd name="connsiteX21" fmla="*/ 566867 w 916597"/>
                <a:gd name="connsiteY21" fmla="*/ 73216 h 1126596"/>
                <a:gd name="connsiteX22" fmla="*/ 582916 w 916597"/>
                <a:gd name="connsiteY22" fmla="*/ 199140 h 1126596"/>
                <a:gd name="connsiteX23" fmla="*/ 637545 w 916597"/>
                <a:gd name="connsiteY23" fmla="*/ 411791 h 1126596"/>
                <a:gd name="connsiteX24" fmla="*/ 718099 w 916597"/>
                <a:gd name="connsiteY24" fmla="*/ 591418 h 1126596"/>
                <a:gd name="connsiteX25" fmla="*/ 821184 w 916597"/>
                <a:gd name="connsiteY25" fmla="*/ 741416 h 1126596"/>
                <a:gd name="connsiteX26" fmla="*/ 911615 w 916597"/>
                <a:gd name="connsiteY26" fmla="*/ 840798 h 1126596"/>
                <a:gd name="connsiteX27" fmla="*/ 910689 w 916597"/>
                <a:gd name="connsiteY27" fmla="*/ 854686 h 1126596"/>
                <a:gd name="connsiteX28" fmla="*/ 701124 w 916597"/>
                <a:gd name="connsiteY28" fmla="*/ 1004376 h 1126596"/>
                <a:gd name="connsiteX29" fmla="*/ 620878 w 916597"/>
                <a:gd name="connsiteY29" fmla="*/ 1040795 h 1126596"/>
                <a:gd name="connsiteX30" fmla="*/ 383227 w 916597"/>
                <a:gd name="connsiteY30" fmla="*/ 1114868 h 1126596"/>
                <a:gd name="connsiteX31" fmla="*/ 340327 w 916597"/>
                <a:gd name="connsiteY31" fmla="*/ 1120732 h 1126596"/>
                <a:gd name="connsiteX32" fmla="*/ 234772 w 916597"/>
                <a:gd name="connsiteY32" fmla="*/ 1126596 h 112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16597" h="1126596">
                  <a:moveTo>
                    <a:pt x="234772" y="1126596"/>
                  </a:moveTo>
                  <a:cubicBezTo>
                    <a:pt x="218723" y="1126596"/>
                    <a:pt x="202366" y="1126596"/>
                    <a:pt x="186316" y="1126596"/>
                  </a:cubicBezTo>
                  <a:cubicBezTo>
                    <a:pt x="176749" y="1126596"/>
                    <a:pt x="176440" y="1125979"/>
                    <a:pt x="173662" y="1117337"/>
                  </a:cubicBezTo>
                  <a:cubicBezTo>
                    <a:pt x="165020" y="1090486"/>
                    <a:pt x="156070" y="1063634"/>
                    <a:pt x="147737" y="1036783"/>
                  </a:cubicBezTo>
                  <a:cubicBezTo>
                    <a:pt x="128601" y="975981"/>
                    <a:pt x="111009" y="914871"/>
                    <a:pt x="97120" y="852835"/>
                  </a:cubicBezTo>
                  <a:cubicBezTo>
                    <a:pt x="89404" y="818267"/>
                    <a:pt x="81688" y="783700"/>
                    <a:pt x="74898" y="748824"/>
                  </a:cubicBezTo>
                  <a:cubicBezTo>
                    <a:pt x="65022" y="699442"/>
                    <a:pt x="56380" y="650060"/>
                    <a:pt x="48973" y="600369"/>
                  </a:cubicBezTo>
                  <a:cubicBezTo>
                    <a:pt x="43726" y="563641"/>
                    <a:pt x="37553" y="527222"/>
                    <a:pt x="32923" y="490494"/>
                  </a:cubicBezTo>
                  <a:cubicBezTo>
                    <a:pt x="28602" y="455927"/>
                    <a:pt x="23047" y="421359"/>
                    <a:pt x="20886" y="386174"/>
                  </a:cubicBezTo>
                  <a:cubicBezTo>
                    <a:pt x="19035" y="356545"/>
                    <a:pt x="13788" y="326916"/>
                    <a:pt x="12553" y="297287"/>
                  </a:cubicBezTo>
                  <a:cubicBezTo>
                    <a:pt x="11627" y="275991"/>
                    <a:pt x="9467" y="254695"/>
                    <a:pt x="8850" y="233399"/>
                  </a:cubicBezTo>
                  <a:cubicBezTo>
                    <a:pt x="8541" y="217658"/>
                    <a:pt x="6689" y="202226"/>
                    <a:pt x="5763" y="186486"/>
                  </a:cubicBezTo>
                  <a:cubicBezTo>
                    <a:pt x="5763" y="184634"/>
                    <a:pt x="5146" y="182473"/>
                    <a:pt x="5146" y="180622"/>
                  </a:cubicBezTo>
                  <a:cubicBezTo>
                    <a:pt x="5146" y="142351"/>
                    <a:pt x="1442" y="104079"/>
                    <a:pt x="1751" y="65808"/>
                  </a:cubicBezTo>
                  <a:cubicBezTo>
                    <a:pt x="1751" y="49451"/>
                    <a:pt x="-718" y="32784"/>
                    <a:pt x="208" y="16426"/>
                  </a:cubicBezTo>
                  <a:cubicBezTo>
                    <a:pt x="825" y="3772"/>
                    <a:pt x="2677" y="2229"/>
                    <a:pt x="14714" y="686"/>
                  </a:cubicBezTo>
                  <a:cubicBezTo>
                    <a:pt x="25516" y="-857"/>
                    <a:pt x="36318" y="686"/>
                    <a:pt x="47121" y="686"/>
                  </a:cubicBezTo>
                  <a:cubicBezTo>
                    <a:pt x="92182" y="994"/>
                    <a:pt x="137552" y="377"/>
                    <a:pt x="182613" y="1612"/>
                  </a:cubicBezTo>
                  <a:cubicBezTo>
                    <a:pt x="271192" y="3772"/>
                    <a:pt x="360079" y="2846"/>
                    <a:pt x="448658" y="4389"/>
                  </a:cubicBezTo>
                  <a:cubicBezTo>
                    <a:pt x="482609" y="5007"/>
                    <a:pt x="516250" y="5315"/>
                    <a:pt x="550200" y="5624"/>
                  </a:cubicBezTo>
                  <a:cubicBezTo>
                    <a:pt x="561003" y="5624"/>
                    <a:pt x="565632" y="9945"/>
                    <a:pt x="564398" y="20130"/>
                  </a:cubicBezTo>
                  <a:cubicBezTo>
                    <a:pt x="562237" y="38031"/>
                    <a:pt x="565324" y="55623"/>
                    <a:pt x="566867" y="73216"/>
                  </a:cubicBezTo>
                  <a:cubicBezTo>
                    <a:pt x="570879" y="115190"/>
                    <a:pt x="576126" y="157165"/>
                    <a:pt x="582916" y="199140"/>
                  </a:cubicBezTo>
                  <a:cubicBezTo>
                    <a:pt x="594953" y="271670"/>
                    <a:pt x="610385" y="343274"/>
                    <a:pt x="637545" y="411791"/>
                  </a:cubicBezTo>
                  <a:cubicBezTo>
                    <a:pt x="661927" y="472902"/>
                    <a:pt x="686618" y="533703"/>
                    <a:pt x="718099" y="591418"/>
                  </a:cubicBezTo>
                  <a:cubicBezTo>
                    <a:pt x="747420" y="644813"/>
                    <a:pt x="780753" y="695738"/>
                    <a:pt x="821184" y="741416"/>
                  </a:cubicBezTo>
                  <a:cubicBezTo>
                    <a:pt x="850813" y="775058"/>
                    <a:pt x="880443" y="808391"/>
                    <a:pt x="911615" y="840798"/>
                  </a:cubicBezTo>
                  <a:cubicBezTo>
                    <a:pt x="918405" y="847896"/>
                    <a:pt x="918405" y="848514"/>
                    <a:pt x="910689" y="854686"/>
                  </a:cubicBezTo>
                  <a:cubicBezTo>
                    <a:pt x="843715" y="908389"/>
                    <a:pt x="774888" y="959623"/>
                    <a:pt x="701124" y="1004376"/>
                  </a:cubicBezTo>
                  <a:cubicBezTo>
                    <a:pt x="675816" y="1019808"/>
                    <a:pt x="648656" y="1030610"/>
                    <a:pt x="620878" y="1040795"/>
                  </a:cubicBezTo>
                  <a:cubicBezTo>
                    <a:pt x="542793" y="1069498"/>
                    <a:pt x="463782" y="1094498"/>
                    <a:pt x="383227" y="1114868"/>
                  </a:cubicBezTo>
                  <a:cubicBezTo>
                    <a:pt x="369030" y="1118572"/>
                    <a:pt x="354524" y="1119498"/>
                    <a:pt x="340327" y="1120732"/>
                  </a:cubicBezTo>
                  <a:cubicBezTo>
                    <a:pt x="304833" y="1123201"/>
                    <a:pt x="269649" y="1126288"/>
                    <a:pt x="234772" y="1126596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1" name="任意多边形: 形状 110"/>
            <p:cNvSpPr/>
            <p:nvPr>
              <p:custDataLst>
                <p:tags r:id="rId15"/>
              </p:custDataLst>
            </p:nvPr>
          </p:nvSpPr>
          <p:spPr>
            <a:xfrm>
              <a:off x="225355" y="6379365"/>
              <a:ext cx="270739" cy="369589"/>
            </a:xfrm>
            <a:custGeom>
              <a:avLst/>
              <a:gdLst>
                <a:gd name="connsiteX0" fmla="*/ 323922 w 816962"/>
                <a:gd name="connsiteY0" fmla="*/ 49 h 1133231"/>
                <a:gd name="connsiteX1" fmla="*/ 493364 w 816962"/>
                <a:gd name="connsiteY1" fmla="*/ 3444 h 1133231"/>
                <a:gd name="connsiteX2" fmla="*/ 613116 w 816962"/>
                <a:gd name="connsiteY2" fmla="*/ 4988 h 1133231"/>
                <a:gd name="connsiteX3" fmla="*/ 634721 w 816962"/>
                <a:gd name="connsiteY3" fmla="*/ 7148 h 1133231"/>
                <a:gd name="connsiteX4" fmla="*/ 643362 w 816962"/>
                <a:gd name="connsiteY4" fmla="*/ 16099 h 1133231"/>
                <a:gd name="connsiteX5" fmla="*/ 644597 w 816962"/>
                <a:gd name="connsiteY5" fmla="*/ 60851 h 1133231"/>
                <a:gd name="connsiteX6" fmla="*/ 650152 w 816962"/>
                <a:gd name="connsiteY6" fmla="*/ 202207 h 1133231"/>
                <a:gd name="connsiteX7" fmla="*/ 664658 w 816962"/>
                <a:gd name="connsiteY7" fmla="*/ 393871 h 1133231"/>
                <a:gd name="connsiteX8" fmla="*/ 681633 w 816962"/>
                <a:gd name="connsiteY8" fmla="*/ 534301 h 1133231"/>
                <a:gd name="connsiteX9" fmla="*/ 705399 w 816962"/>
                <a:gd name="connsiteY9" fmla="*/ 675966 h 1133231"/>
                <a:gd name="connsiteX10" fmla="*/ 739966 w 816962"/>
                <a:gd name="connsiteY10" fmla="*/ 854976 h 1133231"/>
                <a:gd name="connsiteX11" fmla="*/ 790583 w 816962"/>
                <a:gd name="connsiteY11" fmla="*/ 1033986 h 1133231"/>
                <a:gd name="connsiteX12" fmla="*/ 814348 w 816962"/>
                <a:gd name="connsiteY12" fmla="*/ 1113923 h 1133231"/>
                <a:gd name="connsiteX13" fmla="*/ 815582 w 816962"/>
                <a:gd name="connsiteY13" fmla="*/ 1118552 h 1133231"/>
                <a:gd name="connsiteX14" fmla="*/ 802928 w 816962"/>
                <a:gd name="connsiteY14" fmla="*/ 1132441 h 1133231"/>
                <a:gd name="connsiteX15" fmla="*/ 719287 w 816962"/>
                <a:gd name="connsiteY15" fmla="*/ 1121022 h 1133231"/>
                <a:gd name="connsiteX16" fmla="*/ 658486 w 816962"/>
                <a:gd name="connsiteY16" fmla="*/ 1111145 h 1133231"/>
                <a:gd name="connsiteX17" fmla="*/ 491513 w 816962"/>
                <a:gd name="connsiteY17" fmla="*/ 1068553 h 1133231"/>
                <a:gd name="connsiteX18" fmla="*/ 403860 w 816962"/>
                <a:gd name="connsiteY18" fmla="*/ 1037381 h 1133231"/>
                <a:gd name="connsiteX19" fmla="*/ 336885 w 816962"/>
                <a:gd name="connsiteY19" fmla="*/ 1001270 h 1133231"/>
                <a:gd name="connsiteX20" fmla="*/ 209109 w 816962"/>
                <a:gd name="connsiteY20" fmla="*/ 918555 h 1133231"/>
                <a:gd name="connsiteX21" fmla="*/ 124542 w 816962"/>
                <a:gd name="connsiteY21" fmla="*/ 854050 h 1133231"/>
                <a:gd name="connsiteX22" fmla="*/ 43062 w 816962"/>
                <a:gd name="connsiteY22" fmla="*/ 771335 h 1133231"/>
                <a:gd name="connsiteX23" fmla="*/ 3556 w 816962"/>
                <a:gd name="connsiteY23" fmla="*/ 728743 h 1133231"/>
                <a:gd name="connsiteX24" fmla="*/ 1705 w 816962"/>
                <a:gd name="connsiteY24" fmla="*/ 714854 h 1133231"/>
                <a:gd name="connsiteX25" fmla="*/ 19914 w 816962"/>
                <a:gd name="connsiteY25" fmla="*/ 689546 h 1133231"/>
                <a:gd name="connsiteX26" fmla="*/ 52938 w 816962"/>
                <a:gd name="connsiteY26" fmla="*/ 638930 h 1133231"/>
                <a:gd name="connsiteX27" fmla="*/ 169912 w 816962"/>
                <a:gd name="connsiteY27" fmla="*/ 412081 h 1133231"/>
                <a:gd name="connsiteX28" fmla="*/ 214665 w 816962"/>
                <a:gd name="connsiteY28" fmla="*/ 302514 h 1133231"/>
                <a:gd name="connsiteX29" fmla="*/ 235035 w 816962"/>
                <a:gd name="connsiteY29" fmla="*/ 215479 h 1133231"/>
                <a:gd name="connsiteX30" fmla="*/ 255405 w 816962"/>
                <a:gd name="connsiteY30" fmla="*/ 97579 h 1133231"/>
                <a:gd name="connsiteX31" fmla="*/ 261578 w 816962"/>
                <a:gd name="connsiteY31" fmla="*/ 29061 h 1133231"/>
                <a:gd name="connsiteX32" fmla="*/ 263121 w 816962"/>
                <a:gd name="connsiteY32" fmla="*/ 9926 h 1133231"/>
                <a:gd name="connsiteX33" fmla="*/ 274232 w 816962"/>
                <a:gd name="connsiteY33" fmla="*/ 667 h 1133231"/>
                <a:gd name="connsiteX34" fmla="*/ 323922 w 816962"/>
                <a:gd name="connsiteY34" fmla="*/ 49 h 113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16962" h="1133231">
                  <a:moveTo>
                    <a:pt x="323922" y="49"/>
                  </a:moveTo>
                  <a:cubicBezTo>
                    <a:pt x="378243" y="2827"/>
                    <a:pt x="435958" y="1593"/>
                    <a:pt x="493364" y="3444"/>
                  </a:cubicBezTo>
                  <a:cubicBezTo>
                    <a:pt x="533179" y="4679"/>
                    <a:pt x="573302" y="4370"/>
                    <a:pt x="613116" y="4988"/>
                  </a:cubicBezTo>
                  <a:cubicBezTo>
                    <a:pt x="620523" y="4988"/>
                    <a:pt x="627313" y="7148"/>
                    <a:pt x="634721" y="7148"/>
                  </a:cubicBezTo>
                  <a:cubicBezTo>
                    <a:pt x="640585" y="7148"/>
                    <a:pt x="643054" y="9926"/>
                    <a:pt x="643362" y="16099"/>
                  </a:cubicBezTo>
                  <a:cubicBezTo>
                    <a:pt x="644597" y="30913"/>
                    <a:pt x="643980" y="46036"/>
                    <a:pt x="644597" y="60851"/>
                  </a:cubicBezTo>
                  <a:cubicBezTo>
                    <a:pt x="646449" y="108073"/>
                    <a:pt x="647375" y="155294"/>
                    <a:pt x="650152" y="202207"/>
                  </a:cubicBezTo>
                  <a:cubicBezTo>
                    <a:pt x="653856" y="266095"/>
                    <a:pt x="658177" y="329983"/>
                    <a:pt x="664658" y="393871"/>
                  </a:cubicBezTo>
                  <a:cubicBezTo>
                    <a:pt x="669288" y="440784"/>
                    <a:pt x="674535" y="487697"/>
                    <a:pt x="681633" y="534301"/>
                  </a:cubicBezTo>
                  <a:cubicBezTo>
                    <a:pt x="688732" y="581523"/>
                    <a:pt x="697374" y="628744"/>
                    <a:pt x="705399" y="675966"/>
                  </a:cubicBezTo>
                  <a:cubicBezTo>
                    <a:pt x="715892" y="735842"/>
                    <a:pt x="727003" y="795717"/>
                    <a:pt x="739966" y="854976"/>
                  </a:cubicBezTo>
                  <a:cubicBezTo>
                    <a:pt x="753237" y="915777"/>
                    <a:pt x="769904" y="975345"/>
                    <a:pt x="790583" y="1033986"/>
                  </a:cubicBezTo>
                  <a:cubicBezTo>
                    <a:pt x="799842" y="1060220"/>
                    <a:pt x="807558" y="1087071"/>
                    <a:pt x="814348" y="1113923"/>
                  </a:cubicBezTo>
                  <a:cubicBezTo>
                    <a:pt x="814656" y="1115466"/>
                    <a:pt x="815274" y="1117009"/>
                    <a:pt x="815582" y="1118552"/>
                  </a:cubicBezTo>
                  <a:cubicBezTo>
                    <a:pt x="818669" y="1133059"/>
                    <a:pt x="817434" y="1134602"/>
                    <a:pt x="802928" y="1132441"/>
                  </a:cubicBezTo>
                  <a:cubicBezTo>
                    <a:pt x="775151" y="1128429"/>
                    <a:pt x="747373" y="1123799"/>
                    <a:pt x="719287" y="1121022"/>
                  </a:cubicBezTo>
                  <a:cubicBezTo>
                    <a:pt x="698917" y="1118861"/>
                    <a:pt x="678856" y="1115158"/>
                    <a:pt x="658486" y="1111145"/>
                  </a:cubicBezTo>
                  <a:cubicBezTo>
                    <a:pt x="602005" y="1100343"/>
                    <a:pt x="546450" y="1085528"/>
                    <a:pt x="491513" y="1068553"/>
                  </a:cubicBezTo>
                  <a:cubicBezTo>
                    <a:pt x="461883" y="1059294"/>
                    <a:pt x="432563" y="1049418"/>
                    <a:pt x="403860" y="1037381"/>
                  </a:cubicBezTo>
                  <a:cubicBezTo>
                    <a:pt x="380403" y="1027504"/>
                    <a:pt x="358798" y="1014233"/>
                    <a:pt x="336885" y="1001270"/>
                  </a:cubicBezTo>
                  <a:cubicBezTo>
                    <a:pt x="293367" y="975036"/>
                    <a:pt x="250467" y="947876"/>
                    <a:pt x="209109" y="918555"/>
                  </a:cubicBezTo>
                  <a:cubicBezTo>
                    <a:pt x="180097" y="897876"/>
                    <a:pt x="151702" y="877198"/>
                    <a:pt x="124542" y="854050"/>
                  </a:cubicBezTo>
                  <a:cubicBezTo>
                    <a:pt x="94913" y="828742"/>
                    <a:pt x="69296" y="799730"/>
                    <a:pt x="43062" y="771335"/>
                  </a:cubicBezTo>
                  <a:cubicBezTo>
                    <a:pt x="30099" y="757138"/>
                    <a:pt x="16210" y="743558"/>
                    <a:pt x="3556" y="728743"/>
                  </a:cubicBezTo>
                  <a:cubicBezTo>
                    <a:pt x="-456" y="723805"/>
                    <a:pt x="-1073" y="720410"/>
                    <a:pt x="1705" y="714854"/>
                  </a:cubicBezTo>
                  <a:cubicBezTo>
                    <a:pt x="6334" y="705287"/>
                    <a:pt x="13124" y="696953"/>
                    <a:pt x="19914" y="689546"/>
                  </a:cubicBezTo>
                  <a:cubicBezTo>
                    <a:pt x="33803" y="674423"/>
                    <a:pt x="43062" y="656522"/>
                    <a:pt x="52938" y="638930"/>
                  </a:cubicBezTo>
                  <a:cubicBezTo>
                    <a:pt x="93987" y="564239"/>
                    <a:pt x="133493" y="488932"/>
                    <a:pt x="169912" y="412081"/>
                  </a:cubicBezTo>
                  <a:cubicBezTo>
                    <a:pt x="186887" y="376279"/>
                    <a:pt x="203245" y="340477"/>
                    <a:pt x="214665" y="302514"/>
                  </a:cubicBezTo>
                  <a:cubicBezTo>
                    <a:pt x="223306" y="273811"/>
                    <a:pt x="228862" y="244799"/>
                    <a:pt x="235035" y="215479"/>
                  </a:cubicBezTo>
                  <a:cubicBezTo>
                    <a:pt x="243059" y="176282"/>
                    <a:pt x="250467" y="137085"/>
                    <a:pt x="255405" y="97579"/>
                  </a:cubicBezTo>
                  <a:cubicBezTo>
                    <a:pt x="258183" y="74740"/>
                    <a:pt x="262503" y="52209"/>
                    <a:pt x="261578" y="29061"/>
                  </a:cubicBezTo>
                  <a:cubicBezTo>
                    <a:pt x="261269" y="22580"/>
                    <a:pt x="262195" y="16099"/>
                    <a:pt x="263121" y="9926"/>
                  </a:cubicBezTo>
                  <a:cubicBezTo>
                    <a:pt x="264355" y="1901"/>
                    <a:pt x="265898" y="667"/>
                    <a:pt x="274232" y="667"/>
                  </a:cubicBezTo>
                  <a:cubicBezTo>
                    <a:pt x="289972" y="-259"/>
                    <a:pt x="305404" y="49"/>
                    <a:pt x="323922" y="49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2" name="任意多边形: 形状 111"/>
            <p:cNvSpPr/>
            <p:nvPr>
              <p:custDataLst>
                <p:tags r:id="rId16"/>
              </p:custDataLst>
            </p:nvPr>
          </p:nvSpPr>
          <p:spPr>
            <a:xfrm>
              <a:off x="231289" y="6001991"/>
              <a:ext cx="271775" cy="366117"/>
            </a:xfrm>
            <a:custGeom>
              <a:avLst/>
              <a:gdLst>
                <a:gd name="connsiteX0" fmla="*/ 481323 w 820088"/>
                <a:gd name="connsiteY0" fmla="*/ 1119190 h 1122585"/>
                <a:gd name="connsiteX1" fmla="*/ 379781 w 820088"/>
                <a:gd name="connsiteY1" fmla="*/ 1119190 h 1122585"/>
                <a:gd name="connsiteX2" fmla="*/ 257561 w 820088"/>
                <a:gd name="connsiteY2" fmla="*/ 1117338 h 1122585"/>
                <a:gd name="connsiteX3" fmla="*/ 245524 w 820088"/>
                <a:gd name="connsiteY3" fmla="*/ 1105919 h 1122585"/>
                <a:gd name="connsiteX4" fmla="*/ 243672 w 820088"/>
                <a:gd name="connsiteY4" fmla="*/ 1057463 h 1122585"/>
                <a:gd name="connsiteX5" fmla="*/ 221141 w 820088"/>
                <a:gd name="connsiteY5" fmla="*/ 895119 h 1122585"/>
                <a:gd name="connsiteX6" fmla="*/ 189969 w 820088"/>
                <a:gd name="connsiteY6" fmla="*/ 766109 h 1122585"/>
                <a:gd name="connsiteX7" fmla="*/ 142130 w 820088"/>
                <a:gd name="connsiteY7" fmla="*/ 640802 h 1122585"/>
                <a:gd name="connsiteX8" fmla="*/ 22070 w 820088"/>
                <a:gd name="connsiteY8" fmla="*/ 425681 h 1122585"/>
                <a:gd name="connsiteX9" fmla="*/ 5095 w 820088"/>
                <a:gd name="connsiteY9" fmla="*/ 400682 h 1122585"/>
                <a:gd name="connsiteX10" fmla="*/ 6021 w 820088"/>
                <a:gd name="connsiteY10" fmla="*/ 380929 h 1122585"/>
                <a:gd name="connsiteX11" fmla="*/ 43983 w 820088"/>
                <a:gd name="connsiteY11" fmla="*/ 340189 h 1122585"/>
                <a:gd name="connsiteX12" fmla="*/ 152932 w 820088"/>
                <a:gd name="connsiteY12" fmla="*/ 239264 h 1122585"/>
                <a:gd name="connsiteX13" fmla="*/ 277931 w 820088"/>
                <a:gd name="connsiteY13" fmla="*/ 150068 h 1122585"/>
                <a:gd name="connsiteX14" fmla="*/ 427311 w 820088"/>
                <a:gd name="connsiteY14" fmla="*/ 73217 h 1122585"/>
                <a:gd name="connsiteX15" fmla="*/ 632247 w 820088"/>
                <a:gd name="connsiteY15" fmla="*/ 13341 h 1122585"/>
                <a:gd name="connsiteX16" fmla="*/ 809096 w 820088"/>
                <a:gd name="connsiteY16" fmla="*/ 70 h 1122585"/>
                <a:gd name="connsiteX17" fmla="*/ 818355 w 820088"/>
                <a:gd name="connsiteY17" fmla="*/ 13033 h 1122585"/>
                <a:gd name="connsiteX18" fmla="*/ 789961 w 820088"/>
                <a:gd name="connsiteY18" fmla="*/ 90192 h 1122585"/>
                <a:gd name="connsiteX19" fmla="*/ 731628 w 820088"/>
                <a:gd name="connsiteY19" fmla="*/ 276918 h 1122585"/>
                <a:gd name="connsiteX20" fmla="*/ 665580 w 820088"/>
                <a:gd name="connsiteY20" fmla="*/ 591420 h 1122585"/>
                <a:gd name="connsiteX21" fmla="*/ 645518 w 820088"/>
                <a:gd name="connsiteY21" fmla="*/ 726294 h 1122585"/>
                <a:gd name="connsiteX22" fmla="*/ 634099 w 820088"/>
                <a:gd name="connsiteY22" fmla="*/ 866107 h 1122585"/>
                <a:gd name="connsiteX23" fmla="*/ 627926 w 820088"/>
                <a:gd name="connsiteY23" fmla="*/ 1052216 h 1122585"/>
                <a:gd name="connsiteX24" fmla="*/ 627926 w 820088"/>
                <a:gd name="connsiteY24" fmla="*/ 1112709 h 1122585"/>
                <a:gd name="connsiteX25" fmla="*/ 618667 w 820088"/>
                <a:gd name="connsiteY25" fmla="*/ 1122585 h 1122585"/>
                <a:gd name="connsiteX26" fmla="*/ 501384 w 820088"/>
                <a:gd name="connsiteY26" fmla="*/ 1121042 h 1122585"/>
                <a:gd name="connsiteX27" fmla="*/ 481940 w 820088"/>
                <a:gd name="connsiteY27" fmla="*/ 1121042 h 1122585"/>
                <a:gd name="connsiteX28" fmla="*/ 481323 w 820088"/>
                <a:gd name="connsiteY28" fmla="*/ 1119190 h 112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20088" h="1122585">
                  <a:moveTo>
                    <a:pt x="481323" y="1119190"/>
                  </a:moveTo>
                  <a:cubicBezTo>
                    <a:pt x="447373" y="1119190"/>
                    <a:pt x="413423" y="1119499"/>
                    <a:pt x="379781" y="1119190"/>
                  </a:cubicBezTo>
                  <a:cubicBezTo>
                    <a:pt x="339041" y="1118882"/>
                    <a:pt x="298301" y="1117956"/>
                    <a:pt x="257561" y="1117338"/>
                  </a:cubicBezTo>
                  <a:cubicBezTo>
                    <a:pt x="246758" y="1117030"/>
                    <a:pt x="247067" y="1117030"/>
                    <a:pt x="245524" y="1105919"/>
                  </a:cubicBezTo>
                  <a:cubicBezTo>
                    <a:pt x="243363" y="1089870"/>
                    <a:pt x="244289" y="1073821"/>
                    <a:pt x="243672" y="1057463"/>
                  </a:cubicBezTo>
                  <a:cubicBezTo>
                    <a:pt x="241820" y="1002525"/>
                    <a:pt x="233487" y="948514"/>
                    <a:pt x="221141" y="895119"/>
                  </a:cubicBezTo>
                  <a:cubicBezTo>
                    <a:pt x="210956" y="851910"/>
                    <a:pt x="201080" y="808701"/>
                    <a:pt x="189969" y="766109"/>
                  </a:cubicBezTo>
                  <a:cubicBezTo>
                    <a:pt x="178549" y="722591"/>
                    <a:pt x="160957" y="681542"/>
                    <a:pt x="142130" y="640802"/>
                  </a:cubicBezTo>
                  <a:cubicBezTo>
                    <a:pt x="107254" y="566111"/>
                    <a:pt x="66823" y="494816"/>
                    <a:pt x="22070" y="425681"/>
                  </a:cubicBezTo>
                  <a:cubicBezTo>
                    <a:pt x="16515" y="417348"/>
                    <a:pt x="10959" y="409015"/>
                    <a:pt x="5095" y="400682"/>
                  </a:cubicBezTo>
                  <a:cubicBezTo>
                    <a:pt x="-1695" y="390805"/>
                    <a:pt x="-2004" y="390188"/>
                    <a:pt x="6021" y="380929"/>
                  </a:cubicBezTo>
                  <a:cubicBezTo>
                    <a:pt x="18366" y="367040"/>
                    <a:pt x="31021" y="353460"/>
                    <a:pt x="43983" y="340189"/>
                  </a:cubicBezTo>
                  <a:cubicBezTo>
                    <a:pt x="78242" y="304387"/>
                    <a:pt x="114353" y="270437"/>
                    <a:pt x="152932" y="239264"/>
                  </a:cubicBezTo>
                  <a:cubicBezTo>
                    <a:pt x="192747" y="206857"/>
                    <a:pt x="234104" y="176919"/>
                    <a:pt x="277931" y="150068"/>
                  </a:cubicBezTo>
                  <a:cubicBezTo>
                    <a:pt x="325770" y="120747"/>
                    <a:pt x="375152" y="94513"/>
                    <a:pt x="427311" y="73217"/>
                  </a:cubicBezTo>
                  <a:cubicBezTo>
                    <a:pt x="493360" y="45748"/>
                    <a:pt x="561569" y="25687"/>
                    <a:pt x="632247" y="13341"/>
                  </a:cubicBezTo>
                  <a:cubicBezTo>
                    <a:pt x="690888" y="2848"/>
                    <a:pt x="749838" y="-547"/>
                    <a:pt x="809096" y="70"/>
                  </a:cubicBezTo>
                  <a:cubicBezTo>
                    <a:pt x="820207" y="70"/>
                    <a:pt x="822059" y="2539"/>
                    <a:pt x="818355" y="13033"/>
                  </a:cubicBezTo>
                  <a:cubicBezTo>
                    <a:pt x="809096" y="38958"/>
                    <a:pt x="800146" y="64884"/>
                    <a:pt x="789961" y="90192"/>
                  </a:cubicBezTo>
                  <a:cubicBezTo>
                    <a:pt x="765270" y="150685"/>
                    <a:pt x="747369" y="213339"/>
                    <a:pt x="731628" y="276918"/>
                  </a:cubicBezTo>
                  <a:cubicBezTo>
                    <a:pt x="706011" y="380929"/>
                    <a:pt x="685641" y="486174"/>
                    <a:pt x="665580" y="591420"/>
                  </a:cubicBezTo>
                  <a:cubicBezTo>
                    <a:pt x="656938" y="636172"/>
                    <a:pt x="649839" y="681233"/>
                    <a:pt x="645518" y="726294"/>
                  </a:cubicBezTo>
                  <a:cubicBezTo>
                    <a:pt x="640889" y="772899"/>
                    <a:pt x="636568" y="819194"/>
                    <a:pt x="634099" y="866107"/>
                  </a:cubicBezTo>
                  <a:cubicBezTo>
                    <a:pt x="630704" y="928144"/>
                    <a:pt x="629161" y="990180"/>
                    <a:pt x="627926" y="1052216"/>
                  </a:cubicBezTo>
                  <a:cubicBezTo>
                    <a:pt x="627617" y="1072277"/>
                    <a:pt x="627926" y="1092647"/>
                    <a:pt x="627926" y="1112709"/>
                  </a:cubicBezTo>
                  <a:cubicBezTo>
                    <a:pt x="627926" y="1121968"/>
                    <a:pt x="627617" y="1122585"/>
                    <a:pt x="618667" y="1122585"/>
                  </a:cubicBezTo>
                  <a:cubicBezTo>
                    <a:pt x="579470" y="1121968"/>
                    <a:pt x="540581" y="1122894"/>
                    <a:pt x="501384" y="1121042"/>
                  </a:cubicBezTo>
                  <a:cubicBezTo>
                    <a:pt x="494903" y="1120733"/>
                    <a:pt x="488422" y="1121042"/>
                    <a:pt x="481940" y="1121042"/>
                  </a:cubicBezTo>
                  <a:cubicBezTo>
                    <a:pt x="481323" y="1120116"/>
                    <a:pt x="481323" y="1119808"/>
                    <a:pt x="481323" y="1119190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3" name="任意多边形: 形状 112"/>
            <p:cNvSpPr/>
            <p:nvPr>
              <p:custDataLst>
                <p:tags r:id="rId17"/>
              </p:custDataLst>
            </p:nvPr>
          </p:nvSpPr>
          <p:spPr>
            <a:xfrm>
              <a:off x="650798" y="6382300"/>
              <a:ext cx="232281" cy="265181"/>
            </a:xfrm>
            <a:custGeom>
              <a:avLst/>
              <a:gdLst>
                <a:gd name="connsiteX0" fmla="*/ 77159 w 700916"/>
                <a:gd name="connsiteY0" fmla="*/ 0 h 813096"/>
                <a:gd name="connsiteX1" fmla="*/ 362032 w 700916"/>
                <a:gd name="connsiteY1" fmla="*/ 3395 h 813096"/>
                <a:gd name="connsiteX2" fmla="*/ 619436 w 700916"/>
                <a:gd name="connsiteY2" fmla="*/ 5556 h 813096"/>
                <a:gd name="connsiteX3" fmla="*/ 687028 w 700916"/>
                <a:gd name="connsiteY3" fmla="*/ 7099 h 813096"/>
                <a:gd name="connsiteX4" fmla="*/ 700916 w 700916"/>
                <a:gd name="connsiteY4" fmla="*/ 21913 h 813096"/>
                <a:gd name="connsiteX5" fmla="*/ 696287 w 700916"/>
                <a:gd name="connsiteY5" fmla="*/ 87962 h 813096"/>
                <a:gd name="connsiteX6" fmla="*/ 695669 w 700916"/>
                <a:gd name="connsiteY6" fmla="*/ 104937 h 813096"/>
                <a:gd name="connsiteX7" fmla="*/ 673756 w 700916"/>
                <a:gd name="connsiteY7" fmla="*/ 252774 h 813096"/>
                <a:gd name="connsiteX8" fmla="*/ 635176 w 700916"/>
                <a:gd name="connsiteY8" fmla="*/ 374686 h 813096"/>
                <a:gd name="connsiteX9" fmla="*/ 579004 w 700916"/>
                <a:gd name="connsiteY9" fmla="*/ 504623 h 813096"/>
                <a:gd name="connsiteX10" fmla="*/ 466352 w 700916"/>
                <a:gd name="connsiteY10" fmla="*/ 681781 h 813096"/>
                <a:gd name="connsiteX11" fmla="*/ 360797 w 700916"/>
                <a:gd name="connsiteY11" fmla="*/ 803075 h 813096"/>
                <a:gd name="connsiteX12" fmla="*/ 357402 w 700916"/>
                <a:gd name="connsiteY12" fmla="*/ 806470 h 813096"/>
                <a:gd name="connsiteX13" fmla="*/ 334872 w 700916"/>
                <a:gd name="connsiteY13" fmla="*/ 808322 h 813096"/>
                <a:gd name="connsiteX14" fmla="*/ 321600 w 700916"/>
                <a:gd name="connsiteY14" fmla="*/ 794434 h 813096"/>
                <a:gd name="connsiteX15" fmla="*/ 279934 w 700916"/>
                <a:gd name="connsiteY15" fmla="*/ 749064 h 813096"/>
                <a:gd name="connsiteX16" fmla="*/ 239194 w 700916"/>
                <a:gd name="connsiteY16" fmla="*/ 698139 h 813096"/>
                <a:gd name="connsiteX17" fmla="*/ 219750 w 700916"/>
                <a:gd name="connsiteY17" fmla="*/ 672213 h 813096"/>
                <a:gd name="connsiteX18" fmla="*/ 149072 w 700916"/>
                <a:gd name="connsiteY18" fmla="*/ 564190 h 813096"/>
                <a:gd name="connsiteX19" fmla="*/ 87653 w 700916"/>
                <a:gd name="connsiteY19" fmla="*/ 437031 h 813096"/>
                <a:gd name="connsiteX20" fmla="*/ 54629 w 700916"/>
                <a:gd name="connsiteY20" fmla="*/ 349069 h 813096"/>
                <a:gd name="connsiteX21" fmla="*/ 45370 w 700916"/>
                <a:gd name="connsiteY21" fmla="*/ 314193 h 813096"/>
                <a:gd name="connsiteX22" fmla="*/ 36728 w 700916"/>
                <a:gd name="connsiteY22" fmla="*/ 284255 h 813096"/>
                <a:gd name="connsiteX23" fmla="*/ 23148 w 700916"/>
                <a:gd name="connsiteY23" fmla="*/ 226849 h 813096"/>
                <a:gd name="connsiteX24" fmla="*/ 7407 w 700916"/>
                <a:gd name="connsiteY24" fmla="*/ 125616 h 813096"/>
                <a:gd name="connsiteX25" fmla="*/ 0 w 700916"/>
                <a:gd name="connsiteY25" fmla="*/ 19753 h 813096"/>
                <a:gd name="connsiteX26" fmla="*/ 0 w 700916"/>
                <a:gd name="connsiteY26" fmla="*/ 13580 h 813096"/>
                <a:gd name="connsiteX27" fmla="*/ 13271 w 700916"/>
                <a:gd name="connsiteY27" fmla="*/ 617 h 813096"/>
                <a:gd name="connsiteX28" fmla="*/ 77159 w 700916"/>
                <a:gd name="connsiteY28" fmla="*/ 0 h 81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00916" h="813096">
                  <a:moveTo>
                    <a:pt x="77159" y="0"/>
                  </a:moveTo>
                  <a:cubicBezTo>
                    <a:pt x="169442" y="3086"/>
                    <a:pt x="265737" y="1543"/>
                    <a:pt x="362032" y="3395"/>
                  </a:cubicBezTo>
                  <a:cubicBezTo>
                    <a:pt x="447833" y="5247"/>
                    <a:pt x="533635" y="4321"/>
                    <a:pt x="619436" y="5556"/>
                  </a:cubicBezTo>
                  <a:cubicBezTo>
                    <a:pt x="641967" y="5864"/>
                    <a:pt x="664497" y="6173"/>
                    <a:pt x="687028" y="7099"/>
                  </a:cubicBezTo>
                  <a:cubicBezTo>
                    <a:pt x="698756" y="7716"/>
                    <a:pt x="700916" y="10185"/>
                    <a:pt x="700916" y="21913"/>
                  </a:cubicBezTo>
                  <a:cubicBezTo>
                    <a:pt x="700916" y="44135"/>
                    <a:pt x="700608" y="66049"/>
                    <a:pt x="696287" y="87962"/>
                  </a:cubicBezTo>
                  <a:cubicBezTo>
                    <a:pt x="695361" y="93517"/>
                    <a:pt x="696287" y="99381"/>
                    <a:pt x="695669" y="104937"/>
                  </a:cubicBezTo>
                  <a:cubicBezTo>
                    <a:pt x="688571" y="154319"/>
                    <a:pt x="682398" y="203701"/>
                    <a:pt x="673756" y="252774"/>
                  </a:cubicBezTo>
                  <a:cubicBezTo>
                    <a:pt x="666040" y="295058"/>
                    <a:pt x="651534" y="335181"/>
                    <a:pt x="635176" y="374686"/>
                  </a:cubicBezTo>
                  <a:cubicBezTo>
                    <a:pt x="617276" y="418204"/>
                    <a:pt x="599374" y="461722"/>
                    <a:pt x="579004" y="504623"/>
                  </a:cubicBezTo>
                  <a:cubicBezTo>
                    <a:pt x="548758" y="568511"/>
                    <a:pt x="511413" y="627152"/>
                    <a:pt x="466352" y="681781"/>
                  </a:cubicBezTo>
                  <a:cubicBezTo>
                    <a:pt x="432093" y="723138"/>
                    <a:pt x="396908" y="763570"/>
                    <a:pt x="360797" y="803075"/>
                  </a:cubicBezTo>
                  <a:cubicBezTo>
                    <a:pt x="359563" y="804310"/>
                    <a:pt x="358637" y="805544"/>
                    <a:pt x="357402" y="806470"/>
                  </a:cubicBezTo>
                  <a:cubicBezTo>
                    <a:pt x="349378" y="814804"/>
                    <a:pt x="344131" y="815112"/>
                    <a:pt x="334872" y="808322"/>
                  </a:cubicBezTo>
                  <a:cubicBezTo>
                    <a:pt x="329625" y="804310"/>
                    <a:pt x="325921" y="799063"/>
                    <a:pt x="321600" y="794434"/>
                  </a:cubicBezTo>
                  <a:cubicBezTo>
                    <a:pt x="308020" y="779310"/>
                    <a:pt x="293206" y="764804"/>
                    <a:pt x="279934" y="749064"/>
                  </a:cubicBezTo>
                  <a:cubicBezTo>
                    <a:pt x="266046" y="732397"/>
                    <a:pt x="251540" y="716348"/>
                    <a:pt x="239194" y="698139"/>
                  </a:cubicBezTo>
                  <a:cubicBezTo>
                    <a:pt x="233022" y="689188"/>
                    <a:pt x="225923" y="681163"/>
                    <a:pt x="219750" y="672213"/>
                  </a:cubicBezTo>
                  <a:cubicBezTo>
                    <a:pt x="195059" y="636720"/>
                    <a:pt x="169442" y="602152"/>
                    <a:pt x="149072" y="564190"/>
                  </a:cubicBezTo>
                  <a:cubicBezTo>
                    <a:pt x="126850" y="522832"/>
                    <a:pt x="105554" y="480549"/>
                    <a:pt x="87653" y="437031"/>
                  </a:cubicBezTo>
                  <a:cubicBezTo>
                    <a:pt x="75925" y="408019"/>
                    <a:pt x="64814" y="378699"/>
                    <a:pt x="54629" y="349069"/>
                  </a:cubicBezTo>
                  <a:cubicBezTo>
                    <a:pt x="50616" y="337650"/>
                    <a:pt x="47839" y="325921"/>
                    <a:pt x="45370" y="314193"/>
                  </a:cubicBezTo>
                  <a:cubicBezTo>
                    <a:pt x="43209" y="304008"/>
                    <a:pt x="38888" y="294440"/>
                    <a:pt x="36728" y="284255"/>
                  </a:cubicBezTo>
                  <a:cubicBezTo>
                    <a:pt x="32716" y="265120"/>
                    <a:pt x="27469" y="245984"/>
                    <a:pt x="23148" y="226849"/>
                  </a:cubicBezTo>
                  <a:cubicBezTo>
                    <a:pt x="16049" y="193516"/>
                    <a:pt x="10802" y="159566"/>
                    <a:pt x="7407" y="125616"/>
                  </a:cubicBezTo>
                  <a:cubicBezTo>
                    <a:pt x="4012" y="90431"/>
                    <a:pt x="309" y="55246"/>
                    <a:pt x="0" y="19753"/>
                  </a:cubicBezTo>
                  <a:cubicBezTo>
                    <a:pt x="0" y="17592"/>
                    <a:pt x="0" y="15741"/>
                    <a:pt x="0" y="13580"/>
                  </a:cubicBezTo>
                  <a:cubicBezTo>
                    <a:pt x="617" y="3395"/>
                    <a:pt x="3086" y="617"/>
                    <a:pt x="13271" y="617"/>
                  </a:cubicBezTo>
                  <a:cubicBezTo>
                    <a:pt x="33333" y="0"/>
                    <a:pt x="53086" y="0"/>
                    <a:pt x="77159" y="0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4" name="任意多边形: 形状 113"/>
            <p:cNvSpPr/>
            <p:nvPr>
              <p:custDataLst>
                <p:tags r:id="rId18"/>
              </p:custDataLst>
            </p:nvPr>
          </p:nvSpPr>
          <p:spPr>
            <a:xfrm>
              <a:off x="651412" y="6106673"/>
              <a:ext cx="232227" cy="266669"/>
            </a:xfrm>
            <a:custGeom>
              <a:avLst/>
              <a:gdLst>
                <a:gd name="connsiteX0" fmla="*/ 471907 w 700752"/>
                <a:gd name="connsiteY0" fmla="*/ 813338 h 817658"/>
                <a:gd name="connsiteX1" fmla="*/ 260182 w 700752"/>
                <a:gd name="connsiteY1" fmla="*/ 809943 h 817658"/>
                <a:gd name="connsiteX2" fmla="*/ 129628 w 700752"/>
                <a:gd name="connsiteY2" fmla="*/ 807782 h 817658"/>
                <a:gd name="connsiteX3" fmla="*/ 16049 w 700752"/>
                <a:gd name="connsiteY3" fmla="*/ 805930 h 817658"/>
                <a:gd name="connsiteX4" fmla="*/ 8951 w 700752"/>
                <a:gd name="connsiteY4" fmla="*/ 805622 h 817658"/>
                <a:gd name="connsiteX5" fmla="*/ 0 w 700752"/>
                <a:gd name="connsiteY5" fmla="*/ 795437 h 817658"/>
                <a:gd name="connsiteX6" fmla="*/ 2778 w 700752"/>
                <a:gd name="connsiteY6" fmla="*/ 739882 h 817658"/>
                <a:gd name="connsiteX7" fmla="*/ 9259 w 700752"/>
                <a:gd name="connsiteY7" fmla="*/ 676302 h 817658"/>
                <a:gd name="connsiteX8" fmla="*/ 34876 w 700752"/>
                <a:gd name="connsiteY8" fmla="*/ 547292 h 817658"/>
                <a:gd name="connsiteX9" fmla="*/ 53394 w 700752"/>
                <a:gd name="connsiteY9" fmla="*/ 482169 h 817658"/>
                <a:gd name="connsiteX10" fmla="*/ 73765 w 700752"/>
                <a:gd name="connsiteY10" fmla="*/ 425380 h 817658"/>
                <a:gd name="connsiteX11" fmla="*/ 96604 w 700752"/>
                <a:gd name="connsiteY11" fmla="*/ 368282 h 817658"/>
                <a:gd name="connsiteX12" fmla="*/ 110801 w 700752"/>
                <a:gd name="connsiteY12" fmla="*/ 338961 h 817658"/>
                <a:gd name="connsiteX13" fmla="*/ 159566 w 700752"/>
                <a:gd name="connsiteY13" fmla="*/ 247296 h 817658"/>
                <a:gd name="connsiteX14" fmla="*/ 227775 w 700752"/>
                <a:gd name="connsiteY14" fmla="*/ 144828 h 817658"/>
                <a:gd name="connsiteX15" fmla="*/ 302774 w 700752"/>
                <a:gd name="connsiteY15" fmla="*/ 55323 h 817658"/>
                <a:gd name="connsiteX16" fmla="*/ 354008 w 700752"/>
                <a:gd name="connsiteY16" fmla="*/ 4398 h 817658"/>
                <a:gd name="connsiteX17" fmla="*/ 367896 w 700752"/>
                <a:gd name="connsiteY17" fmla="*/ 4398 h 817658"/>
                <a:gd name="connsiteX18" fmla="*/ 438574 w 700752"/>
                <a:gd name="connsiteY18" fmla="*/ 80632 h 817658"/>
                <a:gd name="connsiteX19" fmla="*/ 541042 w 700752"/>
                <a:gd name="connsiteY19" fmla="*/ 237111 h 817658"/>
                <a:gd name="connsiteX20" fmla="*/ 606165 w 700752"/>
                <a:gd name="connsiteY20" fmla="*/ 363961 h 817658"/>
                <a:gd name="connsiteX21" fmla="*/ 667892 w 700752"/>
                <a:gd name="connsiteY21" fmla="*/ 531551 h 817658"/>
                <a:gd name="connsiteX22" fmla="*/ 683324 w 700752"/>
                <a:gd name="connsiteY22" fmla="*/ 613340 h 817658"/>
                <a:gd name="connsiteX23" fmla="*/ 695052 w 700752"/>
                <a:gd name="connsiteY23" fmla="*/ 709327 h 817658"/>
                <a:gd name="connsiteX24" fmla="*/ 700608 w 700752"/>
                <a:gd name="connsiteY24" fmla="*/ 808091 h 817658"/>
                <a:gd name="connsiteX25" fmla="*/ 691349 w 700752"/>
                <a:gd name="connsiteY25" fmla="*/ 817658 h 817658"/>
                <a:gd name="connsiteX26" fmla="*/ 496598 w 700752"/>
                <a:gd name="connsiteY26" fmla="*/ 813646 h 817658"/>
                <a:gd name="connsiteX27" fmla="*/ 472524 w 700752"/>
                <a:gd name="connsiteY27" fmla="*/ 813646 h 817658"/>
                <a:gd name="connsiteX28" fmla="*/ 471907 w 700752"/>
                <a:gd name="connsiteY28" fmla="*/ 813338 h 81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00752" h="817658">
                  <a:moveTo>
                    <a:pt x="471907" y="813338"/>
                  </a:moveTo>
                  <a:cubicBezTo>
                    <a:pt x="401229" y="812412"/>
                    <a:pt x="330860" y="811794"/>
                    <a:pt x="260182" y="809943"/>
                  </a:cubicBezTo>
                  <a:cubicBezTo>
                    <a:pt x="216664" y="808708"/>
                    <a:pt x="173146" y="809634"/>
                    <a:pt x="129628" y="807782"/>
                  </a:cubicBezTo>
                  <a:cubicBezTo>
                    <a:pt x="91665" y="806239"/>
                    <a:pt x="54012" y="806856"/>
                    <a:pt x="16049" y="805930"/>
                  </a:cubicBezTo>
                  <a:cubicBezTo>
                    <a:pt x="13580" y="805930"/>
                    <a:pt x="11111" y="805930"/>
                    <a:pt x="8951" y="805622"/>
                  </a:cubicBezTo>
                  <a:cubicBezTo>
                    <a:pt x="1852" y="804696"/>
                    <a:pt x="0" y="802844"/>
                    <a:pt x="0" y="795437"/>
                  </a:cubicBezTo>
                  <a:cubicBezTo>
                    <a:pt x="617" y="776918"/>
                    <a:pt x="1235" y="758400"/>
                    <a:pt x="2778" y="739882"/>
                  </a:cubicBezTo>
                  <a:cubicBezTo>
                    <a:pt x="4630" y="718586"/>
                    <a:pt x="7407" y="697598"/>
                    <a:pt x="9259" y="676302"/>
                  </a:cubicBezTo>
                  <a:cubicBezTo>
                    <a:pt x="12963" y="632476"/>
                    <a:pt x="22839" y="589575"/>
                    <a:pt x="34876" y="547292"/>
                  </a:cubicBezTo>
                  <a:cubicBezTo>
                    <a:pt x="41049" y="525687"/>
                    <a:pt x="47530" y="504083"/>
                    <a:pt x="53394" y="482169"/>
                  </a:cubicBezTo>
                  <a:cubicBezTo>
                    <a:pt x="58641" y="462725"/>
                    <a:pt x="66666" y="444207"/>
                    <a:pt x="73765" y="425380"/>
                  </a:cubicBezTo>
                  <a:cubicBezTo>
                    <a:pt x="81172" y="406244"/>
                    <a:pt x="88888" y="387109"/>
                    <a:pt x="96604" y="368282"/>
                  </a:cubicBezTo>
                  <a:cubicBezTo>
                    <a:pt x="100616" y="358097"/>
                    <a:pt x="106171" y="348838"/>
                    <a:pt x="110801" y="338961"/>
                  </a:cubicBezTo>
                  <a:cubicBezTo>
                    <a:pt x="125616" y="307789"/>
                    <a:pt x="141665" y="276925"/>
                    <a:pt x="159566" y="247296"/>
                  </a:cubicBezTo>
                  <a:cubicBezTo>
                    <a:pt x="180553" y="212111"/>
                    <a:pt x="203392" y="177853"/>
                    <a:pt x="227775" y="144828"/>
                  </a:cubicBezTo>
                  <a:cubicBezTo>
                    <a:pt x="250922" y="113347"/>
                    <a:pt x="275613" y="83409"/>
                    <a:pt x="302774" y="55323"/>
                  </a:cubicBezTo>
                  <a:cubicBezTo>
                    <a:pt x="319440" y="38040"/>
                    <a:pt x="336107" y="20447"/>
                    <a:pt x="354008" y="4398"/>
                  </a:cubicBezTo>
                  <a:cubicBezTo>
                    <a:pt x="360798" y="-1466"/>
                    <a:pt x="360489" y="-1466"/>
                    <a:pt x="367896" y="4398"/>
                  </a:cubicBezTo>
                  <a:cubicBezTo>
                    <a:pt x="395056" y="26620"/>
                    <a:pt x="417278" y="52854"/>
                    <a:pt x="438574" y="80632"/>
                  </a:cubicBezTo>
                  <a:cubicBezTo>
                    <a:pt x="476845" y="130322"/>
                    <a:pt x="509870" y="183099"/>
                    <a:pt x="541042" y="237111"/>
                  </a:cubicBezTo>
                  <a:cubicBezTo>
                    <a:pt x="564807" y="278160"/>
                    <a:pt x="586412" y="320752"/>
                    <a:pt x="606165" y="363961"/>
                  </a:cubicBezTo>
                  <a:cubicBezTo>
                    <a:pt x="630856" y="418281"/>
                    <a:pt x="654929" y="472910"/>
                    <a:pt x="667892" y="531551"/>
                  </a:cubicBezTo>
                  <a:cubicBezTo>
                    <a:pt x="673756" y="558711"/>
                    <a:pt x="679003" y="585872"/>
                    <a:pt x="683324" y="613340"/>
                  </a:cubicBezTo>
                  <a:cubicBezTo>
                    <a:pt x="688262" y="645130"/>
                    <a:pt x="692274" y="677228"/>
                    <a:pt x="695052" y="709327"/>
                  </a:cubicBezTo>
                  <a:cubicBezTo>
                    <a:pt x="697830" y="742351"/>
                    <a:pt x="701534" y="775067"/>
                    <a:pt x="700608" y="808091"/>
                  </a:cubicBezTo>
                  <a:cubicBezTo>
                    <a:pt x="700299" y="817350"/>
                    <a:pt x="700299" y="817658"/>
                    <a:pt x="691349" y="817658"/>
                  </a:cubicBezTo>
                  <a:cubicBezTo>
                    <a:pt x="626535" y="816424"/>
                    <a:pt x="561721" y="814881"/>
                    <a:pt x="496598" y="813646"/>
                  </a:cubicBezTo>
                  <a:cubicBezTo>
                    <a:pt x="488574" y="813338"/>
                    <a:pt x="480549" y="813646"/>
                    <a:pt x="472524" y="813646"/>
                  </a:cubicBezTo>
                  <a:cubicBezTo>
                    <a:pt x="471907" y="813646"/>
                    <a:pt x="471907" y="813646"/>
                    <a:pt x="471907" y="813338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5" name="任意多边形: 形状 114"/>
            <p:cNvSpPr/>
            <p:nvPr>
              <p:custDataLst>
                <p:tags r:id="rId19"/>
              </p:custDataLst>
            </p:nvPr>
          </p:nvSpPr>
          <p:spPr>
            <a:xfrm>
              <a:off x="138293" y="6377167"/>
              <a:ext cx="161182" cy="224810"/>
            </a:xfrm>
            <a:custGeom>
              <a:avLst/>
              <a:gdLst>
                <a:gd name="connsiteX0" fmla="*/ 223 w 486373"/>
                <a:gd name="connsiteY0" fmla="*/ 45987 h 689312"/>
                <a:gd name="connsiteX1" fmla="*/ 532 w 486373"/>
                <a:gd name="connsiteY1" fmla="*/ 12037 h 689312"/>
                <a:gd name="connsiteX2" fmla="*/ 13803 w 486373"/>
                <a:gd name="connsiteY2" fmla="*/ 0 h 689312"/>
                <a:gd name="connsiteX3" fmla="*/ 109481 w 486373"/>
                <a:gd name="connsiteY3" fmla="*/ 1852 h 689312"/>
                <a:gd name="connsiteX4" fmla="*/ 213492 w 486373"/>
                <a:gd name="connsiteY4" fmla="*/ 2778 h 689312"/>
                <a:gd name="connsiteX5" fmla="*/ 402069 w 486373"/>
                <a:gd name="connsiteY5" fmla="*/ 5247 h 689312"/>
                <a:gd name="connsiteX6" fmla="*/ 473365 w 486373"/>
                <a:gd name="connsiteY6" fmla="*/ 6790 h 689312"/>
                <a:gd name="connsiteX7" fmla="*/ 486327 w 486373"/>
                <a:gd name="connsiteY7" fmla="*/ 20061 h 689312"/>
                <a:gd name="connsiteX8" fmla="*/ 474291 w 486373"/>
                <a:gd name="connsiteY8" fmla="*/ 171602 h 689312"/>
                <a:gd name="connsiteX9" fmla="*/ 437563 w 486373"/>
                <a:gd name="connsiteY9" fmla="*/ 305551 h 689312"/>
                <a:gd name="connsiteX10" fmla="*/ 388181 w 486373"/>
                <a:gd name="connsiteY10" fmla="*/ 443204 h 689312"/>
                <a:gd name="connsiteX11" fmla="*/ 347749 w 486373"/>
                <a:gd name="connsiteY11" fmla="*/ 522832 h 689312"/>
                <a:gd name="connsiteX12" fmla="*/ 299293 w 486373"/>
                <a:gd name="connsiteY12" fmla="*/ 602152 h 689312"/>
                <a:gd name="connsiteX13" fmla="*/ 256701 w 486373"/>
                <a:gd name="connsiteY13" fmla="*/ 663571 h 689312"/>
                <a:gd name="connsiteX14" fmla="*/ 240343 w 486373"/>
                <a:gd name="connsiteY14" fmla="*/ 685793 h 689312"/>
                <a:gd name="connsiteX15" fmla="*/ 231084 w 486373"/>
                <a:gd name="connsiteY15" fmla="*/ 686102 h 689312"/>
                <a:gd name="connsiteX16" fmla="*/ 188183 w 486373"/>
                <a:gd name="connsiteY16" fmla="*/ 626226 h 689312"/>
                <a:gd name="connsiteX17" fmla="*/ 150838 w 486373"/>
                <a:gd name="connsiteY17" fmla="*/ 565424 h 689312"/>
                <a:gd name="connsiteX18" fmla="*/ 110098 w 486373"/>
                <a:gd name="connsiteY18" fmla="*/ 486104 h 689312"/>
                <a:gd name="connsiteX19" fmla="*/ 63802 w 486373"/>
                <a:gd name="connsiteY19" fmla="*/ 373452 h 689312"/>
                <a:gd name="connsiteX20" fmla="*/ 14420 w 486373"/>
                <a:gd name="connsiteY20" fmla="*/ 200615 h 689312"/>
                <a:gd name="connsiteX21" fmla="*/ 3001 w 486373"/>
                <a:gd name="connsiteY21" fmla="*/ 105863 h 689312"/>
                <a:gd name="connsiteX22" fmla="*/ 223 w 486373"/>
                <a:gd name="connsiteY22" fmla="*/ 45987 h 68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86373" h="689312">
                  <a:moveTo>
                    <a:pt x="223" y="45987"/>
                  </a:moveTo>
                  <a:cubicBezTo>
                    <a:pt x="223" y="35493"/>
                    <a:pt x="-394" y="23765"/>
                    <a:pt x="532" y="12037"/>
                  </a:cubicBezTo>
                  <a:cubicBezTo>
                    <a:pt x="1149" y="617"/>
                    <a:pt x="2383" y="0"/>
                    <a:pt x="13803" y="0"/>
                  </a:cubicBezTo>
                  <a:cubicBezTo>
                    <a:pt x="45593" y="617"/>
                    <a:pt x="77382" y="1543"/>
                    <a:pt x="109481" y="1852"/>
                  </a:cubicBezTo>
                  <a:cubicBezTo>
                    <a:pt x="144048" y="2160"/>
                    <a:pt x="178924" y="1543"/>
                    <a:pt x="213492" y="2778"/>
                  </a:cubicBezTo>
                  <a:cubicBezTo>
                    <a:pt x="276454" y="4938"/>
                    <a:pt x="339416" y="3704"/>
                    <a:pt x="402069" y="5247"/>
                  </a:cubicBezTo>
                  <a:cubicBezTo>
                    <a:pt x="425834" y="5864"/>
                    <a:pt x="449599" y="6173"/>
                    <a:pt x="473365" y="6790"/>
                  </a:cubicBezTo>
                  <a:cubicBezTo>
                    <a:pt x="485710" y="7099"/>
                    <a:pt x="486636" y="7716"/>
                    <a:pt x="486327" y="20061"/>
                  </a:cubicBezTo>
                  <a:cubicBezTo>
                    <a:pt x="484167" y="70678"/>
                    <a:pt x="484167" y="121603"/>
                    <a:pt x="474291" y="171602"/>
                  </a:cubicBezTo>
                  <a:cubicBezTo>
                    <a:pt x="465340" y="216972"/>
                    <a:pt x="451451" y="261416"/>
                    <a:pt x="437563" y="305551"/>
                  </a:cubicBezTo>
                  <a:cubicBezTo>
                    <a:pt x="422748" y="352156"/>
                    <a:pt x="405773" y="397525"/>
                    <a:pt x="388181" y="443204"/>
                  </a:cubicBezTo>
                  <a:cubicBezTo>
                    <a:pt x="377378" y="471290"/>
                    <a:pt x="361946" y="496598"/>
                    <a:pt x="347749" y="522832"/>
                  </a:cubicBezTo>
                  <a:cubicBezTo>
                    <a:pt x="332934" y="549992"/>
                    <a:pt x="315651" y="575918"/>
                    <a:pt x="299293" y="602152"/>
                  </a:cubicBezTo>
                  <a:cubicBezTo>
                    <a:pt x="286021" y="623139"/>
                    <a:pt x="272441" y="644127"/>
                    <a:pt x="256701" y="663571"/>
                  </a:cubicBezTo>
                  <a:cubicBezTo>
                    <a:pt x="250837" y="670670"/>
                    <a:pt x="245590" y="678386"/>
                    <a:pt x="240343" y="685793"/>
                  </a:cubicBezTo>
                  <a:cubicBezTo>
                    <a:pt x="237257" y="690114"/>
                    <a:pt x="234479" y="690731"/>
                    <a:pt x="231084" y="686102"/>
                  </a:cubicBezTo>
                  <a:cubicBezTo>
                    <a:pt x="215961" y="666657"/>
                    <a:pt x="201146" y="647213"/>
                    <a:pt x="188183" y="626226"/>
                  </a:cubicBezTo>
                  <a:cubicBezTo>
                    <a:pt x="175838" y="605856"/>
                    <a:pt x="162875" y="586103"/>
                    <a:pt x="150838" y="565424"/>
                  </a:cubicBezTo>
                  <a:cubicBezTo>
                    <a:pt x="135715" y="539807"/>
                    <a:pt x="123061" y="512956"/>
                    <a:pt x="110098" y="486104"/>
                  </a:cubicBezTo>
                  <a:cubicBezTo>
                    <a:pt x="92197" y="449685"/>
                    <a:pt x="76456" y="412031"/>
                    <a:pt x="63802" y="373452"/>
                  </a:cubicBezTo>
                  <a:cubicBezTo>
                    <a:pt x="45284" y="316662"/>
                    <a:pt x="26148" y="259564"/>
                    <a:pt x="14420" y="200615"/>
                  </a:cubicBezTo>
                  <a:cubicBezTo>
                    <a:pt x="8247" y="169442"/>
                    <a:pt x="4544" y="137652"/>
                    <a:pt x="3001" y="105863"/>
                  </a:cubicBezTo>
                  <a:cubicBezTo>
                    <a:pt x="1457" y="86727"/>
                    <a:pt x="-703" y="66974"/>
                    <a:pt x="223" y="45987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6" name="任意多边形: 形状 115"/>
            <p:cNvSpPr/>
            <p:nvPr>
              <p:custDataLst>
                <p:tags r:id="rId20"/>
              </p:custDataLst>
            </p:nvPr>
          </p:nvSpPr>
          <p:spPr>
            <a:xfrm>
              <a:off x="138443" y="6141129"/>
              <a:ext cx="161835" cy="225469"/>
            </a:xfrm>
            <a:custGeom>
              <a:avLst/>
              <a:gdLst>
                <a:gd name="connsiteX0" fmla="*/ 488343 w 488343"/>
                <a:gd name="connsiteY0" fmla="*/ 666022 h 691331"/>
                <a:gd name="connsiteX1" fmla="*/ 483714 w 488343"/>
                <a:gd name="connsiteY1" fmla="*/ 685157 h 691331"/>
                <a:gd name="connsiteX2" fmla="*/ 471986 w 488343"/>
                <a:gd name="connsiteY2" fmla="*/ 691021 h 691331"/>
                <a:gd name="connsiteX3" fmla="*/ 434640 w 488343"/>
                <a:gd name="connsiteY3" fmla="*/ 689478 h 691331"/>
                <a:gd name="connsiteX4" fmla="*/ 270136 w 488343"/>
                <a:gd name="connsiteY4" fmla="*/ 688552 h 691331"/>
                <a:gd name="connsiteX5" fmla="*/ 17362 w 488343"/>
                <a:gd name="connsiteY5" fmla="*/ 686392 h 691331"/>
                <a:gd name="connsiteX6" fmla="*/ 78 w 488343"/>
                <a:gd name="connsiteY6" fmla="*/ 668799 h 691331"/>
                <a:gd name="connsiteX7" fmla="*/ 10263 w 488343"/>
                <a:gd name="connsiteY7" fmla="*/ 547505 h 691331"/>
                <a:gd name="connsiteX8" fmla="*/ 39893 w 488343"/>
                <a:gd name="connsiteY8" fmla="*/ 409544 h 691331"/>
                <a:gd name="connsiteX9" fmla="*/ 79707 w 488343"/>
                <a:gd name="connsiteY9" fmla="*/ 294113 h 691331"/>
                <a:gd name="connsiteX10" fmla="*/ 214582 w 488343"/>
                <a:gd name="connsiteY10" fmla="*/ 43499 h 691331"/>
                <a:gd name="connsiteX11" fmla="*/ 241742 w 488343"/>
                <a:gd name="connsiteY11" fmla="*/ 8006 h 691331"/>
                <a:gd name="connsiteX12" fmla="*/ 248532 w 488343"/>
                <a:gd name="connsiteY12" fmla="*/ 1216 h 691331"/>
                <a:gd name="connsiteX13" fmla="*/ 254705 w 488343"/>
                <a:gd name="connsiteY13" fmla="*/ 1833 h 691331"/>
                <a:gd name="connsiteX14" fmla="*/ 263038 w 488343"/>
                <a:gd name="connsiteY14" fmla="*/ 12327 h 691331"/>
                <a:gd name="connsiteX15" fmla="*/ 361802 w 488343"/>
                <a:gd name="connsiteY15" fmla="*/ 171275 h 691331"/>
                <a:gd name="connsiteX16" fmla="*/ 427850 w 488343"/>
                <a:gd name="connsiteY16" fmla="*/ 337014 h 691331"/>
                <a:gd name="connsiteX17" fmla="*/ 455319 w 488343"/>
                <a:gd name="connsiteY17" fmla="*/ 439790 h 691331"/>
                <a:gd name="connsiteX18" fmla="*/ 475072 w 488343"/>
                <a:gd name="connsiteY18" fmla="*/ 555221 h 691331"/>
                <a:gd name="connsiteX19" fmla="*/ 485566 w 488343"/>
                <a:gd name="connsiteY19" fmla="*/ 639170 h 691331"/>
                <a:gd name="connsiteX20" fmla="*/ 488343 w 488343"/>
                <a:gd name="connsiteY20" fmla="*/ 666022 h 69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8343" h="691331">
                  <a:moveTo>
                    <a:pt x="488343" y="666022"/>
                  </a:moveTo>
                  <a:cubicBezTo>
                    <a:pt x="486800" y="672812"/>
                    <a:pt x="485566" y="678984"/>
                    <a:pt x="483714" y="685157"/>
                  </a:cubicBezTo>
                  <a:cubicBezTo>
                    <a:pt x="482171" y="691021"/>
                    <a:pt x="477232" y="691947"/>
                    <a:pt x="471986" y="691021"/>
                  </a:cubicBezTo>
                  <a:cubicBezTo>
                    <a:pt x="459640" y="688861"/>
                    <a:pt x="446986" y="689787"/>
                    <a:pt x="434640" y="689478"/>
                  </a:cubicBezTo>
                  <a:cubicBezTo>
                    <a:pt x="379703" y="689169"/>
                    <a:pt x="325074" y="689787"/>
                    <a:pt x="270136" y="688552"/>
                  </a:cubicBezTo>
                  <a:cubicBezTo>
                    <a:pt x="185878" y="686392"/>
                    <a:pt x="101620" y="687009"/>
                    <a:pt x="17362" y="686392"/>
                  </a:cubicBezTo>
                  <a:cubicBezTo>
                    <a:pt x="2239" y="686392"/>
                    <a:pt x="-539" y="683614"/>
                    <a:pt x="78" y="668799"/>
                  </a:cubicBezTo>
                  <a:cubicBezTo>
                    <a:pt x="1622" y="628059"/>
                    <a:pt x="4708" y="587628"/>
                    <a:pt x="10263" y="547505"/>
                  </a:cubicBezTo>
                  <a:cubicBezTo>
                    <a:pt x="17054" y="500592"/>
                    <a:pt x="26004" y="454605"/>
                    <a:pt x="39893" y="409544"/>
                  </a:cubicBezTo>
                  <a:cubicBezTo>
                    <a:pt x="51621" y="370655"/>
                    <a:pt x="64584" y="332076"/>
                    <a:pt x="79707" y="294113"/>
                  </a:cubicBezTo>
                  <a:cubicBezTo>
                    <a:pt x="115200" y="205534"/>
                    <a:pt x="159027" y="121276"/>
                    <a:pt x="214582" y="43499"/>
                  </a:cubicBezTo>
                  <a:cubicBezTo>
                    <a:pt x="223224" y="31462"/>
                    <a:pt x="232483" y="19734"/>
                    <a:pt x="241742" y="8006"/>
                  </a:cubicBezTo>
                  <a:cubicBezTo>
                    <a:pt x="243594" y="5537"/>
                    <a:pt x="246063" y="3376"/>
                    <a:pt x="248532" y="1216"/>
                  </a:cubicBezTo>
                  <a:cubicBezTo>
                    <a:pt x="250692" y="-636"/>
                    <a:pt x="252853" y="-327"/>
                    <a:pt x="254705" y="1833"/>
                  </a:cubicBezTo>
                  <a:cubicBezTo>
                    <a:pt x="257482" y="5228"/>
                    <a:pt x="260569" y="8623"/>
                    <a:pt x="263038" y="12327"/>
                  </a:cubicBezTo>
                  <a:cubicBezTo>
                    <a:pt x="299148" y="63561"/>
                    <a:pt x="332790" y="116029"/>
                    <a:pt x="361802" y="171275"/>
                  </a:cubicBezTo>
                  <a:cubicBezTo>
                    <a:pt x="389579" y="224052"/>
                    <a:pt x="412727" y="278990"/>
                    <a:pt x="427850" y="337014"/>
                  </a:cubicBezTo>
                  <a:cubicBezTo>
                    <a:pt x="436801" y="371273"/>
                    <a:pt x="447603" y="404914"/>
                    <a:pt x="455319" y="439790"/>
                  </a:cubicBezTo>
                  <a:cubicBezTo>
                    <a:pt x="463652" y="478061"/>
                    <a:pt x="469516" y="516641"/>
                    <a:pt x="475072" y="555221"/>
                  </a:cubicBezTo>
                  <a:cubicBezTo>
                    <a:pt x="479084" y="582998"/>
                    <a:pt x="481245" y="611084"/>
                    <a:pt x="485566" y="639170"/>
                  </a:cubicBezTo>
                  <a:cubicBezTo>
                    <a:pt x="486800" y="648121"/>
                    <a:pt x="485874" y="657380"/>
                    <a:pt x="488343" y="666022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0" name="矩形 9"/>
          <p:cNvSpPr/>
          <p:nvPr userDrawn="1">
            <p:custDataLst>
              <p:tags r:id="rId21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434700" y="1035450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6"/>
            </p:custDataLst>
          </p:nvPr>
        </p:nvSpPr>
        <p:spPr>
          <a:xfrm>
            <a:off x="434700" y="2104650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27"/>
            </p:custDataLst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28"/>
            </p:custDataLst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29"/>
            </p:custDataLst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1576668"/>
            <a:ext cx="9144000" cy="370466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grpSp>
        <p:nvGrpSpPr>
          <p:cNvPr id="94" name="组合 93"/>
          <p:cNvGrpSpPr/>
          <p:nvPr userDrawn="1">
            <p:custDataLst>
              <p:tags r:id="rId3"/>
            </p:custDataLst>
          </p:nvPr>
        </p:nvGrpSpPr>
        <p:grpSpPr>
          <a:xfrm>
            <a:off x="8172451" y="4937918"/>
            <a:ext cx="816225" cy="800507"/>
            <a:chOff x="11201307" y="85186"/>
            <a:chExt cx="787505" cy="772340"/>
          </a:xfrm>
        </p:grpSpPr>
        <p:sp>
          <p:nvSpPr>
            <p:cNvPr id="95" name="任意多边形: 形状 94"/>
            <p:cNvSpPr/>
            <p:nvPr>
              <p:custDataLst>
                <p:tags r:id="rId4"/>
              </p:custDataLst>
            </p:nvPr>
          </p:nvSpPr>
          <p:spPr>
            <a:xfrm>
              <a:off x="11201307" y="85186"/>
              <a:ext cx="787505" cy="772340"/>
            </a:xfrm>
            <a:custGeom>
              <a:avLst/>
              <a:gdLst>
                <a:gd name="connsiteX0" fmla="*/ 553772 w 2466191"/>
                <a:gd name="connsiteY0" fmla="*/ 2260478 h 2481282"/>
                <a:gd name="connsiteX1" fmla="*/ 537167 w 2466191"/>
                <a:gd name="connsiteY1" fmla="*/ 2248113 h 2481282"/>
                <a:gd name="connsiteX2" fmla="*/ 532574 w 2466191"/>
                <a:gd name="connsiteY2" fmla="*/ 2244580 h 2481282"/>
                <a:gd name="connsiteX3" fmla="*/ 527393 w 2466191"/>
                <a:gd name="connsiteY3" fmla="*/ 2240341 h 2481282"/>
                <a:gd name="connsiteX4" fmla="*/ 520563 w 2466191"/>
                <a:gd name="connsiteY4" fmla="*/ 2234806 h 2481282"/>
                <a:gd name="connsiteX5" fmla="*/ 515499 w 2466191"/>
                <a:gd name="connsiteY5" fmla="*/ 2229506 h 2481282"/>
                <a:gd name="connsiteX6" fmla="*/ 515617 w 2466191"/>
                <a:gd name="connsiteY6" fmla="*/ 2227151 h 2481282"/>
                <a:gd name="connsiteX7" fmla="*/ 513968 w 2466191"/>
                <a:gd name="connsiteY7" fmla="*/ 2227269 h 2481282"/>
                <a:gd name="connsiteX8" fmla="*/ 506196 w 2466191"/>
                <a:gd name="connsiteY8" fmla="*/ 2219615 h 2481282"/>
                <a:gd name="connsiteX9" fmla="*/ 506785 w 2466191"/>
                <a:gd name="connsiteY9" fmla="*/ 2218672 h 2481282"/>
                <a:gd name="connsiteX10" fmla="*/ 506196 w 2466191"/>
                <a:gd name="connsiteY10" fmla="*/ 2217848 h 2481282"/>
                <a:gd name="connsiteX11" fmla="*/ 478522 w 2466191"/>
                <a:gd name="connsiteY11" fmla="*/ 2209251 h 2481282"/>
                <a:gd name="connsiteX12" fmla="*/ 463919 w 2466191"/>
                <a:gd name="connsiteY12" fmla="*/ 2201008 h 2481282"/>
                <a:gd name="connsiteX13" fmla="*/ 464155 w 2466191"/>
                <a:gd name="connsiteY13" fmla="*/ 2199242 h 2481282"/>
                <a:gd name="connsiteX14" fmla="*/ 461682 w 2466191"/>
                <a:gd name="connsiteY14" fmla="*/ 2199595 h 2481282"/>
                <a:gd name="connsiteX15" fmla="*/ 440484 w 2466191"/>
                <a:gd name="connsiteY15" fmla="*/ 2186641 h 2481282"/>
                <a:gd name="connsiteX16" fmla="*/ 440720 w 2466191"/>
                <a:gd name="connsiteY16" fmla="*/ 2184992 h 2481282"/>
                <a:gd name="connsiteX17" fmla="*/ 438365 w 2466191"/>
                <a:gd name="connsiteY17" fmla="*/ 2185110 h 2481282"/>
                <a:gd name="connsiteX18" fmla="*/ 416932 w 2466191"/>
                <a:gd name="connsiteY18" fmla="*/ 2170508 h 2481282"/>
                <a:gd name="connsiteX19" fmla="*/ 416108 w 2466191"/>
                <a:gd name="connsiteY19" fmla="*/ 2168035 h 2481282"/>
                <a:gd name="connsiteX20" fmla="*/ 414459 w 2466191"/>
                <a:gd name="connsiteY20" fmla="*/ 2168859 h 2481282"/>
                <a:gd name="connsiteX21" fmla="*/ 407393 w 2466191"/>
                <a:gd name="connsiteY21" fmla="*/ 2163206 h 2481282"/>
                <a:gd name="connsiteX22" fmla="*/ 406687 w 2466191"/>
                <a:gd name="connsiteY22" fmla="*/ 2160969 h 2481282"/>
                <a:gd name="connsiteX23" fmla="*/ 405156 w 2466191"/>
                <a:gd name="connsiteY23" fmla="*/ 2161675 h 2481282"/>
                <a:gd name="connsiteX24" fmla="*/ 332261 w 2466191"/>
                <a:gd name="connsiteY24" fmla="*/ 2096788 h 2481282"/>
                <a:gd name="connsiteX25" fmla="*/ 254538 w 2466191"/>
                <a:gd name="connsiteY25" fmla="*/ 2008584 h 2481282"/>
                <a:gd name="connsiteX26" fmla="*/ 177050 w 2466191"/>
                <a:gd name="connsiteY26" fmla="*/ 1896239 h 2481282"/>
                <a:gd name="connsiteX27" fmla="*/ 90613 w 2466191"/>
                <a:gd name="connsiteY27" fmla="*/ 1729488 h 2481282"/>
                <a:gd name="connsiteX28" fmla="*/ 39857 w 2466191"/>
                <a:gd name="connsiteY28" fmla="*/ 1584169 h 2481282"/>
                <a:gd name="connsiteX29" fmla="*/ 22428 w 2466191"/>
                <a:gd name="connsiteY29" fmla="*/ 1468056 h 2481282"/>
                <a:gd name="connsiteX30" fmla="*/ 31967 w 2466191"/>
                <a:gd name="connsiteY30" fmla="*/ 1394926 h 2481282"/>
                <a:gd name="connsiteX31" fmla="*/ 29612 w 2466191"/>
                <a:gd name="connsiteY31" fmla="*/ 1377261 h 2481282"/>
                <a:gd name="connsiteX32" fmla="*/ 12183 w 2466191"/>
                <a:gd name="connsiteY32" fmla="*/ 1331452 h 2481282"/>
                <a:gd name="connsiteX33" fmla="*/ 54 w 2466191"/>
                <a:gd name="connsiteY33" fmla="*/ 1200382 h 2481282"/>
                <a:gd name="connsiteX34" fmla="*/ 5000 w 2466191"/>
                <a:gd name="connsiteY34" fmla="*/ 1085329 h 2481282"/>
                <a:gd name="connsiteX35" fmla="*/ 16776 w 2466191"/>
                <a:gd name="connsiteY35" fmla="*/ 997831 h 2481282"/>
                <a:gd name="connsiteX36" fmla="*/ 46687 w 2466191"/>
                <a:gd name="connsiteY36" fmla="*/ 868411 h 2481282"/>
                <a:gd name="connsiteX37" fmla="*/ 84489 w 2466191"/>
                <a:gd name="connsiteY37" fmla="*/ 758303 h 2481282"/>
                <a:gd name="connsiteX38" fmla="*/ 143017 w 2466191"/>
                <a:gd name="connsiteY38" fmla="*/ 632533 h 2481282"/>
                <a:gd name="connsiteX39" fmla="*/ 194244 w 2466191"/>
                <a:gd name="connsiteY39" fmla="*/ 548097 h 2481282"/>
                <a:gd name="connsiteX40" fmla="*/ 259013 w 2466191"/>
                <a:gd name="connsiteY40" fmla="*/ 464486 h 2481282"/>
                <a:gd name="connsiteX41" fmla="*/ 336854 w 2466191"/>
                <a:gd name="connsiteY41" fmla="*/ 389472 h 2481282"/>
                <a:gd name="connsiteX42" fmla="*/ 432712 w 2466191"/>
                <a:gd name="connsiteY42" fmla="*/ 330590 h 2481282"/>
                <a:gd name="connsiteX43" fmla="*/ 446726 w 2466191"/>
                <a:gd name="connsiteY43" fmla="*/ 324585 h 2481282"/>
                <a:gd name="connsiteX44" fmla="*/ 455440 w 2466191"/>
                <a:gd name="connsiteY44" fmla="*/ 315752 h 2481282"/>
                <a:gd name="connsiteX45" fmla="*/ 495715 w 2466191"/>
                <a:gd name="connsiteY45" fmla="*/ 261229 h 2481282"/>
                <a:gd name="connsiteX46" fmla="*/ 677540 w 2466191"/>
                <a:gd name="connsiteY46" fmla="*/ 144526 h 2481282"/>
                <a:gd name="connsiteX47" fmla="*/ 804605 w 2466191"/>
                <a:gd name="connsiteY47" fmla="*/ 86116 h 2481282"/>
                <a:gd name="connsiteX48" fmla="*/ 902466 w 2466191"/>
                <a:gd name="connsiteY48" fmla="*/ 52436 h 2481282"/>
                <a:gd name="connsiteX49" fmla="*/ 999148 w 2466191"/>
                <a:gd name="connsiteY49" fmla="*/ 27235 h 2481282"/>
                <a:gd name="connsiteX50" fmla="*/ 1096420 w 2466191"/>
                <a:gd name="connsiteY50" fmla="*/ 10513 h 2481282"/>
                <a:gd name="connsiteX51" fmla="*/ 1213593 w 2466191"/>
                <a:gd name="connsiteY51" fmla="*/ 856 h 2481282"/>
                <a:gd name="connsiteX52" fmla="*/ 1271297 w 2466191"/>
                <a:gd name="connsiteY52" fmla="*/ 738 h 2481282"/>
                <a:gd name="connsiteX53" fmla="*/ 1361503 w 2466191"/>
                <a:gd name="connsiteY53" fmla="*/ 7804 h 2481282"/>
                <a:gd name="connsiteX54" fmla="*/ 1475261 w 2466191"/>
                <a:gd name="connsiteY54" fmla="*/ 31357 h 2481282"/>
                <a:gd name="connsiteX55" fmla="*/ 1516124 w 2466191"/>
                <a:gd name="connsiteY55" fmla="*/ 36067 h 2481282"/>
                <a:gd name="connsiteX56" fmla="*/ 1547449 w 2466191"/>
                <a:gd name="connsiteY56" fmla="*/ 39836 h 2481282"/>
                <a:gd name="connsiteX57" fmla="*/ 1624466 w 2466191"/>
                <a:gd name="connsiteY57" fmla="*/ 65272 h 2481282"/>
                <a:gd name="connsiteX58" fmla="*/ 1703720 w 2466191"/>
                <a:gd name="connsiteY58" fmla="*/ 94830 h 2481282"/>
                <a:gd name="connsiteX59" fmla="*/ 1859990 w 2466191"/>
                <a:gd name="connsiteY59" fmla="*/ 168432 h 2481282"/>
                <a:gd name="connsiteX60" fmla="*/ 1962443 w 2466191"/>
                <a:gd name="connsiteY60" fmla="*/ 232848 h 2481282"/>
                <a:gd name="connsiteX61" fmla="*/ 2063601 w 2466191"/>
                <a:gd name="connsiteY61" fmla="*/ 316930 h 2481282"/>
                <a:gd name="connsiteX62" fmla="*/ 2118478 w 2466191"/>
                <a:gd name="connsiteY62" fmla="*/ 381228 h 2481282"/>
                <a:gd name="connsiteX63" fmla="*/ 2132139 w 2466191"/>
                <a:gd name="connsiteY63" fmla="*/ 401719 h 2481282"/>
                <a:gd name="connsiteX64" fmla="*/ 2149214 w 2466191"/>
                <a:gd name="connsiteY64" fmla="*/ 423152 h 2481282"/>
                <a:gd name="connsiteX65" fmla="*/ 2183719 w 2466191"/>
                <a:gd name="connsiteY65" fmla="*/ 458363 h 2481282"/>
                <a:gd name="connsiteX66" fmla="*/ 2194199 w 2466191"/>
                <a:gd name="connsiteY66" fmla="*/ 470963 h 2481282"/>
                <a:gd name="connsiteX67" fmla="*/ 2197732 w 2466191"/>
                <a:gd name="connsiteY67" fmla="*/ 475438 h 2481282"/>
                <a:gd name="connsiteX68" fmla="*/ 2217516 w 2466191"/>
                <a:gd name="connsiteY68" fmla="*/ 498990 h 2481282"/>
                <a:gd name="connsiteX69" fmla="*/ 2217399 w 2466191"/>
                <a:gd name="connsiteY69" fmla="*/ 501463 h 2481282"/>
                <a:gd name="connsiteX70" fmla="*/ 2219047 w 2466191"/>
                <a:gd name="connsiteY70" fmla="*/ 501346 h 2481282"/>
                <a:gd name="connsiteX71" fmla="*/ 2224464 w 2466191"/>
                <a:gd name="connsiteY71" fmla="*/ 508411 h 2481282"/>
                <a:gd name="connsiteX72" fmla="*/ 2224464 w 2466191"/>
                <a:gd name="connsiteY72" fmla="*/ 511002 h 2481282"/>
                <a:gd name="connsiteX73" fmla="*/ 2226231 w 2466191"/>
                <a:gd name="connsiteY73" fmla="*/ 510767 h 2481282"/>
                <a:gd name="connsiteX74" fmla="*/ 2233768 w 2466191"/>
                <a:gd name="connsiteY74" fmla="*/ 520188 h 2481282"/>
                <a:gd name="connsiteX75" fmla="*/ 2233650 w 2466191"/>
                <a:gd name="connsiteY75" fmla="*/ 522778 h 2481282"/>
                <a:gd name="connsiteX76" fmla="*/ 2235416 w 2466191"/>
                <a:gd name="connsiteY76" fmla="*/ 522661 h 2481282"/>
                <a:gd name="connsiteX77" fmla="*/ 2238714 w 2466191"/>
                <a:gd name="connsiteY77" fmla="*/ 527253 h 2481282"/>
                <a:gd name="connsiteX78" fmla="*/ 2238596 w 2466191"/>
                <a:gd name="connsiteY78" fmla="*/ 529844 h 2481282"/>
                <a:gd name="connsiteX79" fmla="*/ 2240362 w 2466191"/>
                <a:gd name="connsiteY79" fmla="*/ 529609 h 2481282"/>
                <a:gd name="connsiteX80" fmla="*/ 2245544 w 2466191"/>
                <a:gd name="connsiteY80" fmla="*/ 536439 h 2481282"/>
                <a:gd name="connsiteX81" fmla="*/ 2245426 w 2466191"/>
                <a:gd name="connsiteY81" fmla="*/ 539147 h 2481282"/>
                <a:gd name="connsiteX82" fmla="*/ 2247310 w 2466191"/>
                <a:gd name="connsiteY82" fmla="*/ 539147 h 2481282"/>
                <a:gd name="connsiteX83" fmla="*/ 2250372 w 2466191"/>
                <a:gd name="connsiteY83" fmla="*/ 543622 h 2481282"/>
                <a:gd name="connsiteX84" fmla="*/ 2249665 w 2466191"/>
                <a:gd name="connsiteY84" fmla="*/ 545389 h 2481282"/>
                <a:gd name="connsiteX85" fmla="*/ 2252256 w 2466191"/>
                <a:gd name="connsiteY85" fmla="*/ 546095 h 2481282"/>
                <a:gd name="connsiteX86" fmla="*/ 2266741 w 2466191"/>
                <a:gd name="connsiteY86" fmla="*/ 567175 h 2481282"/>
                <a:gd name="connsiteX87" fmla="*/ 2266505 w 2466191"/>
                <a:gd name="connsiteY87" fmla="*/ 569883 h 2481282"/>
                <a:gd name="connsiteX88" fmla="*/ 2268390 w 2466191"/>
                <a:gd name="connsiteY88" fmla="*/ 569766 h 2481282"/>
                <a:gd name="connsiteX89" fmla="*/ 2271451 w 2466191"/>
                <a:gd name="connsiteY89" fmla="*/ 574241 h 2481282"/>
                <a:gd name="connsiteX90" fmla="*/ 2271451 w 2466191"/>
                <a:gd name="connsiteY90" fmla="*/ 576831 h 2481282"/>
                <a:gd name="connsiteX91" fmla="*/ 2273336 w 2466191"/>
                <a:gd name="connsiteY91" fmla="*/ 576596 h 2481282"/>
                <a:gd name="connsiteX92" fmla="*/ 2283463 w 2466191"/>
                <a:gd name="connsiteY92" fmla="*/ 593083 h 2481282"/>
                <a:gd name="connsiteX93" fmla="*/ 2283228 w 2466191"/>
                <a:gd name="connsiteY93" fmla="*/ 595556 h 2481282"/>
                <a:gd name="connsiteX94" fmla="*/ 2284994 w 2466191"/>
                <a:gd name="connsiteY94" fmla="*/ 595438 h 2481282"/>
                <a:gd name="connsiteX95" fmla="*/ 2288292 w 2466191"/>
                <a:gd name="connsiteY95" fmla="*/ 600502 h 2481282"/>
                <a:gd name="connsiteX96" fmla="*/ 2292178 w 2466191"/>
                <a:gd name="connsiteY96" fmla="*/ 606861 h 2481282"/>
                <a:gd name="connsiteX97" fmla="*/ 2295475 w 2466191"/>
                <a:gd name="connsiteY97" fmla="*/ 611924 h 2481282"/>
                <a:gd name="connsiteX98" fmla="*/ 2295004 w 2466191"/>
                <a:gd name="connsiteY98" fmla="*/ 614162 h 2481282"/>
                <a:gd name="connsiteX99" fmla="*/ 2296653 w 2466191"/>
                <a:gd name="connsiteY99" fmla="*/ 614162 h 2481282"/>
                <a:gd name="connsiteX100" fmla="*/ 2300185 w 2466191"/>
                <a:gd name="connsiteY100" fmla="*/ 619344 h 2481282"/>
                <a:gd name="connsiteX101" fmla="*/ 2306191 w 2466191"/>
                <a:gd name="connsiteY101" fmla="*/ 630295 h 2481282"/>
                <a:gd name="connsiteX102" fmla="*/ 2309489 w 2466191"/>
                <a:gd name="connsiteY102" fmla="*/ 635712 h 2481282"/>
                <a:gd name="connsiteX103" fmla="*/ 2313257 w 2466191"/>
                <a:gd name="connsiteY103" fmla="*/ 642189 h 2481282"/>
                <a:gd name="connsiteX104" fmla="*/ 2326446 w 2466191"/>
                <a:gd name="connsiteY104" fmla="*/ 665860 h 2481282"/>
                <a:gd name="connsiteX105" fmla="*/ 2325858 w 2466191"/>
                <a:gd name="connsiteY105" fmla="*/ 668333 h 2481282"/>
                <a:gd name="connsiteX106" fmla="*/ 2327624 w 2466191"/>
                <a:gd name="connsiteY106" fmla="*/ 668215 h 2481282"/>
                <a:gd name="connsiteX107" fmla="*/ 2335514 w 2466191"/>
                <a:gd name="connsiteY107" fmla="*/ 682935 h 2481282"/>
                <a:gd name="connsiteX108" fmla="*/ 2350588 w 2466191"/>
                <a:gd name="connsiteY108" fmla="*/ 712964 h 2481282"/>
                <a:gd name="connsiteX109" fmla="*/ 2354709 w 2466191"/>
                <a:gd name="connsiteY109" fmla="*/ 722385 h 2481282"/>
                <a:gd name="connsiteX110" fmla="*/ 2354003 w 2466191"/>
                <a:gd name="connsiteY110" fmla="*/ 724858 h 2481282"/>
                <a:gd name="connsiteX111" fmla="*/ 2355769 w 2466191"/>
                <a:gd name="connsiteY111" fmla="*/ 724741 h 2481282"/>
                <a:gd name="connsiteX112" fmla="*/ 2359538 w 2466191"/>
                <a:gd name="connsiteY112" fmla="*/ 732513 h 2481282"/>
                <a:gd name="connsiteX113" fmla="*/ 2362128 w 2466191"/>
                <a:gd name="connsiteY113" fmla="*/ 738872 h 2481282"/>
                <a:gd name="connsiteX114" fmla="*/ 2368488 w 2466191"/>
                <a:gd name="connsiteY114" fmla="*/ 753475 h 2481282"/>
                <a:gd name="connsiteX115" fmla="*/ 2368016 w 2466191"/>
                <a:gd name="connsiteY115" fmla="*/ 755594 h 2481282"/>
                <a:gd name="connsiteX116" fmla="*/ 2369547 w 2466191"/>
                <a:gd name="connsiteY116" fmla="*/ 755359 h 2481282"/>
                <a:gd name="connsiteX117" fmla="*/ 2373198 w 2466191"/>
                <a:gd name="connsiteY117" fmla="*/ 764898 h 2481282"/>
                <a:gd name="connsiteX118" fmla="*/ 2372491 w 2466191"/>
                <a:gd name="connsiteY118" fmla="*/ 767135 h 2481282"/>
                <a:gd name="connsiteX119" fmla="*/ 2374022 w 2466191"/>
                <a:gd name="connsiteY119" fmla="*/ 767371 h 2481282"/>
                <a:gd name="connsiteX120" fmla="*/ 2380735 w 2466191"/>
                <a:gd name="connsiteY120" fmla="*/ 783857 h 2481282"/>
                <a:gd name="connsiteX121" fmla="*/ 2380146 w 2466191"/>
                <a:gd name="connsiteY121" fmla="*/ 787861 h 2481282"/>
                <a:gd name="connsiteX122" fmla="*/ 2397457 w 2466191"/>
                <a:gd name="connsiteY122" fmla="*/ 842150 h 2481282"/>
                <a:gd name="connsiteX123" fmla="*/ 2399812 w 2466191"/>
                <a:gd name="connsiteY123" fmla="*/ 844505 h 2481282"/>
                <a:gd name="connsiteX124" fmla="*/ 2401696 w 2466191"/>
                <a:gd name="connsiteY124" fmla="*/ 853455 h 2481282"/>
                <a:gd name="connsiteX125" fmla="*/ 2407231 w 2466191"/>
                <a:gd name="connsiteY125" fmla="*/ 877832 h 2481282"/>
                <a:gd name="connsiteX126" fmla="*/ 2407467 w 2466191"/>
                <a:gd name="connsiteY126" fmla="*/ 913985 h 2481282"/>
                <a:gd name="connsiteX127" fmla="*/ 2405700 w 2466191"/>
                <a:gd name="connsiteY127" fmla="*/ 915516 h 2481282"/>
                <a:gd name="connsiteX128" fmla="*/ 2407231 w 2466191"/>
                <a:gd name="connsiteY128" fmla="*/ 915869 h 2481282"/>
                <a:gd name="connsiteX129" fmla="*/ 2414768 w 2466191"/>
                <a:gd name="connsiteY129" fmla="*/ 930825 h 2481282"/>
                <a:gd name="connsiteX130" fmla="*/ 2416299 w 2466191"/>
                <a:gd name="connsiteY130" fmla="*/ 938126 h 2481282"/>
                <a:gd name="connsiteX131" fmla="*/ 2429959 w 2466191"/>
                <a:gd name="connsiteY131" fmla="*/ 969215 h 2481282"/>
                <a:gd name="connsiteX132" fmla="*/ 2455043 w 2466191"/>
                <a:gd name="connsiteY132" fmla="*/ 1069313 h 2481282"/>
                <a:gd name="connsiteX133" fmla="*/ 2464935 w 2466191"/>
                <a:gd name="connsiteY133" fmla="*/ 1167409 h 2481282"/>
                <a:gd name="connsiteX134" fmla="*/ 2460695 w 2466191"/>
                <a:gd name="connsiteY134" fmla="*/ 1337693 h 2481282"/>
                <a:gd name="connsiteX135" fmla="*/ 2452805 w 2466191"/>
                <a:gd name="connsiteY135" fmla="*/ 1407762 h 2481282"/>
                <a:gd name="connsiteX136" fmla="*/ 2436201 w 2466191"/>
                <a:gd name="connsiteY136" fmla="*/ 1495495 h 2481282"/>
                <a:gd name="connsiteX137" fmla="*/ 2386858 w 2466191"/>
                <a:gd name="connsiteY137" fmla="*/ 1659537 h 2481282"/>
                <a:gd name="connsiteX138" fmla="*/ 2374258 w 2466191"/>
                <a:gd name="connsiteY138" fmla="*/ 1689920 h 2481282"/>
                <a:gd name="connsiteX139" fmla="*/ 2351530 w 2466191"/>
                <a:gd name="connsiteY139" fmla="*/ 1757869 h 2481282"/>
                <a:gd name="connsiteX140" fmla="*/ 2296770 w 2466191"/>
                <a:gd name="connsiteY140" fmla="*/ 1878811 h 2481282"/>
                <a:gd name="connsiteX141" fmla="*/ 2206800 w 2466191"/>
                <a:gd name="connsiteY141" fmla="*/ 2019183 h 2481282"/>
                <a:gd name="connsiteX142" fmla="*/ 2124013 w 2466191"/>
                <a:gd name="connsiteY142" fmla="*/ 2116926 h 2481282"/>
                <a:gd name="connsiteX143" fmla="*/ 2056300 w 2466191"/>
                <a:gd name="connsiteY143" fmla="*/ 2182284 h 2481282"/>
                <a:gd name="connsiteX144" fmla="*/ 2034043 w 2466191"/>
                <a:gd name="connsiteY144" fmla="*/ 2201361 h 2481282"/>
                <a:gd name="connsiteX145" fmla="*/ 1939009 w 2466191"/>
                <a:gd name="connsiteY145" fmla="*/ 2272372 h 2481282"/>
                <a:gd name="connsiteX146" fmla="*/ 1871060 w 2466191"/>
                <a:gd name="connsiteY146" fmla="*/ 2314413 h 2481282"/>
                <a:gd name="connsiteX147" fmla="*/ 1784740 w 2466191"/>
                <a:gd name="connsiteY147" fmla="*/ 2356808 h 2481282"/>
                <a:gd name="connsiteX148" fmla="*/ 1680638 w 2466191"/>
                <a:gd name="connsiteY148" fmla="*/ 2393078 h 2481282"/>
                <a:gd name="connsiteX149" fmla="*/ 1615163 w 2466191"/>
                <a:gd name="connsiteY149" fmla="*/ 2406739 h 2481282"/>
                <a:gd name="connsiteX150" fmla="*/ 1578303 w 2466191"/>
                <a:gd name="connsiteY150" fmla="*/ 2404854 h 2481282"/>
                <a:gd name="connsiteX151" fmla="*/ 1567116 w 2466191"/>
                <a:gd name="connsiteY151" fmla="*/ 2402381 h 2481282"/>
                <a:gd name="connsiteX152" fmla="*/ 1558401 w 2466191"/>
                <a:gd name="connsiteY152" fmla="*/ 2400733 h 2481282"/>
                <a:gd name="connsiteX153" fmla="*/ 1556870 w 2466191"/>
                <a:gd name="connsiteY153" fmla="*/ 2401675 h 2481282"/>
                <a:gd name="connsiteX154" fmla="*/ 1551335 w 2466191"/>
                <a:gd name="connsiteY154" fmla="*/ 2404854 h 2481282"/>
                <a:gd name="connsiteX155" fmla="*/ 1549569 w 2466191"/>
                <a:gd name="connsiteY155" fmla="*/ 2405679 h 2481282"/>
                <a:gd name="connsiteX156" fmla="*/ 1529667 w 2466191"/>
                <a:gd name="connsiteY156" fmla="*/ 2416866 h 2481282"/>
                <a:gd name="connsiteX157" fmla="*/ 1519304 w 2466191"/>
                <a:gd name="connsiteY157" fmla="*/ 2422283 h 2481282"/>
                <a:gd name="connsiteX158" fmla="*/ 1495398 w 2466191"/>
                <a:gd name="connsiteY158" fmla="*/ 2434059 h 2481282"/>
                <a:gd name="connsiteX159" fmla="*/ 1490335 w 2466191"/>
                <a:gd name="connsiteY159" fmla="*/ 2434531 h 2481282"/>
                <a:gd name="connsiteX160" fmla="*/ 1446292 w 2466191"/>
                <a:gd name="connsiteY160" fmla="*/ 2450899 h 2481282"/>
                <a:gd name="connsiteX161" fmla="*/ 1373279 w 2466191"/>
                <a:gd name="connsiteY161" fmla="*/ 2468328 h 2481282"/>
                <a:gd name="connsiteX162" fmla="*/ 1363858 w 2466191"/>
                <a:gd name="connsiteY162" fmla="*/ 2472568 h 2481282"/>
                <a:gd name="connsiteX163" fmla="*/ 1353024 w 2466191"/>
                <a:gd name="connsiteY163" fmla="*/ 2474334 h 2481282"/>
                <a:gd name="connsiteX164" fmla="*/ 1325703 w 2466191"/>
                <a:gd name="connsiteY164" fmla="*/ 2476925 h 2481282"/>
                <a:gd name="connsiteX165" fmla="*/ 1326174 w 2466191"/>
                <a:gd name="connsiteY165" fmla="*/ 2477985 h 2481282"/>
                <a:gd name="connsiteX166" fmla="*/ 1317931 w 2466191"/>
                <a:gd name="connsiteY166" fmla="*/ 2479162 h 2481282"/>
                <a:gd name="connsiteX167" fmla="*/ 1297911 w 2466191"/>
                <a:gd name="connsiteY167" fmla="*/ 2480105 h 2481282"/>
                <a:gd name="connsiteX168" fmla="*/ 1273652 w 2466191"/>
                <a:gd name="connsiteY168" fmla="*/ 2481164 h 2481282"/>
                <a:gd name="connsiteX169" fmla="*/ 1269648 w 2466191"/>
                <a:gd name="connsiteY169" fmla="*/ 2479634 h 2481282"/>
                <a:gd name="connsiteX170" fmla="*/ 1210532 w 2466191"/>
                <a:gd name="connsiteY170" fmla="*/ 2479751 h 2481282"/>
                <a:gd name="connsiteX171" fmla="*/ 1205350 w 2466191"/>
                <a:gd name="connsiteY171" fmla="*/ 2481282 h 2481282"/>
                <a:gd name="connsiteX172" fmla="*/ 1178618 w 2466191"/>
                <a:gd name="connsiteY172" fmla="*/ 2480222 h 2481282"/>
                <a:gd name="connsiteX173" fmla="*/ 1174379 w 2466191"/>
                <a:gd name="connsiteY173" fmla="*/ 2477867 h 2481282"/>
                <a:gd name="connsiteX174" fmla="*/ 1143996 w 2466191"/>
                <a:gd name="connsiteY174" fmla="*/ 2475394 h 2481282"/>
                <a:gd name="connsiteX175" fmla="*/ 1114555 w 2466191"/>
                <a:gd name="connsiteY175" fmla="*/ 2474099 h 2481282"/>
                <a:gd name="connsiteX176" fmla="*/ 1103132 w 2466191"/>
                <a:gd name="connsiteY176" fmla="*/ 2472803 h 2481282"/>
                <a:gd name="connsiteX177" fmla="*/ 1102426 w 2466191"/>
                <a:gd name="connsiteY177" fmla="*/ 2470919 h 2481282"/>
                <a:gd name="connsiteX178" fmla="*/ 1099835 w 2466191"/>
                <a:gd name="connsiteY178" fmla="*/ 2472215 h 2481282"/>
                <a:gd name="connsiteX179" fmla="*/ 1091238 w 2466191"/>
                <a:gd name="connsiteY179" fmla="*/ 2470566 h 2481282"/>
                <a:gd name="connsiteX180" fmla="*/ 1092181 w 2466191"/>
                <a:gd name="connsiteY180" fmla="*/ 2469859 h 2481282"/>
                <a:gd name="connsiteX181" fmla="*/ 1091709 w 2466191"/>
                <a:gd name="connsiteY181" fmla="*/ 2468917 h 2481282"/>
                <a:gd name="connsiteX182" fmla="*/ 1085939 w 2466191"/>
                <a:gd name="connsiteY182" fmla="*/ 2469506 h 2481282"/>
                <a:gd name="connsiteX183" fmla="*/ 1075458 w 2466191"/>
                <a:gd name="connsiteY183" fmla="*/ 2467975 h 2481282"/>
                <a:gd name="connsiteX184" fmla="*/ 1075341 w 2466191"/>
                <a:gd name="connsiteY184" fmla="*/ 2466562 h 2481282"/>
                <a:gd name="connsiteX185" fmla="*/ 1073692 w 2466191"/>
                <a:gd name="connsiteY185" fmla="*/ 2467622 h 2481282"/>
                <a:gd name="connsiteX186" fmla="*/ 1063682 w 2466191"/>
                <a:gd name="connsiteY186" fmla="*/ 2465738 h 2481282"/>
                <a:gd name="connsiteX187" fmla="*/ 1063682 w 2466191"/>
                <a:gd name="connsiteY187" fmla="*/ 2464207 h 2481282"/>
                <a:gd name="connsiteX188" fmla="*/ 1061916 w 2466191"/>
                <a:gd name="connsiteY188" fmla="*/ 2465149 h 2481282"/>
                <a:gd name="connsiteX189" fmla="*/ 1049668 w 2466191"/>
                <a:gd name="connsiteY189" fmla="*/ 2463147 h 2481282"/>
                <a:gd name="connsiteX190" fmla="*/ 1049551 w 2466191"/>
                <a:gd name="connsiteY190" fmla="*/ 2461734 h 2481282"/>
                <a:gd name="connsiteX191" fmla="*/ 1047902 w 2466191"/>
                <a:gd name="connsiteY191" fmla="*/ 2462794 h 2481282"/>
                <a:gd name="connsiteX192" fmla="*/ 1014340 w 2466191"/>
                <a:gd name="connsiteY192" fmla="*/ 2456081 h 2481282"/>
                <a:gd name="connsiteX193" fmla="*/ 1014340 w 2466191"/>
                <a:gd name="connsiteY193" fmla="*/ 2454668 h 2481282"/>
                <a:gd name="connsiteX194" fmla="*/ 1012455 w 2466191"/>
                <a:gd name="connsiteY194" fmla="*/ 2455492 h 2481282"/>
                <a:gd name="connsiteX195" fmla="*/ 1004919 w 2466191"/>
                <a:gd name="connsiteY195" fmla="*/ 2453961 h 2481282"/>
                <a:gd name="connsiteX196" fmla="*/ 1004919 w 2466191"/>
                <a:gd name="connsiteY196" fmla="*/ 2452548 h 2481282"/>
                <a:gd name="connsiteX197" fmla="*/ 1003152 w 2466191"/>
                <a:gd name="connsiteY197" fmla="*/ 2453608 h 2481282"/>
                <a:gd name="connsiteX198" fmla="*/ 992554 w 2466191"/>
                <a:gd name="connsiteY198" fmla="*/ 2451606 h 2481282"/>
                <a:gd name="connsiteX199" fmla="*/ 993025 w 2466191"/>
                <a:gd name="connsiteY199" fmla="*/ 2450546 h 2481282"/>
                <a:gd name="connsiteX200" fmla="*/ 992318 w 2466191"/>
                <a:gd name="connsiteY200" fmla="*/ 2449840 h 2481282"/>
                <a:gd name="connsiteX201" fmla="*/ 947686 w 2466191"/>
                <a:gd name="connsiteY201" fmla="*/ 2438063 h 2481282"/>
                <a:gd name="connsiteX202" fmla="*/ 946038 w 2466191"/>
                <a:gd name="connsiteY202" fmla="*/ 2439359 h 2481282"/>
                <a:gd name="connsiteX203" fmla="*/ 938736 w 2466191"/>
                <a:gd name="connsiteY203" fmla="*/ 2437710 h 2481282"/>
                <a:gd name="connsiteX204" fmla="*/ 920248 w 2466191"/>
                <a:gd name="connsiteY204" fmla="*/ 2432057 h 2481282"/>
                <a:gd name="connsiteX205" fmla="*/ 908118 w 2466191"/>
                <a:gd name="connsiteY205" fmla="*/ 2427936 h 2481282"/>
                <a:gd name="connsiteX206" fmla="*/ 904585 w 2466191"/>
                <a:gd name="connsiteY206" fmla="*/ 2425110 h 2481282"/>
                <a:gd name="connsiteX207" fmla="*/ 863722 w 2466191"/>
                <a:gd name="connsiteY207" fmla="*/ 2411802 h 2481282"/>
                <a:gd name="connsiteX208" fmla="*/ 835577 w 2466191"/>
                <a:gd name="connsiteY208" fmla="*/ 2403677 h 2481282"/>
                <a:gd name="connsiteX209" fmla="*/ 825685 w 2466191"/>
                <a:gd name="connsiteY209" fmla="*/ 2399555 h 2481282"/>
                <a:gd name="connsiteX210" fmla="*/ 804605 w 2466191"/>
                <a:gd name="connsiteY210" fmla="*/ 2392018 h 2481282"/>
                <a:gd name="connsiteX211" fmla="*/ 794949 w 2466191"/>
                <a:gd name="connsiteY211" fmla="*/ 2388250 h 2481282"/>
                <a:gd name="connsiteX212" fmla="*/ 771396 w 2466191"/>
                <a:gd name="connsiteY212" fmla="*/ 2378240 h 2481282"/>
                <a:gd name="connsiteX213" fmla="*/ 762329 w 2466191"/>
                <a:gd name="connsiteY213" fmla="*/ 2374236 h 2481282"/>
                <a:gd name="connsiteX214" fmla="*/ 748197 w 2466191"/>
                <a:gd name="connsiteY214" fmla="*/ 2368584 h 2481282"/>
                <a:gd name="connsiteX215" fmla="*/ 740896 w 2466191"/>
                <a:gd name="connsiteY215" fmla="*/ 2364815 h 2481282"/>
                <a:gd name="connsiteX216" fmla="*/ 740896 w 2466191"/>
                <a:gd name="connsiteY216" fmla="*/ 2363049 h 2481282"/>
                <a:gd name="connsiteX217" fmla="*/ 738423 w 2466191"/>
                <a:gd name="connsiteY217" fmla="*/ 2363638 h 2481282"/>
                <a:gd name="connsiteX218" fmla="*/ 719699 w 2466191"/>
                <a:gd name="connsiteY218" fmla="*/ 2354805 h 2481282"/>
                <a:gd name="connsiteX219" fmla="*/ 708158 w 2466191"/>
                <a:gd name="connsiteY219" fmla="*/ 2349506 h 2481282"/>
                <a:gd name="connsiteX220" fmla="*/ 700621 w 2466191"/>
                <a:gd name="connsiteY220" fmla="*/ 2345973 h 2481282"/>
                <a:gd name="connsiteX221" fmla="*/ 694026 w 2466191"/>
                <a:gd name="connsiteY221" fmla="*/ 2342440 h 2481282"/>
                <a:gd name="connsiteX222" fmla="*/ 686490 w 2466191"/>
                <a:gd name="connsiteY222" fmla="*/ 2338554 h 2481282"/>
                <a:gd name="connsiteX223" fmla="*/ 656460 w 2466191"/>
                <a:gd name="connsiteY223" fmla="*/ 2323245 h 2481282"/>
                <a:gd name="connsiteX224" fmla="*/ 646333 w 2466191"/>
                <a:gd name="connsiteY224" fmla="*/ 2317710 h 2481282"/>
                <a:gd name="connsiteX225" fmla="*/ 639738 w 2466191"/>
                <a:gd name="connsiteY225" fmla="*/ 2314178 h 2481282"/>
                <a:gd name="connsiteX226" fmla="*/ 629964 w 2466191"/>
                <a:gd name="connsiteY226" fmla="*/ 2308525 h 2481282"/>
                <a:gd name="connsiteX227" fmla="*/ 630082 w 2466191"/>
                <a:gd name="connsiteY227" fmla="*/ 2306759 h 2481282"/>
                <a:gd name="connsiteX228" fmla="*/ 627609 w 2466191"/>
                <a:gd name="connsiteY228" fmla="*/ 2307347 h 2481282"/>
                <a:gd name="connsiteX229" fmla="*/ 620661 w 2466191"/>
                <a:gd name="connsiteY229" fmla="*/ 2303579 h 2481282"/>
                <a:gd name="connsiteX230" fmla="*/ 620896 w 2466191"/>
                <a:gd name="connsiteY230" fmla="*/ 2301930 h 2481282"/>
                <a:gd name="connsiteX231" fmla="*/ 618423 w 2466191"/>
                <a:gd name="connsiteY231" fmla="*/ 2302166 h 2481282"/>
                <a:gd name="connsiteX232" fmla="*/ 608884 w 2466191"/>
                <a:gd name="connsiteY232" fmla="*/ 2296631 h 2481282"/>
                <a:gd name="connsiteX233" fmla="*/ 609120 w 2466191"/>
                <a:gd name="connsiteY233" fmla="*/ 2294982 h 2481282"/>
                <a:gd name="connsiteX234" fmla="*/ 606765 w 2466191"/>
                <a:gd name="connsiteY234" fmla="*/ 2295100 h 2481282"/>
                <a:gd name="connsiteX235" fmla="*/ 590042 w 2466191"/>
                <a:gd name="connsiteY235" fmla="*/ 2284855 h 2481282"/>
                <a:gd name="connsiteX236" fmla="*/ 590160 w 2466191"/>
                <a:gd name="connsiteY236" fmla="*/ 2283206 h 2481282"/>
                <a:gd name="connsiteX237" fmla="*/ 587805 w 2466191"/>
                <a:gd name="connsiteY237" fmla="*/ 2283559 h 2481282"/>
                <a:gd name="connsiteX238" fmla="*/ 583094 w 2466191"/>
                <a:gd name="connsiteY238" fmla="*/ 2280262 h 2481282"/>
                <a:gd name="connsiteX239" fmla="*/ 583212 w 2466191"/>
                <a:gd name="connsiteY239" fmla="*/ 2278496 h 2481282"/>
                <a:gd name="connsiteX240" fmla="*/ 580739 w 2466191"/>
                <a:gd name="connsiteY240" fmla="*/ 2278849 h 2481282"/>
                <a:gd name="connsiteX241" fmla="*/ 575911 w 2466191"/>
                <a:gd name="connsiteY241" fmla="*/ 2275669 h 2481282"/>
                <a:gd name="connsiteX242" fmla="*/ 576264 w 2466191"/>
                <a:gd name="connsiteY242" fmla="*/ 2273903 h 2481282"/>
                <a:gd name="connsiteX243" fmla="*/ 573791 w 2466191"/>
                <a:gd name="connsiteY243" fmla="*/ 2274021 h 2481282"/>
                <a:gd name="connsiteX244" fmla="*/ 568845 w 2466191"/>
                <a:gd name="connsiteY244" fmla="*/ 2270605 h 2481282"/>
                <a:gd name="connsiteX245" fmla="*/ 569199 w 2466191"/>
                <a:gd name="connsiteY245" fmla="*/ 2268957 h 2481282"/>
                <a:gd name="connsiteX246" fmla="*/ 566961 w 2466191"/>
                <a:gd name="connsiteY246" fmla="*/ 2269192 h 2481282"/>
                <a:gd name="connsiteX247" fmla="*/ 554831 w 2466191"/>
                <a:gd name="connsiteY247" fmla="*/ 2261067 h 2481282"/>
                <a:gd name="connsiteX248" fmla="*/ 554949 w 2466191"/>
                <a:gd name="connsiteY248" fmla="*/ 2259418 h 2481282"/>
                <a:gd name="connsiteX249" fmla="*/ 553772 w 2466191"/>
                <a:gd name="connsiteY249" fmla="*/ 2260478 h 2481282"/>
                <a:gd name="connsiteX250" fmla="*/ 94852 w 2466191"/>
                <a:gd name="connsiteY250" fmla="*/ 1462403 h 2481282"/>
                <a:gd name="connsiteX251" fmla="*/ 96148 w 2466191"/>
                <a:gd name="connsiteY251" fmla="*/ 1494906 h 2481282"/>
                <a:gd name="connsiteX252" fmla="*/ 101565 w 2466191"/>
                <a:gd name="connsiteY252" fmla="*/ 1526113 h 2481282"/>
                <a:gd name="connsiteX253" fmla="*/ 107924 w 2466191"/>
                <a:gd name="connsiteY253" fmla="*/ 1559439 h 2481282"/>
                <a:gd name="connsiteX254" fmla="*/ 128061 w 2466191"/>
                <a:gd name="connsiteY254" fmla="*/ 1626446 h 2481282"/>
                <a:gd name="connsiteX255" fmla="*/ 142664 w 2466191"/>
                <a:gd name="connsiteY255" fmla="*/ 1666014 h 2481282"/>
                <a:gd name="connsiteX256" fmla="*/ 182114 w 2466191"/>
                <a:gd name="connsiteY256" fmla="*/ 1756338 h 2481282"/>
                <a:gd name="connsiteX257" fmla="*/ 250181 w 2466191"/>
                <a:gd name="connsiteY257" fmla="*/ 1876926 h 2481282"/>
                <a:gd name="connsiteX258" fmla="*/ 289749 w 2466191"/>
                <a:gd name="connsiteY258" fmla="*/ 1935219 h 2481282"/>
                <a:gd name="connsiteX259" fmla="*/ 330141 w 2466191"/>
                <a:gd name="connsiteY259" fmla="*/ 1987034 h 2481282"/>
                <a:gd name="connsiteX260" fmla="*/ 388787 w 2466191"/>
                <a:gd name="connsiteY260" fmla="*/ 2051214 h 2481282"/>
                <a:gd name="connsiteX261" fmla="*/ 426000 w 2466191"/>
                <a:gd name="connsiteY261" fmla="*/ 2085012 h 2481282"/>
                <a:gd name="connsiteX262" fmla="*/ 473576 w 2466191"/>
                <a:gd name="connsiteY262" fmla="*/ 2121047 h 2481282"/>
                <a:gd name="connsiteX263" fmla="*/ 506431 w 2466191"/>
                <a:gd name="connsiteY263" fmla="*/ 2141656 h 2481282"/>
                <a:gd name="connsiteX264" fmla="*/ 531868 w 2466191"/>
                <a:gd name="connsiteY264" fmla="*/ 2144953 h 2481282"/>
                <a:gd name="connsiteX265" fmla="*/ 577206 w 2466191"/>
                <a:gd name="connsiteY265" fmla="*/ 2132588 h 2481282"/>
                <a:gd name="connsiteX266" fmla="*/ 589454 w 2466191"/>
                <a:gd name="connsiteY266" fmla="*/ 2128584 h 2481282"/>
                <a:gd name="connsiteX267" fmla="*/ 643271 w 2466191"/>
                <a:gd name="connsiteY267" fmla="*/ 2108800 h 2481282"/>
                <a:gd name="connsiteX268" fmla="*/ 719699 w 2466191"/>
                <a:gd name="connsiteY268" fmla="*/ 2075945 h 2481282"/>
                <a:gd name="connsiteX269" fmla="*/ 799424 w 2466191"/>
                <a:gd name="connsiteY269" fmla="*/ 2033550 h 2481282"/>
                <a:gd name="connsiteX270" fmla="*/ 879266 w 2466191"/>
                <a:gd name="connsiteY270" fmla="*/ 1984208 h 2481282"/>
                <a:gd name="connsiteX271" fmla="*/ 901288 w 2466191"/>
                <a:gd name="connsiteY271" fmla="*/ 1968545 h 2481282"/>
                <a:gd name="connsiteX272" fmla="*/ 954163 w 2466191"/>
                <a:gd name="connsiteY272" fmla="*/ 1932039 h 2481282"/>
                <a:gd name="connsiteX273" fmla="*/ 1013398 w 2466191"/>
                <a:gd name="connsiteY273" fmla="*/ 1885876 h 2481282"/>
                <a:gd name="connsiteX274" fmla="*/ 1084055 w 2466191"/>
                <a:gd name="connsiteY274" fmla="*/ 1828173 h 2481282"/>
                <a:gd name="connsiteX275" fmla="*/ 1161778 w 2466191"/>
                <a:gd name="connsiteY275" fmla="*/ 1758340 h 2481282"/>
                <a:gd name="connsiteX276" fmla="*/ 1240325 w 2466191"/>
                <a:gd name="connsiteY276" fmla="*/ 1684385 h 2481282"/>
                <a:gd name="connsiteX277" fmla="*/ 1322877 w 2466191"/>
                <a:gd name="connsiteY277" fmla="*/ 1599125 h 2481282"/>
                <a:gd name="connsiteX278" fmla="*/ 1377165 w 2466191"/>
                <a:gd name="connsiteY278" fmla="*/ 1540597 h 2481282"/>
                <a:gd name="connsiteX279" fmla="*/ 1425801 w 2466191"/>
                <a:gd name="connsiteY279" fmla="*/ 1487133 h 2481282"/>
                <a:gd name="connsiteX280" fmla="*/ 1501169 w 2466191"/>
                <a:gd name="connsiteY280" fmla="*/ 1400107 h 2481282"/>
                <a:gd name="connsiteX281" fmla="*/ 1554986 w 2466191"/>
                <a:gd name="connsiteY281" fmla="*/ 1334985 h 2481282"/>
                <a:gd name="connsiteX282" fmla="*/ 1609863 w 2466191"/>
                <a:gd name="connsiteY282" fmla="*/ 1267625 h 2481282"/>
                <a:gd name="connsiteX283" fmla="*/ 1644956 w 2466191"/>
                <a:gd name="connsiteY283" fmla="*/ 1223581 h 2481282"/>
                <a:gd name="connsiteX284" fmla="*/ 1683700 w 2466191"/>
                <a:gd name="connsiteY284" fmla="*/ 1173533 h 2481282"/>
                <a:gd name="connsiteX285" fmla="*/ 1771786 w 2466191"/>
                <a:gd name="connsiteY285" fmla="*/ 1056241 h 2481282"/>
                <a:gd name="connsiteX286" fmla="*/ 1830079 w 2466191"/>
                <a:gd name="connsiteY286" fmla="*/ 976752 h 2481282"/>
                <a:gd name="connsiteX287" fmla="*/ 1854573 w 2466191"/>
                <a:gd name="connsiteY287" fmla="*/ 943896 h 2481282"/>
                <a:gd name="connsiteX288" fmla="*/ 1881423 w 2466191"/>
                <a:gd name="connsiteY288" fmla="*/ 903975 h 2481282"/>
                <a:gd name="connsiteX289" fmla="*/ 1938655 w 2466191"/>
                <a:gd name="connsiteY289" fmla="*/ 823543 h 2481282"/>
                <a:gd name="connsiteX290" fmla="*/ 1939126 w 2466191"/>
                <a:gd name="connsiteY290" fmla="*/ 807410 h 2481282"/>
                <a:gd name="connsiteX291" fmla="*/ 1932885 w 2466191"/>
                <a:gd name="connsiteY291" fmla="*/ 800344 h 2481282"/>
                <a:gd name="connsiteX292" fmla="*/ 1895201 w 2466191"/>
                <a:gd name="connsiteY292" fmla="*/ 764898 h 2481282"/>
                <a:gd name="connsiteX293" fmla="*/ 1838440 w 2466191"/>
                <a:gd name="connsiteY293" fmla="*/ 720030 h 2481282"/>
                <a:gd name="connsiteX294" fmla="*/ 1760481 w 2466191"/>
                <a:gd name="connsiteY294" fmla="*/ 669746 h 2481282"/>
                <a:gd name="connsiteX295" fmla="*/ 1745996 w 2466191"/>
                <a:gd name="connsiteY295" fmla="*/ 670923 h 2481282"/>
                <a:gd name="connsiteX296" fmla="*/ 1718322 w 2466191"/>
                <a:gd name="connsiteY296" fmla="*/ 696242 h 2481282"/>
                <a:gd name="connsiteX297" fmla="*/ 1645899 w 2466191"/>
                <a:gd name="connsiteY297" fmla="*/ 750060 h 2481282"/>
                <a:gd name="connsiteX298" fmla="*/ 1557695 w 2466191"/>
                <a:gd name="connsiteY298" fmla="*/ 796340 h 2481282"/>
                <a:gd name="connsiteX299" fmla="*/ 1466900 w 2466191"/>
                <a:gd name="connsiteY299" fmla="*/ 828371 h 2481282"/>
                <a:gd name="connsiteX300" fmla="*/ 1399069 w 2466191"/>
                <a:gd name="connsiteY300" fmla="*/ 846860 h 2481282"/>
                <a:gd name="connsiteX301" fmla="*/ 1350786 w 2466191"/>
                <a:gd name="connsiteY301" fmla="*/ 856752 h 2481282"/>
                <a:gd name="connsiteX302" fmla="*/ 1261169 w 2466191"/>
                <a:gd name="connsiteY302" fmla="*/ 874534 h 2481282"/>
                <a:gd name="connsiteX303" fmla="*/ 1218657 w 2466191"/>
                <a:gd name="connsiteY303" fmla="*/ 883013 h 2481282"/>
                <a:gd name="connsiteX304" fmla="*/ 1175085 w 2466191"/>
                <a:gd name="connsiteY304" fmla="*/ 891492 h 2481282"/>
                <a:gd name="connsiteX305" fmla="*/ 1125507 w 2466191"/>
                <a:gd name="connsiteY305" fmla="*/ 900913 h 2481282"/>
                <a:gd name="connsiteX306" fmla="*/ 1092652 w 2466191"/>
                <a:gd name="connsiteY306" fmla="*/ 909274 h 2481282"/>
                <a:gd name="connsiteX307" fmla="*/ 1060267 w 2466191"/>
                <a:gd name="connsiteY307" fmla="*/ 915044 h 2481282"/>
                <a:gd name="connsiteX308" fmla="*/ 1004565 w 2466191"/>
                <a:gd name="connsiteY308" fmla="*/ 929176 h 2481282"/>
                <a:gd name="connsiteX309" fmla="*/ 958991 w 2466191"/>
                <a:gd name="connsiteY309" fmla="*/ 940128 h 2481282"/>
                <a:gd name="connsiteX310" fmla="*/ 912946 w 2466191"/>
                <a:gd name="connsiteY310" fmla="*/ 953788 h 2481282"/>
                <a:gd name="connsiteX311" fmla="*/ 851592 w 2466191"/>
                <a:gd name="connsiteY311" fmla="*/ 973572 h 2481282"/>
                <a:gd name="connsiteX312" fmla="*/ 786116 w 2466191"/>
                <a:gd name="connsiteY312" fmla="*/ 995947 h 2481282"/>
                <a:gd name="connsiteX313" fmla="*/ 729591 w 2466191"/>
                <a:gd name="connsiteY313" fmla="*/ 1018440 h 2481282"/>
                <a:gd name="connsiteX314" fmla="*/ 681897 w 2466191"/>
                <a:gd name="connsiteY314" fmla="*/ 1038341 h 2481282"/>
                <a:gd name="connsiteX315" fmla="*/ 632908 w 2466191"/>
                <a:gd name="connsiteY315" fmla="*/ 1061070 h 2481282"/>
                <a:gd name="connsiteX316" fmla="*/ 532574 w 2466191"/>
                <a:gd name="connsiteY316" fmla="*/ 1112649 h 2481282"/>
                <a:gd name="connsiteX317" fmla="*/ 510671 w 2466191"/>
                <a:gd name="connsiteY317" fmla="*/ 1123837 h 2481282"/>
                <a:gd name="connsiteX318" fmla="*/ 475224 w 2466191"/>
                <a:gd name="connsiteY318" fmla="*/ 1144445 h 2481282"/>
                <a:gd name="connsiteX319" fmla="*/ 453556 w 2466191"/>
                <a:gd name="connsiteY319" fmla="*/ 1158341 h 2481282"/>
                <a:gd name="connsiteX320" fmla="*/ 398797 w 2466191"/>
                <a:gd name="connsiteY320" fmla="*/ 1191432 h 2481282"/>
                <a:gd name="connsiteX321" fmla="*/ 343331 w 2466191"/>
                <a:gd name="connsiteY321" fmla="*/ 1228410 h 2481282"/>
                <a:gd name="connsiteX322" fmla="*/ 325195 w 2466191"/>
                <a:gd name="connsiteY322" fmla="*/ 1241364 h 2481282"/>
                <a:gd name="connsiteX323" fmla="*/ 274204 w 2466191"/>
                <a:gd name="connsiteY323" fmla="*/ 1277163 h 2481282"/>
                <a:gd name="connsiteX324" fmla="*/ 230279 w 2466191"/>
                <a:gd name="connsiteY324" fmla="*/ 1310372 h 2481282"/>
                <a:gd name="connsiteX325" fmla="*/ 185058 w 2466191"/>
                <a:gd name="connsiteY325" fmla="*/ 1345819 h 2481282"/>
                <a:gd name="connsiteX326" fmla="*/ 115343 w 2466191"/>
                <a:gd name="connsiteY326" fmla="*/ 1401285 h 2481282"/>
                <a:gd name="connsiteX327" fmla="*/ 96383 w 2466191"/>
                <a:gd name="connsiteY327" fmla="*/ 1433787 h 2481282"/>
                <a:gd name="connsiteX328" fmla="*/ 94852 w 2466191"/>
                <a:gd name="connsiteY328" fmla="*/ 1462403 h 2481282"/>
                <a:gd name="connsiteX329" fmla="*/ 1241621 w 2466191"/>
                <a:gd name="connsiteY329" fmla="*/ 2410978 h 2481282"/>
                <a:gd name="connsiteX330" fmla="*/ 1348667 w 2466191"/>
                <a:gd name="connsiteY330" fmla="*/ 2402381 h 2481282"/>
                <a:gd name="connsiteX331" fmla="*/ 1430394 w 2466191"/>
                <a:gd name="connsiteY331" fmla="*/ 2383186 h 2481282"/>
                <a:gd name="connsiteX332" fmla="*/ 1499285 w 2466191"/>
                <a:gd name="connsiteY332" fmla="*/ 2353746 h 2481282"/>
                <a:gd name="connsiteX333" fmla="*/ 1568293 w 2466191"/>
                <a:gd name="connsiteY333" fmla="*/ 2311587 h 2481282"/>
                <a:gd name="connsiteX334" fmla="*/ 1644956 w 2466191"/>
                <a:gd name="connsiteY334" fmla="*/ 2253412 h 2481282"/>
                <a:gd name="connsiteX335" fmla="*/ 1676163 w 2466191"/>
                <a:gd name="connsiteY335" fmla="*/ 2226916 h 2481282"/>
                <a:gd name="connsiteX336" fmla="*/ 1711492 w 2466191"/>
                <a:gd name="connsiteY336" fmla="*/ 2191352 h 2481282"/>
                <a:gd name="connsiteX337" fmla="*/ 1756006 w 2466191"/>
                <a:gd name="connsiteY337" fmla="*/ 2143187 h 2481282"/>
                <a:gd name="connsiteX338" fmla="*/ 1824897 w 2466191"/>
                <a:gd name="connsiteY338" fmla="*/ 2049684 h 2481282"/>
                <a:gd name="connsiteX339" fmla="*/ 1873180 w 2466191"/>
                <a:gd name="connsiteY339" fmla="*/ 1966543 h 2481282"/>
                <a:gd name="connsiteX340" fmla="*/ 1884249 w 2466191"/>
                <a:gd name="connsiteY340" fmla="*/ 1945817 h 2481282"/>
                <a:gd name="connsiteX341" fmla="*/ 1916516 w 2466191"/>
                <a:gd name="connsiteY341" fmla="*/ 1871627 h 2481282"/>
                <a:gd name="connsiteX342" fmla="*/ 1958557 w 2466191"/>
                <a:gd name="connsiteY342" fmla="*/ 1752098 h 2481282"/>
                <a:gd name="connsiteX343" fmla="*/ 1973042 w 2466191"/>
                <a:gd name="connsiteY343" fmla="*/ 1705229 h 2481282"/>
                <a:gd name="connsiteX344" fmla="*/ 1996830 w 2466191"/>
                <a:gd name="connsiteY344" fmla="*/ 1614670 h 2481282"/>
                <a:gd name="connsiteX345" fmla="*/ 2007311 w 2466191"/>
                <a:gd name="connsiteY345" fmla="*/ 1565327 h 2481282"/>
                <a:gd name="connsiteX346" fmla="*/ 2027448 w 2466191"/>
                <a:gd name="connsiteY346" fmla="*/ 1468998 h 2481282"/>
                <a:gd name="connsiteX347" fmla="*/ 2033101 w 2466191"/>
                <a:gd name="connsiteY347" fmla="*/ 1440264 h 2481282"/>
                <a:gd name="connsiteX348" fmla="*/ 2046526 w 2466191"/>
                <a:gd name="connsiteY348" fmla="*/ 1367605 h 2481282"/>
                <a:gd name="connsiteX349" fmla="*/ 2059126 w 2466191"/>
                <a:gd name="connsiteY349" fmla="*/ 1298361 h 2481282"/>
                <a:gd name="connsiteX350" fmla="*/ 2065956 w 2466191"/>
                <a:gd name="connsiteY350" fmla="*/ 1271040 h 2481282"/>
                <a:gd name="connsiteX351" fmla="*/ 2087271 w 2466191"/>
                <a:gd name="connsiteY351" fmla="*/ 1171413 h 2481282"/>
                <a:gd name="connsiteX352" fmla="*/ 2101403 w 2466191"/>
                <a:gd name="connsiteY352" fmla="*/ 1113356 h 2481282"/>
                <a:gd name="connsiteX353" fmla="*/ 2121422 w 2466191"/>
                <a:gd name="connsiteY353" fmla="*/ 1045761 h 2481282"/>
                <a:gd name="connsiteX354" fmla="*/ 2115652 w 2466191"/>
                <a:gd name="connsiteY354" fmla="*/ 1007135 h 2481282"/>
                <a:gd name="connsiteX355" fmla="*/ 2110117 w 2466191"/>
                <a:gd name="connsiteY355" fmla="*/ 999480 h 2481282"/>
                <a:gd name="connsiteX356" fmla="*/ 2050176 w 2466191"/>
                <a:gd name="connsiteY356" fmla="*/ 924819 h 2481282"/>
                <a:gd name="connsiteX357" fmla="*/ 2012139 w 2466191"/>
                <a:gd name="connsiteY357" fmla="*/ 885251 h 2481282"/>
                <a:gd name="connsiteX358" fmla="*/ 1990471 w 2466191"/>
                <a:gd name="connsiteY358" fmla="*/ 865702 h 2481282"/>
                <a:gd name="connsiteX359" fmla="*/ 1977870 w 2466191"/>
                <a:gd name="connsiteY359" fmla="*/ 867704 h 2481282"/>
                <a:gd name="connsiteX360" fmla="*/ 1963268 w 2466191"/>
                <a:gd name="connsiteY360" fmla="*/ 886075 h 2481282"/>
                <a:gd name="connsiteX361" fmla="*/ 1899323 w 2466191"/>
                <a:gd name="connsiteY361" fmla="*/ 968391 h 2481282"/>
                <a:gd name="connsiteX362" fmla="*/ 1863876 w 2466191"/>
                <a:gd name="connsiteY362" fmla="*/ 1015142 h 2481282"/>
                <a:gd name="connsiteX363" fmla="*/ 1829254 w 2466191"/>
                <a:gd name="connsiteY363" fmla="*/ 1060952 h 2481282"/>
                <a:gd name="connsiteX364" fmla="*/ 1792395 w 2466191"/>
                <a:gd name="connsiteY364" fmla="*/ 1109588 h 2481282"/>
                <a:gd name="connsiteX365" fmla="*/ 1743759 w 2466191"/>
                <a:gd name="connsiteY365" fmla="*/ 1174357 h 2481282"/>
                <a:gd name="connsiteX366" fmla="*/ 1677812 w 2466191"/>
                <a:gd name="connsiteY366" fmla="*/ 1261383 h 2481282"/>
                <a:gd name="connsiteX367" fmla="*/ 1617518 w 2466191"/>
                <a:gd name="connsiteY367" fmla="*/ 1340873 h 2481282"/>
                <a:gd name="connsiteX368" fmla="*/ 1525428 w 2466191"/>
                <a:gd name="connsiteY368" fmla="*/ 1456633 h 2481282"/>
                <a:gd name="connsiteX369" fmla="*/ 1460305 w 2466191"/>
                <a:gd name="connsiteY369" fmla="*/ 1535180 h 2481282"/>
                <a:gd name="connsiteX370" fmla="*/ 1431924 w 2466191"/>
                <a:gd name="connsiteY370" fmla="*/ 1568154 h 2481282"/>
                <a:gd name="connsiteX371" fmla="*/ 1360914 w 2466191"/>
                <a:gd name="connsiteY371" fmla="*/ 1647879 h 2481282"/>
                <a:gd name="connsiteX372" fmla="*/ 1317577 w 2466191"/>
                <a:gd name="connsiteY372" fmla="*/ 1694159 h 2481282"/>
                <a:gd name="connsiteX373" fmla="*/ 1270237 w 2466191"/>
                <a:gd name="connsiteY373" fmla="*/ 1742795 h 2481282"/>
                <a:gd name="connsiteX374" fmla="*/ 1213005 w 2466191"/>
                <a:gd name="connsiteY374" fmla="*/ 1796612 h 2481282"/>
                <a:gd name="connsiteX375" fmla="*/ 1168137 w 2466191"/>
                <a:gd name="connsiteY375" fmla="*/ 1837947 h 2481282"/>
                <a:gd name="connsiteX376" fmla="*/ 1123976 w 2466191"/>
                <a:gd name="connsiteY376" fmla="*/ 1874689 h 2481282"/>
                <a:gd name="connsiteX377" fmla="*/ 1076871 w 2466191"/>
                <a:gd name="connsiteY377" fmla="*/ 1911431 h 2481282"/>
                <a:gd name="connsiteX378" fmla="*/ 1050846 w 2466191"/>
                <a:gd name="connsiteY378" fmla="*/ 1931215 h 2481282"/>
                <a:gd name="connsiteX379" fmla="*/ 1004448 w 2466191"/>
                <a:gd name="connsiteY379" fmla="*/ 1965012 h 2481282"/>
                <a:gd name="connsiteX380" fmla="*/ 928962 w 2466191"/>
                <a:gd name="connsiteY380" fmla="*/ 2014826 h 2481282"/>
                <a:gd name="connsiteX381" fmla="*/ 838050 w 2466191"/>
                <a:gd name="connsiteY381" fmla="*/ 2066052 h 2481282"/>
                <a:gd name="connsiteX382" fmla="*/ 805430 w 2466191"/>
                <a:gd name="connsiteY382" fmla="*/ 2082304 h 2481282"/>
                <a:gd name="connsiteX383" fmla="*/ 731122 w 2466191"/>
                <a:gd name="connsiteY383" fmla="*/ 2117397 h 2481282"/>
                <a:gd name="connsiteX384" fmla="*/ 674360 w 2466191"/>
                <a:gd name="connsiteY384" fmla="*/ 2139889 h 2481282"/>
                <a:gd name="connsiteX385" fmla="*/ 628080 w 2466191"/>
                <a:gd name="connsiteY385" fmla="*/ 2156847 h 2481282"/>
                <a:gd name="connsiteX386" fmla="*/ 578031 w 2466191"/>
                <a:gd name="connsiteY386" fmla="*/ 2173805 h 2481282"/>
                <a:gd name="connsiteX387" fmla="*/ 575322 w 2466191"/>
                <a:gd name="connsiteY387" fmla="*/ 2186759 h 2481282"/>
                <a:gd name="connsiteX388" fmla="*/ 620896 w 2466191"/>
                <a:gd name="connsiteY388" fmla="*/ 2219615 h 2481282"/>
                <a:gd name="connsiteX389" fmla="*/ 699090 w 2466191"/>
                <a:gd name="connsiteY389" fmla="*/ 2264953 h 2481282"/>
                <a:gd name="connsiteX390" fmla="*/ 767746 w 2466191"/>
                <a:gd name="connsiteY390" fmla="*/ 2298280 h 2481282"/>
                <a:gd name="connsiteX391" fmla="*/ 816381 w 2466191"/>
                <a:gd name="connsiteY391" fmla="*/ 2318770 h 2481282"/>
                <a:gd name="connsiteX392" fmla="*/ 872083 w 2466191"/>
                <a:gd name="connsiteY392" fmla="*/ 2340556 h 2481282"/>
                <a:gd name="connsiteX393" fmla="*/ 935557 w 2466191"/>
                <a:gd name="connsiteY393" fmla="*/ 2361636 h 2481282"/>
                <a:gd name="connsiteX394" fmla="*/ 993142 w 2466191"/>
                <a:gd name="connsiteY394" fmla="*/ 2377651 h 2481282"/>
                <a:gd name="connsiteX395" fmla="*/ 1035419 w 2466191"/>
                <a:gd name="connsiteY395" fmla="*/ 2387543 h 2481282"/>
                <a:gd name="connsiteX396" fmla="*/ 1086999 w 2466191"/>
                <a:gd name="connsiteY396" fmla="*/ 2398260 h 2481282"/>
                <a:gd name="connsiteX397" fmla="*/ 1141405 w 2466191"/>
                <a:gd name="connsiteY397" fmla="*/ 2405208 h 2481282"/>
                <a:gd name="connsiteX398" fmla="*/ 1205468 w 2466191"/>
                <a:gd name="connsiteY398" fmla="*/ 2410978 h 2481282"/>
                <a:gd name="connsiteX399" fmla="*/ 1241621 w 2466191"/>
                <a:gd name="connsiteY399" fmla="*/ 2410978 h 2481282"/>
                <a:gd name="connsiteX400" fmla="*/ 74008 w 2466191"/>
                <a:gd name="connsiteY400" fmla="*/ 1191550 h 2481282"/>
                <a:gd name="connsiteX401" fmla="*/ 79190 w 2466191"/>
                <a:gd name="connsiteY401" fmla="*/ 1295888 h 2481282"/>
                <a:gd name="connsiteX402" fmla="*/ 83076 w 2466191"/>
                <a:gd name="connsiteY402" fmla="*/ 1324975 h 2481282"/>
                <a:gd name="connsiteX403" fmla="*/ 96501 w 2466191"/>
                <a:gd name="connsiteY403" fmla="*/ 1329567 h 2481282"/>
                <a:gd name="connsiteX404" fmla="*/ 123822 w 2466191"/>
                <a:gd name="connsiteY404" fmla="*/ 1307193 h 2481282"/>
                <a:gd name="connsiteX405" fmla="*/ 175166 w 2466191"/>
                <a:gd name="connsiteY405" fmla="*/ 1266094 h 2481282"/>
                <a:gd name="connsiteX406" fmla="*/ 210377 w 2466191"/>
                <a:gd name="connsiteY406" fmla="*/ 1238773 h 2481282"/>
                <a:gd name="connsiteX407" fmla="*/ 259602 w 2466191"/>
                <a:gd name="connsiteY407" fmla="*/ 1202855 h 2481282"/>
                <a:gd name="connsiteX408" fmla="*/ 310593 w 2466191"/>
                <a:gd name="connsiteY408" fmla="*/ 1169293 h 2481282"/>
                <a:gd name="connsiteX409" fmla="*/ 377011 w 2466191"/>
                <a:gd name="connsiteY409" fmla="*/ 1129372 h 2481282"/>
                <a:gd name="connsiteX410" fmla="*/ 405156 w 2466191"/>
                <a:gd name="connsiteY410" fmla="*/ 1112767 h 2481282"/>
                <a:gd name="connsiteX411" fmla="*/ 438718 w 2466191"/>
                <a:gd name="connsiteY411" fmla="*/ 1093690 h 2481282"/>
                <a:gd name="connsiteX412" fmla="*/ 482879 w 2466191"/>
                <a:gd name="connsiteY412" fmla="*/ 1071904 h 2481282"/>
                <a:gd name="connsiteX413" fmla="*/ 540111 w 2466191"/>
                <a:gd name="connsiteY413" fmla="*/ 1045525 h 2481282"/>
                <a:gd name="connsiteX414" fmla="*/ 584154 w 2466191"/>
                <a:gd name="connsiteY414" fmla="*/ 1026094 h 2481282"/>
                <a:gd name="connsiteX415" fmla="*/ 623016 w 2466191"/>
                <a:gd name="connsiteY415" fmla="*/ 1009372 h 2481282"/>
                <a:gd name="connsiteX416" fmla="*/ 689080 w 2466191"/>
                <a:gd name="connsiteY416" fmla="*/ 985113 h 2481282"/>
                <a:gd name="connsiteX417" fmla="*/ 756911 w 2466191"/>
                <a:gd name="connsiteY417" fmla="*/ 962385 h 2481282"/>
                <a:gd name="connsiteX418" fmla="*/ 869139 w 2466191"/>
                <a:gd name="connsiteY418" fmla="*/ 928705 h 2481282"/>
                <a:gd name="connsiteX419" fmla="*/ 922367 w 2466191"/>
                <a:gd name="connsiteY419" fmla="*/ 914691 h 2481282"/>
                <a:gd name="connsiteX420" fmla="*/ 961229 w 2466191"/>
                <a:gd name="connsiteY420" fmla="*/ 905859 h 2481282"/>
                <a:gd name="connsiteX421" fmla="*/ 998677 w 2466191"/>
                <a:gd name="connsiteY421" fmla="*/ 896556 h 2481282"/>
                <a:gd name="connsiteX422" fmla="*/ 1011396 w 2466191"/>
                <a:gd name="connsiteY422" fmla="*/ 894318 h 2481282"/>
                <a:gd name="connsiteX423" fmla="*/ 1069452 w 2466191"/>
                <a:gd name="connsiteY423" fmla="*/ 880069 h 2481282"/>
                <a:gd name="connsiteX424" fmla="*/ 1100071 w 2466191"/>
                <a:gd name="connsiteY424" fmla="*/ 872061 h 2481282"/>
                <a:gd name="connsiteX425" fmla="*/ 1147882 w 2466191"/>
                <a:gd name="connsiteY425" fmla="*/ 861227 h 2481282"/>
                <a:gd name="connsiteX426" fmla="*/ 1208176 w 2466191"/>
                <a:gd name="connsiteY426" fmla="*/ 846507 h 2481282"/>
                <a:gd name="connsiteX427" fmla="*/ 1249158 w 2466191"/>
                <a:gd name="connsiteY427" fmla="*/ 836261 h 2481282"/>
                <a:gd name="connsiteX428" fmla="*/ 1318755 w 2466191"/>
                <a:gd name="connsiteY428" fmla="*/ 815771 h 2481282"/>
                <a:gd name="connsiteX429" fmla="*/ 1344780 w 2466191"/>
                <a:gd name="connsiteY429" fmla="*/ 808470 h 2481282"/>
                <a:gd name="connsiteX430" fmla="*/ 1417086 w 2466191"/>
                <a:gd name="connsiteY430" fmla="*/ 783975 h 2481282"/>
                <a:gd name="connsiteX431" fmla="*/ 1463838 w 2466191"/>
                <a:gd name="connsiteY431" fmla="*/ 765251 h 2481282"/>
                <a:gd name="connsiteX432" fmla="*/ 1509530 w 2466191"/>
                <a:gd name="connsiteY432" fmla="*/ 743700 h 2481282"/>
                <a:gd name="connsiteX433" fmla="*/ 1548156 w 2466191"/>
                <a:gd name="connsiteY433" fmla="*/ 724623 h 2481282"/>
                <a:gd name="connsiteX434" fmla="*/ 1603740 w 2466191"/>
                <a:gd name="connsiteY434" fmla="*/ 689647 h 2481282"/>
                <a:gd name="connsiteX435" fmla="*/ 1679814 w 2466191"/>
                <a:gd name="connsiteY435" fmla="*/ 630766 h 2481282"/>
                <a:gd name="connsiteX436" fmla="*/ 1679579 w 2466191"/>
                <a:gd name="connsiteY436" fmla="*/ 616399 h 2481282"/>
                <a:gd name="connsiteX437" fmla="*/ 1622935 w 2466191"/>
                <a:gd name="connsiteY437" fmla="*/ 576714 h 2481282"/>
                <a:gd name="connsiteX438" fmla="*/ 1570413 w 2466191"/>
                <a:gd name="connsiteY438" fmla="*/ 543505 h 2481282"/>
                <a:gd name="connsiteX439" fmla="*/ 1502582 w 2466191"/>
                <a:gd name="connsiteY439" fmla="*/ 504996 h 2481282"/>
                <a:gd name="connsiteX440" fmla="*/ 1496694 w 2466191"/>
                <a:gd name="connsiteY440" fmla="*/ 501228 h 2481282"/>
                <a:gd name="connsiteX441" fmla="*/ 1482445 w 2466191"/>
                <a:gd name="connsiteY441" fmla="*/ 493102 h 2481282"/>
                <a:gd name="connsiteX442" fmla="*/ 1443465 w 2466191"/>
                <a:gd name="connsiteY442" fmla="*/ 474378 h 2481282"/>
                <a:gd name="connsiteX443" fmla="*/ 1387293 w 2466191"/>
                <a:gd name="connsiteY443" fmla="*/ 447882 h 2481282"/>
                <a:gd name="connsiteX444" fmla="*/ 1350669 w 2466191"/>
                <a:gd name="connsiteY444" fmla="*/ 432455 h 2481282"/>
                <a:gd name="connsiteX445" fmla="*/ 1292730 w 2466191"/>
                <a:gd name="connsiteY445" fmla="*/ 410080 h 2481282"/>
                <a:gd name="connsiteX446" fmla="*/ 1241856 w 2466191"/>
                <a:gd name="connsiteY446" fmla="*/ 392180 h 2481282"/>
                <a:gd name="connsiteX447" fmla="*/ 1175792 w 2466191"/>
                <a:gd name="connsiteY447" fmla="*/ 372161 h 2481282"/>
                <a:gd name="connsiteX448" fmla="*/ 1145998 w 2466191"/>
                <a:gd name="connsiteY448" fmla="*/ 365566 h 2481282"/>
                <a:gd name="connsiteX449" fmla="*/ 1093711 w 2466191"/>
                <a:gd name="connsiteY449" fmla="*/ 352730 h 2481282"/>
                <a:gd name="connsiteX450" fmla="*/ 1059325 w 2466191"/>
                <a:gd name="connsiteY450" fmla="*/ 345075 h 2481282"/>
                <a:gd name="connsiteX451" fmla="*/ 1007156 w 2466191"/>
                <a:gd name="connsiteY451" fmla="*/ 337656 h 2481282"/>
                <a:gd name="connsiteX452" fmla="*/ 953692 w 2466191"/>
                <a:gd name="connsiteY452" fmla="*/ 331062 h 2481282"/>
                <a:gd name="connsiteX453" fmla="*/ 874085 w 2466191"/>
                <a:gd name="connsiteY453" fmla="*/ 325880 h 2481282"/>
                <a:gd name="connsiteX454" fmla="*/ 754203 w 2466191"/>
                <a:gd name="connsiteY454" fmla="*/ 328235 h 2481282"/>
                <a:gd name="connsiteX455" fmla="*/ 748433 w 2466191"/>
                <a:gd name="connsiteY455" fmla="*/ 329177 h 2481282"/>
                <a:gd name="connsiteX456" fmla="*/ 703094 w 2466191"/>
                <a:gd name="connsiteY456" fmla="*/ 335065 h 2481282"/>
                <a:gd name="connsiteX457" fmla="*/ 691553 w 2466191"/>
                <a:gd name="connsiteY457" fmla="*/ 337067 h 2481282"/>
                <a:gd name="connsiteX458" fmla="*/ 674125 w 2466191"/>
                <a:gd name="connsiteY458" fmla="*/ 339540 h 2481282"/>
                <a:gd name="connsiteX459" fmla="*/ 649748 w 2466191"/>
                <a:gd name="connsiteY459" fmla="*/ 342838 h 2481282"/>
                <a:gd name="connsiteX460" fmla="*/ 619130 w 2466191"/>
                <a:gd name="connsiteY460" fmla="*/ 350846 h 2481282"/>
                <a:gd name="connsiteX461" fmla="*/ 567903 w 2466191"/>
                <a:gd name="connsiteY461" fmla="*/ 361915 h 2481282"/>
                <a:gd name="connsiteX462" fmla="*/ 509258 w 2466191"/>
                <a:gd name="connsiteY462" fmla="*/ 378520 h 2481282"/>
                <a:gd name="connsiteX463" fmla="*/ 435538 w 2466191"/>
                <a:gd name="connsiteY463" fmla="*/ 408667 h 2481282"/>
                <a:gd name="connsiteX464" fmla="*/ 350279 w 2466191"/>
                <a:gd name="connsiteY464" fmla="*/ 472847 h 2481282"/>
                <a:gd name="connsiteX465" fmla="*/ 292222 w 2466191"/>
                <a:gd name="connsiteY465" fmla="*/ 535850 h 2481282"/>
                <a:gd name="connsiteX466" fmla="*/ 266079 w 2466191"/>
                <a:gd name="connsiteY466" fmla="*/ 570590 h 2481282"/>
                <a:gd name="connsiteX467" fmla="*/ 227335 w 2466191"/>
                <a:gd name="connsiteY467" fmla="*/ 630649 h 2481282"/>
                <a:gd name="connsiteX468" fmla="*/ 174695 w 2466191"/>
                <a:gd name="connsiteY468" fmla="*/ 731806 h 2481282"/>
                <a:gd name="connsiteX469" fmla="*/ 143841 w 2466191"/>
                <a:gd name="connsiteY469" fmla="*/ 806468 h 2481282"/>
                <a:gd name="connsiteX470" fmla="*/ 121113 w 2466191"/>
                <a:gd name="connsiteY470" fmla="*/ 874299 h 2481282"/>
                <a:gd name="connsiteX471" fmla="*/ 97796 w 2466191"/>
                <a:gd name="connsiteY471" fmla="*/ 956614 h 2481282"/>
                <a:gd name="connsiteX472" fmla="*/ 94852 w 2466191"/>
                <a:gd name="connsiteY472" fmla="*/ 970393 h 2481282"/>
                <a:gd name="connsiteX473" fmla="*/ 83312 w 2466191"/>
                <a:gd name="connsiteY473" fmla="*/ 1037399 h 2481282"/>
                <a:gd name="connsiteX474" fmla="*/ 76010 w 2466191"/>
                <a:gd name="connsiteY474" fmla="*/ 1103817 h 2481282"/>
                <a:gd name="connsiteX475" fmla="*/ 74008 w 2466191"/>
                <a:gd name="connsiteY475" fmla="*/ 1191550 h 2481282"/>
                <a:gd name="connsiteX476" fmla="*/ 2309253 w 2466191"/>
                <a:gd name="connsiteY476" fmla="*/ 1369724 h 2481282"/>
                <a:gd name="connsiteX477" fmla="*/ 2302776 w 2466191"/>
                <a:gd name="connsiteY477" fmla="*/ 1351236 h 2481282"/>
                <a:gd name="connsiteX478" fmla="*/ 2253905 w 2466191"/>
                <a:gd name="connsiteY478" fmla="*/ 1222757 h 2481282"/>
                <a:gd name="connsiteX479" fmla="*/ 2231766 w 2466191"/>
                <a:gd name="connsiteY479" fmla="*/ 1177654 h 2481282"/>
                <a:gd name="connsiteX480" fmla="*/ 2197261 w 2466191"/>
                <a:gd name="connsiteY480" fmla="*/ 1121246 h 2481282"/>
                <a:gd name="connsiteX481" fmla="*/ 2178773 w 2466191"/>
                <a:gd name="connsiteY481" fmla="*/ 1092983 h 2481282"/>
                <a:gd name="connsiteX482" fmla="*/ 2167232 w 2466191"/>
                <a:gd name="connsiteY482" fmla="*/ 1093690 h 2481282"/>
                <a:gd name="connsiteX483" fmla="*/ 2165230 w 2466191"/>
                <a:gd name="connsiteY483" fmla="*/ 1099225 h 2481282"/>
                <a:gd name="connsiteX484" fmla="*/ 2146388 w 2466191"/>
                <a:gd name="connsiteY484" fmla="*/ 1145976 h 2481282"/>
                <a:gd name="connsiteX485" fmla="*/ 2113768 w 2466191"/>
                <a:gd name="connsiteY485" fmla="*/ 1232649 h 2481282"/>
                <a:gd name="connsiteX486" fmla="*/ 2089391 w 2466191"/>
                <a:gd name="connsiteY486" fmla="*/ 1310961 h 2481282"/>
                <a:gd name="connsiteX487" fmla="*/ 2061246 w 2466191"/>
                <a:gd name="connsiteY487" fmla="*/ 1423542 h 2481282"/>
                <a:gd name="connsiteX488" fmla="*/ 2055005 w 2466191"/>
                <a:gd name="connsiteY488" fmla="*/ 1447330 h 2481282"/>
                <a:gd name="connsiteX489" fmla="*/ 2044524 w 2466191"/>
                <a:gd name="connsiteY489" fmla="*/ 1504915 h 2481282"/>
                <a:gd name="connsiteX490" fmla="*/ 2028272 w 2466191"/>
                <a:gd name="connsiteY490" fmla="*/ 1596063 h 2481282"/>
                <a:gd name="connsiteX491" fmla="*/ 2019911 w 2466191"/>
                <a:gd name="connsiteY491" fmla="*/ 1636338 h 2481282"/>
                <a:gd name="connsiteX492" fmla="*/ 2008371 w 2466191"/>
                <a:gd name="connsiteY492" fmla="*/ 1681794 h 2481282"/>
                <a:gd name="connsiteX493" fmla="*/ 1984347 w 2466191"/>
                <a:gd name="connsiteY493" fmla="*/ 1766230 h 2481282"/>
                <a:gd name="connsiteX494" fmla="*/ 1937595 w 2466191"/>
                <a:gd name="connsiteY494" fmla="*/ 1883639 h 2481282"/>
                <a:gd name="connsiteX495" fmla="*/ 1881187 w 2466191"/>
                <a:gd name="connsiteY495" fmla="*/ 1995631 h 2481282"/>
                <a:gd name="connsiteX496" fmla="*/ 1851629 w 2466191"/>
                <a:gd name="connsiteY496" fmla="*/ 2043324 h 2481282"/>
                <a:gd name="connsiteX497" fmla="*/ 1810648 w 2466191"/>
                <a:gd name="connsiteY497" fmla="*/ 2104796 h 2481282"/>
                <a:gd name="connsiteX498" fmla="*/ 1750942 w 2466191"/>
                <a:gd name="connsiteY498" fmla="*/ 2181577 h 2481282"/>
                <a:gd name="connsiteX499" fmla="*/ 1687469 w 2466191"/>
                <a:gd name="connsiteY499" fmla="*/ 2252470 h 2481282"/>
                <a:gd name="connsiteX500" fmla="*/ 1652140 w 2466191"/>
                <a:gd name="connsiteY500" fmla="*/ 2286974 h 2481282"/>
                <a:gd name="connsiteX501" fmla="*/ 1610217 w 2466191"/>
                <a:gd name="connsiteY501" fmla="*/ 2322892 h 2481282"/>
                <a:gd name="connsiteX502" fmla="*/ 1601738 w 2466191"/>
                <a:gd name="connsiteY502" fmla="*/ 2335022 h 2481282"/>
                <a:gd name="connsiteX503" fmla="*/ 1618107 w 2466191"/>
                <a:gd name="connsiteY503" fmla="*/ 2336670 h 2481282"/>
                <a:gd name="connsiteX504" fmla="*/ 1680638 w 2466191"/>
                <a:gd name="connsiteY504" fmla="*/ 2321361 h 2481282"/>
                <a:gd name="connsiteX505" fmla="*/ 1700776 w 2466191"/>
                <a:gd name="connsiteY505" fmla="*/ 2315120 h 2481282"/>
                <a:gd name="connsiteX506" fmla="*/ 1745879 w 2466191"/>
                <a:gd name="connsiteY506" fmla="*/ 2298397 h 2481282"/>
                <a:gd name="connsiteX507" fmla="*/ 1798165 w 2466191"/>
                <a:gd name="connsiteY507" fmla="*/ 2274727 h 2481282"/>
                <a:gd name="connsiteX508" fmla="*/ 1854926 w 2466191"/>
                <a:gd name="connsiteY508" fmla="*/ 2243991 h 2481282"/>
                <a:gd name="connsiteX509" fmla="*/ 1974573 w 2466191"/>
                <a:gd name="connsiteY509" fmla="*/ 2160027 h 2481282"/>
                <a:gd name="connsiteX510" fmla="*/ 1996359 w 2466191"/>
                <a:gd name="connsiteY510" fmla="*/ 2142245 h 2481282"/>
                <a:gd name="connsiteX511" fmla="*/ 2031216 w 2466191"/>
                <a:gd name="connsiteY511" fmla="*/ 2109389 h 2481282"/>
                <a:gd name="connsiteX512" fmla="*/ 2080323 w 2466191"/>
                <a:gd name="connsiteY512" fmla="*/ 2060635 h 2481282"/>
                <a:gd name="connsiteX513" fmla="*/ 2126840 w 2466191"/>
                <a:gd name="connsiteY513" fmla="*/ 2007760 h 2481282"/>
                <a:gd name="connsiteX514" fmla="*/ 2149332 w 2466191"/>
                <a:gd name="connsiteY514" fmla="*/ 1976318 h 2481282"/>
                <a:gd name="connsiteX515" fmla="*/ 2180892 w 2466191"/>
                <a:gd name="connsiteY515" fmla="*/ 1930155 h 2481282"/>
                <a:gd name="connsiteX516" fmla="*/ 2196084 w 2466191"/>
                <a:gd name="connsiteY516" fmla="*/ 1908133 h 2481282"/>
                <a:gd name="connsiteX517" fmla="*/ 2207624 w 2466191"/>
                <a:gd name="connsiteY517" fmla="*/ 1887878 h 2481282"/>
                <a:gd name="connsiteX518" fmla="*/ 2236476 w 2466191"/>
                <a:gd name="connsiteY518" fmla="*/ 1838771 h 2481282"/>
                <a:gd name="connsiteX519" fmla="*/ 2261442 w 2466191"/>
                <a:gd name="connsiteY519" fmla="*/ 1786249 h 2481282"/>
                <a:gd name="connsiteX520" fmla="*/ 2275926 w 2466191"/>
                <a:gd name="connsiteY520" fmla="*/ 1753629 h 2481282"/>
                <a:gd name="connsiteX521" fmla="*/ 2288998 w 2466191"/>
                <a:gd name="connsiteY521" fmla="*/ 1716534 h 2481282"/>
                <a:gd name="connsiteX522" fmla="*/ 2304660 w 2466191"/>
                <a:gd name="connsiteY522" fmla="*/ 1671549 h 2481282"/>
                <a:gd name="connsiteX523" fmla="*/ 2316319 w 2466191"/>
                <a:gd name="connsiteY523" fmla="*/ 1641166 h 2481282"/>
                <a:gd name="connsiteX524" fmla="*/ 2329508 w 2466191"/>
                <a:gd name="connsiteY524" fmla="*/ 1610430 h 2481282"/>
                <a:gd name="connsiteX525" fmla="*/ 2355298 w 2466191"/>
                <a:gd name="connsiteY525" fmla="*/ 1528703 h 2481282"/>
                <a:gd name="connsiteX526" fmla="*/ 2362482 w 2466191"/>
                <a:gd name="connsiteY526" fmla="*/ 1501383 h 2481282"/>
                <a:gd name="connsiteX527" fmla="*/ 2384150 w 2466191"/>
                <a:gd name="connsiteY527" fmla="*/ 1388566 h 2481282"/>
                <a:gd name="connsiteX528" fmla="*/ 2389802 w 2466191"/>
                <a:gd name="connsiteY528" fmla="*/ 1337222 h 2481282"/>
                <a:gd name="connsiteX529" fmla="*/ 2394984 w 2466191"/>
                <a:gd name="connsiteY529" fmla="*/ 1237477 h 2481282"/>
                <a:gd name="connsiteX530" fmla="*/ 2393689 w 2466191"/>
                <a:gd name="connsiteY530" fmla="*/ 1189313 h 2481282"/>
                <a:gd name="connsiteX531" fmla="*/ 2389802 w 2466191"/>
                <a:gd name="connsiteY531" fmla="*/ 1123601 h 2481282"/>
                <a:gd name="connsiteX532" fmla="*/ 2384268 w 2466191"/>
                <a:gd name="connsiteY532" fmla="*/ 1079440 h 2481282"/>
                <a:gd name="connsiteX533" fmla="*/ 2363659 w 2466191"/>
                <a:gd name="connsiteY533" fmla="*/ 997949 h 2481282"/>
                <a:gd name="connsiteX534" fmla="*/ 2353061 w 2466191"/>
                <a:gd name="connsiteY534" fmla="*/ 977341 h 2481282"/>
                <a:gd name="connsiteX535" fmla="*/ 2350588 w 2466191"/>
                <a:gd name="connsiteY535" fmla="*/ 970981 h 2481282"/>
                <a:gd name="connsiteX536" fmla="*/ 2339047 w 2466191"/>
                <a:gd name="connsiteY536" fmla="*/ 951551 h 2481282"/>
                <a:gd name="connsiteX537" fmla="*/ 2301599 w 2466191"/>
                <a:gd name="connsiteY537" fmla="*/ 934004 h 2481282"/>
                <a:gd name="connsiteX538" fmla="*/ 2230941 w 2466191"/>
                <a:gd name="connsiteY538" fmla="*/ 957792 h 2481282"/>
                <a:gd name="connsiteX539" fmla="*/ 2219401 w 2466191"/>
                <a:gd name="connsiteY539" fmla="*/ 975103 h 2481282"/>
                <a:gd name="connsiteX540" fmla="*/ 2202443 w 2466191"/>
                <a:gd name="connsiteY540" fmla="*/ 1010903 h 2481282"/>
                <a:gd name="connsiteX541" fmla="*/ 2204092 w 2466191"/>
                <a:gd name="connsiteY541" fmla="*/ 1025388 h 2481282"/>
                <a:gd name="connsiteX542" fmla="*/ 2235770 w 2466191"/>
                <a:gd name="connsiteY542" fmla="*/ 1088037 h 2481282"/>
                <a:gd name="connsiteX543" fmla="*/ 2278164 w 2466191"/>
                <a:gd name="connsiteY543" fmla="*/ 1201324 h 2481282"/>
                <a:gd name="connsiteX544" fmla="*/ 2301010 w 2466191"/>
                <a:gd name="connsiteY544" fmla="*/ 1292355 h 2481282"/>
                <a:gd name="connsiteX545" fmla="*/ 2311137 w 2466191"/>
                <a:gd name="connsiteY545" fmla="*/ 1356064 h 2481282"/>
                <a:gd name="connsiteX546" fmla="*/ 2309253 w 2466191"/>
                <a:gd name="connsiteY546" fmla="*/ 1369724 h 2481282"/>
                <a:gd name="connsiteX547" fmla="*/ 1243505 w 2466191"/>
                <a:gd name="connsiteY547" fmla="*/ 74340 h 2481282"/>
                <a:gd name="connsiteX548" fmla="*/ 1155890 w 2466191"/>
                <a:gd name="connsiteY548" fmla="*/ 76813 h 2481282"/>
                <a:gd name="connsiteX549" fmla="*/ 1120914 w 2466191"/>
                <a:gd name="connsiteY549" fmla="*/ 80463 h 2481282"/>
                <a:gd name="connsiteX550" fmla="*/ 1062976 w 2466191"/>
                <a:gd name="connsiteY550" fmla="*/ 89531 h 2481282"/>
                <a:gd name="connsiteX551" fmla="*/ 1039894 w 2466191"/>
                <a:gd name="connsiteY551" fmla="*/ 93417 h 2481282"/>
                <a:gd name="connsiteX552" fmla="*/ 966881 w 2466191"/>
                <a:gd name="connsiteY552" fmla="*/ 110611 h 2481282"/>
                <a:gd name="connsiteX553" fmla="*/ 842525 w 2466191"/>
                <a:gd name="connsiteY553" fmla="*/ 149708 h 2481282"/>
                <a:gd name="connsiteX554" fmla="*/ 780699 w 2466191"/>
                <a:gd name="connsiteY554" fmla="*/ 175498 h 2481282"/>
                <a:gd name="connsiteX555" fmla="*/ 740425 w 2466191"/>
                <a:gd name="connsiteY555" fmla="*/ 194340 h 2481282"/>
                <a:gd name="connsiteX556" fmla="*/ 707334 w 2466191"/>
                <a:gd name="connsiteY556" fmla="*/ 212122 h 2481282"/>
                <a:gd name="connsiteX557" fmla="*/ 661171 w 2466191"/>
                <a:gd name="connsiteY557" fmla="*/ 237558 h 2481282"/>
                <a:gd name="connsiteX558" fmla="*/ 633850 w 2466191"/>
                <a:gd name="connsiteY558" fmla="*/ 253692 h 2481282"/>
                <a:gd name="connsiteX559" fmla="*/ 580975 w 2466191"/>
                <a:gd name="connsiteY559" fmla="*/ 288667 h 2481282"/>
                <a:gd name="connsiteX560" fmla="*/ 546117 w 2466191"/>
                <a:gd name="connsiteY560" fmla="*/ 314339 h 2481282"/>
                <a:gd name="connsiteX561" fmla="*/ 533045 w 2466191"/>
                <a:gd name="connsiteY561" fmla="*/ 326116 h 2481282"/>
                <a:gd name="connsiteX562" fmla="*/ 531279 w 2466191"/>
                <a:gd name="connsiteY562" fmla="*/ 332239 h 2481282"/>
                <a:gd name="connsiteX563" fmla="*/ 536696 w 2466191"/>
                <a:gd name="connsiteY563" fmla="*/ 333535 h 2481282"/>
                <a:gd name="connsiteX564" fmla="*/ 543526 w 2466191"/>
                <a:gd name="connsiteY564" fmla="*/ 332004 h 2481282"/>
                <a:gd name="connsiteX565" fmla="*/ 574498 w 2466191"/>
                <a:gd name="connsiteY565" fmla="*/ 325762 h 2481282"/>
                <a:gd name="connsiteX566" fmla="*/ 604409 w 2466191"/>
                <a:gd name="connsiteY566" fmla="*/ 320110 h 2481282"/>
                <a:gd name="connsiteX567" fmla="*/ 649159 w 2466191"/>
                <a:gd name="connsiteY567" fmla="*/ 311984 h 2481282"/>
                <a:gd name="connsiteX568" fmla="*/ 671298 w 2466191"/>
                <a:gd name="connsiteY568" fmla="*/ 309276 h 2481282"/>
                <a:gd name="connsiteX569" fmla="*/ 732888 w 2466191"/>
                <a:gd name="connsiteY569" fmla="*/ 301150 h 2481282"/>
                <a:gd name="connsiteX570" fmla="*/ 818501 w 2466191"/>
                <a:gd name="connsiteY570" fmla="*/ 296204 h 2481282"/>
                <a:gd name="connsiteX571" fmla="*/ 963231 w 2466191"/>
                <a:gd name="connsiteY571" fmla="*/ 297735 h 2481282"/>
                <a:gd name="connsiteX572" fmla="*/ 1067215 w 2466191"/>
                <a:gd name="connsiteY572" fmla="*/ 306920 h 2481282"/>
                <a:gd name="connsiteX573" fmla="*/ 1110198 w 2466191"/>
                <a:gd name="connsiteY573" fmla="*/ 312573 h 2481282"/>
                <a:gd name="connsiteX574" fmla="*/ 1143643 w 2466191"/>
                <a:gd name="connsiteY574" fmla="*/ 318108 h 2481282"/>
                <a:gd name="connsiteX575" fmla="*/ 1171199 w 2466191"/>
                <a:gd name="connsiteY575" fmla="*/ 323878 h 2481282"/>
                <a:gd name="connsiteX576" fmla="*/ 1222897 w 2466191"/>
                <a:gd name="connsiteY576" fmla="*/ 334241 h 2481282"/>
                <a:gd name="connsiteX577" fmla="*/ 1287313 w 2466191"/>
                <a:gd name="connsiteY577" fmla="*/ 351905 h 2481282"/>
                <a:gd name="connsiteX578" fmla="*/ 1290845 w 2466191"/>
                <a:gd name="connsiteY578" fmla="*/ 352494 h 2481282"/>
                <a:gd name="connsiteX579" fmla="*/ 1371748 w 2466191"/>
                <a:gd name="connsiteY579" fmla="*/ 376753 h 2481282"/>
                <a:gd name="connsiteX580" fmla="*/ 1384702 w 2466191"/>
                <a:gd name="connsiteY580" fmla="*/ 382288 h 2481282"/>
                <a:gd name="connsiteX581" fmla="*/ 1446174 w 2466191"/>
                <a:gd name="connsiteY581" fmla="*/ 405487 h 2481282"/>
                <a:gd name="connsiteX582" fmla="*/ 1457126 w 2466191"/>
                <a:gd name="connsiteY582" fmla="*/ 409727 h 2481282"/>
                <a:gd name="connsiteX583" fmla="*/ 1499991 w 2466191"/>
                <a:gd name="connsiteY583" fmla="*/ 428333 h 2481282"/>
                <a:gd name="connsiteX584" fmla="*/ 1545565 w 2466191"/>
                <a:gd name="connsiteY584" fmla="*/ 449766 h 2481282"/>
                <a:gd name="connsiteX585" fmla="*/ 1590315 w 2466191"/>
                <a:gd name="connsiteY585" fmla="*/ 473083 h 2481282"/>
                <a:gd name="connsiteX586" fmla="*/ 1609981 w 2466191"/>
                <a:gd name="connsiteY586" fmla="*/ 483328 h 2481282"/>
                <a:gd name="connsiteX587" fmla="*/ 1643190 w 2466191"/>
                <a:gd name="connsiteY587" fmla="*/ 505114 h 2481282"/>
                <a:gd name="connsiteX588" fmla="*/ 1646370 w 2466191"/>
                <a:gd name="connsiteY588" fmla="*/ 506645 h 2481282"/>
                <a:gd name="connsiteX589" fmla="*/ 1667096 w 2466191"/>
                <a:gd name="connsiteY589" fmla="*/ 517597 h 2481282"/>
                <a:gd name="connsiteX590" fmla="*/ 1702542 w 2466191"/>
                <a:gd name="connsiteY590" fmla="*/ 540561 h 2481282"/>
                <a:gd name="connsiteX591" fmla="*/ 1720324 w 2466191"/>
                <a:gd name="connsiteY591" fmla="*/ 535968 h 2481282"/>
                <a:gd name="connsiteX592" fmla="*/ 1729863 w 2466191"/>
                <a:gd name="connsiteY592" fmla="*/ 514653 h 2481282"/>
                <a:gd name="connsiteX593" fmla="*/ 1737047 w 2466191"/>
                <a:gd name="connsiteY593" fmla="*/ 482739 h 2481282"/>
                <a:gd name="connsiteX594" fmla="*/ 1740933 w 2466191"/>
                <a:gd name="connsiteY594" fmla="*/ 451297 h 2481282"/>
                <a:gd name="connsiteX595" fmla="*/ 1735516 w 2466191"/>
                <a:gd name="connsiteY595" fmla="*/ 401248 h 2481282"/>
                <a:gd name="connsiteX596" fmla="*/ 1715025 w 2466191"/>
                <a:gd name="connsiteY596" fmla="*/ 341542 h 2481282"/>
                <a:gd name="connsiteX597" fmla="*/ 1655084 w 2466191"/>
                <a:gd name="connsiteY597" fmla="*/ 253574 h 2481282"/>
                <a:gd name="connsiteX598" fmla="*/ 1639657 w 2466191"/>
                <a:gd name="connsiteY598" fmla="*/ 237676 h 2481282"/>
                <a:gd name="connsiteX599" fmla="*/ 1604093 w 2466191"/>
                <a:gd name="connsiteY599" fmla="*/ 202465 h 2481282"/>
                <a:gd name="connsiteX600" fmla="*/ 1548862 w 2466191"/>
                <a:gd name="connsiteY600" fmla="*/ 159011 h 2481282"/>
                <a:gd name="connsiteX601" fmla="*/ 1484093 w 2466191"/>
                <a:gd name="connsiteY601" fmla="*/ 116616 h 2481282"/>
                <a:gd name="connsiteX602" fmla="*/ 1430158 w 2466191"/>
                <a:gd name="connsiteY602" fmla="*/ 94242 h 2481282"/>
                <a:gd name="connsiteX603" fmla="*/ 1379520 w 2466191"/>
                <a:gd name="connsiteY603" fmla="*/ 84467 h 2481282"/>
                <a:gd name="connsiteX604" fmla="*/ 1354319 w 2466191"/>
                <a:gd name="connsiteY604" fmla="*/ 79050 h 2481282"/>
                <a:gd name="connsiteX605" fmla="*/ 1243505 w 2466191"/>
                <a:gd name="connsiteY605" fmla="*/ 74340 h 2481282"/>
                <a:gd name="connsiteX606" fmla="*/ 2082796 w 2466191"/>
                <a:gd name="connsiteY606" fmla="*/ 528196 h 2481282"/>
                <a:gd name="connsiteX607" fmla="*/ 2080323 w 2466191"/>
                <a:gd name="connsiteY607" fmla="*/ 479913 h 2481282"/>
                <a:gd name="connsiteX608" fmla="*/ 2070196 w 2466191"/>
                <a:gd name="connsiteY608" fmla="*/ 441287 h 2481282"/>
                <a:gd name="connsiteX609" fmla="*/ 2060775 w 2466191"/>
                <a:gd name="connsiteY609" fmla="*/ 423858 h 2481282"/>
                <a:gd name="connsiteX610" fmla="*/ 2032394 w 2466191"/>
                <a:gd name="connsiteY610" fmla="*/ 389707 h 2481282"/>
                <a:gd name="connsiteX611" fmla="*/ 1967272 w 2466191"/>
                <a:gd name="connsiteY611" fmla="*/ 327058 h 2481282"/>
                <a:gd name="connsiteX612" fmla="*/ 1919460 w 2466191"/>
                <a:gd name="connsiteY612" fmla="*/ 291022 h 2481282"/>
                <a:gd name="connsiteX613" fmla="*/ 1870942 w 2466191"/>
                <a:gd name="connsiteY613" fmla="*/ 258049 h 2481282"/>
                <a:gd name="connsiteX614" fmla="*/ 1822895 w 2466191"/>
                <a:gd name="connsiteY614" fmla="*/ 230964 h 2481282"/>
                <a:gd name="connsiteX615" fmla="*/ 1765427 w 2466191"/>
                <a:gd name="connsiteY615" fmla="*/ 201523 h 2481282"/>
                <a:gd name="connsiteX616" fmla="*/ 1722679 w 2466191"/>
                <a:gd name="connsiteY616" fmla="*/ 182446 h 2481282"/>
                <a:gd name="connsiteX617" fmla="*/ 1703955 w 2466191"/>
                <a:gd name="connsiteY617" fmla="*/ 172789 h 2481282"/>
                <a:gd name="connsiteX618" fmla="*/ 1657204 w 2466191"/>
                <a:gd name="connsiteY618" fmla="*/ 153829 h 2481282"/>
                <a:gd name="connsiteX619" fmla="*/ 1597734 w 2466191"/>
                <a:gd name="connsiteY619" fmla="*/ 131926 h 2481282"/>
                <a:gd name="connsiteX620" fmla="*/ 1592081 w 2466191"/>
                <a:gd name="connsiteY620" fmla="*/ 130277 h 2481282"/>
                <a:gd name="connsiteX621" fmla="*/ 1576537 w 2466191"/>
                <a:gd name="connsiteY621" fmla="*/ 125213 h 2481282"/>
                <a:gd name="connsiteX622" fmla="*/ 1552160 w 2466191"/>
                <a:gd name="connsiteY622" fmla="*/ 116970 h 2481282"/>
                <a:gd name="connsiteX623" fmla="*/ 1534378 w 2466191"/>
                <a:gd name="connsiteY623" fmla="*/ 111199 h 2481282"/>
                <a:gd name="connsiteX624" fmla="*/ 1524132 w 2466191"/>
                <a:gd name="connsiteY624" fmla="*/ 109433 h 2481282"/>
                <a:gd name="connsiteX625" fmla="*/ 1520953 w 2466191"/>
                <a:gd name="connsiteY625" fmla="*/ 112377 h 2481282"/>
                <a:gd name="connsiteX626" fmla="*/ 1522484 w 2466191"/>
                <a:gd name="connsiteY626" fmla="*/ 115203 h 2481282"/>
                <a:gd name="connsiteX627" fmla="*/ 1542268 w 2466191"/>
                <a:gd name="connsiteY627" fmla="*/ 127804 h 2481282"/>
                <a:gd name="connsiteX628" fmla="*/ 1589137 w 2466191"/>
                <a:gd name="connsiteY628" fmla="*/ 158893 h 2481282"/>
                <a:gd name="connsiteX629" fmla="*/ 1602915 w 2466191"/>
                <a:gd name="connsiteY629" fmla="*/ 169845 h 2481282"/>
                <a:gd name="connsiteX630" fmla="*/ 1647429 w 2466191"/>
                <a:gd name="connsiteY630" fmla="*/ 205763 h 2481282"/>
                <a:gd name="connsiteX631" fmla="*/ 1668627 w 2466191"/>
                <a:gd name="connsiteY631" fmla="*/ 225782 h 2481282"/>
                <a:gd name="connsiteX632" fmla="*/ 1702542 w 2466191"/>
                <a:gd name="connsiteY632" fmla="*/ 259815 h 2481282"/>
                <a:gd name="connsiteX633" fmla="*/ 1740579 w 2466191"/>
                <a:gd name="connsiteY633" fmla="*/ 307509 h 2481282"/>
                <a:gd name="connsiteX634" fmla="*/ 1778852 w 2466191"/>
                <a:gd name="connsiteY634" fmla="*/ 376047 h 2481282"/>
                <a:gd name="connsiteX635" fmla="*/ 1803347 w 2466191"/>
                <a:gd name="connsiteY635" fmla="*/ 466135 h 2481282"/>
                <a:gd name="connsiteX636" fmla="*/ 1804995 w 2466191"/>
                <a:gd name="connsiteY636" fmla="*/ 524545 h 2481282"/>
                <a:gd name="connsiteX637" fmla="*/ 1794043 w 2466191"/>
                <a:gd name="connsiteY637" fmla="*/ 586723 h 2481282"/>
                <a:gd name="connsiteX638" fmla="*/ 1802405 w 2466191"/>
                <a:gd name="connsiteY638" fmla="*/ 611453 h 2481282"/>
                <a:gd name="connsiteX639" fmla="*/ 1823484 w 2466191"/>
                <a:gd name="connsiteY639" fmla="*/ 624289 h 2481282"/>
                <a:gd name="connsiteX640" fmla="*/ 1891904 w 2466191"/>
                <a:gd name="connsiteY640" fmla="*/ 673632 h 2481282"/>
                <a:gd name="connsiteX641" fmla="*/ 1942895 w 2466191"/>
                <a:gd name="connsiteY641" fmla="*/ 713082 h 2481282"/>
                <a:gd name="connsiteX642" fmla="*/ 1976693 w 2466191"/>
                <a:gd name="connsiteY642" fmla="*/ 742052 h 2481282"/>
                <a:gd name="connsiteX643" fmla="*/ 1998832 w 2466191"/>
                <a:gd name="connsiteY643" fmla="*/ 739579 h 2481282"/>
                <a:gd name="connsiteX644" fmla="*/ 2002718 w 2466191"/>
                <a:gd name="connsiteY644" fmla="*/ 733691 h 2481282"/>
                <a:gd name="connsiteX645" fmla="*/ 2035809 w 2466191"/>
                <a:gd name="connsiteY645" fmla="*/ 686939 h 2481282"/>
                <a:gd name="connsiteX646" fmla="*/ 2065485 w 2466191"/>
                <a:gd name="connsiteY646" fmla="*/ 625820 h 2481282"/>
                <a:gd name="connsiteX647" fmla="*/ 2082796 w 2466191"/>
                <a:gd name="connsiteY647" fmla="*/ 528196 h 2481282"/>
                <a:gd name="connsiteX648" fmla="*/ 2107762 w 2466191"/>
                <a:gd name="connsiteY648" fmla="*/ 567881 h 2481282"/>
                <a:gd name="connsiteX649" fmla="*/ 2105407 w 2466191"/>
                <a:gd name="connsiteY649" fmla="*/ 606507 h 2481282"/>
                <a:gd name="connsiteX650" fmla="*/ 2097399 w 2466191"/>
                <a:gd name="connsiteY650" fmla="*/ 647960 h 2481282"/>
                <a:gd name="connsiteX651" fmla="*/ 2077026 w 2466191"/>
                <a:gd name="connsiteY651" fmla="*/ 712847 h 2481282"/>
                <a:gd name="connsiteX652" fmla="*/ 2033336 w 2466191"/>
                <a:gd name="connsiteY652" fmla="*/ 797047 h 2481282"/>
                <a:gd name="connsiteX653" fmla="*/ 2034632 w 2466191"/>
                <a:gd name="connsiteY653" fmla="*/ 815300 h 2481282"/>
                <a:gd name="connsiteX654" fmla="*/ 2047114 w 2466191"/>
                <a:gd name="connsiteY654" fmla="*/ 829314 h 2481282"/>
                <a:gd name="connsiteX655" fmla="*/ 2126368 w 2466191"/>
                <a:gd name="connsiteY655" fmla="*/ 920579 h 2481282"/>
                <a:gd name="connsiteX656" fmla="*/ 2152041 w 2466191"/>
                <a:gd name="connsiteY656" fmla="*/ 954142 h 2481282"/>
                <a:gd name="connsiteX657" fmla="*/ 2166761 w 2466191"/>
                <a:gd name="connsiteY657" fmla="*/ 953082 h 2481282"/>
                <a:gd name="connsiteX658" fmla="*/ 2228822 w 2466191"/>
                <a:gd name="connsiteY658" fmla="*/ 888312 h 2481282"/>
                <a:gd name="connsiteX659" fmla="*/ 2309606 w 2466191"/>
                <a:gd name="connsiteY659" fmla="*/ 886310 h 2481282"/>
                <a:gd name="connsiteX660" fmla="*/ 2329508 w 2466191"/>
                <a:gd name="connsiteY660" fmla="*/ 898675 h 2481282"/>
                <a:gd name="connsiteX661" fmla="*/ 2336809 w 2466191"/>
                <a:gd name="connsiteY661" fmla="*/ 894200 h 2481282"/>
                <a:gd name="connsiteX662" fmla="*/ 2333277 w 2466191"/>
                <a:gd name="connsiteY662" fmla="*/ 872297 h 2481282"/>
                <a:gd name="connsiteX663" fmla="*/ 2311608 w 2466191"/>
                <a:gd name="connsiteY663" fmla="*/ 804230 h 2481282"/>
                <a:gd name="connsiteX664" fmla="*/ 2281344 w 2466191"/>
                <a:gd name="connsiteY664" fmla="*/ 735457 h 2481282"/>
                <a:gd name="connsiteX665" fmla="*/ 2215868 w 2466191"/>
                <a:gd name="connsiteY665" fmla="*/ 621581 h 2481282"/>
                <a:gd name="connsiteX666" fmla="*/ 2169823 w 2466191"/>
                <a:gd name="connsiteY666" fmla="*/ 556458 h 2481282"/>
                <a:gd name="connsiteX667" fmla="*/ 2132845 w 2466191"/>
                <a:gd name="connsiteY667" fmla="*/ 510884 h 2481282"/>
                <a:gd name="connsiteX668" fmla="*/ 2101638 w 2466191"/>
                <a:gd name="connsiteY668" fmla="*/ 477322 h 2481282"/>
                <a:gd name="connsiteX669" fmla="*/ 2093277 w 2466191"/>
                <a:gd name="connsiteY669" fmla="*/ 475674 h 2481282"/>
                <a:gd name="connsiteX670" fmla="*/ 2092688 w 2466191"/>
                <a:gd name="connsiteY670" fmla="*/ 483328 h 2481282"/>
                <a:gd name="connsiteX671" fmla="*/ 2100461 w 2466191"/>
                <a:gd name="connsiteY671" fmla="*/ 510060 h 2481282"/>
                <a:gd name="connsiteX672" fmla="*/ 2107762 w 2466191"/>
                <a:gd name="connsiteY672" fmla="*/ 567881 h 248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</a:cxnLst>
              <a:rect l="l" t="t" r="r" b="b"/>
              <a:pathLst>
                <a:path w="2466191" h="2481282">
                  <a:moveTo>
                    <a:pt x="553772" y="2260478"/>
                  </a:moveTo>
                  <a:cubicBezTo>
                    <a:pt x="548237" y="2256356"/>
                    <a:pt x="542702" y="2252235"/>
                    <a:pt x="537167" y="2248113"/>
                  </a:cubicBezTo>
                  <a:cubicBezTo>
                    <a:pt x="537285" y="2244816"/>
                    <a:pt x="536107" y="2243167"/>
                    <a:pt x="532574" y="2244580"/>
                  </a:cubicBezTo>
                  <a:cubicBezTo>
                    <a:pt x="530808" y="2243167"/>
                    <a:pt x="529159" y="2241754"/>
                    <a:pt x="527393" y="2240341"/>
                  </a:cubicBezTo>
                  <a:cubicBezTo>
                    <a:pt x="526333" y="2237043"/>
                    <a:pt x="525273" y="2233746"/>
                    <a:pt x="520563" y="2234806"/>
                  </a:cubicBezTo>
                  <a:cubicBezTo>
                    <a:pt x="518914" y="2233039"/>
                    <a:pt x="517148" y="2231273"/>
                    <a:pt x="515499" y="2229506"/>
                  </a:cubicBezTo>
                  <a:cubicBezTo>
                    <a:pt x="516912" y="2228800"/>
                    <a:pt x="516205" y="2227858"/>
                    <a:pt x="515617" y="2227151"/>
                  </a:cubicBezTo>
                  <a:cubicBezTo>
                    <a:pt x="515028" y="2226445"/>
                    <a:pt x="514439" y="2226562"/>
                    <a:pt x="513968" y="2227269"/>
                  </a:cubicBezTo>
                  <a:cubicBezTo>
                    <a:pt x="511377" y="2224678"/>
                    <a:pt x="508786" y="2222205"/>
                    <a:pt x="506196" y="2219615"/>
                  </a:cubicBezTo>
                  <a:cubicBezTo>
                    <a:pt x="506431" y="2219261"/>
                    <a:pt x="506785" y="2218908"/>
                    <a:pt x="506785" y="2218672"/>
                  </a:cubicBezTo>
                  <a:cubicBezTo>
                    <a:pt x="506785" y="2218437"/>
                    <a:pt x="506431" y="2217848"/>
                    <a:pt x="506196" y="2217848"/>
                  </a:cubicBezTo>
                  <a:cubicBezTo>
                    <a:pt x="496657" y="2216082"/>
                    <a:pt x="488767" y="2209016"/>
                    <a:pt x="478522" y="2209251"/>
                  </a:cubicBezTo>
                  <a:cubicBezTo>
                    <a:pt x="473693" y="2206543"/>
                    <a:pt x="468747" y="2203717"/>
                    <a:pt x="463919" y="2201008"/>
                  </a:cubicBezTo>
                  <a:cubicBezTo>
                    <a:pt x="464743" y="2200537"/>
                    <a:pt x="464979" y="2199830"/>
                    <a:pt x="464155" y="2199242"/>
                  </a:cubicBezTo>
                  <a:cubicBezTo>
                    <a:pt x="463330" y="2198653"/>
                    <a:pt x="462270" y="2197829"/>
                    <a:pt x="461682" y="2199595"/>
                  </a:cubicBezTo>
                  <a:cubicBezTo>
                    <a:pt x="453909" y="2196415"/>
                    <a:pt x="447550" y="2190998"/>
                    <a:pt x="440484" y="2186641"/>
                  </a:cubicBezTo>
                  <a:cubicBezTo>
                    <a:pt x="441309" y="2186170"/>
                    <a:pt x="441426" y="2185581"/>
                    <a:pt x="440720" y="2184992"/>
                  </a:cubicBezTo>
                  <a:cubicBezTo>
                    <a:pt x="440013" y="2184404"/>
                    <a:pt x="439071" y="2183579"/>
                    <a:pt x="438365" y="2185110"/>
                  </a:cubicBezTo>
                  <a:cubicBezTo>
                    <a:pt x="430828" y="2180871"/>
                    <a:pt x="423762" y="2175925"/>
                    <a:pt x="416932" y="2170508"/>
                  </a:cubicBezTo>
                  <a:cubicBezTo>
                    <a:pt x="418227" y="2169212"/>
                    <a:pt x="417050" y="2168506"/>
                    <a:pt x="416108" y="2168035"/>
                  </a:cubicBezTo>
                  <a:cubicBezTo>
                    <a:pt x="415283" y="2167564"/>
                    <a:pt x="414577" y="2167917"/>
                    <a:pt x="414459" y="2168859"/>
                  </a:cubicBezTo>
                  <a:cubicBezTo>
                    <a:pt x="411750" y="2167446"/>
                    <a:pt x="409395" y="2165562"/>
                    <a:pt x="407393" y="2163206"/>
                  </a:cubicBezTo>
                  <a:cubicBezTo>
                    <a:pt x="408689" y="2162029"/>
                    <a:pt x="407511" y="2161558"/>
                    <a:pt x="406687" y="2160969"/>
                  </a:cubicBezTo>
                  <a:cubicBezTo>
                    <a:pt x="405862" y="2160498"/>
                    <a:pt x="405391" y="2160851"/>
                    <a:pt x="405156" y="2161675"/>
                  </a:cubicBezTo>
                  <a:cubicBezTo>
                    <a:pt x="379130" y="2142009"/>
                    <a:pt x="355460" y="2119634"/>
                    <a:pt x="332261" y="2096788"/>
                  </a:cubicBezTo>
                  <a:cubicBezTo>
                    <a:pt x="304233" y="2069232"/>
                    <a:pt x="278208" y="2039791"/>
                    <a:pt x="254538" y="2008584"/>
                  </a:cubicBezTo>
                  <a:cubicBezTo>
                    <a:pt x="227099" y="1972314"/>
                    <a:pt x="201074" y="1934865"/>
                    <a:pt x="177050" y="1896239"/>
                  </a:cubicBezTo>
                  <a:cubicBezTo>
                    <a:pt x="143841" y="1843011"/>
                    <a:pt x="114872" y="1787427"/>
                    <a:pt x="90613" y="1729488"/>
                  </a:cubicBezTo>
                  <a:cubicBezTo>
                    <a:pt x="70829" y="1682148"/>
                    <a:pt x="52222" y="1634101"/>
                    <a:pt x="39857" y="1584169"/>
                  </a:cubicBezTo>
                  <a:cubicBezTo>
                    <a:pt x="30436" y="1546015"/>
                    <a:pt x="23724" y="1507388"/>
                    <a:pt x="22428" y="1468056"/>
                  </a:cubicBezTo>
                  <a:cubicBezTo>
                    <a:pt x="21604" y="1443208"/>
                    <a:pt x="24313" y="1418713"/>
                    <a:pt x="31967" y="1394926"/>
                  </a:cubicBezTo>
                  <a:cubicBezTo>
                    <a:pt x="34087" y="1388331"/>
                    <a:pt x="33380" y="1382914"/>
                    <a:pt x="29612" y="1377261"/>
                  </a:cubicBezTo>
                  <a:cubicBezTo>
                    <a:pt x="20309" y="1363365"/>
                    <a:pt x="15363" y="1347821"/>
                    <a:pt x="12183" y="1331452"/>
                  </a:cubicBezTo>
                  <a:cubicBezTo>
                    <a:pt x="4058" y="1288115"/>
                    <a:pt x="407" y="1244308"/>
                    <a:pt x="54" y="1200382"/>
                  </a:cubicBezTo>
                  <a:cubicBezTo>
                    <a:pt x="-182" y="1161992"/>
                    <a:pt x="171" y="1123601"/>
                    <a:pt x="5000" y="1085329"/>
                  </a:cubicBezTo>
                  <a:cubicBezTo>
                    <a:pt x="8768" y="1056124"/>
                    <a:pt x="12065" y="1026919"/>
                    <a:pt x="16776" y="997831"/>
                  </a:cubicBezTo>
                  <a:cubicBezTo>
                    <a:pt x="24077" y="954142"/>
                    <a:pt x="34322" y="911040"/>
                    <a:pt x="46687" y="868411"/>
                  </a:cubicBezTo>
                  <a:cubicBezTo>
                    <a:pt x="57522" y="831080"/>
                    <a:pt x="70122" y="794456"/>
                    <a:pt x="84489" y="758303"/>
                  </a:cubicBezTo>
                  <a:cubicBezTo>
                    <a:pt x="101565" y="715320"/>
                    <a:pt x="120760" y="673161"/>
                    <a:pt x="143017" y="632533"/>
                  </a:cubicBezTo>
                  <a:cubicBezTo>
                    <a:pt x="158915" y="603681"/>
                    <a:pt x="175755" y="575300"/>
                    <a:pt x="194244" y="548097"/>
                  </a:cubicBezTo>
                  <a:cubicBezTo>
                    <a:pt x="214028" y="518892"/>
                    <a:pt x="235696" y="491100"/>
                    <a:pt x="259013" y="464486"/>
                  </a:cubicBezTo>
                  <a:cubicBezTo>
                    <a:pt x="282919" y="437283"/>
                    <a:pt x="308708" y="412082"/>
                    <a:pt x="336854" y="389472"/>
                  </a:cubicBezTo>
                  <a:cubicBezTo>
                    <a:pt x="366294" y="365919"/>
                    <a:pt x="397737" y="345193"/>
                    <a:pt x="432712" y="330590"/>
                  </a:cubicBezTo>
                  <a:cubicBezTo>
                    <a:pt x="437423" y="328589"/>
                    <a:pt x="441426" y="325527"/>
                    <a:pt x="446726" y="324585"/>
                  </a:cubicBezTo>
                  <a:cubicBezTo>
                    <a:pt x="451318" y="323760"/>
                    <a:pt x="454498" y="319992"/>
                    <a:pt x="455440" y="315752"/>
                  </a:cubicBezTo>
                  <a:cubicBezTo>
                    <a:pt x="460857" y="291611"/>
                    <a:pt x="476873" y="275596"/>
                    <a:pt x="495715" y="261229"/>
                  </a:cubicBezTo>
                  <a:cubicBezTo>
                    <a:pt x="553183" y="217421"/>
                    <a:pt x="613477" y="178088"/>
                    <a:pt x="677540" y="144526"/>
                  </a:cubicBezTo>
                  <a:cubicBezTo>
                    <a:pt x="718874" y="122858"/>
                    <a:pt x="761269" y="103427"/>
                    <a:pt x="804605" y="86116"/>
                  </a:cubicBezTo>
                  <a:cubicBezTo>
                    <a:pt x="836637" y="73398"/>
                    <a:pt x="869492" y="62917"/>
                    <a:pt x="902466" y="52436"/>
                  </a:cubicBezTo>
                  <a:cubicBezTo>
                    <a:pt x="934261" y="42309"/>
                    <a:pt x="966764" y="34654"/>
                    <a:pt x="999148" y="27235"/>
                  </a:cubicBezTo>
                  <a:cubicBezTo>
                    <a:pt x="1031180" y="19934"/>
                    <a:pt x="1063800" y="15223"/>
                    <a:pt x="1096420" y="10513"/>
                  </a:cubicBezTo>
                  <a:cubicBezTo>
                    <a:pt x="1135282" y="4978"/>
                    <a:pt x="1174496" y="2976"/>
                    <a:pt x="1213593" y="856"/>
                  </a:cubicBezTo>
                  <a:cubicBezTo>
                    <a:pt x="1232789" y="-204"/>
                    <a:pt x="1252102" y="-321"/>
                    <a:pt x="1271297" y="738"/>
                  </a:cubicBezTo>
                  <a:cubicBezTo>
                    <a:pt x="1301444" y="2505"/>
                    <a:pt x="1331591" y="3565"/>
                    <a:pt x="1361503" y="7804"/>
                  </a:cubicBezTo>
                  <a:cubicBezTo>
                    <a:pt x="1400011" y="13221"/>
                    <a:pt x="1438401" y="19109"/>
                    <a:pt x="1475261" y="31357"/>
                  </a:cubicBezTo>
                  <a:cubicBezTo>
                    <a:pt x="1488804" y="35832"/>
                    <a:pt x="1501522" y="39364"/>
                    <a:pt x="1516124" y="36067"/>
                  </a:cubicBezTo>
                  <a:cubicBezTo>
                    <a:pt x="1526488" y="33712"/>
                    <a:pt x="1537322" y="36774"/>
                    <a:pt x="1547449" y="39836"/>
                  </a:cubicBezTo>
                  <a:cubicBezTo>
                    <a:pt x="1573239" y="47843"/>
                    <a:pt x="1598911" y="56204"/>
                    <a:pt x="1624466" y="65272"/>
                  </a:cubicBezTo>
                  <a:cubicBezTo>
                    <a:pt x="1651080" y="74693"/>
                    <a:pt x="1677577" y="84350"/>
                    <a:pt x="1703720" y="94830"/>
                  </a:cubicBezTo>
                  <a:cubicBezTo>
                    <a:pt x="1757184" y="116381"/>
                    <a:pt x="1809588" y="140287"/>
                    <a:pt x="1859990" y="168432"/>
                  </a:cubicBezTo>
                  <a:cubicBezTo>
                    <a:pt x="1895201" y="188098"/>
                    <a:pt x="1929470" y="209531"/>
                    <a:pt x="1962443" y="232848"/>
                  </a:cubicBezTo>
                  <a:cubicBezTo>
                    <a:pt x="1998479" y="258284"/>
                    <a:pt x="2032630" y="285841"/>
                    <a:pt x="2063601" y="316930"/>
                  </a:cubicBezTo>
                  <a:cubicBezTo>
                    <a:pt x="2083503" y="336832"/>
                    <a:pt x="2102816" y="357558"/>
                    <a:pt x="2118478" y="381228"/>
                  </a:cubicBezTo>
                  <a:cubicBezTo>
                    <a:pt x="2122953" y="388058"/>
                    <a:pt x="2128724" y="394064"/>
                    <a:pt x="2132139" y="401719"/>
                  </a:cubicBezTo>
                  <a:cubicBezTo>
                    <a:pt x="2135907" y="410198"/>
                    <a:pt x="2140971" y="417263"/>
                    <a:pt x="2149214" y="423152"/>
                  </a:cubicBezTo>
                  <a:cubicBezTo>
                    <a:pt x="2162639" y="432690"/>
                    <a:pt x="2172296" y="446469"/>
                    <a:pt x="2183719" y="458363"/>
                  </a:cubicBezTo>
                  <a:cubicBezTo>
                    <a:pt x="2187487" y="462366"/>
                    <a:pt x="2190667" y="466841"/>
                    <a:pt x="2194199" y="470963"/>
                  </a:cubicBezTo>
                  <a:cubicBezTo>
                    <a:pt x="2193140" y="474260"/>
                    <a:pt x="2194317" y="475674"/>
                    <a:pt x="2197732" y="475438"/>
                  </a:cubicBezTo>
                  <a:cubicBezTo>
                    <a:pt x="2204327" y="483328"/>
                    <a:pt x="2210922" y="491218"/>
                    <a:pt x="2217516" y="498990"/>
                  </a:cubicBezTo>
                  <a:cubicBezTo>
                    <a:pt x="2215985" y="499815"/>
                    <a:pt x="2216810" y="500639"/>
                    <a:pt x="2217399" y="501463"/>
                  </a:cubicBezTo>
                  <a:cubicBezTo>
                    <a:pt x="2217987" y="502288"/>
                    <a:pt x="2218576" y="502170"/>
                    <a:pt x="2219047" y="501346"/>
                  </a:cubicBezTo>
                  <a:cubicBezTo>
                    <a:pt x="2220814" y="503701"/>
                    <a:pt x="2222698" y="506056"/>
                    <a:pt x="2224464" y="508411"/>
                  </a:cubicBezTo>
                  <a:cubicBezTo>
                    <a:pt x="2222933" y="509236"/>
                    <a:pt x="2223758" y="510178"/>
                    <a:pt x="2224464" y="511002"/>
                  </a:cubicBezTo>
                  <a:cubicBezTo>
                    <a:pt x="2225171" y="511827"/>
                    <a:pt x="2225760" y="511591"/>
                    <a:pt x="2226231" y="510767"/>
                  </a:cubicBezTo>
                  <a:cubicBezTo>
                    <a:pt x="2228704" y="513946"/>
                    <a:pt x="2231177" y="517126"/>
                    <a:pt x="2233768" y="520188"/>
                  </a:cubicBezTo>
                  <a:cubicBezTo>
                    <a:pt x="2232237" y="521012"/>
                    <a:pt x="2233061" y="521954"/>
                    <a:pt x="2233650" y="522778"/>
                  </a:cubicBezTo>
                  <a:cubicBezTo>
                    <a:pt x="2234239" y="523603"/>
                    <a:pt x="2234827" y="523485"/>
                    <a:pt x="2235416" y="522661"/>
                  </a:cubicBezTo>
                  <a:cubicBezTo>
                    <a:pt x="2236476" y="524192"/>
                    <a:pt x="2237654" y="525722"/>
                    <a:pt x="2238714" y="527253"/>
                  </a:cubicBezTo>
                  <a:cubicBezTo>
                    <a:pt x="2237065" y="527960"/>
                    <a:pt x="2237889" y="529020"/>
                    <a:pt x="2238596" y="529844"/>
                  </a:cubicBezTo>
                  <a:cubicBezTo>
                    <a:pt x="2239185" y="530669"/>
                    <a:pt x="2239891" y="530551"/>
                    <a:pt x="2240362" y="529609"/>
                  </a:cubicBezTo>
                  <a:cubicBezTo>
                    <a:pt x="2242129" y="531846"/>
                    <a:pt x="2243777" y="534201"/>
                    <a:pt x="2245544" y="536439"/>
                  </a:cubicBezTo>
                  <a:cubicBezTo>
                    <a:pt x="2244013" y="537263"/>
                    <a:pt x="2244837" y="538323"/>
                    <a:pt x="2245426" y="539147"/>
                  </a:cubicBezTo>
                  <a:cubicBezTo>
                    <a:pt x="2246015" y="539972"/>
                    <a:pt x="2246721" y="539972"/>
                    <a:pt x="2247310" y="539147"/>
                  </a:cubicBezTo>
                  <a:cubicBezTo>
                    <a:pt x="2248370" y="540678"/>
                    <a:pt x="2249312" y="542209"/>
                    <a:pt x="2250372" y="543622"/>
                  </a:cubicBezTo>
                  <a:cubicBezTo>
                    <a:pt x="2249430" y="543858"/>
                    <a:pt x="2249077" y="544564"/>
                    <a:pt x="2249665" y="545389"/>
                  </a:cubicBezTo>
                  <a:cubicBezTo>
                    <a:pt x="2250254" y="546331"/>
                    <a:pt x="2250961" y="547391"/>
                    <a:pt x="2252256" y="546095"/>
                  </a:cubicBezTo>
                  <a:cubicBezTo>
                    <a:pt x="2257791" y="552690"/>
                    <a:pt x="2262502" y="559756"/>
                    <a:pt x="2266741" y="567175"/>
                  </a:cubicBezTo>
                  <a:cubicBezTo>
                    <a:pt x="2265092" y="567999"/>
                    <a:pt x="2265917" y="568941"/>
                    <a:pt x="2266505" y="569883"/>
                  </a:cubicBezTo>
                  <a:cubicBezTo>
                    <a:pt x="2267094" y="570708"/>
                    <a:pt x="2267801" y="570590"/>
                    <a:pt x="2268390" y="569766"/>
                  </a:cubicBezTo>
                  <a:cubicBezTo>
                    <a:pt x="2269450" y="571296"/>
                    <a:pt x="2270509" y="572710"/>
                    <a:pt x="2271451" y="574241"/>
                  </a:cubicBezTo>
                  <a:cubicBezTo>
                    <a:pt x="2269803" y="575065"/>
                    <a:pt x="2270745" y="576007"/>
                    <a:pt x="2271451" y="576831"/>
                  </a:cubicBezTo>
                  <a:cubicBezTo>
                    <a:pt x="2272040" y="577656"/>
                    <a:pt x="2272747" y="577538"/>
                    <a:pt x="2273336" y="576596"/>
                  </a:cubicBezTo>
                  <a:cubicBezTo>
                    <a:pt x="2276751" y="582131"/>
                    <a:pt x="2280048" y="587548"/>
                    <a:pt x="2283463" y="593083"/>
                  </a:cubicBezTo>
                  <a:cubicBezTo>
                    <a:pt x="2281815" y="593671"/>
                    <a:pt x="2282639" y="594731"/>
                    <a:pt x="2283228" y="595556"/>
                  </a:cubicBezTo>
                  <a:cubicBezTo>
                    <a:pt x="2283816" y="596380"/>
                    <a:pt x="2284405" y="596262"/>
                    <a:pt x="2284994" y="595438"/>
                  </a:cubicBezTo>
                  <a:cubicBezTo>
                    <a:pt x="2286054" y="597086"/>
                    <a:pt x="2287232" y="598735"/>
                    <a:pt x="2288292" y="600502"/>
                  </a:cubicBezTo>
                  <a:cubicBezTo>
                    <a:pt x="2287585" y="603917"/>
                    <a:pt x="2287820" y="606625"/>
                    <a:pt x="2292178" y="606861"/>
                  </a:cubicBezTo>
                  <a:cubicBezTo>
                    <a:pt x="2293237" y="608509"/>
                    <a:pt x="2294415" y="610276"/>
                    <a:pt x="2295475" y="611924"/>
                  </a:cubicBezTo>
                  <a:cubicBezTo>
                    <a:pt x="2293826" y="612396"/>
                    <a:pt x="2294533" y="613338"/>
                    <a:pt x="2295004" y="614162"/>
                  </a:cubicBezTo>
                  <a:cubicBezTo>
                    <a:pt x="2295475" y="614986"/>
                    <a:pt x="2296064" y="614986"/>
                    <a:pt x="2296653" y="614162"/>
                  </a:cubicBezTo>
                  <a:cubicBezTo>
                    <a:pt x="2297830" y="615928"/>
                    <a:pt x="2299008" y="617695"/>
                    <a:pt x="2300185" y="619344"/>
                  </a:cubicBezTo>
                  <a:cubicBezTo>
                    <a:pt x="2300185" y="624172"/>
                    <a:pt x="2301245" y="628293"/>
                    <a:pt x="2306191" y="630295"/>
                  </a:cubicBezTo>
                  <a:cubicBezTo>
                    <a:pt x="2307251" y="632062"/>
                    <a:pt x="2308311" y="633946"/>
                    <a:pt x="2309489" y="635712"/>
                  </a:cubicBezTo>
                  <a:cubicBezTo>
                    <a:pt x="2308664" y="639010"/>
                    <a:pt x="2309135" y="641601"/>
                    <a:pt x="2313257" y="642189"/>
                  </a:cubicBezTo>
                  <a:cubicBezTo>
                    <a:pt x="2317614" y="650079"/>
                    <a:pt x="2322089" y="657969"/>
                    <a:pt x="2326446" y="665860"/>
                  </a:cubicBezTo>
                  <a:cubicBezTo>
                    <a:pt x="2324798" y="666331"/>
                    <a:pt x="2325269" y="667390"/>
                    <a:pt x="2325858" y="668333"/>
                  </a:cubicBezTo>
                  <a:cubicBezTo>
                    <a:pt x="2326446" y="669157"/>
                    <a:pt x="2327035" y="669039"/>
                    <a:pt x="2327624" y="668215"/>
                  </a:cubicBezTo>
                  <a:cubicBezTo>
                    <a:pt x="2330215" y="673161"/>
                    <a:pt x="2332923" y="678107"/>
                    <a:pt x="2335514" y="682935"/>
                  </a:cubicBezTo>
                  <a:cubicBezTo>
                    <a:pt x="2338223" y="694005"/>
                    <a:pt x="2342933" y="704250"/>
                    <a:pt x="2350588" y="712964"/>
                  </a:cubicBezTo>
                  <a:cubicBezTo>
                    <a:pt x="2352001" y="716144"/>
                    <a:pt x="2353414" y="719206"/>
                    <a:pt x="2354709" y="722385"/>
                  </a:cubicBezTo>
                  <a:cubicBezTo>
                    <a:pt x="2353061" y="722856"/>
                    <a:pt x="2353414" y="723916"/>
                    <a:pt x="2354003" y="724858"/>
                  </a:cubicBezTo>
                  <a:cubicBezTo>
                    <a:pt x="2354474" y="725683"/>
                    <a:pt x="2355180" y="725565"/>
                    <a:pt x="2355769" y="724741"/>
                  </a:cubicBezTo>
                  <a:cubicBezTo>
                    <a:pt x="2357065" y="727331"/>
                    <a:pt x="2358360" y="729922"/>
                    <a:pt x="2359538" y="732513"/>
                  </a:cubicBezTo>
                  <a:cubicBezTo>
                    <a:pt x="2358124" y="735457"/>
                    <a:pt x="2358242" y="737930"/>
                    <a:pt x="2362128" y="738872"/>
                  </a:cubicBezTo>
                  <a:cubicBezTo>
                    <a:pt x="2364955" y="743465"/>
                    <a:pt x="2366957" y="748411"/>
                    <a:pt x="2368488" y="753475"/>
                  </a:cubicBezTo>
                  <a:cubicBezTo>
                    <a:pt x="2366839" y="753946"/>
                    <a:pt x="2367545" y="754888"/>
                    <a:pt x="2368016" y="755594"/>
                  </a:cubicBezTo>
                  <a:cubicBezTo>
                    <a:pt x="2368488" y="756301"/>
                    <a:pt x="2369076" y="756183"/>
                    <a:pt x="2369547" y="755359"/>
                  </a:cubicBezTo>
                  <a:cubicBezTo>
                    <a:pt x="2370843" y="758538"/>
                    <a:pt x="2372020" y="761718"/>
                    <a:pt x="2373198" y="764898"/>
                  </a:cubicBezTo>
                  <a:cubicBezTo>
                    <a:pt x="2371667" y="765251"/>
                    <a:pt x="2372138" y="766311"/>
                    <a:pt x="2372491" y="767135"/>
                  </a:cubicBezTo>
                  <a:cubicBezTo>
                    <a:pt x="2372845" y="767959"/>
                    <a:pt x="2373434" y="768077"/>
                    <a:pt x="2374022" y="767371"/>
                  </a:cubicBezTo>
                  <a:cubicBezTo>
                    <a:pt x="2376613" y="772670"/>
                    <a:pt x="2379322" y="778087"/>
                    <a:pt x="2380735" y="783857"/>
                  </a:cubicBezTo>
                  <a:cubicBezTo>
                    <a:pt x="2378851" y="784917"/>
                    <a:pt x="2379675" y="786448"/>
                    <a:pt x="2380146" y="787861"/>
                  </a:cubicBezTo>
                  <a:cubicBezTo>
                    <a:pt x="2386505" y="805761"/>
                    <a:pt x="2392747" y="823661"/>
                    <a:pt x="2397457" y="842150"/>
                  </a:cubicBezTo>
                  <a:cubicBezTo>
                    <a:pt x="2397693" y="843092"/>
                    <a:pt x="2397104" y="845800"/>
                    <a:pt x="2399812" y="844505"/>
                  </a:cubicBezTo>
                  <a:cubicBezTo>
                    <a:pt x="2400401" y="847449"/>
                    <a:pt x="2401108" y="850511"/>
                    <a:pt x="2401696" y="853455"/>
                  </a:cubicBezTo>
                  <a:cubicBezTo>
                    <a:pt x="2401226" y="863700"/>
                    <a:pt x="2402403" y="868882"/>
                    <a:pt x="2407231" y="877832"/>
                  </a:cubicBezTo>
                  <a:cubicBezTo>
                    <a:pt x="2408880" y="889843"/>
                    <a:pt x="2408409" y="901973"/>
                    <a:pt x="2407467" y="913985"/>
                  </a:cubicBezTo>
                  <a:cubicBezTo>
                    <a:pt x="2405936" y="913278"/>
                    <a:pt x="2405583" y="914338"/>
                    <a:pt x="2405700" y="915516"/>
                  </a:cubicBezTo>
                  <a:cubicBezTo>
                    <a:pt x="2405818" y="916458"/>
                    <a:pt x="2406643" y="916575"/>
                    <a:pt x="2407231" y="915869"/>
                  </a:cubicBezTo>
                  <a:cubicBezTo>
                    <a:pt x="2407702" y="921875"/>
                    <a:pt x="2412177" y="925879"/>
                    <a:pt x="2414768" y="930825"/>
                  </a:cubicBezTo>
                  <a:cubicBezTo>
                    <a:pt x="2412648" y="933769"/>
                    <a:pt x="2415122" y="936006"/>
                    <a:pt x="2416299" y="938126"/>
                  </a:cubicBezTo>
                  <a:cubicBezTo>
                    <a:pt x="2421951" y="948018"/>
                    <a:pt x="2426309" y="958499"/>
                    <a:pt x="2429959" y="969215"/>
                  </a:cubicBezTo>
                  <a:cubicBezTo>
                    <a:pt x="2441382" y="1001835"/>
                    <a:pt x="2449626" y="1035162"/>
                    <a:pt x="2455043" y="1069313"/>
                  </a:cubicBezTo>
                  <a:cubicBezTo>
                    <a:pt x="2460107" y="1101933"/>
                    <a:pt x="2463522" y="1134553"/>
                    <a:pt x="2464935" y="1167409"/>
                  </a:cubicBezTo>
                  <a:cubicBezTo>
                    <a:pt x="2467526" y="1224288"/>
                    <a:pt x="2466112" y="1281050"/>
                    <a:pt x="2460695" y="1337693"/>
                  </a:cubicBezTo>
                  <a:cubicBezTo>
                    <a:pt x="2458458" y="1361128"/>
                    <a:pt x="2456456" y="1384562"/>
                    <a:pt x="2452805" y="1407762"/>
                  </a:cubicBezTo>
                  <a:cubicBezTo>
                    <a:pt x="2448095" y="1437084"/>
                    <a:pt x="2442442" y="1466289"/>
                    <a:pt x="2436201" y="1495495"/>
                  </a:cubicBezTo>
                  <a:cubicBezTo>
                    <a:pt x="2424307" y="1551549"/>
                    <a:pt x="2407702" y="1606191"/>
                    <a:pt x="2386858" y="1659537"/>
                  </a:cubicBezTo>
                  <a:cubicBezTo>
                    <a:pt x="2382854" y="1669783"/>
                    <a:pt x="2377437" y="1679439"/>
                    <a:pt x="2374258" y="1689920"/>
                  </a:cubicBezTo>
                  <a:cubicBezTo>
                    <a:pt x="2367192" y="1712766"/>
                    <a:pt x="2359773" y="1735376"/>
                    <a:pt x="2351530" y="1757869"/>
                  </a:cubicBezTo>
                  <a:cubicBezTo>
                    <a:pt x="2336338" y="1799557"/>
                    <a:pt x="2317732" y="1839713"/>
                    <a:pt x="2296770" y="1878811"/>
                  </a:cubicBezTo>
                  <a:cubicBezTo>
                    <a:pt x="2270509" y="1927917"/>
                    <a:pt x="2240598" y="1974787"/>
                    <a:pt x="2206800" y="2019183"/>
                  </a:cubicBezTo>
                  <a:cubicBezTo>
                    <a:pt x="2180892" y="2053334"/>
                    <a:pt x="2153218" y="2085719"/>
                    <a:pt x="2124013" y="2116926"/>
                  </a:cubicBezTo>
                  <a:cubicBezTo>
                    <a:pt x="2102580" y="2139772"/>
                    <a:pt x="2079381" y="2160969"/>
                    <a:pt x="2056300" y="2182284"/>
                  </a:cubicBezTo>
                  <a:cubicBezTo>
                    <a:pt x="2049116" y="2188996"/>
                    <a:pt x="2041580" y="2195238"/>
                    <a:pt x="2034043" y="2201361"/>
                  </a:cubicBezTo>
                  <a:cubicBezTo>
                    <a:pt x="2003307" y="2226327"/>
                    <a:pt x="1971982" y="2250350"/>
                    <a:pt x="1939009" y="2272372"/>
                  </a:cubicBezTo>
                  <a:cubicBezTo>
                    <a:pt x="1916869" y="2287210"/>
                    <a:pt x="1894377" y="2301577"/>
                    <a:pt x="1871060" y="2314413"/>
                  </a:cubicBezTo>
                  <a:cubicBezTo>
                    <a:pt x="1842915" y="2329958"/>
                    <a:pt x="1814181" y="2344089"/>
                    <a:pt x="1784740" y="2356808"/>
                  </a:cubicBezTo>
                  <a:cubicBezTo>
                    <a:pt x="1750825" y="2371410"/>
                    <a:pt x="1716438" y="2384011"/>
                    <a:pt x="1680638" y="2393078"/>
                  </a:cubicBezTo>
                  <a:cubicBezTo>
                    <a:pt x="1658970" y="2398495"/>
                    <a:pt x="1637066" y="2402735"/>
                    <a:pt x="1615163" y="2406739"/>
                  </a:cubicBezTo>
                  <a:cubicBezTo>
                    <a:pt x="1602562" y="2409094"/>
                    <a:pt x="1590433" y="2410271"/>
                    <a:pt x="1578303" y="2404854"/>
                  </a:cubicBezTo>
                  <a:cubicBezTo>
                    <a:pt x="1575006" y="2403324"/>
                    <a:pt x="1571237" y="2401675"/>
                    <a:pt x="1567116" y="2402381"/>
                  </a:cubicBezTo>
                  <a:cubicBezTo>
                    <a:pt x="1564407" y="2400615"/>
                    <a:pt x="1561581" y="2399791"/>
                    <a:pt x="1558401" y="2400733"/>
                  </a:cubicBezTo>
                  <a:cubicBezTo>
                    <a:pt x="1557106" y="2399673"/>
                    <a:pt x="1556517" y="2399908"/>
                    <a:pt x="1556870" y="2401675"/>
                  </a:cubicBezTo>
                  <a:cubicBezTo>
                    <a:pt x="1554986" y="2402735"/>
                    <a:pt x="1553220" y="2403795"/>
                    <a:pt x="1551335" y="2404854"/>
                  </a:cubicBezTo>
                  <a:cubicBezTo>
                    <a:pt x="1550158" y="2404030"/>
                    <a:pt x="1549687" y="2404383"/>
                    <a:pt x="1549569" y="2405679"/>
                  </a:cubicBezTo>
                  <a:cubicBezTo>
                    <a:pt x="1542974" y="2409447"/>
                    <a:pt x="1536262" y="2413098"/>
                    <a:pt x="1529667" y="2416866"/>
                  </a:cubicBezTo>
                  <a:cubicBezTo>
                    <a:pt x="1525545" y="2417455"/>
                    <a:pt x="1521895" y="2418750"/>
                    <a:pt x="1519304" y="2422283"/>
                  </a:cubicBezTo>
                  <a:cubicBezTo>
                    <a:pt x="1511532" y="2426641"/>
                    <a:pt x="1503995" y="2431587"/>
                    <a:pt x="1495398" y="2434059"/>
                  </a:cubicBezTo>
                  <a:cubicBezTo>
                    <a:pt x="1493514" y="2431822"/>
                    <a:pt x="1491983" y="2433942"/>
                    <a:pt x="1490335" y="2434531"/>
                  </a:cubicBezTo>
                  <a:cubicBezTo>
                    <a:pt x="1475732" y="2439947"/>
                    <a:pt x="1461365" y="2446424"/>
                    <a:pt x="1446292" y="2450899"/>
                  </a:cubicBezTo>
                  <a:cubicBezTo>
                    <a:pt x="1422268" y="2457965"/>
                    <a:pt x="1398127" y="2464678"/>
                    <a:pt x="1373279" y="2468328"/>
                  </a:cubicBezTo>
                  <a:cubicBezTo>
                    <a:pt x="1369982" y="2468799"/>
                    <a:pt x="1365860" y="2468564"/>
                    <a:pt x="1363858" y="2472568"/>
                  </a:cubicBezTo>
                  <a:cubicBezTo>
                    <a:pt x="1360207" y="2473157"/>
                    <a:pt x="1356675" y="2473745"/>
                    <a:pt x="1353024" y="2474334"/>
                  </a:cubicBezTo>
                  <a:cubicBezTo>
                    <a:pt x="1343485" y="2470801"/>
                    <a:pt x="1334653" y="2474099"/>
                    <a:pt x="1325703" y="2476925"/>
                  </a:cubicBezTo>
                  <a:cubicBezTo>
                    <a:pt x="1325821" y="2477278"/>
                    <a:pt x="1326056" y="2477631"/>
                    <a:pt x="1326174" y="2477985"/>
                  </a:cubicBezTo>
                  <a:cubicBezTo>
                    <a:pt x="1323348" y="2478338"/>
                    <a:pt x="1320639" y="2478809"/>
                    <a:pt x="1317931" y="2479162"/>
                  </a:cubicBezTo>
                  <a:cubicBezTo>
                    <a:pt x="1309687" y="2476807"/>
                    <a:pt x="1304977" y="2476925"/>
                    <a:pt x="1297911" y="2480105"/>
                  </a:cubicBezTo>
                  <a:cubicBezTo>
                    <a:pt x="1289903" y="2481518"/>
                    <a:pt x="1281778" y="2480929"/>
                    <a:pt x="1273652" y="2481164"/>
                  </a:cubicBezTo>
                  <a:cubicBezTo>
                    <a:pt x="1272710" y="2479751"/>
                    <a:pt x="1271297" y="2479516"/>
                    <a:pt x="1269648" y="2479634"/>
                  </a:cubicBezTo>
                  <a:cubicBezTo>
                    <a:pt x="1249982" y="2480575"/>
                    <a:pt x="1230198" y="2480222"/>
                    <a:pt x="1210532" y="2479751"/>
                  </a:cubicBezTo>
                  <a:cubicBezTo>
                    <a:pt x="1208647" y="2479751"/>
                    <a:pt x="1206645" y="2479280"/>
                    <a:pt x="1205350" y="2481282"/>
                  </a:cubicBezTo>
                  <a:cubicBezTo>
                    <a:pt x="1196400" y="2480929"/>
                    <a:pt x="1187450" y="2480575"/>
                    <a:pt x="1178618" y="2480222"/>
                  </a:cubicBezTo>
                  <a:cubicBezTo>
                    <a:pt x="1178500" y="2477160"/>
                    <a:pt x="1176027" y="2477867"/>
                    <a:pt x="1174379" y="2477867"/>
                  </a:cubicBezTo>
                  <a:cubicBezTo>
                    <a:pt x="1164133" y="2477749"/>
                    <a:pt x="1154123" y="2476572"/>
                    <a:pt x="1143996" y="2475394"/>
                  </a:cubicBezTo>
                  <a:cubicBezTo>
                    <a:pt x="1134339" y="2474334"/>
                    <a:pt x="1124565" y="2470566"/>
                    <a:pt x="1114555" y="2474099"/>
                  </a:cubicBezTo>
                  <a:cubicBezTo>
                    <a:pt x="1110787" y="2473628"/>
                    <a:pt x="1106901" y="2473274"/>
                    <a:pt x="1103132" y="2472803"/>
                  </a:cubicBezTo>
                  <a:cubicBezTo>
                    <a:pt x="1104781" y="2471508"/>
                    <a:pt x="1103250" y="2470919"/>
                    <a:pt x="1102426" y="2470919"/>
                  </a:cubicBezTo>
                  <a:cubicBezTo>
                    <a:pt x="1101484" y="2470919"/>
                    <a:pt x="1099482" y="2469388"/>
                    <a:pt x="1099835" y="2472215"/>
                  </a:cubicBezTo>
                  <a:cubicBezTo>
                    <a:pt x="1096891" y="2471626"/>
                    <a:pt x="1094065" y="2471037"/>
                    <a:pt x="1091238" y="2470566"/>
                  </a:cubicBezTo>
                  <a:cubicBezTo>
                    <a:pt x="1091592" y="2470330"/>
                    <a:pt x="1092063" y="2469859"/>
                    <a:pt x="1092181" y="2469859"/>
                  </a:cubicBezTo>
                  <a:cubicBezTo>
                    <a:pt x="1093240" y="2470919"/>
                    <a:pt x="1093123" y="2469270"/>
                    <a:pt x="1091709" y="2468917"/>
                  </a:cubicBezTo>
                  <a:cubicBezTo>
                    <a:pt x="1089825" y="2468446"/>
                    <a:pt x="1087588" y="2466326"/>
                    <a:pt x="1085939" y="2469506"/>
                  </a:cubicBezTo>
                  <a:cubicBezTo>
                    <a:pt x="1082406" y="2469035"/>
                    <a:pt x="1078991" y="2468446"/>
                    <a:pt x="1075458" y="2467975"/>
                  </a:cubicBezTo>
                  <a:cubicBezTo>
                    <a:pt x="1076283" y="2467504"/>
                    <a:pt x="1076283" y="2466915"/>
                    <a:pt x="1075341" y="2466562"/>
                  </a:cubicBezTo>
                  <a:cubicBezTo>
                    <a:pt x="1074634" y="2466326"/>
                    <a:pt x="1073221" y="2465738"/>
                    <a:pt x="1073692" y="2467622"/>
                  </a:cubicBezTo>
                  <a:cubicBezTo>
                    <a:pt x="1070395" y="2467033"/>
                    <a:pt x="1066979" y="2466326"/>
                    <a:pt x="1063682" y="2465738"/>
                  </a:cubicBezTo>
                  <a:cubicBezTo>
                    <a:pt x="1064506" y="2465266"/>
                    <a:pt x="1064624" y="2464678"/>
                    <a:pt x="1063682" y="2464207"/>
                  </a:cubicBezTo>
                  <a:cubicBezTo>
                    <a:pt x="1062976" y="2463853"/>
                    <a:pt x="1061562" y="2463264"/>
                    <a:pt x="1061916" y="2465149"/>
                  </a:cubicBezTo>
                  <a:cubicBezTo>
                    <a:pt x="1057794" y="2464442"/>
                    <a:pt x="1053790" y="2463853"/>
                    <a:pt x="1049668" y="2463147"/>
                  </a:cubicBezTo>
                  <a:cubicBezTo>
                    <a:pt x="1050493" y="2462676"/>
                    <a:pt x="1050493" y="2462087"/>
                    <a:pt x="1049551" y="2461734"/>
                  </a:cubicBezTo>
                  <a:cubicBezTo>
                    <a:pt x="1048844" y="2461498"/>
                    <a:pt x="1047431" y="2460909"/>
                    <a:pt x="1047902" y="2462794"/>
                  </a:cubicBezTo>
                  <a:cubicBezTo>
                    <a:pt x="1036714" y="2460556"/>
                    <a:pt x="1025527" y="2458319"/>
                    <a:pt x="1014340" y="2456081"/>
                  </a:cubicBezTo>
                  <a:cubicBezTo>
                    <a:pt x="1015164" y="2455610"/>
                    <a:pt x="1015164" y="2455021"/>
                    <a:pt x="1014340" y="2454668"/>
                  </a:cubicBezTo>
                  <a:cubicBezTo>
                    <a:pt x="1013633" y="2454315"/>
                    <a:pt x="1012338" y="2453608"/>
                    <a:pt x="1012455" y="2455492"/>
                  </a:cubicBezTo>
                  <a:cubicBezTo>
                    <a:pt x="1009865" y="2455021"/>
                    <a:pt x="1007392" y="2454432"/>
                    <a:pt x="1004919" y="2453961"/>
                  </a:cubicBezTo>
                  <a:cubicBezTo>
                    <a:pt x="1005743" y="2453490"/>
                    <a:pt x="1005743" y="2452784"/>
                    <a:pt x="1004919" y="2452548"/>
                  </a:cubicBezTo>
                  <a:cubicBezTo>
                    <a:pt x="1004094" y="2452313"/>
                    <a:pt x="1002799" y="2451606"/>
                    <a:pt x="1003152" y="2453608"/>
                  </a:cubicBezTo>
                  <a:cubicBezTo>
                    <a:pt x="999619" y="2452901"/>
                    <a:pt x="996087" y="2452313"/>
                    <a:pt x="992554" y="2451606"/>
                  </a:cubicBezTo>
                  <a:cubicBezTo>
                    <a:pt x="992789" y="2451253"/>
                    <a:pt x="993142" y="2450899"/>
                    <a:pt x="993025" y="2450546"/>
                  </a:cubicBezTo>
                  <a:cubicBezTo>
                    <a:pt x="993025" y="2450311"/>
                    <a:pt x="992554" y="2449957"/>
                    <a:pt x="992318" y="2449840"/>
                  </a:cubicBezTo>
                  <a:cubicBezTo>
                    <a:pt x="977480" y="2445836"/>
                    <a:pt x="962524" y="2441950"/>
                    <a:pt x="947686" y="2438063"/>
                  </a:cubicBezTo>
                  <a:cubicBezTo>
                    <a:pt x="947333" y="2437946"/>
                    <a:pt x="946626" y="2438888"/>
                    <a:pt x="946038" y="2439359"/>
                  </a:cubicBezTo>
                  <a:cubicBezTo>
                    <a:pt x="943565" y="2438770"/>
                    <a:pt x="941209" y="2438299"/>
                    <a:pt x="938736" y="2437710"/>
                  </a:cubicBezTo>
                  <a:cubicBezTo>
                    <a:pt x="933319" y="2433235"/>
                    <a:pt x="927549" y="2430291"/>
                    <a:pt x="920248" y="2432057"/>
                  </a:cubicBezTo>
                  <a:cubicBezTo>
                    <a:pt x="915890" y="2431469"/>
                    <a:pt x="911769" y="2430291"/>
                    <a:pt x="908118" y="2427936"/>
                  </a:cubicBezTo>
                  <a:cubicBezTo>
                    <a:pt x="908942" y="2424638"/>
                    <a:pt x="905881" y="2425581"/>
                    <a:pt x="904585" y="2425110"/>
                  </a:cubicBezTo>
                  <a:cubicBezTo>
                    <a:pt x="891160" y="2420164"/>
                    <a:pt x="877382" y="2416277"/>
                    <a:pt x="863722" y="2411802"/>
                  </a:cubicBezTo>
                  <a:cubicBezTo>
                    <a:pt x="854536" y="2408858"/>
                    <a:pt x="845940" y="2402735"/>
                    <a:pt x="835577" y="2403677"/>
                  </a:cubicBezTo>
                  <a:cubicBezTo>
                    <a:pt x="832279" y="2402264"/>
                    <a:pt x="828982" y="2400850"/>
                    <a:pt x="825685" y="2399555"/>
                  </a:cubicBezTo>
                  <a:cubicBezTo>
                    <a:pt x="819325" y="2395316"/>
                    <a:pt x="812849" y="2391194"/>
                    <a:pt x="804605" y="2392018"/>
                  </a:cubicBezTo>
                  <a:cubicBezTo>
                    <a:pt x="801308" y="2390723"/>
                    <a:pt x="798128" y="2389428"/>
                    <a:pt x="794949" y="2388250"/>
                  </a:cubicBezTo>
                  <a:cubicBezTo>
                    <a:pt x="789767" y="2383422"/>
                    <a:pt x="778815" y="2378829"/>
                    <a:pt x="771396" y="2378240"/>
                  </a:cubicBezTo>
                  <a:cubicBezTo>
                    <a:pt x="768334" y="2376945"/>
                    <a:pt x="765390" y="2375649"/>
                    <a:pt x="762329" y="2374236"/>
                  </a:cubicBezTo>
                  <a:cubicBezTo>
                    <a:pt x="759384" y="2368113"/>
                    <a:pt x="753850" y="2367995"/>
                    <a:pt x="748197" y="2368584"/>
                  </a:cubicBezTo>
                  <a:cubicBezTo>
                    <a:pt x="745724" y="2367288"/>
                    <a:pt x="743369" y="2366111"/>
                    <a:pt x="740896" y="2364815"/>
                  </a:cubicBezTo>
                  <a:cubicBezTo>
                    <a:pt x="741720" y="2364226"/>
                    <a:pt x="741720" y="2363520"/>
                    <a:pt x="740896" y="2363049"/>
                  </a:cubicBezTo>
                  <a:cubicBezTo>
                    <a:pt x="739954" y="2362460"/>
                    <a:pt x="738894" y="2361989"/>
                    <a:pt x="738423" y="2363638"/>
                  </a:cubicBezTo>
                  <a:cubicBezTo>
                    <a:pt x="731710" y="2361636"/>
                    <a:pt x="725822" y="2357867"/>
                    <a:pt x="719699" y="2354805"/>
                  </a:cubicBezTo>
                  <a:cubicBezTo>
                    <a:pt x="716872" y="2350802"/>
                    <a:pt x="713339" y="2348329"/>
                    <a:pt x="708158" y="2349506"/>
                  </a:cubicBezTo>
                  <a:cubicBezTo>
                    <a:pt x="705567" y="2348329"/>
                    <a:pt x="703094" y="2347151"/>
                    <a:pt x="700621" y="2345973"/>
                  </a:cubicBezTo>
                  <a:cubicBezTo>
                    <a:pt x="700150" y="2341616"/>
                    <a:pt x="697559" y="2341263"/>
                    <a:pt x="694026" y="2342440"/>
                  </a:cubicBezTo>
                  <a:cubicBezTo>
                    <a:pt x="691553" y="2341145"/>
                    <a:pt x="689080" y="2339850"/>
                    <a:pt x="686490" y="2338554"/>
                  </a:cubicBezTo>
                  <a:cubicBezTo>
                    <a:pt x="680602" y="2332902"/>
                    <a:pt x="666588" y="2325836"/>
                    <a:pt x="656460" y="2323245"/>
                  </a:cubicBezTo>
                  <a:cubicBezTo>
                    <a:pt x="653045" y="2321361"/>
                    <a:pt x="649748" y="2319477"/>
                    <a:pt x="646333" y="2317710"/>
                  </a:cubicBezTo>
                  <a:cubicBezTo>
                    <a:pt x="645862" y="2313236"/>
                    <a:pt x="643271" y="2313000"/>
                    <a:pt x="639738" y="2314178"/>
                  </a:cubicBezTo>
                  <a:cubicBezTo>
                    <a:pt x="635970" y="2313118"/>
                    <a:pt x="632908" y="2310998"/>
                    <a:pt x="629964" y="2308525"/>
                  </a:cubicBezTo>
                  <a:cubicBezTo>
                    <a:pt x="630788" y="2307936"/>
                    <a:pt x="630906" y="2307347"/>
                    <a:pt x="630082" y="2306759"/>
                  </a:cubicBezTo>
                  <a:cubicBezTo>
                    <a:pt x="629139" y="2306170"/>
                    <a:pt x="628080" y="2305581"/>
                    <a:pt x="627609" y="2307347"/>
                  </a:cubicBezTo>
                  <a:cubicBezTo>
                    <a:pt x="625253" y="2306052"/>
                    <a:pt x="623016" y="2304874"/>
                    <a:pt x="620661" y="2303579"/>
                  </a:cubicBezTo>
                  <a:cubicBezTo>
                    <a:pt x="621485" y="2303108"/>
                    <a:pt x="621603" y="2302519"/>
                    <a:pt x="620896" y="2301930"/>
                  </a:cubicBezTo>
                  <a:cubicBezTo>
                    <a:pt x="620072" y="2301341"/>
                    <a:pt x="619130" y="2300517"/>
                    <a:pt x="618423" y="2302166"/>
                  </a:cubicBezTo>
                  <a:cubicBezTo>
                    <a:pt x="615244" y="2300282"/>
                    <a:pt x="612064" y="2298397"/>
                    <a:pt x="608884" y="2296631"/>
                  </a:cubicBezTo>
                  <a:cubicBezTo>
                    <a:pt x="609709" y="2296160"/>
                    <a:pt x="609826" y="2295571"/>
                    <a:pt x="609120" y="2294982"/>
                  </a:cubicBezTo>
                  <a:cubicBezTo>
                    <a:pt x="608296" y="2294394"/>
                    <a:pt x="607353" y="2293569"/>
                    <a:pt x="606765" y="2295100"/>
                  </a:cubicBezTo>
                  <a:cubicBezTo>
                    <a:pt x="601230" y="2291685"/>
                    <a:pt x="595577" y="2288270"/>
                    <a:pt x="590042" y="2284855"/>
                  </a:cubicBezTo>
                  <a:cubicBezTo>
                    <a:pt x="590867" y="2284384"/>
                    <a:pt x="590985" y="2283677"/>
                    <a:pt x="590160" y="2283206"/>
                  </a:cubicBezTo>
                  <a:cubicBezTo>
                    <a:pt x="589336" y="2282617"/>
                    <a:pt x="588394" y="2281911"/>
                    <a:pt x="587805" y="2283559"/>
                  </a:cubicBezTo>
                  <a:cubicBezTo>
                    <a:pt x="586156" y="2282499"/>
                    <a:pt x="584625" y="2281322"/>
                    <a:pt x="583094" y="2280262"/>
                  </a:cubicBezTo>
                  <a:cubicBezTo>
                    <a:pt x="583919" y="2279791"/>
                    <a:pt x="584037" y="2279084"/>
                    <a:pt x="583212" y="2278496"/>
                  </a:cubicBezTo>
                  <a:cubicBezTo>
                    <a:pt x="582388" y="2277907"/>
                    <a:pt x="581328" y="2277200"/>
                    <a:pt x="580739" y="2278849"/>
                  </a:cubicBezTo>
                  <a:cubicBezTo>
                    <a:pt x="579091" y="2277789"/>
                    <a:pt x="577442" y="2276729"/>
                    <a:pt x="575911" y="2275669"/>
                  </a:cubicBezTo>
                  <a:cubicBezTo>
                    <a:pt x="576853" y="2275198"/>
                    <a:pt x="576971" y="2274609"/>
                    <a:pt x="576264" y="2273903"/>
                  </a:cubicBezTo>
                  <a:cubicBezTo>
                    <a:pt x="575440" y="2273196"/>
                    <a:pt x="574498" y="2272372"/>
                    <a:pt x="573791" y="2274021"/>
                  </a:cubicBezTo>
                  <a:cubicBezTo>
                    <a:pt x="572143" y="2272843"/>
                    <a:pt x="570494" y="2271783"/>
                    <a:pt x="568845" y="2270605"/>
                  </a:cubicBezTo>
                  <a:cubicBezTo>
                    <a:pt x="569670" y="2270252"/>
                    <a:pt x="569905" y="2269546"/>
                    <a:pt x="569199" y="2268957"/>
                  </a:cubicBezTo>
                  <a:cubicBezTo>
                    <a:pt x="568492" y="2268368"/>
                    <a:pt x="567550" y="2267544"/>
                    <a:pt x="566961" y="2269192"/>
                  </a:cubicBezTo>
                  <a:cubicBezTo>
                    <a:pt x="562722" y="2266719"/>
                    <a:pt x="558129" y="2264953"/>
                    <a:pt x="554831" y="2261067"/>
                  </a:cubicBezTo>
                  <a:cubicBezTo>
                    <a:pt x="555538" y="2260596"/>
                    <a:pt x="555656" y="2260007"/>
                    <a:pt x="554949" y="2259418"/>
                  </a:cubicBezTo>
                  <a:cubicBezTo>
                    <a:pt x="555303" y="2259771"/>
                    <a:pt x="554478" y="2259065"/>
                    <a:pt x="553772" y="2260478"/>
                  </a:cubicBezTo>
                  <a:close/>
                  <a:moveTo>
                    <a:pt x="94852" y="1462403"/>
                  </a:moveTo>
                  <a:cubicBezTo>
                    <a:pt x="95088" y="1473826"/>
                    <a:pt x="95677" y="1484307"/>
                    <a:pt x="96148" y="1494906"/>
                  </a:cubicBezTo>
                  <a:cubicBezTo>
                    <a:pt x="96736" y="1505622"/>
                    <a:pt x="101211" y="1515514"/>
                    <a:pt x="101565" y="1526113"/>
                  </a:cubicBezTo>
                  <a:cubicBezTo>
                    <a:pt x="101918" y="1537653"/>
                    <a:pt x="104273" y="1549194"/>
                    <a:pt x="107924" y="1559439"/>
                  </a:cubicBezTo>
                  <a:cubicBezTo>
                    <a:pt x="115696" y="1581461"/>
                    <a:pt x="118405" y="1604896"/>
                    <a:pt x="128061" y="1626446"/>
                  </a:cubicBezTo>
                  <a:cubicBezTo>
                    <a:pt x="133714" y="1639164"/>
                    <a:pt x="137364" y="1652943"/>
                    <a:pt x="142664" y="1666014"/>
                  </a:cubicBezTo>
                  <a:cubicBezTo>
                    <a:pt x="154793" y="1696515"/>
                    <a:pt x="166805" y="1727133"/>
                    <a:pt x="182114" y="1756338"/>
                  </a:cubicBezTo>
                  <a:cubicBezTo>
                    <a:pt x="203547" y="1797201"/>
                    <a:pt x="224155" y="1838654"/>
                    <a:pt x="250181" y="1876926"/>
                  </a:cubicBezTo>
                  <a:cubicBezTo>
                    <a:pt x="263370" y="1896357"/>
                    <a:pt x="275499" y="1916494"/>
                    <a:pt x="289749" y="1935219"/>
                  </a:cubicBezTo>
                  <a:cubicBezTo>
                    <a:pt x="302938" y="1952647"/>
                    <a:pt x="316716" y="1969723"/>
                    <a:pt x="330141" y="1987034"/>
                  </a:cubicBezTo>
                  <a:cubicBezTo>
                    <a:pt x="348041" y="2009998"/>
                    <a:pt x="369474" y="2029546"/>
                    <a:pt x="388787" y="2051214"/>
                  </a:cubicBezTo>
                  <a:cubicBezTo>
                    <a:pt x="399974" y="2063697"/>
                    <a:pt x="413517" y="2073825"/>
                    <a:pt x="426000" y="2085012"/>
                  </a:cubicBezTo>
                  <a:cubicBezTo>
                    <a:pt x="440838" y="2098437"/>
                    <a:pt x="457207" y="2109625"/>
                    <a:pt x="473576" y="2121047"/>
                  </a:cubicBezTo>
                  <a:cubicBezTo>
                    <a:pt x="484174" y="2128467"/>
                    <a:pt x="495833" y="2134237"/>
                    <a:pt x="506431" y="2141656"/>
                  </a:cubicBezTo>
                  <a:cubicBezTo>
                    <a:pt x="514675" y="2147544"/>
                    <a:pt x="522682" y="2148015"/>
                    <a:pt x="531868" y="2144953"/>
                  </a:cubicBezTo>
                  <a:cubicBezTo>
                    <a:pt x="546706" y="2140007"/>
                    <a:pt x="561544" y="2134943"/>
                    <a:pt x="577206" y="2132588"/>
                  </a:cubicBezTo>
                  <a:cubicBezTo>
                    <a:pt x="581446" y="2131999"/>
                    <a:pt x="585567" y="2130468"/>
                    <a:pt x="589454" y="2128584"/>
                  </a:cubicBezTo>
                  <a:cubicBezTo>
                    <a:pt x="606882" y="2120459"/>
                    <a:pt x="625489" y="2115866"/>
                    <a:pt x="643271" y="2108800"/>
                  </a:cubicBezTo>
                  <a:cubicBezTo>
                    <a:pt x="669061" y="2098555"/>
                    <a:pt x="694497" y="2087485"/>
                    <a:pt x="719699" y="2075945"/>
                  </a:cubicBezTo>
                  <a:cubicBezTo>
                    <a:pt x="747019" y="2063462"/>
                    <a:pt x="773045" y="2048153"/>
                    <a:pt x="799424" y="2033550"/>
                  </a:cubicBezTo>
                  <a:cubicBezTo>
                    <a:pt x="826744" y="2018359"/>
                    <a:pt x="853359" y="2001872"/>
                    <a:pt x="879266" y="1984208"/>
                  </a:cubicBezTo>
                  <a:cubicBezTo>
                    <a:pt x="886685" y="1979144"/>
                    <a:pt x="893516" y="1973020"/>
                    <a:pt x="901288" y="1968545"/>
                  </a:cubicBezTo>
                  <a:cubicBezTo>
                    <a:pt x="920012" y="1957947"/>
                    <a:pt x="937088" y="1944757"/>
                    <a:pt x="954163" y="1932039"/>
                  </a:cubicBezTo>
                  <a:cubicBezTo>
                    <a:pt x="974183" y="1917083"/>
                    <a:pt x="994085" y="1901892"/>
                    <a:pt x="1013398" y="1885876"/>
                  </a:cubicBezTo>
                  <a:cubicBezTo>
                    <a:pt x="1036714" y="1866446"/>
                    <a:pt x="1061209" y="1848428"/>
                    <a:pt x="1084055" y="1828173"/>
                  </a:cubicBezTo>
                  <a:cubicBezTo>
                    <a:pt x="1110080" y="1804974"/>
                    <a:pt x="1136341" y="1782128"/>
                    <a:pt x="1161778" y="1758340"/>
                  </a:cubicBezTo>
                  <a:cubicBezTo>
                    <a:pt x="1188039" y="1733727"/>
                    <a:pt x="1214653" y="1709586"/>
                    <a:pt x="1240325" y="1684385"/>
                  </a:cubicBezTo>
                  <a:cubicBezTo>
                    <a:pt x="1268588" y="1656711"/>
                    <a:pt x="1296380" y="1628566"/>
                    <a:pt x="1322877" y="1599125"/>
                  </a:cubicBezTo>
                  <a:cubicBezTo>
                    <a:pt x="1340659" y="1579341"/>
                    <a:pt x="1359736" y="1560735"/>
                    <a:pt x="1377165" y="1540597"/>
                  </a:cubicBezTo>
                  <a:cubicBezTo>
                    <a:pt x="1392945" y="1522344"/>
                    <a:pt x="1409903" y="1505269"/>
                    <a:pt x="1425801" y="1487133"/>
                  </a:cubicBezTo>
                  <a:cubicBezTo>
                    <a:pt x="1451120" y="1458282"/>
                    <a:pt x="1475732" y="1428959"/>
                    <a:pt x="1501169" y="1400107"/>
                  </a:cubicBezTo>
                  <a:cubicBezTo>
                    <a:pt x="1519775" y="1379028"/>
                    <a:pt x="1537204" y="1356771"/>
                    <a:pt x="1554986" y="1334985"/>
                  </a:cubicBezTo>
                  <a:cubicBezTo>
                    <a:pt x="1573357" y="1312610"/>
                    <a:pt x="1591610" y="1290117"/>
                    <a:pt x="1609863" y="1267625"/>
                  </a:cubicBezTo>
                  <a:cubicBezTo>
                    <a:pt x="1621757" y="1253022"/>
                    <a:pt x="1634476" y="1239126"/>
                    <a:pt x="1644956" y="1223581"/>
                  </a:cubicBezTo>
                  <a:cubicBezTo>
                    <a:pt x="1656850" y="1206035"/>
                    <a:pt x="1670864" y="1190255"/>
                    <a:pt x="1683700" y="1173533"/>
                  </a:cubicBezTo>
                  <a:cubicBezTo>
                    <a:pt x="1713494" y="1134789"/>
                    <a:pt x="1742581" y="1095338"/>
                    <a:pt x="1771786" y="1056241"/>
                  </a:cubicBezTo>
                  <a:cubicBezTo>
                    <a:pt x="1791453" y="1029863"/>
                    <a:pt x="1810883" y="1003366"/>
                    <a:pt x="1830079" y="976752"/>
                  </a:cubicBezTo>
                  <a:cubicBezTo>
                    <a:pt x="1838086" y="965682"/>
                    <a:pt x="1847154" y="955201"/>
                    <a:pt x="1854573" y="943896"/>
                  </a:cubicBezTo>
                  <a:cubicBezTo>
                    <a:pt x="1863288" y="930471"/>
                    <a:pt x="1872120" y="917046"/>
                    <a:pt x="1881423" y="903975"/>
                  </a:cubicBezTo>
                  <a:cubicBezTo>
                    <a:pt x="1900500" y="877125"/>
                    <a:pt x="1919578" y="850393"/>
                    <a:pt x="1938655" y="823543"/>
                  </a:cubicBezTo>
                  <a:cubicBezTo>
                    <a:pt x="1942895" y="817655"/>
                    <a:pt x="1943130" y="813416"/>
                    <a:pt x="1939126" y="807410"/>
                  </a:cubicBezTo>
                  <a:cubicBezTo>
                    <a:pt x="1937360" y="804819"/>
                    <a:pt x="1935123" y="802582"/>
                    <a:pt x="1932885" y="800344"/>
                  </a:cubicBezTo>
                  <a:cubicBezTo>
                    <a:pt x="1920991" y="787861"/>
                    <a:pt x="1908861" y="775732"/>
                    <a:pt x="1895201" y="764898"/>
                  </a:cubicBezTo>
                  <a:cubicBezTo>
                    <a:pt x="1876359" y="749824"/>
                    <a:pt x="1858695" y="733337"/>
                    <a:pt x="1838440" y="720030"/>
                  </a:cubicBezTo>
                  <a:cubicBezTo>
                    <a:pt x="1812650" y="703072"/>
                    <a:pt x="1787449" y="684937"/>
                    <a:pt x="1760481" y="669746"/>
                  </a:cubicBezTo>
                  <a:cubicBezTo>
                    <a:pt x="1754711" y="666448"/>
                    <a:pt x="1751296" y="666684"/>
                    <a:pt x="1745996" y="670923"/>
                  </a:cubicBezTo>
                  <a:cubicBezTo>
                    <a:pt x="1736222" y="678696"/>
                    <a:pt x="1727743" y="687999"/>
                    <a:pt x="1718322" y="696242"/>
                  </a:cubicBezTo>
                  <a:cubicBezTo>
                    <a:pt x="1695712" y="716262"/>
                    <a:pt x="1670864" y="733220"/>
                    <a:pt x="1645899" y="750060"/>
                  </a:cubicBezTo>
                  <a:cubicBezTo>
                    <a:pt x="1618107" y="768784"/>
                    <a:pt x="1588431" y="783740"/>
                    <a:pt x="1557695" y="796340"/>
                  </a:cubicBezTo>
                  <a:cubicBezTo>
                    <a:pt x="1528019" y="808470"/>
                    <a:pt x="1497754" y="819068"/>
                    <a:pt x="1466900" y="828371"/>
                  </a:cubicBezTo>
                  <a:cubicBezTo>
                    <a:pt x="1444407" y="835202"/>
                    <a:pt x="1421562" y="840030"/>
                    <a:pt x="1399069" y="846860"/>
                  </a:cubicBezTo>
                  <a:cubicBezTo>
                    <a:pt x="1383407" y="851571"/>
                    <a:pt x="1366449" y="852042"/>
                    <a:pt x="1350786" y="856752"/>
                  </a:cubicBezTo>
                  <a:cubicBezTo>
                    <a:pt x="1321464" y="865584"/>
                    <a:pt x="1290845" y="867822"/>
                    <a:pt x="1261169" y="874534"/>
                  </a:cubicBezTo>
                  <a:cubicBezTo>
                    <a:pt x="1247156" y="877714"/>
                    <a:pt x="1233024" y="880776"/>
                    <a:pt x="1218657" y="883013"/>
                  </a:cubicBezTo>
                  <a:cubicBezTo>
                    <a:pt x="1204055" y="885251"/>
                    <a:pt x="1189334" y="887724"/>
                    <a:pt x="1175085" y="891492"/>
                  </a:cubicBezTo>
                  <a:cubicBezTo>
                    <a:pt x="1158834" y="895849"/>
                    <a:pt x="1141876" y="896085"/>
                    <a:pt x="1125507" y="900913"/>
                  </a:cubicBezTo>
                  <a:cubicBezTo>
                    <a:pt x="1114791" y="904093"/>
                    <a:pt x="1104075" y="908332"/>
                    <a:pt x="1092652" y="909274"/>
                  </a:cubicBezTo>
                  <a:cubicBezTo>
                    <a:pt x="1081700" y="910098"/>
                    <a:pt x="1070983" y="912454"/>
                    <a:pt x="1060267" y="915044"/>
                  </a:cubicBezTo>
                  <a:cubicBezTo>
                    <a:pt x="1041661" y="919519"/>
                    <a:pt x="1022936" y="923641"/>
                    <a:pt x="1004565" y="929176"/>
                  </a:cubicBezTo>
                  <a:cubicBezTo>
                    <a:pt x="989492" y="933651"/>
                    <a:pt x="974065" y="936359"/>
                    <a:pt x="958991" y="940128"/>
                  </a:cubicBezTo>
                  <a:cubicBezTo>
                    <a:pt x="943447" y="944014"/>
                    <a:pt x="928491" y="949902"/>
                    <a:pt x="912946" y="953788"/>
                  </a:cubicBezTo>
                  <a:cubicBezTo>
                    <a:pt x="892102" y="959088"/>
                    <a:pt x="871847" y="966153"/>
                    <a:pt x="851592" y="973572"/>
                  </a:cubicBezTo>
                  <a:cubicBezTo>
                    <a:pt x="829924" y="981462"/>
                    <a:pt x="807785" y="988057"/>
                    <a:pt x="786116" y="995947"/>
                  </a:cubicBezTo>
                  <a:cubicBezTo>
                    <a:pt x="767039" y="1002895"/>
                    <a:pt x="748433" y="1010903"/>
                    <a:pt x="729591" y="1018440"/>
                  </a:cubicBezTo>
                  <a:cubicBezTo>
                    <a:pt x="713575" y="1024917"/>
                    <a:pt x="696853" y="1029980"/>
                    <a:pt x="681897" y="1038341"/>
                  </a:cubicBezTo>
                  <a:cubicBezTo>
                    <a:pt x="666117" y="1047174"/>
                    <a:pt x="649277" y="1053768"/>
                    <a:pt x="632908" y="1061070"/>
                  </a:cubicBezTo>
                  <a:cubicBezTo>
                    <a:pt x="598521" y="1076496"/>
                    <a:pt x="566019" y="1095338"/>
                    <a:pt x="532574" y="1112649"/>
                  </a:cubicBezTo>
                  <a:cubicBezTo>
                    <a:pt x="525273" y="1116418"/>
                    <a:pt x="517148" y="1118655"/>
                    <a:pt x="510671" y="1123837"/>
                  </a:cubicBezTo>
                  <a:cubicBezTo>
                    <a:pt x="499837" y="1132434"/>
                    <a:pt x="486765" y="1137026"/>
                    <a:pt x="475224" y="1144445"/>
                  </a:cubicBezTo>
                  <a:cubicBezTo>
                    <a:pt x="468041" y="1149038"/>
                    <a:pt x="461328" y="1154808"/>
                    <a:pt x="453556" y="1158341"/>
                  </a:cubicBezTo>
                  <a:cubicBezTo>
                    <a:pt x="434007" y="1167291"/>
                    <a:pt x="416108" y="1179185"/>
                    <a:pt x="398797" y="1191432"/>
                  </a:cubicBezTo>
                  <a:cubicBezTo>
                    <a:pt x="380661" y="1204268"/>
                    <a:pt x="361113" y="1215103"/>
                    <a:pt x="343331" y="1228410"/>
                  </a:cubicBezTo>
                  <a:cubicBezTo>
                    <a:pt x="337442" y="1232767"/>
                    <a:pt x="331554" y="1237477"/>
                    <a:pt x="325195" y="1241364"/>
                  </a:cubicBezTo>
                  <a:cubicBezTo>
                    <a:pt x="307531" y="1252316"/>
                    <a:pt x="291397" y="1265505"/>
                    <a:pt x="274204" y="1277163"/>
                  </a:cubicBezTo>
                  <a:cubicBezTo>
                    <a:pt x="259013" y="1287526"/>
                    <a:pt x="244881" y="1299420"/>
                    <a:pt x="230279" y="1310372"/>
                  </a:cubicBezTo>
                  <a:cubicBezTo>
                    <a:pt x="214970" y="1321795"/>
                    <a:pt x="200249" y="1334278"/>
                    <a:pt x="185058" y="1345819"/>
                  </a:cubicBezTo>
                  <a:cubicBezTo>
                    <a:pt x="161388" y="1363719"/>
                    <a:pt x="138778" y="1383149"/>
                    <a:pt x="115343" y="1401285"/>
                  </a:cubicBezTo>
                  <a:cubicBezTo>
                    <a:pt x="104744" y="1409528"/>
                    <a:pt x="98267" y="1419891"/>
                    <a:pt x="96383" y="1433787"/>
                  </a:cubicBezTo>
                  <a:cubicBezTo>
                    <a:pt x="94852" y="1443679"/>
                    <a:pt x="95559" y="1453453"/>
                    <a:pt x="94852" y="1462403"/>
                  </a:cubicBezTo>
                  <a:close/>
                  <a:moveTo>
                    <a:pt x="1241621" y="2410978"/>
                  </a:moveTo>
                  <a:cubicBezTo>
                    <a:pt x="1276478" y="2411449"/>
                    <a:pt x="1312514" y="2408387"/>
                    <a:pt x="1348667" y="2402381"/>
                  </a:cubicBezTo>
                  <a:cubicBezTo>
                    <a:pt x="1376459" y="2397671"/>
                    <a:pt x="1403544" y="2391547"/>
                    <a:pt x="1430394" y="2383186"/>
                  </a:cubicBezTo>
                  <a:cubicBezTo>
                    <a:pt x="1454417" y="2375649"/>
                    <a:pt x="1476910" y="2364580"/>
                    <a:pt x="1499285" y="2353746"/>
                  </a:cubicBezTo>
                  <a:cubicBezTo>
                    <a:pt x="1523544" y="2342087"/>
                    <a:pt x="1546507" y="2327485"/>
                    <a:pt x="1568293" y="2311587"/>
                  </a:cubicBezTo>
                  <a:cubicBezTo>
                    <a:pt x="1594201" y="2292745"/>
                    <a:pt x="1621168" y="2275081"/>
                    <a:pt x="1644956" y="2253412"/>
                  </a:cubicBezTo>
                  <a:cubicBezTo>
                    <a:pt x="1655084" y="2244227"/>
                    <a:pt x="1666978" y="2236808"/>
                    <a:pt x="1676163" y="2226916"/>
                  </a:cubicBezTo>
                  <a:cubicBezTo>
                    <a:pt x="1687586" y="2214668"/>
                    <a:pt x="1699834" y="2203246"/>
                    <a:pt x="1711492" y="2191352"/>
                  </a:cubicBezTo>
                  <a:cubicBezTo>
                    <a:pt x="1726801" y="2175689"/>
                    <a:pt x="1742581" y="2160380"/>
                    <a:pt x="1756006" y="2143187"/>
                  </a:cubicBezTo>
                  <a:cubicBezTo>
                    <a:pt x="1779794" y="2112686"/>
                    <a:pt x="1804053" y="2082539"/>
                    <a:pt x="1824897" y="2049684"/>
                  </a:cubicBezTo>
                  <a:cubicBezTo>
                    <a:pt x="1842090" y="2022598"/>
                    <a:pt x="1857164" y="1994335"/>
                    <a:pt x="1873180" y="1966543"/>
                  </a:cubicBezTo>
                  <a:cubicBezTo>
                    <a:pt x="1877066" y="1959713"/>
                    <a:pt x="1881423" y="1953118"/>
                    <a:pt x="1884249" y="1945817"/>
                  </a:cubicBezTo>
                  <a:cubicBezTo>
                    <a:pt x="1893906" y="1920616"/>
                    <a:pt x="1906860" y="1896828"/>
                    <a:pt x="1916516" y="1871627"/>
                  </a:cubicBezTo>
                  <a:cubicBezTo>
                    <a:pt x="1931707" y="1832177"/>
                    <a:pt x="1947488" y="1792962"/>
                    <a:pt x="1958557" y="1752098"/>
                  </a:cubicBezTo>
                  <a:cubicBezTo>
                    <a:pt x="1962797" y="1736318"/>
                    <a:pt x="1967978" y="1720774"/>
                    <a:pt x="1973042" y="1705229"/>
                  </a:cubicBezTo>
                  <a:cubicBezTo>
                    <a:pt x="1982816" y="1675435"/>
                    <a:pt x="1987527" y="1644581"/>
                    <a:pt x="1996830" y="1614670"/>
                  </a:cubicBezTo>
                  <a:cubicBezTo>
                    <a:pt x="2001776" y="1599008"/>
                    <a:pt x="2003778" y="1581814"/>
                    <a:pt x="2007311" y="1565327"/>
                  </a:cubicBezTo>
                  <a:cubicBezTo>
                    <a:pt x="2014023" y="1533178"/>
                    <a:pt x="2021089" y="1501147"/>
                    <a:pt x="2027448" y="1468998"/>
                  </a:cubicBezTo>
                  <a:cubicBezTo>
                    <a:pt x="2029332" y="1459459"/>
                    <a:pt x="2031688" y="1449920"/>
                    <a:pt x="2033101" y="1440264"/>
                  </a:cubicBezTo>
                  <a:cubicBezTo>
                    <a:pt x="2036516" y="1415769"/>
                    <a:pt x="2042639" y="1391981"/>
                    <a:pt x="2046526" y="1367605"/>
                  </a:cubicBezTo>
                  <a:cubicBezTo>
                    <a:pt x="2050176" y="1344406"/>
                    <a:pt x="2055475" y="1321560"/>
                    <a:pt x="2059126" y="1298361"/>
                  </a:cubicBezTo>
                  <a:cubicBezTo>
                    <a:pt x="2060657" y="1288940"/>
                    <a:pt x="2063954" y="1280225"/>
                    <a:pt x="2065956" y="1271040"/>
                  </a:cubicBezTo>
                  <a:cubicBezTo>
                    <a:pt x="2073022" y="1237831"/>
                    <a:pt x="2077968" y="1204151"/>
                    <a:pt x="2087271" y="1171413"/>
                  </a:cubicBezTo>
                  <a:cubicBezTo>
                    <a:pt x="2092688" y="1152218"/>
                    <a:pt x="2095868" y="1132551"/>
                    <a:pt x="2101403" y="1113356"/>
                  </a:cubicBezTo>
                  <a:cubicBezTo>
                    <a:pt x="2107880" y="1090746"/>
                    <a:pt x="2113297" y="1067782"/>
                    <a:pt x="2121422" y="1045761"/>
                  </a:cubicBezTo>
                  <a:cubicBezTo>
                    <a:pt x="2126840" y="1031276"/>
                    <a:pt x="2124484" y="1019028"/>
                    <a:pt x="2115652" y="1007135"/>
                  </a:cubicBezTo>
                  <a:cubicBezTo>
                    <a:pt x="2113768" y="1004661"/>
                    <a:pt x="2111884" y="1002188"/>
                    <a:pt x="2110117" y="999480"/>
                  </a:cubicBezTo>
                  <a:cubicBezTo>
                    <a:pt x="2093042" y="972277"/>
                    <a:pt x="2072198" y="948018"/>
                    <a:pt x="2050176" y="924819"/>
                  </a:cubicBezTo>
                  <a:cubicBezTo>
                    <a:pt x="2037576" y="911512"/>
                    <a:pt x="2025446" y="897733"/>
                    <a:pt x="2012139" y="885251"/>
                  </a:cubicBezTo>
                  <a:cubicBezTo>
                    <a:pt x="2005073" y="878656"/>
                    <a:pt x="1998361" y="871355"/>
                    <a:pt x="1990471" y="865702"/>
                  </a:cubicBezTo>
                  <a:cubicBezTo>
                    <a:pt x="1984583" y="861580"/>
                    <a:pt x="1981756" y="861934"/>
                    <a:pt x="1977870" y="867704"/>
                  </a:cubicBezTo>
                  <a:cubicBezTo>
                    <a:pt x="1973513" y="874299"/>
                    <a:pt x="1968096" y="879951"/>
                    <a:pt x="1963268" y="886075"/>
                  </a:cubicBezTo>
                  <a:cubicBezTo>
                    <a:pt x="1941717" y="913278"/>
                    <a:pt x="1920520" y="940834"/>
                    <a:pt x="1899323" y="968391"/>
                  </a:cubicBezTo>
                  <a:cubicBezTo>
                    <a:pt x="1887429" y="983935"/>
                    <a:pt x="1875535" y="999480"/>
                    <a:pt x="1863876" y="1015142"/>
                  </a:cubicBezTo>
                  <a:cubicBezTo>
                    <a:pt x="1852453" y="1030451"/>
                    <a:pt x="1841148" y="1046114"/>
                    <a:pt x="1829254" y="1060952"/>
                  </a:cubicBezTo>
                  <a:cubicBezTo>
                    <a:pt x="1816536" y="1076850"/>
                    <a:pt x="1804878" y="1093572"/>
                    <a:pt x="1792395" y="1109588"/>
                  </a:cubicBezTo>
                  <a:cubicBezTo>
                    <a:pt x="1775908" y="1130903"/>
                    <a:pt x="1759421" y="1152453"/>
                    <a:pt x="1743759" y="1174357"/>
                  </a:cubicBezTo>
                  <a:cubicBezTo>
                    <a:pt x="1722679" y="1203915"/>
                    <a:pt x="1699127" y="1231943"/>
                    <a:pt x="1677812" y="1261383"/>
                  </a:cubicBezTo>
                  <a:cubicBezTo>
                    <a:pt x="1658264" y="1288351"/>
                    <a:pt x="1637537" y="1314258"/>
                    <a:pt x="1617518" y="1340873"/>
                  </a:cubicBezTo>
                  <a:cubicBezTo>
                    <a:pt x="1587842" y="1380205"/>
                    <a:pt x="1556164" y="1418007"/>
                    <a:pt x="1525428" y="1456633"/>
                  </a:cubicBezTo>
                  <a:cubicBezTo>
                    <a:pt x="1504231" y="1483247"/>
                    <a:pt x="1483033" y="1509744"/>
                    <a:pt x="1460305" y="1535180"/>
                  </a:cubicBezTo>
                  <a:cubicBezTo>
                    <a:pt x="1450649" y="1546015"/>
                    <a:pt x="1440875" y="1556731"/>
                    <a:pt x="1431924" y="1568154"/>
                  </a:cubicBezTo>
                  <a:cubicBezTo>
                    <a:pt x="1410021" y="1596299"/>
                    <a:pt x="1384937" y="1621618"/>
                    <a:pt x="1360914" y="1647879"/>
                  </a:cubicBezTo>
                  <a:cubicBezTo>
                    <a:pt x="1346665" y="1663423"/>
                    <a:pt x="1331473" y="1678261"/>
                    <a:pt x="1317577" y="1694159"/>
                  </a:cubicBezTo>
                  <a:cubicBezTo>
                    <a:pt x="1302622" y="1711235"/>
                    <a:pt x="1286135" y="1726780"/>
                    <a:pt x="1270237" y="1742795"/>
                  </a:cubicBezTo>
                  <a:cubicBezTo>
                    <a:pt x="1251866" y="1761402"/>
                    <a:pt x="1231611" y="1778242"/>
                    <a:pt x="1213005" y="1796612"/>
                  </a:cubicBezTo>
                  <a:cubicBezTo>
                    <a:pt x="1198520" y="1810862"/>
                    <a:pt x="1182622" y="1823580"/>
                    <a:pt x="1168137" y="1837947"/>
                  </a:cubicBezTo>
                  <a:cubicBezTo>
                    <a:pt x="1154477" y="1851372"/>
                    <a:pt x="1138461" y="1862088"/>
                    <a:pt x="1123976" y="1874689"/>
                  </a:cubicBezTo>
                  <a:cubicBezTo>
                    <a:pt x="1108903" y="1887643"/>
                    <a:pt x="1092887" y="1899654"/>
                    <a:pt x="1076871" y="1911431"/>
                  </a:cubicBezTo>
                  <a:cubicBezTo>
                    <a:pt x="1068157" y="1917908"/>
                    <a:pt x="1058972" y="1924267"/>
                    <a:pt x="1050846" y="1931215"/>
                  </a:cubicBezTo>
                  <a:cubicBezTo>
                    <a:pt x="1036126" y="1943698"/>
                    <a:pt x="1020228" y="1954296"/>
                    <a:pt x="1004448" y="1965012"/>
                  </a:cubicBezTo>
                  <a:cubicBezTo>
                    <a:pt x="979600" y="1981970"/>
                    <a:pt x="954516" y="1998810"/>
                    <a:pt x="928962" y="2014826"/>
                  </a:cubicBezTo>
                  <a:cubicBezTo>
                    <a:pt x="899404" y="2033315"/>
                    <a:pt x="868668" y="2049566"/>
                    <a:pt x="838050" y="2066052"/>
                  </a:cubicBezTo>
                  <a:cubicBezTo>
                    <a:pt x="827333" y="2071823"/>
                    <a:pt x="816028" y="2076533"/>
                    <a:pt x="805430" y="2082304"/>
                  </a:cubicBezTo>
                  <a:cubicBezTo>
                    <a:pt x="781170" y="2095257"/>
                    <a:pt x="756205" y="2106445"/>
                    <a:pt x="731122" y="2117397"/>
                  </a:cubicBezTo>
                  <a:cubicBezTo>
                    <a:pt x="712515" y="2125640"/>
                    <a:pt x="693438" y="2132706"/>
                    <a:pt x="674360" y="2139889"/>
                  </a:cubicBezTo>
                  <a:cubicBezTo>
                    <a:pt x="659051" y="2145778"/>
                    <a:pt x="643860" y="2152137"/>
                    <a:pt x="628080" y="2156847"/>
                  </a:cubicBezTo>
                  <a:cubicBezTo>
                    <a:pt x="611240" y="2161911"/>
                    <a:pt x="594400" y="2166975"/>
                    <a:pt x="578031" y="2173805"/>
                  </a:cubicBezTo>
                  <a:cubicBezTo>
                    <a:pt x="569199" y="2177456"/>
                    <a:pt x="568021" y="2181224"/>
                    <a:pt x="575322" y="2186759"/>
                  </a:cubicBezTo>
                  <a:cubicBezTo>
                    <a:pt x="590278" y="2198064"/>
                    <a:pt x="605351" y="2209251"/>
                    <a:pt x="620896" y="2219615"/>
                  </a:cubicBezTo>
                  <a:cubicBezTo>
                    <a:pt x="646097" y="2236219"/>
                    <a:pt x="672123" y="2251410"/>
                    <a:pt x="699090" y="2264953"/>
                  </a:cubicBezTo>
                  <a:cubicBezTo>
                    <a:pt x="721818" y="2276376"/>
                    <a:pt x="744193" y="2288623"/>
                    <a:pt x="767746" y="2298280"/>
                  </a:cubicBezTo>
                  <a:cubicBezTo>
                    <a:pt x="784115" y="2304874"/>
                    <a:pt x="800366" y="2311705"/>
                    <a:pt x="816381" y="2318770"/>
                  </a:cubicBezTo>
                  <a:cubicBezTo>
                    <a:pt x="834635" y="2326896"/>
                    <a:pt x="853359" y="2333962"/>
                    <a:pt x="872083" y="2340556"/>
                  </a:cubicBezTo>
                  <a:cubicBezTo>
                    <a:pt x="893045" y="2347975"/>
                    <a:pt x="914006" y="2355748"/>
                    <a:pt x="935557" y="2361636"/>
                  </a:cubicBezTo>
                  <a:cubicBezTo>
                    <a:pt x="954752" y="2366935"/>
                    <a:pt x="973829" y="2372705"/>
                    <a:pt x="993142" y="2377651"/>
                  </a:cubicBezTo>
                  <a:cubicBezTo>
                    <a:pt x="1007156" y="2381302"/>
                    <a:pt x="1021523" y="2383657"/>
                    <a:pt x="1035419" y="2387543"/>
                  </a:cubicBezTo>
                  <a:cubicBezTo>
                    <a:pt x="1052377" y="2392254"/>
                    <a:pt x="1069806" y="2395198"/>
                    <a:pt x="1086999" y="2398260"/>
                  </a:cubicBezTo>
                  <a:cubicBezTo>
                    <a:pt x="1104899" y="2401439"/>
                    <a:pt x="1123152" y="2400615"/>
                    <a:pt x="1141405" y="2405208"/>
                  </a:cubicBezTo>
                  <a:cubicBezTo>
                    <a:pt x="1162014" y="2410271"/>
                    <a:pt x="1184035" y="2409683"/>
                    <a:pt x="1205468" y="2410978"/>
                  </a:cubicBezTo>
                  <a:cubicBezTo>
                    <a:pt x="1217244" y="2411567"/>
                    <a:pt x="1228667" y="2410978"/>
                    <a:pt x="1241621" y="2410978"/>
                  </a:cubicBezTo>
                  <a:close/>
                  <a:moveTo>
                    <a:pt x="74008" y="1191550"/>
                  </a:moveTo>
                  <a:cubicBezTo>
                    <a:pt x="72124" y="1225583"/>
                    <a:pt x="75539" y="1260794"/>
                    <a:pt x="79190" y="1295888"/>
                  </a:cubicBezTo>
                  <a:cubicBezTo>
                    <a:pt x="80132" y="1305544"/>
                    <a:pt x="79543" y="1315554"/>
                    <a:pt x="83076" y="1324975"/>
                  </a:cubicBezTo>
                  <a:cubicBezTo>
                    <a:pt x="86491" y="1334043"/>
                    <a:pt x="89200" y="1335338"/>
                    <a:pt x="96501" y="1329567"/>
                  </a:cubicBezTo>
                  <a:cubicBezTo>
                    <a:pt x="105804" y="1322384"/>
                    <a:pt x="114636" y="1314612"/>
                    <a:pt x="123822" y="1307193"/>
                  </a:cubicBezTo>
                  <a:cubicBezTo>
                    <a:pt x="140897" y="1293415"/>
                    <a:pt x="158091" y="1279872"/>
                    <a:pt x="175166" y="1266094"/>
                  </a:cubicBezTo>
                  <a:cubicBezTo>
                    <a:pt x="186707" y="1256790"/>
                    <a:pt x="197894" y="1247134"/>
                    <a:pt x="210377" y="1238773"/>
                  </a:cubicBezTo>
                  <a:cubicBezTo>
                    <a:pt x="227217" y="1227468"/>
                    <a:pt x="242997" y="1214514"/>
                    <a:pt x="259602" y="1202855"/>
                  </a:cubicBezTo>
                  <a:cubicBezTo>
                    <a:pt x="276206" y="1191197"/>
                    <a:pt x="293164" y="1180009"/>
                    <a:pt x="310593" y="1169293"/>
                  </a:cubicBezTo>
                  <a:cubicBezTo>
                    <a:pt x="332614" y="1155868"/>
                    <a:pt x="354165" y="1141501"/>
                    <a:pt x="377011" y="1129372"/>
                  </a:cubicBezTo>
                  <a:cubicBezTo>
                    <a:pt x="386549" y="1124308"/>
                    <a:pt x="396206" y="1118891"/>
                    <a:pt x="405156" y="1112767"/>
                  </a:cubicBezTo>
                  <a:cubicBezTo>
                    <a:pt x="415754" y="1105348"/>
                    <a:pt x="427295" y="1099460"/>
                    <a:pt x="438718" y="1093690"/>
                  </a:cubicBezTo>
                  <a:cubicBezTo>
                    <a:pt x="453438" y="1086388"/>
                    <a:pt x="467687" y="1078263"/>
                    <a:pt x="482879" y="1071904"/>
                  </a:cubicBezTo>
                  <a:cubicBezTo>
                    <a:pt x="502310" y="1063896"/>
                    <a:pt x="520916" y="1054239"/>
                    <a:pt x="540111" y="1045525"/>
                  </a:cubicBezTo>
                  <a:cubicBezTo>
                    <a:pt x="554714" y="1038930"/>
                    <a:pt x="569552" y="1032924"/>
                    <a:pt x="584154" y="1026094"/>
                  </a:cubicBezTo>
                  <a:cubicBezTo>
                    <a:pt x="596990" y="1020088"/>
                    <a:pt x="609591" y="1013611"/>
                    <a:pt x="623016" y="1009372"/>
                  </a:cubicBezTo>
                  <a:cubicBezTo>
                    <a:pt x="645391" y="1002188"/>
                    <a:pt x="666823" y="992532"/>
                    <a:pt x="689080" y="985113"/>
                  </a:cubicBezTo>
                  <a:cubicBezTo>
                    <a:pt x="711691" y="977576"/>
                    <a:pt x="734301" y="969804"/>
                    <a:pt x="756911" y="962385"/>
                  </a:cubicBezTo>
                  <a:cubicBezTo>
                    <a:pt x="794124" y="950255"/>
                    <a:pt x="832044" y="941070"/>
                    <a:pt x="869139" y="928705"/>
                  </a:cubicBezTo>
                  <a:cubicBezTo>
                    <a:pt x="886568" y="922935"/>
                    <a:pt x="905410" y="922110"/>
                    <a:pt x="922367" y="914691"/>
                  </a:cubicBezTo>
                  <a:cubicBezTo>
                    <a:pt x="934732" y="909392"/>
                    <a:pt x="948628" y="910334"/>
                    <a:pt x="961229" y="905859"/>
                  </a:cubicBezTo>
                  <a:cubicBezTo>
                    <a:pt x="973476" y="901502"/>
                    <a:pt x="985723" y="897851"/>
                    <a:pt x="998677" y="896556"/>
                  </a:cubicBezTo>
                  <a:cubicBezTo>
                    <a:pt x="1002917" y="896085"/>
                    <a:pt x="1007392" y="895849"/>
                    <a:pt x="1011396" y="894318"/>
                  </a:cubicBezTo>
                  <a:cubicBezTo>
                    <a:pt x="1030238" y="887370"/>
                    <a:pt x="1049668" y="882778"/>
                    <a:pt x="1069452" y="880069"/>
                  </a:cubicBezTo>
                  <a:cubicBezTo>
                    <a:pt x="1080051" y="878656"/>
                    <a:pt x="1089590" y="873828"/>
                    <a:pt x="1100071" y="872061"/>
                  </a:cubicBezTo>
                  <a:cubicBezTo>
                    <a:pt x="1116204" y="869235"/>
                    <a:pt x="1132573" y="866526"/>
                    <a:pt x="1147882" y="861227"/>
                  </a:cubicBezTo>
                  <a:cubicBezTo>
                    <a:pt x="1167666" y="854397"/>
                    <a:pt x="1188746" y="854044"/>
                    <a:pt x="1208176" y="846507"/>
                  </a:cubicBezTo>
                  <a:cubicBezTo>
                    <a:pt x="1221366" y="841443"/>
                    <a:pt x="1235733" y="840736"/>
                    <a:pt x="1249158" y="836261"/>
                  </a:cubicBezTo>
                  <a:cubicBezTo>
                    <a:pt x="1272121" y="828607"/>
                    <a:pt x="1295909" y="824014"/>
                    <a:pt x="1318755" y="815771"/>
                  </a:cubicBezTo>
                  <a:cubicBezTo>
                    <a:pt x="1327234" y="812709"/>
                    <a:pt x="1336184" y="811296"/>
                    <a:pt x="1344780" y="808470"/>
                  </a:cubicBezTo>
                  <a:cubicBezTo>
                    <a:pt x="1368922" y="800462"/>
                    <a:pt x="1392945" y="791983"/>
                    <a:pt x="1417086" y="783975"/>
                  </a:cubicBezTo>
                  <a:cubicBezTo>
                    <a:pt x="1433102" y="778676"/>
                    <a:pt x="1448529" y="772081"/>
                    <a:pt x="1463838" y="765251"/>
                  </a:cubicBezTo>
                  <a:cubicBezTo>
                    <a:pt x="1479265" y="758421"/>
                    <a:pt x="1494338" y="750884"/>
                    <a:pt x="1509530" y="743700"/>
                  </a:cubicBezTo>
                  <a:cubicBezTo>
                    <a:pt x="1522484" y="737459"/>
                    <a:pt x="1536144" y="732277"/>
                    <a:pt x="1548156" y="724623"/>
                  </a:cubicBezTo>
                  <a:cubicBezTo>
                    <a:pt x="1566527" y="712729"/>
                    <a:pt x="1585604" y="702013"/>
                    <a:pt x="1603740" y="689647"/>
                  </a:cubicBezTo>
                  <a:cubicBezTo>
                    <a:pt x="1630354" y="671512"/>
                    <a:pt x="1655320" y="651493"/>
                    <a:pt x="1679814" y="630766"/>
                  </a:cubicBezTo>
                  <a:cubicBezTo>
                    <a:pt x="1685938" y="625585"/>
                    <a:pt x="1685702" y="621463"/>
                    <a:pt x="1679579" y="616399"/>
                  </a:cubicBezTo>
                  <a:cubicBezTo>
                    <a:pt x="1661914" y="601561"/>
                    <a:pt x="1641895" y="589785"/>
                    <a:pt x="1622935" y="576714"/>
                  </a:cubicBezTo>
                  <a:cubicBezTo>
                    <a:pt x="1605977" y="565055"/>
                    <a:pt x="1588666" y="553632"/>
                    <a:pt x="1570413" y="543505"/>
                  </a:cubicBezTo>
                  <a:cubicBezTo>
                    <a:pt x="1547685" y="530904"/>
                    <a:pt x="1526959" y="514653"/>
                    <a:pt x="1502582" y="504996"/>
                  </a:cubicBezTo>
                  <a:cubicBezTo>
                    <a:pt x="1500462" y="504172"/>
                    <a:pt x="1498460" y="502759"/>
                    <a:pt x="1496694" y="501228"/>
                  </a:cubicBezTo>
                  <a:cubicBezTo>
                    <a:pt x="1492454" y="497460"/>
                    <a:pt x="1487626" y="494515"/>
                    <a:pt x="1482445" y="493102"/>
                  </a:cubicBezTo>
                  <a:cubicBezTo>
                    <a:pt x="1468313" y="489216"/>
                    <a:pt x="1456772" y="480031"/>
                    <a:pt x="1443465" y="474378"/>
                  </a:cubicBezTo>
                  <a:cubicBezTo>
                    <a:pt x="1424388" y="466370"/>
                    <a:pt x="1406488" y="455889"/>
                    <a:pt x="1387293" y="447882"/>
                  </a:cubicBezTo>
                  <a:cubicBezTo>
                    <a:pt x="1375045" y="442700"/>
                    <a:pt x="1362327" y="438461"/>
                    <a:pt x="1350669" y="432455"/>
                  </a:cubicBezTo>
                  <a:cubicBezTo>
                    <a:pt x="1332062" y="422916"/>
                    <a:pt x="1311925" y="417852"/>
                    <a:pt x="1292730" y="410080"/>
                  </a:cubicBezTo>
                  <a:cubicBezTo>
                    <a:pt x="1276125" y="403250"/>
                    <a:pt x="1258696" y="398304"/>
                    <a:pt x="1241856" y="392180"/>
                  </a:cubicBezTo>
                  <a:cubicBezTo>
                    <a:pt x="1220070" y="384408"/>
                    <a:pt x="1197460" y="379933"/>
                    <a:pt x="1175792" y="372161"/>
                  </a:cubicBezTo>
                  <a:cubicBezTo>
                    <a:pt x="1166017" y="368628"/>
                    <a:pt x="1155772" y="368392"/>
                    <a:pt x="1145998" y="365566"/>
                  </a:cubicBezTo>
                  <a:cubicBezTo>
                    <a:pt x="1128687" y="360620"/>
                    <a:pt x="1111729" y="354261"/>
                    <a:pt x="1093711" y="352730"/>
                  </a:cubicBezTo>
                  <a:cubicBezTo>
                    <a:pt x="1081817" y="351788"/>
                    <a:pt x="1070983" y="346606"/>
                    <a:pt x="1059325" y="345075"/>
                  </a:cubicBezTo>
                  <a:cubicBezTo>
                    <a:pt x="1041896" y="342838"/>
                    <a:pt x="1024585" y="340011"/>
                    <a:pt x="1007156" y="337656"/>
                  </a:cubicBezTo>
                  <a:cubicBezTo>
                    <a:pt x="989374" y="335301"/>
                    <a:pt x="971474" y="334241"/>
                    <a:pt x="953692" y="331062"/>
                  </a:cubicBezTo>
                  <a:cubicBezTo>
                    <a:pt x="927549" y="326351"/>
                    <a:pt x="900581" y="328117"/>
                    <a:pt x="874085" y="325880"/>
                  </a:cubicBezTo>
                  <a:cubicBezTo>
                    <a:pt x="834163" y="322700"/>
                    <a:pt x="794242" y="328824"/>
                    <a:pt x="754203" y="328235"/>
                  </a:cubicBezTo>
                  <a:cubicBezTo>
                    <a:pt x="752319" y="328235"/>
                    <a:pt x="750317" y="328824"/>
                    <a:pt x="748433" y="329177"/>
                  </a:cubicBezTo>
                  <a:cubicBezTo>
                    <a:pt x="733477" y="332239"/>
                    <a:pt x="718639" y="335890"/>
                    <a:pt x="703094" y="335065"/>
                  </a:cubicBezTo>
                  <a:cubicBezTo>
                    <a:pt x="699090" y="334830"/>
                    <a:pt x="695322" y="335772"/>
                    <a:pt x="691553" y="337067"/>
                  </a:cubicBezTo>
                  <a:cubicBezTo>
                    <a:pt x="685901" y="338952"/>
                    <a:pt x="680130" y="339658"/>
                    <a:pt x="674125" y="339540"/>
                  </a:cubicBezTo>
                  <a:cubicBezTo>
                    <a:pt x="665881" y="339423"/>
                    <a:pt x="657873" y="340954"/>
                    <a:pt x="649748" y="342838"/>
                  </a:cubicBezTo>
                  <a:cubicBezTo>
                    <a:pt x="639385" y="345193"/>
                    <a:pt x="629493" y="349197"/>
                    <a:pt x="619130" y="350846"/>
                  </a:cubicBezTo>
                  <a:cubicBezTo>
                    <a:pt x="601819" y="353672"/>
                    <a:pt x="584743" y="356380"/>
                    <a:pt x="567903" y="361915"/>
                  </a:cubicBezTo>
                  <a:cubicBezTo>
                    <a:pt x="548708" y="368274"/>
                    <a:pt x="528571" y="371925"/>
                    <a:pt x="509258" y="378520"/>
                  </a:cubicBezTo>
                  <a:cubicBezTo>
                    <a:pt x="484056" y="387116"/>
                    <a:pt x="458738" y="395242"/>
                    <a:pt x="435538" y="408667"/>
                  </a:cubicBezTo>
                  <a:cubicBezTo>
                    <a:pt x="404449" y="426567"/>
                    <a:pt x="376775" y="448942"/>
                    <a:pt x="350279" y="472847"/>
                  </a:cubicBezTo>
                  <a:cubicBezTo>
                    <a:pt x="329081" y="492042"/>
                    <a:pt x="309768" y="513240"/>
                    <a:pt x="292222" y="535850"/>
                  </a:cubicBezTo>
                  <a:cubicBezTo>
                    <a:pt x="283272" y="547273"/>
                    <a:pt x="274086" y="558578"/>
                    <a:pt x="266079" y="570590"/>
                  </a:cubicBezTo>
                  <a:cubicBezTo>
                    <a:pt x="252889" y="590374"/>
                    <a:pt x="239346" y="609923"/>
                    <a:pt x="227335" y="630649"/>
                  </a:cubicBezTo>
                  <a:cubicBezTo>
                    <a:pt x="208140" y="663504"/>
                    <a:pt x="190004" y="696949"/>
                    <a:pt x="174695" y="731806"/>
                  </a:cubicBezTo>
                  <a:cubicBezTo>
                    <a:pt x="163861" y="756419"/>
                    <a:pt x="153733" y="781384"/>
                    <a:pt x="143841" y="806468"/>
                  </a:cubicBezTo>
                  <a:cubicBezTo>
                    <a:pt x="135009" y="828725"/>
                    <a:pt x="128886" y="851806"/>
                    <a:pt x="121113" y="874299"/>
                  </a:cubicBezTo>
                  <a:cubicBezTo>
                    <a:pt x="111810" y="901266"/>
                    <a:pt x="106746" y="929529"/>
                    <a:pt x="97796" y="956614"/>
                  </a:cubicBezTo>
                  <a:cubicBezTo>
                    <a:pt x="96265" y="961089"/>
                    <a:pt x="95206" y="965800"/>
                    <a:pt x="94852" y="970393"/>
                  </a:cubicBezTo>
                  <a:cubicBezTo>
                    <a:pt x="93321" y="993121"/>
                    <a:pt x="86844" y="1015025"/>
                    <a:pt x="83312" y="1037399"/>
                  </a:cubicBezTo>
                  <a:cubicBezTo>
                    <a:pt x="79779" y="1059539"/>
                    <a:pt x="77777" y="1081678"/>
                    <a:pt x="76010" y="1103817"/>
                  </a:cubicBezTo>
                  <a:cubicBezTo>
                    <a:pt x="74126" y="1132905"/>
                    <a:pt x="72831" y="1161521"/>
                    <a:pt x="74008" y="1191550"/>
                  </a:cubicBezTo>
                  <a:close/>
                  <a:moveTo>
                    <a:pt x="2309253" y="1369724"/>
                  </a:moveTo>
                  <a:cubicBezTo>
                    <a:pt x="2303012" y="1364661"/>
                    <a:pt x="2304660" y="1357242"/>
                    <a:pt x="2302776" y="1351236"/>
                  </a:cubicBezTo>
                  <a:cubicBezTo>
                    <a:pt x="2289351" y="1307310"/>
                    <a:pt x="2274396" y="1263974"/>
                    <a:pt x="2253905" y="1222757"/>
                  </a:cubicBezTo>
                  <a:cubicBezTo>
                    <a:pt x="2246486" y="1207801"/>
                    <a:pt x="2240009" y="1192257"/>
                    <a:pt x="2231766" y="1177654"/>
                  </a:cubicBezTo>
                  <a:cubicBezTo>
                    <a:pt x="2220931" y="1158459"/>
                    <a:pt x="2209037" y="1139853"/>
                    <a:pt x="2197261" y="1121246"/>
                  </a:cubicBezTo>
                  <a:cubicBezTo>
                    <a:pt x="2191255" y="1111707"/>
                    <a:pt x="2186663" y="1101344"/>
                    <a:pt x="2178773" y="1092983"/>
                  </a:cubicBezTo>
                  <a:cubicBezTo>
                    <a:pt x="2174062" y="1087919"/>
                    <a:pt x="2170529" y="1087684"/>
                    <a:pt x="2167232" y="1093690"/>
                  </a:cubicBezTo>
                  <a:cubicBezTo>
                    <a:pt x="2166290" y="1095338"/>
                    <a:pt x="2165937" y="1097340"/>
                    <a:pt x="2165230" y="1099225"/>
                  </a:cubicBezTo>
                  <a:cubicBezTo>
                    <a:pt x="2158871" y="1114769"/>
                    <a:pt x="2152276" y="1130314"/>
                    <a:pt x="2146388" y="1145976"/>
                  </a:cubicBezTo>
                  <a:cubicBezTo>
                    <a:pt x="2135554" y="1174828"/>
                    <a:pt x="2123660" y="1203326"/>
                    <a:pt x="2113768" y="1232649"/>
                  </a:cubicBezTo>
                  <a:cubicBezTo>
                    <a:pt x="2105054" y="1258557"/>
                    <a:pt x="2097046" y="1284700"/>
                    <a:pt x="2089391" y="1310961"/>
                  </a:cubicBezTo>
                  <a:cubicBezTo>
                    <a:pt x="2078439" y="1348056"/>
                    <a:pt x="2069371" y="1385622"/>
                    <a:pt x="2061246" y="1423542"/>
                  </a:cubicBezTo>
                  <a:cubicBezTo>
                    <a:pt x="2059479" y="1431550"/>
                    <a:pt x="2056535" y="1439322"/>
                    <a:pt x="2055005" y="1447330"/>
                  </a:cubicBezTo>
                  <a:cubicBezTo>
                    <a:pt x="2051236" y="1466525"/>
                    <a:pt x="2048057" y="1485720"/>
                    <a:pt x="2044524" y="1504915"/>
                  </a:cubicBezTo>
                  <a:cubicBezTo>
                    <a:pt x="2038989" y="1535298"/>
                    <a:pt x="2034278" y="1565798"/>
                    <a:pt x="2028272" y="1596063"/>
                  </a:cubicBezTo>
                  <a:cubicBezTo>
                    <a:pt x="2025564" y="1609488"/>
                    <a:pt x="2023798" y="1623149"/>
                    <a:pt x="2019911" y="1636338"/>
                  </a:cubicBezTo>
                  <a:cubicBezTo>
                    <a:pt x="2015554" y="1651294"/>
                    <a:pt x="2011903" y="1666485"/>
                    <a:pt x="2008371" y="1681794"/>
                  </a:cubicBezTo>
                  <a:cubicBezTo>
                    <a:pt x="2001776" y="1710293"/>
                    <a:pt x="1993650" y="1738556"/>
                    <a:pt x="1984347" y="1766230"/>
                  </a:cubicBezTo>
                  <a:cubicBezTo>
                    <a:pt x="1971040" y="1806151"/>
                    <a:pt x="1954671" y="1845131"/>
                    <a:pt x="1937595" y="1883639"/>
                  </a:cubicBezTo>
                  <a:cubicBezTo>
                    <a:pt x="1920638" y="1922029"/>
                    <a:pt x="1901560" y="1959124"/>
                    <a:pt x="1881187" y="1995631"/>
                  </a:cubicBezTo>
                  <a:cubicBezTo>
                    <a:pt x="1872120" y="2012000"/>
                    <a:pt x="1861403" y="2027426"/>
                    <a:pt x="1851629" y="2043324"/>
                  </a:cubicBezTo>
                  <a:cubicBezTo>
                    <a:pt x="1838675" y="2064404"/>
                    <a:pt x="1824426" y="2084423"/>
                    <a:pt x="1810648" y="2104796"/>
                  </a:cubicBezTo>
                  <a:cubicBezTo>
                    <a:pt x="1792512" y="2131646"/>
                    <a:pt x="1772140" y="2156965"/>
                    <a:pt x="1750942" y="2181577"/>
                  </a:cubicBezTo>
                  <a:cubicBezTo>
                    <a:pt x="1730334" y="2205719"/>
                    <a:pt x="1710314" y="2230331"/>
                    <a:pt x="1687469" y="2252470"/>
                  </a:cubicBezTo>
                  <a:cubicBezTo>
                    <a:pt x="1675692" y="2263893"/>
                    <a:pt x="1664269" y="2275905"/>
                    <a:pt x="1652140" y="2286974"/>
                  </a:cubicBezTo>
                  <a:cubicBezTo>
                    <a:pt x="1638479" y="2299340"/>
                    <a:pt x="1623995" y="2310645"/>
                    <a:pt x="1610217" y="2322892"/>
                  </a:cubicBezTo>
                  <a:cubicBezTo>
                    <a:pt x="1606566" y="2326189"/>
                    <a:pt x="1598558" y="2329251"/>
                    <a:pt x="1601738" y="2335022"/>
                  </a:cubicBezTo>
                  <a:cubicBezTo>
                    <a:pt x="1604799" y="2340439"/>
                    <a:pt x="1612572" y="2337848"/>
                    <a:pt x="1618107" y="2336670"/>
                  </a:cubicBezTo>
                  <a:cubicBezTo>
                    <a:pt x="1639068" y="2332195"/>
                    <a:pt x="1660383" y="2328662"/>
                    <a:pt x="1680638" y="2321361"/>
                  </a:cubicBezTo>
                  <a:cubicBezTo>
                    <a:pt x="1687233" y="2319006"/>
                    <a:pt x="1693945" y="2316415"/>
                    <a:pt x="1700776" y="2315120"/>
                  </a:cubicBezTo>
                  <a:cubicBezTo>
                    <a:pt x="1716674" y="2311822"/>
                    <a:pt x="1731158" y="2304403"/>
                    <a:pt x="1745879" y="2298397"/>
                  </a:cubicBezTo>
                  <a:cubicBezTo>
                    <a:pt x="1763425" y="2291096"/>
                    <a:pt x="1781089" y="2283677"/>
                    <a:pt x="1798165" y="2274727"/>
                  </a:cubicBezTo>
                  <a:cubicBezTo>
                    <a:pt x="1817243" y="2264717"/>
                    <a:pt x="1836556" y="2255061"/>
                    <a:pt x="1854926" y="2243991"/>
                  </a:cubicBezTo>
                  <a:cubicBezTo>
                    <a:pt x="1896614" y="2218672"/>
                    <a:pt x="1937124" y="2191352"/>
                    <a:pt x="1974573" y="2160027"/>
                  </a:cubicBezTo>
                  <a:cubicBezTo>
                    <a:pt x="1981756" y="2154021"/>
                    <a:pt x="1989411" y="2148368"/>
                    <a:pt x="1996359" y="2142245"/>
                  </a:cubicBezTo>
                  <a:cubicBezTo>
                    <a:pt x="2008253" y="2131646"/>
                    <a:pt x="2018851" y="2119281"/>
                    <a:pt x="2031216" y="2109389"/>
                  </a:cubicBezTo>
                  <a:cubicBezTo>
                    <a:pt x="2049352" y="2094904"/>
                    <a:pt x="2064072" y="2077004"/>
                    <a:pt x="2080323" y="2060635"/>
                  </a:cubicBezTo>
                  <a:cubicBezTo>
                    <a:pt x="2096928" y="2044031"/>
                    <a:pt x="2111413" y="2025425"/>
                    <a:pt x="2126840" y="2007760"/>
                  </a:cubicBezTo>
                  <a:cubicBezTo>
                    <a:pt x="2135318" y="1997986"/>
                    <a:pt x="2143091" y="1987505"/>
                    <a:pt x="2149332" y="1976318"/>
                  </a:cubicBezTo>
                  <a:cubicBezTo>
                    <a:pt x="2158400" y="1959831"/>
                    <a:pt x="2169940" y="1945111"/>
                    <a:pt x="2180892" y="1930155"/>
                  </a:cubicBezTo>
                  <a:cubicBezTo>
                    <a:pt x="2186192" y="1922971"/>
                    <a:pt x="2192080" y="1916141"/>
                    <a:pt x="2196084" y="1908133"/>
                  </a:cubicBezTo>
                  <a:cubicBezTo>
                    <a:pt x="2199616" y="1901068"/>
                    <a:pt x="2203620" y="1894473"/>
                    <a:pt x="2207624" y="1887878"/>
                  </a:cubicBezTo>
                  <a:cubicBezTo>
                    <a:pt x="2217399" y="1871627"/>
                    <a:pt x="2227644" y="1855611"/>
                    <a:pt x="2236476" y="1838771"/>
                  </a:cubicBezTo>
                  <a:cubicBezTo>
                    <a:pt x="2245544" y="1821696"/>
                    <a:pt x="2253669" y="1804032"/>
                    <a:pt x="2261442" y="1786249"/>
                  </a:cubicBezTo>
                  <a:cubicBezTo>
                    <a:pt x="2266270" y="1775298"/>
                    <a:pt x="2272629" y="1764699"/>
                    <a:pt x="2275926" y="1753629"/>
                  </a:cubicBezTo>
                  <a:cubicBezTo>
                    <a:pt x="2279695" y="1741029"/>
                    <a:pt x="2285347" y="1729253"/>
                    <a:pt x="2288998" y="1716534"/>
                  </a:cubicBezTo>
                  <a:cubicBezTo>
                    <a:pt x="2293355" y="1701343"/>
                    <a:pt x="2298890" y="1686387"/>
                    <a:pt x="2304660" y="1671549"/>
                  </a:cubicBezTo>
                  <a:cubicBezTo>
                    <a:pt x="2308547" y="1661539"/>
                    <a:pt x="2310549" y="1650352"/>
                    <a:pt x="2316319" y="1641166"/>
                  </a:cubicBezTo>
                  <a:cubicBezTo>
                    <a:pt x="2322325" y="1631510"/>
                    <a:pt x="2325387" y="1620558"/>
                    <a:pt x="2329508" y="1610430"/>
                  </a:cubicBezTo>
                  <a:cubicBezTo>
                    <a:pt x="2340342" y="1584052"/>
                    <a:pt x="2347997" y="1556378"/>
                    <a:pt x="2355298" y="1528703"/>
                  </a:cubicBezTo>
                  <a:cubicBezTo>
                    <a:pt x="2357653" y="1519636"/>
                    <a:pt x="2360244" y="1510568"/>
                    <a:pt x="2362482" y="1501383"/>
                  </a:cubicBezTo>
                  <a:cubicBezTo>
                    <a:pt x="2371549" y="1464170"/>
                    <a:pt x="2377084" y="1426133"/>
                    <a:pt x="2384150" y="1388566"/>
                  </a:cubicBezTo>
                  <a:cubicBezTo>
                    <a:pt x="2387330" y="1371609"/>
                    <a:pt x="2388272" y="1354298"/>
                    <a:pt x="2389802" y="1337222"/>
                  </a:cubicBezTo>
                  <a:cubicBezTo>
                    <a:pt x="2392864" y="1304131"/>
                    <a:pt x="2393689" y="1270686"/>
                    <a:pt x="2394984" y="1237477"/>
                  </a:cubicBezTo>
                  <a:cubicBezTo>
                    <a:pt x="2395573" y="1221462"/>
                    <a:pt x="2394395" y="1205328"/>
                    <a:pt x="2393689" y="1189313"/>
                  </a:cubicBezTo>
                  <a:cubicBezTo>
                    <a:pt x="2392747" y="1167409"/>
                    <a:pt x="2390038" y="1145623"/>
                    <a:pt x="2389802" y="1123601"/>
                  </a:cubicBezTo>
                  <a:cubicBezTo>
                    <a:pt x="2389685" y="1108881"/>
                    <a:pt x="2386623" y="1094043"/>
                    <a:pt x="2384268" y="1079440"/>
                  </a:cubicBezTo>
                  <a:cubicBezTo>
                    <a:pt x="2379675" y="1051766"/>
                    <a:pt x="2372374" y="1024563"/>
                    <a:pt x="2363659" y="997949"/>
                  </a:cubicBezTo>
                  <a:cubicBezTo>
                    <a:pt x="2361304" y="990766"/>
                    <a:pt x="2359891" y="982522"/>
                    <a:pt x="2353061" y="977341"/>
                  </a:cubicBezTo>
                  <a:cubicBezTo>
                    <a:pt x="2350941" y="975810"/>
                    <a:pt x="2351059" y="973337"/>
                    <a:pt x="2350588" y="970981"/>
                  </a:cubicBezTo>
                  <a:cubicBezTo>
                    <a:pt x="2349999" y="967331"/>
                    <a:pt x="2341167" y="952611"/>
                    <a:pt x="2339047" y="951551"/>
                  </a:cubicBezTo>
                  <a:cubicBezTo>
                    <a:pt x="2326682" y="945545"/>
                    <a:pt x="2315259" y="937890"/>
                    <a:pt x="2301599" y="934004"/>
                  </a:cubicBezTo>
                  <a:cubicBezTo>
                    <a:pt x="2273689" y="926114"/>
                    <a:pt x="2248135" y="935653"/>
                    <a:pt x="2230941" y="957792"/>
                  </a:cubicBezTo>
                  <a:cubicBezTo>
                    <a:pt x="2226702" y="963327"/>
                    <a:pt x="2223875" y="970157"/>
                    <a:pt x="2219401" y="975103"/>
                  </a:cubicBezTo>
                  <a:cubicBezTo>
                    <a:pt x="2209980" y="985466"/>
                    <a:pt x="2206918" y="998420"/>
                    <a:pt x="2202443" y="1010903"/>
                  </a:cubicBezTo>
                  <a:cubicBezTo>
                    <a:pt x="2200676" y="1015849"/>
                    <a:pt x="2201265" y="1020559"/>
                    <a:pt x="2204092" y="1025388"/>
                  </a:cubicBezTo>
                  <a:cubicBezTo>
                    <a:pt x="2215868" y="1045643"/>
                    <a:pt x="2226113" y="1066722"/>
                    <a:pt x="2235770" y="1088037"/>
                  </a:cubicBezTo>
                  <a:cubicBezTo>
                    <a:pt x="2252492" y="1124897"/>
                    <a:pt x="2266270" y="1162698"/>
                    <a:pt x="2278164" y="1201324"/>
                  </a:cubicBezTo>
                  <a:cubicBezTo>
                    <a:pt x="2287467" y="1231236"/>
                    <a:pt x="2294768" y="1261736"/>
                    <a:pt x="2301010" y="1292355"/>
                  </a:cubicBezTo>
                  <a:cubicBezTo>
                    <a:pt x="2305367" y="1313316"/>
                    <a:pt x="2307840" y="1334867"/>
                    <a:pt x="2311137" y="1356064"/>
                  </a:cubicBezTo>
                  <a:cubicBezTo>
                    <a:pt x="2312079" y="1360421"/>
                    <a:pt x="2313022" y="1365250"/>
                    <a:pt x="2309253" y="1369724"/>
                  </a:cubicBezTo>
                  <a:close/>
                  <a:moveTo>
                    <a:pt x="1243505" y="74340"/>
                  </a:moveTo>
                  <a:cubicBezTo>
                    <a:pt x="1214653" y="72573"/>
                    <a:pt x="1185330" y="74929"/>
                    <a:pt x="1155890" y="76813"/>
                  </a:cubicBezTo>
                  <a:cubicBezTo>
                    <a:pt x="1144231" y="77519"/>
                    <a:pt x="1132573" y="78226"/>
                    <a:pt x="1120914" y="80463"/>
                  </a:cubicBezTo>
                  <a:cubicBezTo>
                    <a:pt x="1101719" y="84232"/>
                    <a:pt x="1082406" y="87058"/>
                    <a:pt x="1062976" y="89531"/>
                  </a:cubicBezTo>
                  <a:cubicBezTo>
                    <a:pt x="1055203" y="90473"/>
                    <a:pt x="1047431" y="91180"/>
                    <a:pt x="1039894" y="93417"/>
                  </a:cubicBezTo>
                  <a:cubicBezTo>
                    <a:pt x="1015871" y="100483"/>
                    <a:pt x="991141" y="104251"/>
                    <a:pt x="966881" y="110611"/>
                  </a:cubicBezTo>
                  <a:cubicBezTo>
                    <a:pt x="924723" y="121680"/>
                    <a:pt x="883506" y="135223"/>
                    <a:pt x="842525" y="149708"/>
                  </a:cubicBezTo>
                  <a:cubicBezTo>
                    <a:pt x="821445" y="157127"/>
                    <a:pt x="800719" y="165606"/>
                    <a:pt x="780699" y="175498"/>
                  </a:cubicBezTo>
                  <a:cubicBezTo>
                    <a:pt x="767392" y="182092"/>
                    <a:pt x="753379" y="187038"/>
                    <a:pt x="740425" y="194340"/>
                  </a:cubicBezTo>
                  <a:cubicBezTo>
                    <a:pt x="729591" y="200463"/>
                    <a:pt x="718521" y="206587"/>
                    <a:pt x="707334" y="212122"/>
                  </a:cubicBezTo>
                  <a:cubicBezTo>
                    <a:pt x="691436" y="219894"/>
                    <a:pt x="676127" y="228255"/>
                    <a:pt x="661171" y="237558"/>
                  </a:cubicBezTo>
                  <a:cubicBezTo>
                    <a:pt x="652221" y="243093"/>
                    <a:pt x="643271" y="248981"/>
                    <a:pt x="633850" y="253692"/>
                  </a:cubicBezTo>
                  <a:cubicBezTo>
                    <a:pt x="614890" y="263230"/>
                    <a:pt x="598992" y="277480"/>
                    <a:pt x="580975" y="288667"/>
                  </a:cubicBezTo>
                  <a:cubicBezTo>
                    <a:pt x="568845" y="296204"/>
                    <a:pt x="557422" y="305389"/>
                    <a:pt x="546117" y="314339"/>
                  </a:cubicBezTo>
                  <a:cubicBezTo>
                    <a:pt x="541524" y="317990"/>
                    <a:pt x="537285" y="322112"/>
                    <a:pt x="533045" y="326116"/>
                  </a:cubicBezTo>
                  <a:cubicBezTo>
                    <a:pt x="531279" y="327764"/>
                    <a:pt x="529630" y="329766"/>
                    <a:pt x="531279" y="332239"/>
                  </a:cubicBezTo>
                  <a:cubicBezTo>
                    <a:pt x="532457" y="334006"/>
                    <a:pt x="534812" y="333888"/>
                    <a:pt x="536696" y="333535"/>
                  </a:cubicBezTo>
                  <a:cubicBezTo>
                    <a:pt x="539051" y="333181"/>
                    <a:pt x="541289" y="332592"/>
                    <a:pt x="543526" y="332004"/>
                  </a:cubicBezTo>
                  <a:cubicBezTo>
                    <a:pt x="553772" y="329413"/>
                    <a:pt x="563781" y="326233"/>
                    <a:pt x="574498" y="325762"/>
                  </a:cubicBezTo>
                  <a:cubicBezTo>
                    <a:pt x="584508" y="325173"/>
                    <a:pt x="594517" y="322583"/>
                    <a:pt x="604409" y="320110"/>
                  </a:cubicBezTo>
                  <a:cubicBezTo>
                    <a:pt x="619130" y="316459"/>
                    <a:pt x="633968" y="313044"/>
                    <a:pt x="649159" y="311984"/>
                  </a:cubicBezTo>
                  <a:cubicBezTo>
                    <a:pt x="656578" y="311513"/>
                    <a:pt x="664233" y="311395"/>
                    <a:pt x="671298" y="309276"/>
                  </a:cubicBezTo>
                  <a:cubicBezTo>
                    <a:pt x="691436" y="303387"/>
                    <a:pt x="712397" y="303270"/>
                    <a:pt x="732888" y="301150"/>
                  </a:cubicBezTo>
                  <a:cubicBezTo>
                    <a:pt x="761269" y="298206"/>
                    <a:pt x="789885" y="296793"/>
                    <a:pt x="818501" y="296204"/>
                  </a:cubicBezTo>
                  <a:cubicBezTo>
                    <a:pt x="866666" y="295380"/>
                    <a:pt x="914948" y="295262"/>
                    <a:pt x="963231" y="297735"/>
                  </a:cubicBezTo>
                  <a:cubicBezTo>
                    <a:pt x="998088" y="299501"/>
                    <a:pt x="1032593" y="303623"/>
                    <a:pt x="1067215" y="306920"/>
                  </a:cubicBezTo>
                  <a:cubicBezTo>
                    <a:pt x="1081582" y="308216"/>
                    <a:pt x="1095713" y="311513"/>
                    <a:pt x="1110198" y="312573"/>
                  </a:cubicBezTo>
                  <a:cubicBezTo>
                    <a:pt x="1121386" y="313397"/>
                    <a:pt x="1132691" y="315399"/>
                    <a:pt x="1143643" y="318108"/>
                  </a:cubicBezTo>
                  <a:cubicBezTo>
                    <a:pt x="1152828" y="320345"/>
                    <a:pt x="1161896" y="322700"/>
                    <a:pt x="1171199" y="323878"/>
                  </a:cubicBezTo>
                  <a:cubicBezTo>
                    <a:pt x="1188628" y="326116"/>
                    <a:pt x="1206174" y="328824"/>
                    <a:pt x="1222897" y="334241"/>
                  </a:cubicBezTo>
                  <a:cubicBezTo>
                    <a:pt x="1244094" y="341071"/>
                    <a:pt x="1266704" y="342956"/>
                    <a:pt x="1287313" y="351905"/>
                  </a:cubicBezTo>
                  <a:cubicBezTo>
                    <a:pt x="1288372" y="352377"/>
                    <a:pt x="1289668" y="352141"/>
                    <a:pt x="1290845" y="352494"/>
                  </a:cubicBezTo>
                  <a:cubicBezTo>
                    <a:pt x="1318166" y="359442"/>
                    <a:pt x="1345134" y="367568"/>
                    <a:pt x="1371748" y="376753"/>
                  </a:cubicBezTo>
                  <a:cubicBezTo>
                    <a:pt x="1376223" y="378284"/>
                    <a:pt x="1380227" y="380875"/>
                    <a:pt x="1384702" y="382288"/>
                  </a:cubicBezTo>
                  <a:cubicBezTo>
                    <a:pt x="1405781" y="388529"/>
                    <a:pt x="1426272" y="396066"/>
                    <a:pt x="1446174" y="405487"/>
                  </a:cubicBezTo>
                  <a:cubicBezTo>
                    <a:pt x="1449707" y="407136"/>
                    <a:pt x="1453357" y="408785"/>
                    <a:pt x="1457126" y="409727"/>
                  </a:cubicBezTo>
                  <a:cubicBezTo>
                    <a:pt x="1472435" y="413613"/>
                    <a:pt x="1486095" y="421621"/>
                    <a:pt x="1499991" y="428333"/>
                  </a:cubicBezTo>
                  <a:cubicBezTo>
                    <a:pt x="1515065" y="435634"/>
                    <a:pt x="1530609" y="442229"/>
                    <a:pt x="1545565" y="449766"/>
                  </a:cubicBezTo>
                  <a:cubicBezTo>
                    <a:pt x="1560521" y="457420"/>
                    <a:pt x="1575359" y="465428"/>
                    <a:pt x="1590315" y="473083"/>
                  </a:cubicBezTo>
                  <a:cubicBezTo>
                    <a:pt x="1596909" y="476498"/>
                    <a:pt x="1604446" y="478500"/>
                    <a:pt x="1609981" y="483328"/>
                  </a:cubicBezTo>
                  <a:cubicBezTo>
                    <a:pt x="1620109" y="492160"/>
                    <a:pt x="1634122" y="494869"/>
                    <a:pt x="1643190" y="505114"/>
                  </a:cubicBezTo>
                  <a:cubicBezTo>
                    <a:pt x="1643896" y="505938"/>
                    <a:pt x="1645192" y="506292"/>
                    <a:pt x="1646370" y="506645"/>
                  </a:cubicBezTo>
                  <a:cubicBezTo>
                    <a:pt x="1653906" y="509118"/>
                    <a:pt x="1660148" y="514064"/>
                    <a:pt x="1667096" y="517597"/>
                  </a:cubicBezTo>
                  <a:cubicBezTo>
                    <a:pt x="1679696" y="524192"/>
                    <a:pt x="1690177" y="533730"/>
                    <a:pt x="1702542" y="540561"/>
                  </a:cubicBezTo>
                  <a:cubicBezTo>
                    <a:pt x="1712199" y="545860"/>
                    <a:pt x="1714907" y="545624"/>
                    <a:pt x="1720324" y="535968"/>
                  </a:cubicBezTo>
                  <a:cubicBezTo>
                    <a:pt x="1724093" y="529255"/>
                    <a:pt x="1726683" y="521719"/>
                    <a:pt x="1729863" y="514653"/>
                  </a:cubicBezTo>
                  <a:cubicBezTo>
                    <a:pt x="1734456" y="504525"/>
                    <a:pt x="1734338" y="493338"/>
                    <a:pt x="1737047" y="482739"/>
                  </a:cubicBezTo>
                  <a:cubicBezTo>
                    <a:pt x="1739637" y="472494"/>
                    <a:pt x="1740579" y="461895"/>
                    <a:pt x="1740933" y="451297"/>
                  </a:cubicBezTo>
                  <a:cubicBezTo>
                    <a:pt x="1741521" y="434339"/>
                    <a:pt x="1737753" y="417852"/>
                    <a:pt x="1735516" y="401248"/>
                  </a:cubicBezTo>
                  <a:cubicBezTo>
                    <a:pt x="1732689" y="379697"/>
                    <a:pt x="1724093" y="360502"/>
                    <a:pt x="1715025" y="341542"/>
                  </a:cubicBezTo>
                  <a:cubicBezTo>
                    <a:pt x="1699598" y="309276"/>
                    <a:pt x="1680167" y="279364"/>
                    <a:pt x="1655084" y="253574"/>
                  </a:cubicBezTo>
                  <a:cubicBezTo>
                    <a:pt x="1649902" y="248275"/>
                    <a:pt x="1643308" y="243682"/>
                    <a:pt x="1639657" y="237676"/>
                  </a:cubicBezTo>
                  <a:cubicBezTo>
                    <a:pt x="1630589" y="222838"/>
                    <a:pt x="1616222" y="213653"/>
                    <a:pt x="1604093" y="202465"/>
                  </a:cubicBezTo>
                  <a:cubicBezTo>
                    <a:pt x="1586900" y="186685"/>
                    <a:pt x="1567587" y="173025"/>
                    <a:pt x="1548862" y="159011"/>
                  </a:cubicBezTo>
                  <a:cubicBezTo>
                    <a:pt x="1528254" y="143466"/>
                    <a:pt x="1505526" y="131101"/>
                    <a:pt x="1484093" y="116616"/>
                  </a:cubicBezTo>
                  <a:cubicBezTo>
                    <a:pt x="1467489" y="105311"/>
                    <a:pt x="1448882" y="100130"/>
                    <a:pt x="1430158" y="94242"/>
                  </a:cubicBezTo>
                  <a:cubicBezTo>
                    <a:pt x="1413554" y="88942"/>
                    <a:pt x="1396243" y="88236"/>
                    <a:pt x="1379520" y="84467"/>
                  </a:cubicBezTo>
                  <a:cubicBezTo>
                    <a:pt x="1371159" y="82583"/>
                    <a:pt x="1362916" y="79639"/>
                    <a:pt x="1354319" y="79050"/>
                  </a:cubicBezTo>
                  <a:cubicBezTo>
                    <a:pt x="1317695" y="76106"/>
                    <a:pt x="1280953" y="72691"/>
                    <a:pt x="1243505" y="74340"/>
                  </a:cubicBezTo>
                  <a:close/>
                  <a:moveTo>
                    <a:pt x="2082796" y="528196"/>
                  </a:moveTo>
                  <a:cubicBezTo>
                    <a:pt x="2082796" y="508765"/>
                    <a:pt x="2084092" y="494162"/>
                    <a:pt x="2080323" y="479913"/>
                  </a:cubicBezTo>
                  <a:cubicBezTo>
                    <a:pt x="2076908" y="467077"/>
                    <a:pt x="2073729" y="454123"/>
                    <a:pt x="2070196" y="441287"/>
                  </a:cubicBezTo>
                  <a:cubicBezTo>
                    <a:pt x="2068429" y="434810"/>
                    <a:pt x="2065250" y="429040"/>
                    <a:pt x="2060775" y="423858"/>
                  </a:cubicBezTo>
                  <a:cubicBezTo>
                    <a:pt x="2051001" y="412671"/>
                    <a:pt x="2042522" y="400777"/>
                    <a:pt x="2032394" y="389707"/>
                  </a:cubicBezTo>
                  <a:cubicBezTo>
                    <a:pt x="2011903" y="367450"/>
                    <a:pt x="1990235" y="346606"/>
                    <a:pt x="1967272" y="327058"/>
                  </a:cubicBezTo>
                  <a:cubicBezTo>
                    <a:pt x="1952080" y="314104"/>
                    <a:pt x="1935476" y="302916"/>
                    <a:pt x="1919460" y="291022"/>
                  </a:cubicBezTo>
                  <a:cubicBezTo>
                    <a:pt x="1903680" y="279364"/>
                    <a:pt x="1887782" y="268059"/>
                    <a:pt x="1870942" y="258049"/>
                  </a:cubicBezTo>
                  <a:cubicBezTo>
                    <a:pt x="1855162" y="248628"/>
                    <a:pt x="1839146" y="239678"/>
                    <a:pt x="1822895" y="230964"/>
                  </a:cubicBezTo>
                  <a:cubicBezTo>
                    <a:pt x="1803935" y="220836"/>
                    <a:pt x="1785093" y="210237"/>
                    <a:pt x="1765427" y="201523"/>
                  </a:cubicBezTo>
                  <a:cubicBezTo>
                    <a:pt x="1751178" y="195164"/>
                    <a:pt x="1738106" y="186214"/>
                    <a:pt x="1722679" y="182446"/>
                  </a:cubicBezTo>
                  <a:cubicBezTo>
                    <a:pt x="1716085" y="180797"/>
                    <a:pt x="1710432" y="175615"/>
                    <a:pt x="1703955" y="172789"/>
                  </a:cubicBezTo>
                  <a:cubicBezTo>
                    <a:pt x="1688528" y="166194"/>
                    <a:pt x="1672866" y="159953"/>
                    <a:pt x="1657204" y="153829"/>
                  </a:cubicBezTo>
                  <a:cubicBezTo>
                    <a:pt x="1637537" y="146175"/>
                    <a:pt x="1617165" y="140522"/>
                    <a:pt x="1597734" y="131926"/>
                  </a:cubicBezTo>
                  <a:cubicBezTo>
                    <a:pt x="1595967" y="131101"/>
                    <a:pt x="1593965" y="130866"/>
                    <a:pt x="1592081" y="130277"/>
                  </a:cubicBezTo>
                  <a:cubicBezTo>
                    <a:pt x="1586900" y="128628"/>
                    <a:pt x="1581247" y="127686"/>
                    <a:pt x="1576537" y="125213"/>
                  </a:cubicBezTo>
                  <a:cubicBezTo>
                    <a:pt x="1568764" y="121209"/>
                    <a:pt x="1560521" y="118736"/>
                    <a:pt x="1552160" y="116970"/>
                  </a:cubicBezTo>
                  <a:cubicBezTo>
                    <a:pt x="1546036" y="115674"/>
                    <a:pt x="1539913" y="114379"/>
                    <a:pt x="1534378" y="111199"/>
                  </a:cubicBezTo>
                  <a:cubicBezTo>
                    <a:pt x="1531198" y="109315"/>
                    <a:pt x="1527783" y="108726"/>
                    <a:pt x="1524132" y="109433"/>
                  </a:cubicBezTo>
                  <a:cubicBezTo>
                    <a:pt x="1522484" y="109669"/>
                    <a:pt x="1521071" y="110611"/>
                    <a:pt x="1520953" y="112377"/>
                  </a:cubicBezTo>
                  <a:cubicBezTo>
                    <a:pt x="1520953" y="113319"/>
                    <a:pt x="1521659" y="114732"/>
                    <a:pt x="1522484" y="115203"/>
                  </a:cubicBezTo>
                  <a:cubicBezTo>
                    <a:pt x="1528961" y="119561"/>
                    <a:pt x="1535438" y="123918"/>
                    <a:pt x="1542268" y="127804"/>
                  </a:cubicBezTo>
                  <a:cubicBezTo>
                    <a:pt x="1558519" y="137225"/>
                    <a:pt x="1574535" y="146881"/>
                    <a:pt x="1589137" y="158893"/>
                  </a:cubicBezTo>
                  <a:cubicBezTo>
                    <a:pt x="1593730" y="162662"/>
                    <a:pt x="1598087" y="166548"/>
                    <a:pt x="1602915" y="169845"/>
                  </a:cubicBezTo>
                  <a:cubicBezTo>
                    <a:pt x="1619049" y="180326"/>
                    <a:pt x="1634122" y="191984"/>
                    <a:pt x="1647429" y="205763"/>
                  </a:cubicBezTo>
                  <a:cubicBezTo>
                    <a:pt x="1654260" y="212710"/>
                    <a:pt x="1661208" y="219776"/>
                    <a:pt x="1668627" y="225782"/>
                  </a:cubicBezTo>
                  <a:cubicBezTo>
                    <a:pt x="1681227" y="236027"/>
                    <a:pt x="1691472" y="248275"/>
                    <a:pt x="1702542" y="259815"/>
                  </a:cubicBezTo>
                  <a:cubicBezTo>
                    <a:pt x="1716556" y="274536"/>
                    <a:pt x="1728568" y="291022"/>
                    <a:pt x="1740579" y="307509"/>
                  </a:cubicBezTo>
                  <a:cubicBezTo>
                    <a:pt x="1756124" y="328942"/>
                    <a:pt x="1767900" y="352259"/>
                    <a:pt x="1778852" y="376047"/>
                  </a:cubicBezTo>
                  <a:cubicBezTo>
                    <a:pt x="1791924" y="404545"/>
                    <a:pt x="1799696" y="434810"/>
                    <a:pt x="1803347" y="466135"/>
                  </a:cubicBezTo>
                  <a:cubicBezTo>
                    <a:pt x="1805584" y="485683"/>
                    <a:pt x="1807822" y="504761"/>
                    <a:pt x="1804995" y="524545"/>
                  </a:cubicBezTo>
                  <a:cubicBezTo>
                    <a:pt x="1801933" y="545389"/>
                    <a:pt x="1799460" y="566233"/>
                    <a:pt x="1794043" y="586723"/>
                  </a:cubicBezTo>
                  <a:cubicBezTo>
                    <a:pt x="1790393" y="600384"/>
                    <a:pt x="1791335" y="602739"/>
                    <a:pt x="1802405" y="611453"/>
                  </a:cubicBezTo>
                  <a:cubicBezTo>
                    <a:pt x="1808881" y="616635"/>
                    <a:pt x="1816771" y="619344"/>
                    <a:pt x="1823484" y="624289"/>
                  </a:cubicBezTo>
                  <a:cubicBezTo>
                    <a:pt x="1846094" y="641012"/>
                    <a:pt x="1869293" y="657027"/>
                    <a:pt x="1891904" y="673632"/>
                  </a:cubicBezTo>
                  <a:cubicBezTo>
                    <a:pt x="1909215" y="686350"/>
                    <a:pt x="1926879" y="698597"/>
                    <a:pt x="1942895" y="713082"/>
                  </a:cubicBezTo>
                  <a:cubicBezTo>
                    <a:pt x="1953964" y="722974"/>
                    <a:pt x="1966094" y="731571"/>
                    <a:pt x="1976693" y="742052"/>
                  </a:cubicBezTo>
                  <a:cubicBezTo>
                    <a:pt x="1985525" y="750766"/>
                    <a:pt x="1992119" y="749471"/>
                    <a:pt x="1998832" y="739579"/>
                  </a:cubicBezTo>
                  <a:cubicBezTo>
                    <a:pt x="2000127" y="737577"/>
                    <a:pt x="2001069" y="735339"/>
                    <a:pt x="2002718" y="733691"/>
                  </a:cubicBezTo>
                  <a:cubicBezTo>
                    <a:pt x="2016496" y="720030"/>
                    <a:pt x="2026153" y="703426"/>
                    <a:pt x="2035809" y="686939"/>
                  </a:cubicBezTo>
                  <a:cubicBezTo>
                    <a:pt x="2047350" y="667390"/>
                    <a:pt x="2058537" y="647253"/>
                    <a:pt x="2065485" y="625820"/>
                  </a:cubicBezTo>
                  <a:cubicBezTo>
                    <a:pt x="2076084" y="592729"/>
                    <a:pt x="2085269" y="558814"/>
                    <a:pt x="2082796" y="528196"/>
                  </a:cubicBezTo>
                  <a:close/>
                  <a:moveTo>
                    <a:pt x="2107762" y="567881"/>
                  </a:moveTo>
                  <a:cubicBezTo>
                    <a:pt x="2107762" y="582366"/>
                    <a:pt x="2107880" y="594496"/>
                    <a:pt x="2105407" y="606507"/>
                  </a:cubicBezTo>
                  <a:cubicBezTo>
                    <a:pt x="2102698" y="620286"/>
                    <a:pt x="2100461" y="634182"/>
                    <a:pt x="2097399" y="647960"/>
                  </a:cubicBezTo>
                  <a:cubicBezTo>
                    <a:pt x="2092571" y="670335"/>
                    <a:pt x="2085269" y="691767"/>
                    <a:pt x="2077026" y="712847"/>
                  </a:cubicBezTo>
                  <a:cubicBezTo>
                    <a:pt x="2065485" y="742405"/>
                    <a:pt x="2050176" y="770197"/>
                    <a:pt x="2033336" y="797047"/>
                  </a:cubicBezTo>
                  <a:cubicBezTo>
                    <a:pt x="2027566" y="806350"/>
                    <a:pt x="2027919" y="806939"/>
                    <a:pt x="2034632" y="815300"/>
                  </a:cubicBezTo>
                  <a:cubicBezTo>
                    <a:pt x="2038518" y="820246"/>
                    <a:pt x="2042522" y="824956"/>
                    <a:pt x="2047114" y="829314"/>
                  </a:cubicBezTo>
                  <a:cubicBezTo>
                    <a:pt x="2076319" y="857341"/>
                    <a:pt x="2100932" y="889254"/>
                    <a:pt x="2126368" y="920579"/>
                  </a:cubicBezTo>
                  <a:cubicBezTo>
                    <a:pt x="2135201" y="931531"/>
                    <a:pt x="2143326" y="943072"/>
                    <a:pt x="2152041" y="954142"/>
                  </a:cubicBezTo>
                  <a:cubicBezTo>
                    <a:pt x="2158164" y="961914"/>
                    <a:pt x="2161226" y="961561"/>
                    <a:pt x="2166761" y="953082"/>
                  </a:cubicBezTo>
                  <a:cubicBezTo>
                    <a:pt x="2183248" y="927527"/>
                    <a:pt x="2202678" y="904681"/>
                    <a:pt x="2228822" y="888312"/>
                  </a:cubicBezTo>
                  <a:cubicBezTo>
                    <a:pt x="2255318" y="871826"/>
                    <a:pt x="2282286" y="870530"/>
                    <a:pt x="2309606" y="886310"/>
                  </a:cubicBezTo>
                  <a:cubicBezTo>
                    <a:pt x="2316319" y="890197"/>
                    <a:pt x="2322678" y="895025"/>
                    <a:pt x="2329508" y="898675"/>
                  </a:cubicBezTo>
                  <a:cubicBezTo>
                    <a:pt x="2334454" y="901266"/>
                    <a:pt x="2338105" y="899029"/>
                    <a:pt x="2336809" y="894200"/>
                  </a:cubicBezTo>
                  <a:cubicBezTo>
                    <a:pt x="2334925" y="886899"/>
                    <a:pt x="2335514" y="879362"/>
                    <a:pt x="2333277" y="872297"/>
                  </a:cubicBezTo>
                  <a:cubicBezTo>
                    <a:pt x="2326093" y="849569"/>
                    <a:pt x="2320794" y="826369"/>
                    <a:pt x="2311608" y="804230"/>
                  </a:cubicBezTo>
                  <a:cubicBezTo>
                    <a:pt x="2301952" y="781031"/>
                    <a:pt x="2293120" y="757479"/>
                    <a:pt x="2281344" y="735457"/>
                  </a:cubicBezTo>
                  <a:cubicBezTo>
                    <a:pt x="2260735" y="696831"/>
                    <a:pt x="2240009" y="658205"/>
                    <a:pt x="2215868" y="621581"/>
                  </a:cubicBezTo>
                  <a:cubicBezTo>
                    <a:pt x="2201265" y="599324"/>
                    <a:pt x="2186545" y="577185"/>
                    <a:pt x="2169823" y="556458"/>
                  </a:cubicBezTo>
                  <a:cubicBezTo>
                    <a:pt x="2157575" y="541267"/>
                    <a:pt x="2145446" y="525840"/>
                    <a:pt x="2132845" y="510884"/>
                  </a:cubicBezTo>
                  <a:cubicBezTo>
                    <a:pt x="2123071" y="499226"/>
                    <a:pt x="2113297" y="487450"/>
                    <a:pt x="2101638" y="477322"/>
                  </a:cubicBezTo>
                  <a:cubicBezTo>
                    <a:pt x="2099165" y="475202"/>
                    <a:pt x="2096221" y="473318"/>
                    <a:pt x="2093277" y="475674"/>
                  </a:cubicBezTo>
                  <a:cubicBezTo>
                    <a:pt x="2090804" y="477558"/>
                    <a:pt x="2091393" y="480973"/>
                    <a:pt x="2092688" y="483328"/>
                  </a:cubicBezTo>
                  <a:cubicBezTo>
                    <a:pt x="2097399" y="491689"/>
                    <a:pt x="2099048" y="501346"/>
                    <a:pt x="2100461" y="510060"/>
                  </a:cubicBezTo>
                  <a:cubicBezTo>
                    <a:pt x="2103876" y="529726"/>
                    <a:pt x="2111413" y="549393"/>
                    <a:pt x="2107762" y="567881"/>
                  </a:cubicBezTo>
                  <a:close/>
                </a:path>
              </a:pathLst>
            </a:custGeom>
            <a:solidFill>
              <a:schemeClr val="tx1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6" name="任意多边形: 形状 95"/>
            <p:cNvSpPr/>
            <p:nvPr>
              <p:custDataLst>
                <p:tags r:id="rId5"/>
              </p:custDataLst>
            </p:nvPr>
          </p:nvSpPr>
          <p:spPr>
            <a:xfrm>
              <a:off x="11231596" y="293015"/>
              <a:ext cx="589790" cy="460428"/>
            </a:xfrm>
            <a:custGeom>
              <a:avLst/>
              <a:gdLst>
                <a:gd name="connsiteX0" fmla="*/ 0 w 1847017"/>
                <a:gd name="connsiteY0" fmla="*/ 794715 h 1479208"/>
                <a:gd name="connsiteX1" fmla="*/ 1413 w 1847017"/>
                <a:gd name="connsiteY1" fmla="*/ 766216 h 1479208"/>
                <a:gd name="connsiteX2" fmla="*/ 20373 w 1847017"/>
                <a:gd name="connsiteY2" fmla="*/ 733714 h 1479208"/>
                <a:gd name="connsiteX3" fmla="*/ 90088 w 1847017"/>
                <a:gd name="connsiteY3" fmla="*/ 678248 h 1479208"/>
                <a:gd name="connsiteX4" fmla="*/ 135309 w 1847017"/>
                <a:gd name="connsiteY4" fmla="*/ 642801 h 1479208"/>
                <a:gd name="connsiteX5" fmla="*/ 179234 w 1847017"/>
                <a:gd name="connsiteY5" fmla="*/ 609592 h 1479208"/>
                <a:gd name="connsiteX6" fmla="*/ 230225 w 1847017"/>
                <a:gd name="connsiteY6" fmla="*/ 573793 h 1479208"/>
                <a:gd name="connsiteX7" fmla="*/ 248361 w 1847017"/>
                <a:gd name="connsiteY7" fmla="*/ 560839 h 1479208"/>
                <a:gd name="connsiteX8" fmla="*/ 303827 w 1847017"/>
                <a:gd name="connsiteY8" fmla="*/ 523862 h 1479208"/>
                <a:gd name="connsiteX9" fmla="*/ 358586 w 1847017"/>
                <a:gd name="connsiteY9" fmla="*/ 490770 h 1479208"/>
                <a:gd name="connsiteX10" fmla="*/ 380254 w 1847017"/>
                <a:gd name="connsiteY10" fmla="*/ 476874 h 1479208"/>
                <a:gd name="connsiteX11" fmla="*/ 415701 w 1847017"/>
                <a:gd name="connsiteY11" fmla="*/ 456266 h 1479208"/>
                <a:gd name="connsiteX12" fmla="*/ 437604 w 1847017"/>
                <a:gd name="connsiteY12" fmla="*/ 445079 h 1479208"/>
                <a:gd name="connsiteX13" fmla="*/ 537938 w 1847017"/>
                <a:gd name="connsiteY13" fmla="*/ 393499 h 1479208"/>
                <a:gd name="connsiteX14" fmla="*/ 586927 w 1847017"/>
                <a:gd name="connsiteY14" fmla="*/ 370771 h 1479208"/>
                <a:gd name="connsiteX15" fmla="*/ 634621 w 1847017"/>
                <a:gd name="connsiteY15" fmla="*/ 350869 h 1479208"/>
                <a:gd name="connsiteX16" fmla="*/ 691147 w 1847017"/>
                <a:gd name="connsiteY16" fmla="*/ 328376 h 1479208"/>
                <a:gd name="connsiteX17" fmla="*/ 756622 w 1847017"/>
                <a:gd name="connsiteY17" fmla="*/ 306001 h 1479208"/>
                <a:gd name="connsiteX18" fmla="*/ 817976 w 1847017"/>
                <a:gd name="connsiteY18" fmla="*/ 286217 h 1479208"/>
                <a:gd name="connsiteX19" fmla="*/ 864021 w 1847017"/>
                <a:gd name="connsiteY19" fmla="*/ 272557 h 1479208"/>
                <a:gd name="connsiteX20" fmla="*/ 909595 w 1847017"/>
                <a:gd name="connsiteY20" fmla="*/ 261605 h 1479208"/>
                <a:gd name="connsiteX21" fmla="*/ 965297 w 1847017"/>
                <a:gd name="connsiteY21" fmla="*/ 247474 h 1479208"/>
                <a:gd name="connsiteX22" fmla="*/ 997682 w 1847017"/>
                <a:gd name="connsiteY22" fmla="*/ 241703 h 1479208"/>
                <a:gd name="connsiteX23" fmla="*/ 1030537 w 1847017"/>
                <a:gd name="connsiteY23" fmla="*/ 233342 h 1479208"/>
                <a:gd name="connsiteX24" fmla="*/ 1080115 w 1847017"/>
                <a:gd name="connsiteY24" fmla="*/ 223921 h 1479208"/>
                <a:gd name="connsiteX25" fmla="*/ 1123687 w 1847017"/>
                <a:gd name="connsiteY25" fmla="*/ 215442 h 1479208"/>
                <a:gd name="connsiteX26" fmla="*/ 1166199 w 1847017"/>
                <a:gd name="connsiteY26" fmla="*/ 206963 h 1479208"/>
                <a:gd name="connsiteX27" fmla="*/ 1255816 w 1847017"/>
                <a:gd name="connsiteY27" fmla="*/ 189181 h 1479208"/>
                <a:gd name="connsiteX28" fmla="*/ 1304099 w 1847017"/>
                <a:gd name="connsiteY28" fmla="*/ 179289 h 1479208"/>
                <a:gd name="connsiteX29" fmla="*/ 1371930 w 1847017"/>
                <a:gd name="connsiteY29" fmla="*/ 160801 h 1479208"/>
                <a:gd name="connsiteX30" fmla="*/ 1462725 w 1847017"/>
                <a:gd name="connsiteY30" fmla="*/ 128769 h 1479208"/>
                <a:gd name="connsiteX31" fmla="*/ 1550929 w 1847017"/>
                <a:gd name="connsiteY31" fmla="*/ 82489 h 1479208"/>
                <a:gd name="connsiteX32" fmla="*/ 1623352 w 1847017"/>
                <a:gd name="connsiteY32" fmla="*/ 28671 h 1479208"/>
                <a:gd name="connsiteX33" fmla="*/ 1651026 w 1847017"/>
                <a:gd name="connsiteY33" fmla="*/ 3352 h 1479208"/>
                <a:gd name="connsiteX34" fmla="*/ 1665511 w 1847017"/>
                <a:gd name="connsiteY34" fmla="*/ 2175 h 1479208"/>
                <a:gd name="connsiteX35" fmla="*/ 1743470 w 1847017"/>
                <a:gd name="connsiteY35" fmla="*/ 52459 h 1479208"/>
                <a:gd name="connsiteX36" fmla="*/ 1800231 w 1847017"/>
                <a:gd name="connsiteY36" fmla="*/ 97327 h 1479208"/>
                <a:gd name="connsiteX37" fmla="*/ 1837915 w 1847017"/>
                <a:gd name="connsiteY37" fmla="*/ 132773 h 1479208"/>
                <a:gd name="connsiteX38" fmla="*/ 1844156 w 1847017"/>
                <a:gd name="connsiteY38" fmla="*/ 139839 h 1479208"/>
                <a:gd name="connsiteX39" fmla="*/ 1843685 w 1847017"/>
                <a:gd name="connsiteY39" fmla="*/ 155972 h 1479208"/>
                <a:gd name="connsiteX40" fmla="*/ 1786453 w 1847017"/>
                <a:gd name="connsiteY40" fmla="*/ 236404 h 1479208"/>
                <a:gd name="connsiteX41" fmla="*/ 1759603 w 1847017"/>
                <a:gd name="connsiteY41" fmla="*/ 276325 h 1479208"/>
                <a:gd name="connsiteX42" fmla="*/ 1735109 w 1847017"/>
                <a:gd name="connsiteY42" fmla="*/ 309181 h 1479208"/>
                <a:gd name="connsiteX43" fmla="*/ 1676816 w 1847017"/>
                <a:gd name="connsiteY43" fmla="*/ 388671 h 1479208"/>
                <a:gd name="connsiteX44" fmla="*/ 1588730 w 1847017"/>
                <a:gd name="connsiteY44" fmla="*/ 505962 h 1479208"/>
                <a:gd name="connsiteX45" fmla="*/ 1549986 w 1847017"/>
                <a:gd name="connsiteY45" fmla="*/ 556011 h 1479208"/>
                <a:gd name="connsiteX46" fmla="*/ 1514893 w 1847017"/>
                <a:gd name="connsiteY46" fmla="*/ 600054 h 1479208"/>
                <a:gd name="connsiteX47" fmla="*/ 1460016 w 1847017"/>
                <a:gd name="connsiteY47" fmla="*/ 667414 h 1479208"/>
                <a:gd name="connsiteX48" fmla="*/ 1406199 w 1847017"/>
                <a:gd name="connsiteY48" fmla="*/ 732536 h 1479208"/>
                <a:gd name="connsiteX49" fmla="*/ 1330831 w 1847017"/>
                <a:gd name="connsiteY49" fmla="*/ 819563 h 1479208"/>
                <a:gd name="connsiteX50" fmla="*/ 1282195 w 1847017"/>
                <a:gd name="connsiteY50" fmla="*/ 873027 h 1479208"/>
                <a:gd name="connsiteX51" fmla="*/ 1227907 w 1847017"/>
                <a:gd name="connsiteY51" fmla="*/ 931554 h 1479208"/>
                <a:gd name="connsiteX52" fmla="*/ 1145355 w 1847017"/>
                <a:gd name="connsiteY52" fmla="*/ 1016814 h 1479208"/>
                <a:gd name="connsiteX53" fmla="*/ 1066808 w 1847017"/>
                <a:gd name="connsiteY53" fmla="*/ 1090769 h 1479208"/>
                <a:gd name="connsiteX54" fmla="*/ 989085 w 1847017"/>
                <a:gd name="connsiteY54" fmla="*/ 1160602 h 1479208"/>
                <a:gd name="connsiteX55" fmla="*/ 918428 w 1847017"/>
                <a:gd name="connsiteY55" fmla="*/ 1218305 h 1479208"/>
                <a:gd name="connsiteX56" fmla="*/ 859193 w 1847017"/>
                <a:gd name="connsiteY56" fmla="*/ 1264468 h 1479208"/>
                <a:gd name="connsiteX57" fmla="*/ 806318 w 1847017"/>
                <a:gd name="connsiteY57" fmla="*/ 1300974 h 1479208"/>
                <a:gd name="connsiteX58" fmla="*/ 784296 w 1847017"/>
                <a:gd name="connsiteY58" fmla="*/ 1316637 h 1479208"/>
                <a:gd name="connsiteX59" fmla="*/ 704454 w 1847017"/>
                <a:gd name="connsiteY59" fmla="*/ 1365979 h 1479208"/>
                <a:gd name="connsiteX60" fmla="*/ 624729 w 1847017"/>
                <a:gd name="connsiteY60" fmla="*/ 1408374 h 1479208"/>
                <a:gd name="connsiteX61" fmla="*/ 548301 w 1847017"/>
                <a:gd name="connsiteY61" fmla="*/ 1441229 h 1479208"/>
                <a:gd name="connsiteX62" fmla="*/ 494484 w 1847017"/>
                <a:gd name="connsiteY62" fmla="*/ 1461013 h 1479208"/>
                <a:gd name="connsiteX63" fmla="*/ 482236 w 1847017"/>
                <a:gd name="connsiteY63" fmla="*/ 1465017 h 1479208"/>
                <a:gd name="connsiteX64" fmla="*/ 436898 w 1847017"/>
                <a:gd name="connsiteY64" fmla="*/ 1477382 h 1479208"/>
                <a:gd name="connsiteX65" fmla="*/ 411461 w 1847017"/>
                <a:gd name="connsiteY65" fmla="*/ 1474085 h 1479208"/>
                <a:gd name="connsiteX66" fmla="*/ 378606 w 1847017"/>
                <a:gd name="connsiteY66" fmla="*/ 1453477 h 1479208"/>
                <a:gd name="connsiteX67" fmla="*/ 331030 w 1847017"/>
                <a:gd name="connsiteY67" fmla="*/ 1417441 h 1479208"/>
                <a:gd name="connsiteX68" fmla="*/ 293817 w 1847017"/>
                <a:gd name="connsiteY68" fmla="*/ 1383644 h 1479208"/>
                <a:gd name="connsiteX69" fmla="*/ 235171 w 1847017"/>
                <a:gd name="connsiteY69" fmla="*/ 1319463 h 1479208"/>
                <a:gd name="connsiteX70" fmla="*/ 194779 w 1847017"/>
                <a:gd name="connsiteY70" fmla="*/ 1267648 h 1479208"/>
                <a:gd name="connsiteX71" fmla="*/ 155211 w 1847017"/>
                <a:gd name="connsiteY71" fmla="*/ 1209356 h 1479208"/>
                <a:gd name="connsiteX72" fmla="*/ 87144 w 1847017"/>
                <a:gd name="connsiteY72" fmla="*/ 1088767 h 1479208"/>
                <a:gd name="connsiteX73" fmla="*/ 47694 w 1847017"/>
                <a:gd name="connsiteY73" fmla="*/ 998443 h 1479208"/>
                <a:gd name="connsiteX74" fmla="*/ 33091 w 1847017"/>
                <a:gd name="connsiteY74" fmla="*/ 958875 h 1479208"/>
                <a:gd name="connsiteX75" fmla="*/ 12954 w 1847017"/>
                <a:gd name="connsiteY75" fmla="*/ 891869 h 1479208"/>
                <a:gd name="connsiteX76" fmla="*/ 6595 w 1847017"/>
                <a:gd name="connsiteY76" fmla="*/ 858542 h 1479208"/>
                <a:gd name="connsiteX77" fmla="*/ 1178 w 1847017"/>
                <a:gd name="connsiteY77" fmla="*/ 827335 h 1479208"/>
                <a:gd name="connsiteX78" fmla="*/ 0 w 1847017"/>
                <a:gd name="connsiteY78" fmla="*/ 794715 h 147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847017" h="1479208">
                  <a:moveTo>
                    <a:pt x="0" y="794715"/>
                  </a:moveTo>
                  <a:cubicBezTo>
                    <a:pt x="707" y="785765"/>
                    <a:pt x="0" y="776108"/>
                    <a:pt x="1413" y="766216"/>
                  </a:cubicBezTo>
                  <a:cubicBezTo>
                    <a:pt x="3297" y="752320"/>
                    <a:pt x="9774" y="741957"/>
                    <a:pt x="20373" y="733714"/>
                  </a:cubicBezTo>
                  <a:cubicBezTo>
                    <a:pt x="43808" y="715461"/>
                    <a:pt x="66418" y="696148"/>
                    <a:pt x="90088" y="678248"/>
                  </a:cubicBezTo>
                  <a:cubicBezTo>
                    <a:pt x="105397" y="666707"/>
                    <a:pt x="120000" y="654342"/>
                    <a:pt x="135309" y="642801"/>
                  </a:cubicBezTo>
                  <a:cubicBezTo>
                    <a:pt x="150029" y="631850"/>
                    <a:pt x="164043" y="619838"/>
                    <a:pt x="179234" y="609592"/>
                  </a:cubicBezTo>
                  <a:cubicBezTo>
                    <a:pt x="196427" y="597934"/>
                    <a:pt x="212443" y="584745"/>
                    <a:pt x="230225" y="573793"/>
                  </a:cubicBezTo>
                  <a:cubicBezTo>
                    <a:pt x="236584" y="569907"/>
                    <a:pt x="242355" y="565196"/>
                    <a:pt x="248361" y="560839"/>
                  </a:cubicBezTo>
                  <a:cubicBezTo>
                    <a:pt x="266260" y="547532"/>
                    <a:pt x="285691" y="536698"/>
                    <a:pt x="303827" y="523862"/>
                  </a:cubicBezTo>
                  <a:cubicBezTo>
                    <a:pt x="321138" y="511614"/>
                    <a:pt x="339037" y="499720"/>
                    <a:pt x="358586" y="490770"/>
                  </a:cubicBezTo>
                  <a:cubicBezTo>
                    <a:pt x="366358" y="487238"/>
                    <a:pt x="373071" y="481467"/>
                    <a:pt x="380254" y="476874"/>
                  </a:cubicBezTo>
                  <a:cubicBezTo>
                    <a:pt x="391795" y="469573"/>
                    <a:pt x="404867" y="464863"/>
                    <a:pt x="415701" y="456266"/>
                  </a:cubicBezTo>
                  <a:cubicBezTo>
                    <a:pt x="422178" y="451085"/>
                    <a:pt x="430303" y="448847"/>
                    <a:pt x="437604" y="445079"/>
                  </a:cubicBezTo>
                  <a:cubicBezTo>
                    <a:pt x="470931" y="427768"/>
                    <a:pt x="503551" y="408926"/>
                    <a:pt x="537938" y="393499"/>
                  </a:cubicBezTo>
                  <a:cubicBezTo>
                    <a:pt x="554307" y="386198"/>
                    <a:pt x="571029" y="379603"/>
                    <a:pt x="586927" y="370771"/>
                  </a:cubicBezTo>
                  <a:cubicBezTo>
                    <a:pt x="601883" y="362410"/>
                    <a:pt x="618605" y="357346"/>
                    <a:pt x="634621" y="350869"/>
                  </a:cubicBezTo>
                  <a:cubicBezTo>
                    <a:pt x="653463" y="343332"/>
                    <a:pt x="672069" y="335324"/>
                    <a:pt x="691147" y="328376"/>
                  </a:cubicBezTo>
                  <a:cubicBezTo>
                    <a:pt x="712815" y="320486"/>
                    <a:pt x="734954" y="313892"/>
                    <a:pt x="756622" y="306001"/>
                  </a:cubicBezTo>
                  <a:cubicBezTo>
                    <a:pt x="776877" y="298582"/>
                    <a:pt x="797133" y="291517"/>
                    <a:pt x="817976" y="286217"/>
                  </a:cubicBezTo>
                  <a:cubicBezTo>
                    <a:pt x="833521" y="282213"/>
                    <a:pt x="848477" y="276443"/>
                    <a:pt x="864021" y="272557"/>
                  </a:cubicBezTo>
                  <a:cubicBezTo>
                    <a:pt x="879213" y="268789"/>
                    <a:pt x="894640" y="266080"/>
                    <a:pt x="909595" y="261605"/>
                  </a:cubicBezTo>
                  <a:cubicBezTo>
                    <a:pt x="927966" y="256070"/>
                    <a:pt x="946691" y="251949"/>
                    <a:pt x="965297" y="247474"/>
                  </a:cubicBezTo>
                  <a:cubicBezTo>
                    <a:pt x="975896" y="244883"/>
                    <a:pt x="986730" y="242645"/>
                    <a:pt x="997682" y="241703"/>
                  </a:cubicBezTo>
                  <a:cubicBezTo>
                    <a:pt x="1009105" y="240879"/>
                    <a:pt x="1019821" y="236522"/>
                    <a:pt x="1030537" y="233342"/>
                  </a:cubicBezTo>
                  <a:cubicBezTo>
                    <a:pt x="1046906" y="228514"/>
                    <a:pt x="1063864" y="228278"/>
                    <a:pt x="1080115" y="223921"/>
                  </a:cubicBezTo>
                  <a:cubicBezTo>
                    <a:pt x="1094482" y="220153"/>
                    <a:pt x="1109202" y="217680"/>
                    <a:pt x="1123687" y="215442"/>
                  </a:cubicBezTo>
                  <a:cubicBezTo>
                    <a:pt x="1138054" y="213323"/>
                    <a:pt x="1152068" y="210143"/>
                    <a:pt x="1166199" y="206963"/>
                  </a:cubicBezTo>
                  <a:cubicBezTo>
                    <a:pt x="1195993" y="200251"/>
                    <a:pt x="1226494" y="198013"/>
                    <a:pt x="1255816" y="189181"/>
                  </a:cubicBezTo>
                  <a:cubicBezTo>
                    <a:pt x="1271479" y="184471"/>
                    <a:pt x="1288437" y="184000"/>
                    <a:pt x="1304099" y="179289"/>
                  </a:cubicBezTo>
                  <a:cubicBezTo>
                    <a:pt x="1326592" y="172459"/>
                    <a:pt x="1349437" y="167631"/>
                    <a:pt x="1371930" y="160801"/>
                  </a:cubicBezTo>
                  <a:cubicBezTo>
                    <a:pt x="1402666" y="151497"/>
                    <a:pt x="1433048" y="140899"/>
                    <a:pt x="1462725" y="128769"/>
                  </a:cubicBezTo>
                  <a:cubicBezTo>
                    <a:pt x="1493461" y="116169"/>
                    <a:pt x="1523137" y="101213"/>
                    <a:pt x="1550929" y="82489"/>
                  </a:cubicBezTo>
                  <a:cubicBezTo>
                    <a:pt x="1575894" y="65649"/>
                    <a:pt x="1600742" y="48691"/>
                    <a:pt x="1623352" y="28671"/>
                  </a:cubicBezTo>
                  <a:cubicBezTo>
                    <a:pt x="1632655" y="20428"/>
                    <a:pt x="1641134" y="11125"/>
                    <a:pt x="1651026" y="3352"/>
                  </a:cubicBezTo>
                  <a:cubicBezTo>
                    <a:pt x="1656326" y="-769"/>
                    <a:pt x="1659741" y="-1005"/>
                    <a:pt x="1665511" y="2175"/>
                  </a:cubicBezTo>
                  <a:cubicBezTo>
                    <a:pt x="1692479" y="17366"/>
                    <a:pt x="1717680" y="35384"/>
                    <a:pt x="1743470" y="52459"/>
                  </a:cubicBezTo>
                  <a:cubicBezTo>
                    <a:pt x="1763725" y="65766"/>
                    <a:pt x="1781389" y="82253"/>
                    <a:pt x="1800231" y="97327"/>
                  </a:cubicBezTo>
                  <a:cubicBezTo>
                    <a:pt x="1813774" y="108161"/>
                    <a:pt x="1826021" y="120290"/>
                    <a:pt x="1837915" y="132773"/>
                  </a:cubicBezTo>
                  <a:cubicBezTo>
                    <a:pt x="1840035" y="135011"/>
                    <a:pt x="1842390" y="137248"/>
                    <a:pt x="1844156" y="139839"/>
                  </a:cubicBezTo>
                  <a:cubicBezTo>
                    <a:pt x="1848160" y="145845"/>
                    <a:pt x="1847925" y="150084"/>
                    <a:pt x="1843685" y="155972"/>
                  </a:cubicBezTo>
                  <a:cubicBezTo>
                    <a:pt x="1824608" y="182822"/>
                    <a:pt x="1805530" y="209554"/>
                    <a:pt x="1786453" y="236404"/>
                  </a:cubicBezTo>
                  <a:cubicBezTo>
                    <a:pt x="1777150" y="249476"/>
                    <a:pt x="1768318" y="262900"/>
                    <a:pt x="1759603" y="276325"/>
                  </a:cubicBezTo>
                  <a:cubicBezTo>
                    <a:pt x="1752302" y="287631"/>
                    <a:pt x="1743116" y="298111"/>
                    <a:pt x="1735109" y="309181"/>
                  </a:cubicBezTo>
                  <a:cubicBezTo>
                    <a:pt x="1715913" y="335795"/>
                    <a:pt x="1696483" y="362410"/>
                    <a:pt x="1676816" y="388671"/>
                  </a:cubicBezTo>
                  <a:cubicBezTo>
                    <a:pt x="1647611" y="427885"/>
                    <a:pt x="1618524" y="467218"/>
                    <a:pt x="1588730" y="505962"/>
                  </a:cubicBezTo>
                  <a:cubicBezTo>
                    <a:pt x="1575894" y="522684"/>
                    <a:pt x="1561880" y="538464"/>
                    <a:pt x="1549986" y="556011"/>
                  </a:cubicBezTo>
                  <a:cubicBezTo>
                    <a:pt x="1539506" y="571555"/>
                    <a:pt x="1526669" y="585451"/>
                    <a:pt x="1514893" y="600054"/>
                  </a:cubicBezTo>
                  <a:cubicBezTo>
                    <a:pt x="1496640" y="622546"/>
                    <a:pt x="1478387" y="645039"/>
                    <a:pt x="1460016" y="667414"/>
                  </a:cubicBezTo>
                  <a:cubicBezTo>
                    <a:pt x="1442116" y="689200"/>
                    <a:pt x="1424805" y="711457"/>
                    <a:pt x="1406199" y="732536"/>
                  </a:cubicBezTo>
                  <a:cubicBezTo>
                    <a:pt x="1380762" y="761270"/>
                    <a:pt x="1356150" y="790711"/>
                    <a:pt x="1330831" y="819563"/>
                  </a:cubicBezTo>
                  <a:cubicBezTo>
                    <a:pt x="1314933" y="837698"/>
                    <a:pt x="1297975" y="854773"/>
                    <a:pt x="1282195" y="873027"/>
                  </a:cubicBezTo>
                  <a:cubicBezTo>
                    <a:pt x="1264766" y="893164"/>
                    <a:pt x="1245689" y="911770"/>
                    <a:pt x="1227907" y="931554"/>
                  </a:cubicBezTo>
                  <a:cubicBezTo>
                    <a:pt x="1201410" y="960995"/>
                    <a:pt x="1173618" y="989140"/>
                    <a:pt x="1145355" y="1016814"/>
                  </a:cubicBezTo>
                  <a:cubicBezTo>
                    <a:pt x="1119683" y="1042015"/>
                    <a:pt x="1093069" y="1066274"/>
                    <a:pt x="1066808" y="1090769"/>
                  </a:cubicBezTo>
                  <a:cubicBezTo>
                    <a:pt x="1041371" y="1114557"/>
                    <a:pt x="1015110" y="1137403"/>
                    <a:pt x="989085" y="1160602"/>
                  </a:cubicBezTo>
                  <a:cubicBezTo>
                    <a:pt x="966357" y="1180857"/>
                    <a:pt x="941862" y="1198875"/>
                    <a:pt x="918428" y="1218305"/>
                  </a:cubicBezTo>
                  <a:cubicBezTo>
                    <a:pt x="899115" y="1234321"/>
                    <a:pt x="879213" y="1249512"/>
                    <a:pt x="859193" y="1264468"/>
                  </a:cubicBezTo>
                  <a:cubicBezTo>
                    <a:pt x="842000" y="1277187"/>
                    <a:pt x="825042" y="1290376"/>
                    <a:pt x="806318" y="1300974"/>
                  </a:cubicBezTo>
                  <a:cubicBezTo>
                    <a:pt x="798546" y="1305332"/>
                    <a:pt x="791715" y="1311573"/>
                    <a:pt x="784296" y="1316637"/>
                  </a:cubicBezTo>
                  <a:cubicBezTo>
                    <a:pt x="758507" y="1334301"/>
                    <a:pt x="731892" y="1350788"/>
                    <a:pt x="704454" y="1365979"/>
                  </a:cubicBezTo>
                  <a:cubicBezTo>
                    <a:pt x="678075" y="1380582"/>
                    <a:pt x="652049" y="1395891"/>
                    <a:pt x="624729" y="1408374"/>
                  </a:cubicBezTo>
                  <a:cubicBezTo>
                    <a:pt x="599528" y="1419914"/>
                    <a:pt x="574091" y="1430984"/>
                    <a:pt x="548301" y="1441229"/>
                  </a:cubicBezTo>
                  <a:cubicBezTo>
                    <a:pt x="530519" y="1448295"/>
                    <a:pt x="511795" y="1452888"/>
                    <a:pt x="494484" y="1461013"/>
                  </a:cubicBezTo>
                  <a:cubicBezTo>
                    <a:pt x="490597" y="1462780"/>
                    <a:pt x="486358" y="1464311"/>
                    <a:pt x="482236" y="1465017"/>
                  </a:cubicBezTo>
                  <a:cubicBezTo>
                    <a:pt x="466574" y="1467373"/>
                    <a:pt x="451854" y="1472436"/>
                    <a:pt x="436898" y="1477382"/>
                  </a:cubicBezTo>
                  <a:cubicBezTo>
                    <a:pt x="427595" y="1480444"/>
                    <a:pt x="419705" y="1479855"/>
                    <a:pt x="411461" y="1474085"/>
                  </a:cubicBezTo>
                  <a:cubicBezTo>
                    <a:pt x="400980" y="1466666"/>
                    <a:pt x="389204" y="1460778"/>
                    <a:pt x="378606" y="1453477"/>
                  </a:cubicBezTo>
                  <a:cubicBezTo>
                    <a:pt x="362354" y="1442054"/>
                    <a:pt x="345985" y="1430984"/>
                    <a:pt x="331030" y="1417441"/>
                  </a:cubicBezTo>
                  <a:cubicBezTo>
                    <a:pt x="318547" y="1406254"/>
                    <a:pt x="305004" y="1396126"/>
                    <a:pt x="293817" y="1383644"/>
                  </a:cubicBezTo>
                  <a:cubicBezTo>
                    <a:pt x="274504" y="1361975"/>
                    <a:pt x="253071" y="1342427"/>
                    <a:pt x="235171" y="1319463"/>
                  </a:cubicBezTo>
                  <a:cubicBezTo>
                    <a:pt x="221746" y="1302270"/>
                    <a:pt x="207968" y="1285077"/>
                    <a:pt x="194779" y="1267648"/>
                  </a:cubicBezTo>
                  <a:cubicBezTo>
                    <a:pt x="180647" y="1249041"/>
                    <a:pt x="168400" y="1228786"/>
                    <a:pt x="155211" y="1209356"/>
                  </a:cubicBezTo>
                  <a:cubicBezTo>
                    <a:pt x="129303" y="1170965"/>
                    <a:pt x="108695" y="1129630"/>
                    <a:pt x="87144" y="1088767"/>
                  </a:cubicBezTo>
                  <a:cubicBezTo>
                    <a:pt x="71835" y="1059562"/>
                    <a:pt x="59823" y="1029062"/>
                    <a:pt x="47694" y="998443"/>
                  </a:cubicBezTo>
                  <a:cubicBezTo>
                    <a:pt x="42512" y="985372"/>
                    <a:pt x="38862" y="971476"/>
                    <a:pt x="33091" y="958875"/>
                  </a:cubicBezTo>
                  <a:cubicBezTo>
                    <a:pt x="23435" y="937325"/>
                    <a:pt x="20726" y="913890"/>
                    <a:pt x="12954" y="891869"/>
                  </a:cubicBezTo>
                  <a:cubicBezTo>
                    <a:pt x="9303" y="881623"/>
                    <a:pt x="6830" y="870083"/>
                    <a:pt x="6595" y="858542"/>
                  </a:cubicBezTo>
                  <a:cubicBezTo>
                    <a:pt x="6359" y="847943"/>
                    <a:pt x="1766" y="838169"/>
                    <a:pt x="1178" y="827335"/>
                  </a:cubicBezTo>
                  <a:cubicBezTo>
                    <a:pt x="824" y="816619"/>
                    <a:pt x="353" y="806020"/>
                    <a:pt x="0" y="794715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7" name="任意多边形: 形状 96"/>
            <p:cNvSpPr/>
            <p:nvPr>
              <p:custDataLst>
                <p:tags r:id="rId6"/>
              </p:custDataLst>
            </p:nvPr>
          </p:nvSpPr>
          <p:spPr>
            <a:xfrm>
              <a:off x="11383605" y="353727"/>
              <a:ext cx="496125" cy="481988"/>
            </a:xfrm>
            <a:custGeom>
              <a:avLst/>
              <a:gdLst>
                <a:gd name="connsiteX0" fmla="*/ 670729 w 1553691"/>
                <a:gd name="connsiteY0" fmla="*/ 1548242 h 1548472"/>
                <a:gd name="connsiteX1" fmla="*/ 634929 w 1553691"/>
                <a:gd name="connsiteY1" fmla="*/ 1548124 h 1548472"/>
                <a:gd name="connsiteX2" fmla="*/ 570866 w 1553691"/>
                <a:gd name="connsiteY2" fmla="*/ 1542354 h 1548472"/>
                <a:gd name="connsiteX3" fmla="*/ 516460 w 1553691"/>
                <a:gd name="connsiteY3" fmla="*/ 1535406 h 1548472"/>
                <a:gd name="connsiteX4" fmla="*/ 464880 w 1553691"/>
                <a:gd name="connsiteY4" fmla="*/ 1524690 h 1548472"/>
                <a:gd name="connsiteX5" fmla="*/ 422604 w 1553691"/>
                <a:gd name="connsiteY5" fmla="*/ 1514798 h 1548472"/>
                <a:gd name="connsiteX6" fmla="*/ 365018 w 1553691"/>
                <a:gd name="connsiteY6" fmla="*/ 1498782 h 1548472"/>
                <a:gd name="connsiteX7" fmla="*/ 301544 w 1553691"/>
                <a:gd name="connsiteY7" fmla="*/ 1477703 h 1548472"/>
                <a:gd name="connsiteX8" fmla="*/ 245843 w 1553691"/>
                <a:gd name="connsiteY8" fmla="*/ 1455917 h 1548472"/>
                <a:gd name="connsiteX9" fmla="*/ 197207 w 1553691"/>
                <a:gd name="connsiteY9" fmla="*/ 1435426 h 1548472"/>
                <a:gd name="connsiteX10" fmla="*/ 128551 w 1553691"/>
                <a:gd name="connsiteY10" fmla="*/ 1402099 h 1548472"/>
                <a:gd name="connsiteX11" fmla="*/ 50357 w 1553691"/>
                <a:gd name="connsiteY11" fmla="*/ 1356761 h 1548472"/>
                <a:gd name="connsiteX12" fmla="*/ 4783 w 1553691"/>
                <a:gd name="connsiteY12" fmla="*/ 1323905 h 1548472"/>
                <a:gd name="connsiteX13" fmla="*/ 7492 w 1553691"/>
                <a:gd name="connsiteY13" fmla="*/ 1310951 h 1548472"/>
                <a:gd name="connsiteX14" fmla="*/ 57541 w 1553691"/>
                <a:gd name="connsiteY14" fmla="*/ 1293994 h 1548472"/>
                <a:gd name="connsiteX15" fmla="*/ 103821 w 1553691"/>
                <a:gd name="connsiteY15" fmla="*/ 1277036 h 1548472"/>
                <a:gd name="connsiteX16" fmla="*/ 160583 w 1553691"/>
                <a:gd name="connsiteY16" fmla="*/ 1254543 h 1548472"/>
                <a:gd name="connsiteX17" fmla="*/ 234891 w 1553691"/>
                <a:gd name="connsiteY17" fmla="*/ 1219450 h 1548472"/>
                <a:gd name="connsiteX18" fmla="*/ 267511 w 1553691"/>
                <a:gd name="connsiteY18" fmla="*/ 1203199 h 1548472"/>
                <a:gd name="connsiteX19" fmla="*/ 358423 w 1553691"/>
                <a:gd name="connsiteY19" fmla="*/ 1151972 h 1548472"/>
                <a:gd name="connsiteX20" fmla="*/ 433909 w 1553691"/>
                <a:gd name="connsiteY20" fmla="*/ 1102159 h 1548472"/>
                <a:gd name="connsiteX21" fmla="*/ 480307 w 1553691"/>
                <a:gd name="connsiteY21" fmla="*/ 1068361 h 1548472"/>
                <a:gd name="connsiteX22" fmla="*/ 506333 w 1553691"/>
                <a:gd name="connsiteY22" fmla="*/ 1048577 h 1548472"/>
                <a:gd name="connsiteX23" fmla="*/ 553438 w 1553691"/>
                <a:gd name="connsiteY23" fmla="*/ 1011835 h 1548472"/>
                <a:gd name="connsiteX24" fmla="*/ 597598 w 1553691"/>
                <a:gd name="connsiteY24" fmla="*/ 975093 h 1548472"/>
                <a:gd name="connsiteX25" fmla="*/ 642466 w 1553691"/>
                <a:gd name="connsiteY25" fmla="*/ 933759 h 1548472"/>
                <a:gd name="connsiteX26" fmla="*/ 699698 w 1553691"/>
                <a:gd name="connsiteY26" fmla="*/ 879942 h 1548472"/>
                <a:gd name="connsiteX27" fmla="*/ 747039 w 1553691"/>
                <a:gd name="connsiteY27" fmla="*/ 831306 h 1548472"/>
                <a:gd name="connsiteX28" fmla="*/ 790375 w 1553691"/>
                <a:gd name="connsiteY28" fmla="*/ 785025 h 1548472"/>
                <a:gd name="connsiteX29" fmla="*/ 861386 w 1553691"/>
                <a:gd name="connsiteY29" fmla="*/ 705300 h 1548472"/>
                <a:gd name="connsiteX30" fmla="*/ 889766 w 1553691"/>
                <a:gd name="connsiteY30" fmla="*/ 672327 h 1548472"/>
                <a:gd name="connsiteX31" fmla="*/ 954889 w 1553691"/>
                <a:gd name="connsiteY31" fmla="*/ 593779 h 1548472"/>
                <a:gd name="connsiteX32" fmla="*/ 1046979 w 1553691"/>
                <a:gd name="connsiteY32" fmla="*/ 478019 h 1548472"/>
                <a:gd name="connsiteX33" fmla="*/ 1107273 w 1553691"/>
                <a:gd name="connsiteY33" fmla="*/ 398529 h 1548472"/>
                <a:gd name="connsiteX34" fmla="*/ 1173220 w 1553691"/>
                <a:gd name="connsiteY34" fmla="*/ 311503 h 1548472"/>
                <a:gd name="connsiteX35" fmla="*/ 1221856 w 1553691"/>
                <a:gd name="connsiteY35" fmla="*/ 246734 h 1548472"/>
                <a:gd name="connsiteX36" fmla="*/ 1258716 w 1553691"/>
                <a:gd name="connsiteY36" fmla="*/ 198098 h 1548472"/>
                <a:gd name="connsiteX37" fmla="*/ 1293338 w 1553691"/>
                <a:gd name="connsiteY37" fmla="*/ 152289 h 1548472"/>
                <a:gd name="connsiteX38" fmla="*/ 1328784 w 1553691"/>
                <a:gd name="connsiteY38" fmla="*/ 105537 h 1548472"/>
                <a:gd name="connsiteX39" fmla="*/ 1392729 w 1553691"/>
                <a:gd name="connsiteY39" fmla="*/ 23221 h 1548472"/>
                <a:gd name="connsiteX40" fmla="*/ 1407331 w 1553691"/>
                <a:gd name="connsiteY40" fmla="*/ 4850 h 1548472"/>
                <a:gd name="connsiteX41" fmla="*/ 1419932 w 1553691"/>
                <a:gd name="connsiteY41" fmla="*/ 2848 h 1548472"/>
                <a:gd name="connsiteX42" fmla="*/ 1441600 w 1553691"/>
                <a:gd name="connsiteY42" fmla="*/ 22397 h 1548472"/>
                <a:gd name="connsiteX43" fmla="*/ 1479637 w 1553691"/>
                <a:gd name="connsiteY43" fmla="*/ 61965 h 1548472"/>
                <a:gd name="connsiteX44" fmla="*/ 1539578 w 1553691"/>
                <a:gd name="connsiteY44" fmla="*/ 136626 h 1548472"/>
                <a:gd name="connsiteX45" fmla="*/ 1545113 w 1553691"/>
                <a:gd name="connsiteY45" fmla="*/ 144281 h 1548472"/>
                <a:gd name="connsiteX46" fmla="*/ 1550884 w 1553691"/>
                <a:gd name="connsiteY46" fmla="*/ 182907 h 1548472"/>
                <a:gd name="connsiteX47" fmla="*/ 1530864 w 1553691"/>
                <a:gd name="connsiteY47" fmla="*/ 250502 h 1548472"/>
                <a:gd name="connsiteX48" fmla="*/ 1516733 w 1553691"/>
                <a:gd name="connsiteY48" fmla="*/ 308559 h 1548472"/>
                <a:gd name="connsiteX49" fmla="*/ 1495418 w 1553691"/>
                <a:gd name="connsiteY49" fmla="*/ 408186 h 1548472"/>
                <a:gd name="connsiteX50" fmla="*/ 1488587 w 1553691"/>
                <a:gd name="connsiteY50" fmla="*/ 435507 h 1548472"/>
                <a:gd name="connsiteX51" fmla="*/ 1475987 w 1553691"/>
                <a:gd name="connsiteY51" fmla="*/ 504751 h 1548472"/>
                <a:gd name="connsiteX52" fmla="*/ 1462562 w 1553691"/>
                <a:gd name="connsiteY52" fmla="*/ 577410 h 1548472"/>
                <a:gd name="connsiteX53" fmla="*/ 1456909 w 1553691"/>
                <a:gd name="connsiteY53" fmla="*/ 606144 h 1548472"/>
                <a:gd name="connsiteX54" fmla="*/ 1436772 w 1553691"/>
                <a:gd name="connsiteY54" fmla="*/ 702474 h 1548472"/>
                <a:gd name="connsiteX55" fmla="*/ 1426291 w 1553691"/>
                <a:gd name="connsiteY55" fmla="*/ 751816 h 1548472"/>
                <a:gd name="connsiteX56" fmla="*/ 1402503 w 1553691"/>
                <a:gd name="connsiteY56" fmla="*/ 842375 h 1548472"/>
                <a:gd name="connsiteX57" fmla="*/ 1388018 w 1553691"/>
                <a:gd name="connsiteY57" fmla="*/ 889245 h 1548472"/>
                <a:gd name="connsiteX58" fmla="*/ 1345977 w 1553691"/>
                <a:gd name="connsiteY58" fmla="*/ 1008773 h 1548472"/>
                <a:gd name="connsiteX59" fmla="*/ 1313710 w 1553691"/>
                <a:gd name="connsiteY59" fmla="*/ 1082964 h 1548472"/>
                <a:gd name="connsiteX60" fmla="*/ 1302641 w 1553691"/>
                <a:gd name="connsiteY60" fmla="*/ 1103690 h 1548472"/>
                <a:gd name="connsiteX61" fmla="*/ 1254358 w 1553691"/>
                <a:gd name="connsiteY61" fmla="*/ 1186830 h 1548472"/>
                <a:gd name="connsiteX62" fmla="*/ 1185467 w 1553691"/>
                <a:gd name="connsiteY62" fmla="*/ 1280333 h 1548472"/>
                <a:gd name="connsiteX63" fmla="*/ 1140953 w 1553691"/>
                <a:gd name="connsiteY63" fmla="*/ 1328498 h 1548472"/>
                <a:gd name="connsiteX64" fmla="*/ 1105625 w 1553691"/>
                <a:gd name="connsiteY64" fmla="*/ 1364062 h 1548472"/>
                <a:gd name="connsiteX65" fmla="*/ 1074418 w 1553691"/>
                <a:gd name="connsiteY65" fmla="*/ 1390559 h 1548472"/>
                <a:gd name="connsiteX66" fmla="*/ 997754 w 1553691"/>
                <a:gd name="connsiteY66" fmla="*/ 1448733 h 1548472"/>
                <a:gd name="connsiteX67" fmla="*/ 928746 w 1553691"/>
                <a:gd name="connsiteY67" fmla="*/ 1490892 h 1548472"/>
                <a:gd name="connsiteX68" fmla="*/ 859855 w 1553691"/>
                <a:gd name="connsiteY68" fmla="*/ 1520332 h 1548472"/>
                <a:gd name="connsiteX69" fmla="*/ 778128 w 1553691"/>
                <a:gd name="connsiteY69" fmla="*/ 1539528 h 1548472"/>
                <a:gd name="connsiteX70" fmla="*/ 670729 w 1553691"/>
                <a:gd name="connsiteY70" fmla="*/ 1548242 h 154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553691" h="1548472">
                  <a:moveTo>
                    <a:pt x="670729" y="1548242"/>
                  </a:moveTo>
                  <a:cubicBezTo>
                    <a:pt x="657775" y="1548242"/>
                    <a:pt x="646352" y="1548831"/>
                    <a:pt x="634929" y="1548124"/>
                  </a:cubicBezTo>
                  <a:cubicBezTo>
                    <a:pt x="613496" y="1546829"/>
                    <a:pt x="591475" y="1547418"/>
                    <a:pt x="570866" y="1542354"/>
                  </a:cubicBezTo>
                  <a:cubicBezTo>
                    <a:pt x="552613" y="1537879"/>
                    <a:pt x="534360" y="1538703"/>
                    <a:pt x="516460" y="1535406"/>
                  </a:cubicBezTo>
                  <a:cubicBezTo>
                    <a:pt x="499149" y="1532344"/>
                    <a:pt x="481838" y="1529400"/>
                    <a:pt x="464880" y="1524690"/>
                  </a:cubicBezTo>
                  <a:cubicBezTo>
                    <a:pt x="450984" y="1520804"/>
                    <a:pt x="436617" y="1518331"/>
                    <a:pt x="422604" y="1514798"/>
                  </a:cubicBezTo>
                  <a:cubicBezTo>
                    <a:pt x="403291" y="1509852"/>
                    <a:pt x="384213" y="1503963"/>
                    <a:pt x="365018" y="1498782"/>
                  </a:cubicBezTo>
                  <a:cubicBezTo>
                    <a:pt x="343468" y="1492894"/>
                    <a:pt x="322506" y="1485122"/>
                    <a:pt x="301544" y="1477703"/>
                  </a:cubicBezTo>
                  <a:cubicBezTo>
                    <a:pt x="282820" y="1470990"/>
                    <a:pt x="264096" y="1463924"/>
                    <a:pt x="245843" y="1455917"/>
                  </a:cubicBezTo>
                  <a:cubicBezTo>
                    <a:pt x="229827" y="1448851"/>
                    <a:pt x="213458" y="1442021"/>
                    <a:pt x="197207" y="1435426"/>
                  </a:cubicBezTo>
                  <a:cubicBezTo>
                    <a:pt x="173654" y="1425887"/>
                    <a:pt x="151280" y="1413522"/>
                    <a:pt x="128551" y="1402099"/>
                  </a:cubicBezTo>
                  <a:cubicBezTo>
                    <a:pt x="101584" y="1388557"/>
                    <a:pt x="75558" y="1373365"/>
                    <a:pt x="50357" y="1356761"/>
                  </a:cubicBezTo>
                  <a:cubicBezTo>
                    <a:pt x="34695" y="1346398"/>
                    <a:pt x="19739" y="1335210"/>
                    <a:pt x="4783" y="1323905"/>
                  </a:cubicBezTo>
                  <a:cubicBezTo>
                    <a:pt x="-2518" y="1318370"/>
                    <a:pt x="-1340" y="1314720"/>
                    <a:pt x="7492" y="1310951"/>
                  </a:cubicBezTo>
                  <a:cubicBezTo>
                    <a:pt x="23743" y="1304121"/>
                    <a:pt x="40701" y="1299057"/>
                    <a:pt x="57541" y="1293994"/>
                  </a:cubicBezTo>
                  <a:cubicBezTo>
                    <a:pt x="73321" y="1289283"/>
                    <a:pt x="88512" y="1282924"/>
                    <a:pt x="103821" y="1277036"/>
                  </a:cubicBezTo>
                  <a:cubicBezTo>
                    <a:pt x="122781" y="1269735"/>
                    <a:pt x="141976" y="1262669"/>
                    <a:pt x="160583" y="1254543"/>
                  </a:cubicBezTo>
                  <a:cubicBezTo>
                    <a:pt x="185666" y="1243474"/>
                    <a:pt x="210632" y="1232404"/>
                    <a:pt x="234891" y="1219450"/>
                  </a:cubicBezTo>
                  <a:cubicBezTo>
                    <a:pt x="245607" y="1213797"/>
                    <a:pt x="256794" y="1208969"/>
                    <a:pt x="267511" y="1203199"/>
                  </a:cubicBezTo>
                  <a:cubicBezTo>
                    <a:pt x="298129" y="1186594"/>
                    <a:pt x="328865" y="1170461"/>
                    <a:pt x="358423" y="1151972"/>
                  </a:cubicBezTo>
                  <a:cubicBezTo>
                    <a:pt x="383978" y="1135957"/>
                    <a:pt x="408943" y="1119117"/>
                    <a:pt x="433909" y="1102159"/>
                  </a:cubicBezTo>
                  <a:cubicBezTo>
                    <a:pt x="449689" y="1091442"/>
                    <a:pt x="465705" y="1080844"/>
                    <a:pt x="480307" y="1068361"/>
                  </a:cubicBezTo>
                  <a:cubicBezTo>
                    <a:pt x="488551" y="1061413"/>
                    <a:pt x="497618" y="1055054"/>
                    <a:pt x="506333" y="1048577"/>
                  </a:cubicBezTo>
                  <a:cubicBezTo>
                    <a:pt x="522348" y="1036683"/>
                    <a:pt x="538364" y="1024789"/>
                    <a:pt x="553438" y="1011835"/>
                  </a:cubicBezTo>
                  <a:cubicBezTo>
                    <a:pt x="567922" y="999352"/>
                    <a:pt x="583938" y="988518"/>
                    <a:pt x="597598" y="975093"/>
                  </a:cubicBezTo>
                  <a:cubicBezTo>
                    <a:pt x="612083" y="960844"/>
                    <a:pt x="627981" y="948008"/>
                    <a:pt x="642466" y="933759"/>
                  </a:cubicBezTo>
                  <a:cubicBezTo>
                    <a:pt x="661190" y="915388"/>
                    <a:pt x="681327" y="898548"/>
                    <a:pt x="699698" y="879942"/>
                  </a:cubicBezTo>
                  <a:cubicBezTo>
                    <a:pt x="715596" y="863926"/>
                    <a:pt x="732083" y="848381"/>
                    <a:pt x="747039" y="831306"/>
                  </a:cubicBezTo>
                  <a:cubicBezTo>
                    <a:pt x="760935" y="815408"/>
                    <a:pt x="776126" y="800570"/>
                    <a:pt x="790375" y="785025"/>
                  </a:cubicBezTo>
                  <a:cubicBezTo>
                    <a:pt x="814399" y="758764"/>
                    <a:pt x="839482" y="733445"/>
                    <a:pt x="861386" y="705300"/>
                  </a:cubicBezTo>
                  <a:cubicBezTo>
                    <a:pt x="870336" y="693877"/>
                    <a:pt x="880110" y="683161"/>
                    <a:pt x="889766" y="672327"/>
                  </a:cubicBezTo>
                  <a:cubicBezTo>
                    <a:pt x="912495" y="647008"/>
                    <a:pt x="933810" y="620394"/>
                    <a:pt x="954889" y="593779"/>
                  </a:cubicBezTo>
                  <a:cubicBezTo>
                    <a:pt x="985625" y="555153"/>
                    <a:pt x="1017303" y="517352"/>
                    <a:pt x="1046979" y="478019"/>
                  </a:cubicBezTo>
                  <a:cubicBezTo>
                    <a:pt x="1066999" y="451522"/>
                    <a:pt x="1087725" y="425497"/>
                    <a:pt x="1107273" y="398529"/>
                  </a:cubicBezTo>
                  <a:cubicBezTo>
                    <a:pt x="1128588" y="369089"/>
                    <a:pt x="1152141" y="341179"/>
                    <a:pt x="1173220" y="311503"/>
                  </a:cubicBezTo>
                  <a:cubicBezTo>
                    <a:pt x="1188883" y="289482"/>
                    <a:pt x="1205369" y="268049"/>
                    <a:pt x="1221856" y="246734"/>
                  </a:cubicBezTo>
                  <a:cubicBezTo>
                    <a:pt x="1234339" y="230601"/>
                    <a:pt x="1245997" y="213996"/>
                    <a:pt x="1258716" y="198098"/>
                  </a:cubicBezTo>
                  <a:cubicBezTo>
                    <a:pt x="1270610" y="183142"/>
                    <a:pt x="1281915" y="167598"/>
                    <a:pt x="1293338" y="152289"/>
                  </a:cubicBezTo>
                  <a:cubicBezTo>
                    <a:pt x="1304996" y="136626"/>
                    <a:pt x="1316890" y="121082"/>
                    <a:pt x="1328784" y="105537"/>
                  </a:cubicBezTo>
                  <a:cubicBezTo>
                    <a:pt x="1349981" y="77981"/>
                    <a:pt x="1371178" y="50424"/>
                    <a:pt x="1392729" y="23221"/>
                  </a:cubicBezTo>
                  <a:cubicBezTo>
                    <a:pt x="1397557" y="17098"/>
                    <a:pt x="1403092" y="11445"/>
                    <a:pt x="1407331" y="4850"/>
                  </a:cubicBezTo>
                  <a:cubicBezTo>
                    <a:pt x="1411218" y="-1038"/>
                    <a:pt x="1414044" y="-1391"/>
                    <a:pt x="1419932" y="2848"/>
                  </a:cubicBezTo>
                  <a:cubicBezTo>
                    <a:pt x="1427940" y="8501"/>
                    <a:pt x="1434534" y="15802"/>
                    <a:pt x="1441600" y="22397"/>
                  </a:cubicBezTo>
                  <a:cubicBezTo>
                    <a:pt x="1454907" y="34880"/>
                    <a:pt x="1467037" y="48658"/>
                    <a:pt x="1479637" y="61965"/>
                  </a:cubicBezTo>
                  <a:cubicBezTo>
                    <a:pt x="1501659" y="85164"/>
                    <a:pt x="1522385" y="109541"/>
                    <a:pt x="1539578" y="136626"/>
                  </a:cubicBezTo>
                  <a:cubicBezTo>
                    <a:pt x="1541227" y="139217"/>
                    <a:pt x="1543229" y="141690"/>
                    <a:pt x="1545113" y="144281"/>
                  </a:cubicBezTo>
                  <a:cubicBezTo>
                    <a:pt x="1553828" y="156175"/>
                    <a:pt x="1556183" y="168422"/>
                    <a:pt x="1550884" y="182907"/>
                  </a:cubicBezTo>
                  <a:cubicBezTo>
                    <a:pt x="1542758" y="204928"/>
                    <a:pt x="1537459" y="227892"/>
                    <a:pt x="1530864" y="250502"/>
                  </a:cubicBezTo>
                  <a:cubicBezTo>
                    <a:pt x="1525329" y="269698"/>
                    <a:pt x="1522150" y="289364"/>
                    <a:pt x="1516733" y="308559"/>
                  </a:cubicBezTo>
                  <a:cubicBezTo>
                    <a:pt x="1507429" y="341297"/>
                    <a:pt x="1502483" y="374977"/>
                    <a:pt x="1495418" y="408186"/>
                  </a:cubicBezTo>
                  <a:cubicBezTo>
                    <a:pt x="1493416" y="417371"/>
                    <a:pt x="1490118" y="426086"/>
                    <a:pt x="1488587" y="435507"/>
                  </a:cubicBezTo>
                  <a:cubicBezTo>
                    <a:pt x="1484819" y="458706"/>
                    <a:pt x="1479637" y="481552"/>
                    <a:pt x="1475987" y="504751"/>
                  </a:cubicBezTo>
                  <a:cubicBezTo>
                    <a:pt x="1472101" y="529128"/>
                    <a:pt x="1465977" y="553033"/>
                    <a:pt x="1462562" y="577410"/>
                  </a:cubicBezTo>
                  <a:cubicBezTo>
                    <a:pt x="1461267" y="586949"/>
                    <a:pt x="1458794" y="596488"/>
                    <a:pt x="1456909" y="606144"/>
                  </a:cubicBezTo>
                  <a:cubicBezTo>
                    <a:pt x="1450432" y="638293"/>
                    <a:pt x="1443485" y="670325"/>
                    <a:pt x="1436772" y="702474"/>
                  </a:cubicBezTo>
                  <a:cubicBezTo>
                    <a:pt x="1433357" y="718960"/>
                    <a:pt x="1431237" y="736036"/>
                    <a:pt x="1426291" y="751816"/>
                  </a:cubicBezTo>
                  <a:cubicBezTo>
                    <a:pt x="1416870" y="781610"/>
                    <a:pt x="1412278" y="812581"/>
                    <a:pt x="1402503" y="842375"/>
                  </a:cubicBezTo>
                  <a:cubicBezTo>
                    <a:pt x="1397439" y="857802"/>
                    <a:pt x="1392258" y="873465"/>
                    <a:pt x="1388018" y="889245"/>
                  </a:cubicBezTo>
                  <a:cubicBezTo>
                    <a:pt x="1376949" y="930108"/>
                    <a:pt x="1361169" y="969323"/>
                    <a:pt x="1345977" y="1008773"/>
                  </a:cubicBezTo>
                  <a:cubicBezTo>
                    <a:pt x="1336203" y="1033974"/>
                    <a:pt x="1323367" y="1057763"/>
                    <a:pt x="1313710" y="1082964"/>
                  </a:cubicBezTo>
                  <a:cubicBezTo>
                    <a:pt x="1310884" y="1090265"/>
                    <a:pt x="1306527" y="1096860"/>
                    <a:pt x="1302641" y="1103690"/>
                  </a:cubicBezTo>
                  <a:cubicBezTo>
                    <a:pt x="1286625" y="1131482"/>
                    <a:pt x="1271552" y="1159627"/>
                    <a:pt x="1254358" y="1186830"/>
                  </a:cubicBezTo>
                  <a:cubicBezTo>
                    <a:pt x="1233514" y="1219686"/>
                    <a:pt x="1209255" y="1249715"/>
                    <a:pt x="1185467" y="1280333"/>
                  </a:cubicBezTo>
                  <a:cubicBezTo>
                    <a:pt x="1172043" y="1297526"/>
                    <a:pt x="1156145" y="1312835"/>
                    <a:pt x="1140953" y="1328498"/>
                  </a:cubicBezTo>
                  <a:cubicBezTo>
                    <a:pt x="1129295" y="1340510"/>
                    <a:pt x="1117048" y="1351815"/>
                    <a:pt x="1105625" y="1364062"/>
                  </a:cubicBezTo>
                  <a:cubicBezTo>
                    <a:pt x="1096439" y="1374072"/>
                    <a:pt x="1084545" y="1381373"/>
                    <a:pt x="1074418" y="1390559"/>
                  </a:cubicBezTo>
                  <a:cubicBezTo>
                    <a:pt x="1050630" y="1412345"/>
                    <a:pt x="1023662" y="1429891"/>
                    <a:pt x="997754" y="1448733"/>
                  </a:cubicBezTo>
                  <a:cubicBezTo>
                    <a:pt x="975968" y="1464513"/>
                    <a:pt x="953005" y="1479116"/>
                    <a:pt x="928746" y="1490892"/>
                  </a:cubicBezTo>
                  <a:cubicBezTo>
                    <a:pt x="906253" y="1501726"/>
                    <a:pt x="883761" y="1512796"/>
                    <a:pt x="859855" y="1520332"/>
                  </a:cubicBezTo>
                  <a:cubicBezTo>
                    <a:pt x="833005" y="1528811"/>
                    <a:pt x="805920" y="1534935"/>
                    <a:pt x="778128" y="1539528"/>
                  </a:cubicBezTo>
                  <a:cubicBezTo>
                    <a:pt x="741739" y="1545651"/>
                    <a:pt x="705704" y="1548713"/>
                    <a:pt x="670729" y="1548242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8" name="任意多边形: 形状 97"/>
            <p:cNvSpPr/>
            <p:nvPr>
              <p:custDataLst>
                <p:tags r:id="rId7"/>
              </p:custDataLst>
            </p:nvPr>
          </p:nvSpPr>
          <p:spPr>
            <a:xfrm>
              <a:off x="11224776" y="186504"/>
              <a:ext cx="514472" cy="313785"/>
            </a:xfrm>
            <a:custGeom>
              <a:avLst/>
              <a:gdLst>
                <a:gd name="connsiteX0" fmla="*/ 513 w 1611148"/>
                <a:gd name="connsiteY0" fmla="*/ 866048 h 1008091"/>
                <a:gd name="connsiteX1" fmla="*/ 2868 w 1611148"/>
                <a:gd name="connsiteY1" fmla="*/ 778904 h 1008091"/>
                <a:gd name="connsiteX2" fmla="*/ 10169 w 1611148"/>
                <a:gd name="connsiteY2" fmla="*/ 712486 h 1008091"/>
                <a:gd name="connsiteX3" fmla="*/ 21710 w 1611148"/>
                <a:gd name="connsiteY3" fmla="*/ 645480 h 1008091"/>
                <a:gd name="connsiteX4" fmla="*/ 24654 w 1611148"/>
                <a:gd name="connsiteY4" fmla="*/ 631701 h 1008091"/>
                <a:gd name="connsiteX5" fmla="*/ 47971 w 1611148"/>
                <a:gd name="connsiteY5" fmla="*/ 549386 h 1008091"/>
                <a:gd name="connsiteX6" fmla="*/ 70699 w 1611148"/>
                <a:gd name="connsiteY6" fmla="*/ 481555 h 1008091"/>
                <a:gd name="connsiteX7" fmla="*/ 101553 w 1611148"/>
                <a:gd name="connsiteY7" fmla="*/ 406893 h 1008091"/>
                <a:gd name="connsiteX8" fmla="*/ 154193 w 1611148"/>
                <a:gd name="connsiteY8" fmla="*/ 305736 h 1008091"/>
                <a:gd name="connsiteX9" fmla="*/ 192936 w 1611148"/>
                <a:gd name="connsiteY9" fmla="*/ 245677 h 1008091"/>
                <a:gd name="connsiteX10" fmla="*/ 219080 w 1611148"/>
                <a:gd name="connsiteY10" fmla="*/ 210937 h 1008091"/>
                <a:gd name="connsiteX11" fmla="*/ 277136 w 1611148"/>
                <a:gd name="connsiteY11" fmla="*/ 147934 h 1008091"/>
                <a:gd name="connsiteX12" fmla="*/ 362396 w 1611148"/>
                <a:gd name="connsiteY12" fmla="*/ 83754 h 1008091"/>
                <a:gd name="connsiteX13" fmla="*/ 436115 w 1611148"/>
                <a:gd name="connsiteY13" fmla="*/ 53607 h 1008091"/>
                <a:gd name="connsiteX14" fmla="*/ 494761 w 1611148"/>
                <a:gd name="connsiteY14" fmla="*/ 37002 h 1008091"/>
                <a:gd name="connsiteX15" fmla="*/ 545987 w 1611148"/>
                <a:gd name="connsiteY15" fmla="*/ 25933 h 1008091"/>
                <a:gd name="connsiteX16" fmla="*/ 576606 w 1611148"/>
                <a:gd name="connsiteY16" fmla="*/ 17925 h 1008091"/>
                <a:gd name="connsiteX17" fmla="*/ 600982 w 1611148"/>
                <a:gd name="connsiteY17" fmla="*/ 14627 h 1008091"/>
                <a:gd name="connsiteX18" fmla="*/ 618411 w 1611148"/>
                <a:gd name="connsiteY18" fmla="*/ 12154 h 1008091"/>
                <a:gd name="connsiteX19" fmla="*/ 629952 w 1611148"/>
                <a:gd name="connsiteY19" fmla="*/ 10152 h 1008091"/>
                <a:gd name="connsiteX20" fmla="*/ 675290 w 1611148"/>
                <a:gd name="connsiteY20" fmla="*/ 4264 h 1008091"/>
                <a:gd name="connsiteX21" fmla="*/ 681061 w 1611148"/>
                <a:gd name="connsiteY21" fmla="*/ 3322 h 1008091"/>
                <a:gd name="connsiteX22" fmla="*/ 800943 w 1611148"/>
                <a:gd name="connsiteY22" fmla="*/ 967 h 1008091"/>
                <a:gd name="connsiteX23" fmla="*/ 880550 w 1611148"/>
                <a:gd name="connsiteY23" fmla="*/ 6149 h 1008091"/>
                <a:gd name="connsiteX24" fmla="*/ 934014 w 1611148"/>
                <a:gd name="connsiteY24" fmla="*/ 12743 h 1008091"/>
                <a:gd name="connsiteX25" fmla="*/ 986183 w 1611148"/>
                <a:gd name="connsiteY25" fmla="*/ 20162 h 1008091"/>
                <a:gd name="connsiteX26" fmla="*/ 1020569 w 1611148"/>
                <a:gd name="connsiteY26" fmla="*/ 27817 h 1008091"/>
                <a:gd name="connsiteX27" fmla="*/ 1072856 w 1611148"/>
                <a:gd name="connsiteY27" fmla="*/ 40653 h 1008091"/>
                <a:gd name="connsiteX28" fmla="*/ 1102649 w 1611148"/>
                <a:gd name="connsiteY28" fmla="*/ 47248 h 1008091"/>
                <a:gd name="connsiteX29" fmla="*/ 1168714 w 1611148"/>
                <a:gd name="connsiteY29" fmla="*/ 67267 h 1008091"/>
                <a:gd name="connsiteX30" fmla="*/ 1219587 w 1611148"/>
                <a:gd name="connsiteY30" fmla="*/ 85167 h 1008091"/>
                <a:gd name="connsiteX31" fmla="*/ 1277526 w 1611148"/>
                <a:gd name="connsiteY31" fmla="*/ 107542 h 1008091"/>
                <a:gd name="connsiteX32" fmla="*/ 1314150 w 1611148"/>
                <a:gd name="connsiteY32" fmla="*/ 122969 h 1008091"/>
                <a:gd name="connsiteX33" fmla="*/ 1370323 w 1611148"/>
                <a:gd name="connsiteY33" fmla="*/ 149465 h 1008091"/>
                <a:gd name="connsiteX34" fmla="*/ 1409302 w 1611148"/>
                <a:gd name="connsiteY34" fmla="*/ 168189 h 1008091"/>
                <a:gd name="connsiteX35" fmla="*/ 1423552 w 1611148"/>
                <a:gd name="connsiteY35" fmla="*/ 176315 h 1008091"/>
                <a:gd name="connsiteX36" fmla="*/ 1429440 w 1611148"/>
                <a:gd name="connsiteY36" fmla="*/ 180083 h 1008091"/>
                <a:gd name="connsiteX37" fmla="*/ 1497271 w 1611148"/>
                <a:gd name="connsiteY37" fmla="*/ 218592 h 1008091"/>
                <a:gd name="connsiteX38" fmla="*/ 1549793 w 1611148"/>
                <a:gd name="connsiteY38" fmla="*/ 251801 h 1008091"/>
                <a:gd name="connsiteX39" fmla="*/ 1606436 w 1611148"/>
                <a:gd name="connsiteY39" fmla="*/ 291486 h 1008091"/>
                <a:gd name="connsiteX40" fmla="*/ 1606672 w 1611148"/>
                <a:gd name="connsiteY40" fmla="*/ 305853 h 1008091"/>
                <a:gd name="connsiteX41" fmla="*/ 1530597 w 1611148"/>
                <a:gd name="connsiteY41" fmla="*/ 364734 h 1008091"/>
                <a:gd name="connsiteX42" fmla="*/ 1475014 w 1611148"/>
                <a:gd name="connsiteY42" fmla="*/ 399710 h 1008091"/>
                <a:gd name="connsiteX43" fmla="*/ 1436388 w 1611148"/>
                <a:gd name="connsiteY43" fmla="*/ 418787 h 1008091"/>
                <a:gd name="connsiteX44" fmla="*/ 1390696 w 1611148"/>
                <a:gd name="connsiteY44" fmla="*/ 440338 h 1008091"/>
                <a:gd name="connsiteX45" fmla="*/ 1343944 w 1611148"/>
                <a:gd name="connsiteY45" fmla="*/ 459062 h 1008091"/>
                <a:gd name="connsiteX46" fmla="*/ 1271638 w 1611148"/>
                <a:gd name="connsiteY46" fmla="*/ 483557 h 1008091"/>
                <a:gd name="connsiteX47" fmla="*/ 1245613 w 1611148"/>
                <a:gd name="connsiteY47" fmla="*/ 490858 h 1008091"/>
                <a:gd name="connsiteX48" fmla="*/ 1176015 w 1611148"/>
                <a:gd name="connsiteY48" fmla="*/ 511348 h 1008091"/>
                <a:gd name="connsiteX49" fmla="*/ 1135034 w 1611148"/>
                <a:gd name="connsiteY49" fmla="*/ 521594 h 1008091"/>
                <a:gd name="connsiteX50" fmla="*/ 1074740 w 1611148"/>
                <a:gd name="connsiteY50" fmla="*/ 536314 h 1008091"/>
                <a:gd name="connsiteX51" fmla="*/ 1026928 w 1611148"/>
                <a:gd name="connsiteY51" fmla="*/ 547148 h 1008091"/>
                <a:gd name="connsiteX52" fmla="*/ 996310 w 1611148"/>
                <a:gd name="connsiteY52" fmla="*/ 555156 h 1008091"/>
                <a:gd name="connsiteX53" fmla="*/ 938253 w 1611148"/>
                <a:gd name="connsiteY53" fmla="*/ 569405 h 1008091"/>
                <a:gd name="connsiteX54" fmla="*/ 925535 w 1611148"/>
                <a:gd name="connsiteY54" fmla="*/ 571643 h 1008091"/>
                <a:gd name="connsiteX55" fmla="*/ 888087 w 1611148"/>
                <a:gd name="connsiteY55" fmla="*/ 580946 h 1008091"/>
                <a:gd name="connsiteX56" fmla="*/ 849225 w 1611148"/>
                <a:gd name="connsiteY56" fmla="*/ 589778 h 1008091"/>
                <a:gd name="connsiteX57" fmla="*/ 795997 w 1611148"/>
                <a:gd name="connsiteY57" fmla="*/ 603792 h 1008091"/>
                <a:gd name="connsiteX58" fmla="*/ 683769 w 1611148"/>
                <a:gd name="connsiteY58" fmla="*/ 637472 h 1008091"/>
                <a:gd name="connsiteX59" fmla="*/ 615938 w 1611148"/>
                <a:gd name="connsiteY59" fmla="*/ 660200 h 1008091"/>
                <a:gd name="connsiteX60" fmla="*/ 549874 w 1611148"/>
                <a:gd name="connsiteY60" fmla="*/ 684459 h 1008091"/>
                <a:gd name="connsiteX61" fmla="*/ 511012 w 1611148"/>
                <a:gd name="connsiteY61" fmla="*/ 701181 h 1008091"/>
                <a:gd name="connsiteX62" fmla="*/ 466969 w 1611148"/>
                <a:gd name="connsiteY62" fmla="*/ 720612 h 1008091"/>
                <a:gd name="connsiteX63" fmla="*/ 409737 w 1611148"/>
                <a:gd name="connsiteY63" fmla="*/ 746991 h 1008091"/>
                <a:gd name="connsiteX64" fmla="*/ 365576 w 1611148"/>
                <a:gd name="connsiteY64" fmla="*/ 768777 h 1008091"/>
                <a:gd name="connsiteX65" fmla="*/ 332013 w 1611148"/>
                <a:gd name="connsiteY65" fmla="*/ 787854 h 1008091"/>
                <a:gd name="connsiteX66" fmla="*/ 303868 w 1611148"/>
                <a:gd name="connsiteY66" fmla="*/ 804459 h 1008091"/>
                <a:gd name="connsiteX67" fmla="*/ 237450 w 1611148"/>
                <a:gd name="connsiteY67" fmla="*/ 844380 h 1008091"/>
                <a:gd name="connsiteX68" fmla="*/ 186459 w 1611148"/>
                <a:gd name="connsiteY68" fmla="*/ 877942 h 1008091"/>
                <a:gd name="connsiteX69" fmla="*/ 137235 w 1611148"/>
                <a:gd name="connsiteY69" fmla="*/ 913860 h 1008091"/>
                <a:gd name="connsiteX70" fmla="*/ 102024 w 1611148"/>
                <a:gd name="connsiteY70" fmla="*/ 941181 h 1008091"/>
                <a:gd name="connsiteX71" fmla="*/ 50680 w 1611148"/>
                <a:gd name="connsiteY71" fmla="*/ 982280 h 1008091"/>
                <a:gd name="connsiteX72" fmla="*/ 23359 w 1611148"/>
                <a:gd name="connsiteY72" fmla="*/ 1004654 h 1008091"/>
                <a:gd name="connsiteX73" fmla="*/ 9934 w 1611148"/>
                <a:gd name="connsiteY73" fmla="*/ 1000062 h 1008091"/>
                <a:gd name="connsiteX74" fmla="*/ 6048 w 1611148"/>
                <a:gd name="connsiteY74" fmla="*/ 970974 h 1008091"/>
                <a:gd name="connsiteX75" fmla="*/ 513 w 1611148"/>
                <a:gd name="connsiteY75" fmla="*/ 866048 h 100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611148" h="1008091">
                  <a:moveTo>
                    <a:pt x="513" y="866048"/>
                  </a:moveTo>
                  <a:cubicBezTo>
                    <a:pt x="-783" y="836137"/>
                    <a:pt x="513" y="807403"/>
                    <a:pt x="2868" y="778904"/>
                  </a:cubicBezTo>
                  <a:cubicBezTo>
                    <a:pt x="4634" y="756765"/>
                    <a:pt x="6636" y="734626"/>
                    <a:pt x="10169" y="712486"/>
                  </a:cubicBezTo>
                  <a:cubicBezTo>
                    <a:pt x="13702" y="690112"/>
                    <a:pt x="20179" y="668208"/>
                    <a:pt x="21710" y="645480"/>
                  </a:cubicBezTo>
                  <a:cubicBezTo>
                    <a:pt x="22063" y="640887"/>
                    <a:pt x="23123" y="636176"/>
                    <a:pt x="24654" y="631701"/>
                  </a:cubicBezTo>
                  <a:cubicBezTo>
                    <a:pt x="33722" y="604616"/>
                    <a:pt x="38668" y="576353"/>
                    <a:pt x="47971" y="549386"/>
                  </a:cubicBezTo>
                  <a:cubicBezTo>
                    <a:pt x="55743" y="526893"/>
                    <a:pt x="61867" y="503812"/>
                    <a:pt x="70699" y="481555"/>
                  </a:cubicBezTo>
                  <a:cubicBezTo>
                    <a:pt x="80591" y="456471"/>
                    <a:pt x="90719" y="431623"/>
                    <a:pt x="101553" y="406893"/>
                  </a:cubicBezTo>
                  <a:cubicBezTo>
                    <a:pt x="116862" y="372036"/>
                    <a:pt x="134997" y="338709"/>
                    <a:pt x="154193" y="305736"/>
                  </a:cubicBezTo>
                  <a:cubicBezTo>
                    <a:pt x="166204" y="285127"/>
                    <a:pt x="179747" y="265461"/>
                    <a:pt x="192936" y="245677"/>
                  </a:cubicBezTo>
                  <a:cubicBezTo>
                    <a:pt x="200944" y="233665"/>
                    <a:pt x="210130" y="222360"/>
                    <a:pt x="219080" y="210937"/>
                  </a:cubicBezTo>
                  <a:cubicBezTo>
                    <a:pt x="236744" y="188327"/>
                    <a:pt x="255939" y="167129"/>
                    <a:pt x="277136" y="147934"/>
                  </a:cubicBezTo>
                  <a:cubicBezTo>
                    <a:pt x="303633" y="124029"/>
                    <a:pt x="331307" y="101654"/>
                    <a:pt x="362396" y="83754"/>
                  </a:cubicBezTo>
                  <a:cubicBezTo>
                    <a:pt x="385713" y="70329"/>
                    <a:pt x="410914" y="62203"/>
                    <a:pt x="436115" y="53607"/>
                  </a:cubicBezTo>
                  <a:cubicBezTo>
                    <a:pt x="455428" y="47012"/>
                    <a:pt x="475566" y="43361"/>
                    <a:pt x="494761" y="37002"/>
                  </a:cubicBezTo>
                  <a:cubicBezTo>
                    <a:pt x="511601" y="31467"/>
                    <a:pt x="528676" y="28759"/>
                    <a:pt x="545987" y="25933"/>
                  </a:cubicBezTo>
                  <a:cubicBezTo>
                    <a:pt x="556350" y="24284"/>
                    <a:pt x="566243" y="20280"/>
                    <a:pt x="576606" y="17925"/>
                  </a:cubicBezTo>
                  <a:cubicBezTo>
                    <a:pt x="584731" y="16041"/>
                    <a:pt x="592621" y="14510"/>
                    <a:pt x="600982" y="14627"/>
                  </a:cubicBezTo>
                  <a:cubicBezTo>
                    <a:pt x="606871" y="14745"/>
                    <a:pt x="612759" y="14039"/>
                    <a:pt x="618411" y="12154"/>
                  </a:cubicBezTo>
                  <a:cubicBezTo>
                    <a:pt x="622180" y="10859"/>
                    <a:pt x="625948" y="9917"/>
                    <a:pt x="629952" y="10152"/>
                  </a:cubicBezTo>
                  <a:cubicBezTo>
                    <a:pt x="645379" y="10977"/>
                    <a:pt x="660335" y="7326"/>
                    <a:pt x="675290" y="4264"/>
                  </a:cubicBezTo>
                  <a:cubicBezTo>
                    <a:pt x="677175" y="3911"/>
                    <a:pt x="679177" y="3322"/>
                    <a:pt x="681061" y="3322"/>
                  </a:cubicBezTo>
                  <a:cubicBezTo>
                    <a:pt x="721100" y="3911"/>
                    <a:pt x="761021" y="-2330"/>
                    <a:pt x="800943" y="967"/>
                  </a:cubicBezTo>
                  <a:cubicBezTo>
                    <a:pt x="827557" y="3087"/>
                    <a:pt x="854407" y="1438"/>
                    <a:pt x="880550" y="6149"/>
                  </a:cubicBezTo>
                  <a:cubicBezTo>
                    <a:pt x="898332" y="9328"/>
                    <a:pt x="916232" y="10270"/>
                    <a:pt x="934014" y="12743"/>
                  </a:cubicBezTo>
                  <a:cubicBezTo>
                    <a:pt x="951443" y="15098"/>
                    <a:pt x="968754" y="17807"/>
                    <a:pt x="986183" y="20162"/>
                  </a:cubicBezTo>
                  <a:cubicBezTo>
                    <a:pt x="997841" y="21693"/>
                    <a:pt x="1008675" y="26757"/>
                    <a:pt x="1020569" y="27817"/>
                  </a:cubicBezTo>
                  <a:cubicBezTo>
                    <a:pt x="1038705" y="29230"/>
                    <a:pt x="1055662" y="35589"/>
                    <a:pt x="1072856" y="40653"/>
                  </a:cubicBezTo>
                  <a:cubicBezTo>
                    <a:pt x="1082630" y="43479"/>
                    <a:pt x="1092875" y="43715"/>
                    <a:pt x="1102649" y="47248"/>
                  </a:cubicBezTo>
                  <a:cubicBezTo>
                    <a:pt x="1124318" y="55020"/>
                    <a:pt x="1146928" y="59495"/>
                    <a:pt x="1168714" y="67267"/>
                  </a:cubicBezTo>
                  <a:cubicBezTo>
                    <a:pt x="1185554" y="73273"/>
                    <a:pt x="1202983" y="78337"/>
                    <a:pt x="1219587" y="85167"/>
                  </a:cubicBezTo>
                  <a:cubicBezTo>
                    <a:pt x="1238783" y="93057"/>
                    <a:pt x="1258920" y="98121"/>
                    <a:pt x="1277526" y="107542"/>
                  </a:cubicBezTo>
                  <a:cubicBezTo>
                    <a:pt x="1289303" y="113548"/>
                    <a:pt x="1301903" y="117905"/>
                    <a:pt x="1314150" y="122969"/>
                  </a:cubicBezTo>
                  <a:cubicBezTo>
                    <a:pt x="1333346" y="130976"/>
                    <a:pt x="1351246" y="141457"/>
                    <a:pt x="1370323" y="149465"/>
                  </a:cubicBezTo>
                  <a:cubicBezTo>
                    <a:pt x="1383630" y="155118"/>
                    <a:pt x="1395171" y="164185"/>
                    <a:pt x="1409302" y="168189"/>
                  </a:cubicBezTo>
                  <a:cubicBezTo>
                    <a:pt x="1414484" y="169602"/>
                    <a:pt x="1419312" y="172547"/>
                    <a:pt x="1423552" y="176315"/>
                  </a:cubicBezTo>
                  <a:cubicBezTo>
                    <a:pt x="1425318" y="177846"/>
                    <a:pt x="1427320" y="179259"/>
                    <a:pt x="1429440" y="180083"/>
                  </a:cubicBezTo>
                  <a:cubicBezTo>
                    <a:pt x="1453816" y="189858"/>
                    <a:pt x="1474543" y="206109"/>
                    <a:pt x="1497271" y="218592"/>
                  </a:cubicBezTo>
                  <a:cubicBezTo>
                    <a:pt x="1515524" y="228601"/>
                    <a:pt x="1532835" y="240024"/>
                    <a:pt x="1549793" y="251801"/>
                  </a:cubicBezTo>
                  <a:cubicBezTo>
                    <a:pt x="1568752" y="264872"/>
                    <a:pt x="1588654" y="276648"/>
                    <a:pt x="1606436" y="291486"/>
                  </a:cubicBezTo>
                  <a:cubicBezTo>
                    <a:pt x="1612560" y="296550"/>
                    <a:pt x="1612795" y="300672"/>
                    <a:pt x="1606672" y="305853"/>
                  </a:cubicBezTo>
                  <a:cubicBezTo>
                    <a:pt x="1582059" y="326462"/>
                    <a:pt x="1557094" y="346599"/>
                    <a:pt x="1530597" y="364734"/>
                  </a:cubicBezTo>
                  <a:cubicBezTo>
                    <a:pt x="1512462" y="377099"/>
                    <a:pt x="1493385" y="387934"/>
                    <a:pt x="1475014" y="399710"/>
                  </a:cubicBezTo>
                  <a:cubicBezTo>
                    <a:pt x="1463002" y="407482"/>
                    <a:pt x="1449342" y="412546"/>
                    <a:pt x="1436388" y="418787"/>
                  </a:cubicBezTo>
                  <a:cubicBezTo>
                    <a:pt x="1421196" y="426089"/>
                    <a:pt x="1406123" y="433625"/>
                    <a:pt x="1390696" y="440338"/>
                  </a:cubicBezTo>
                  <a:cubicBezTo>
                    <a:pt x="1375387" y="447168"/>
                    <a:pt x="1359960" y="453763"/>
                    <a:pt x="1343944" y="459062"/>
                  </a:cubicBezTo>
                  <a:cubicBezTo>
                    <a:pt x="1319803" y="467070"/>
                    <a:pt x="1295780" y="475549"/>
                    <a:pt x="1271638" y="483557"/>
                  </a:cubicBezTo>
                  <a:cubicBezTo>
                    <a:pt x="1263042" y="486383"/>
                    <a:pt x="1254092" y="487796"/>
                    <a:pt x="1245613" y="490858"/>
                  </a:cubicBezTo>
                  <a:cubicBezTo>
                    <a:pt x="1222885" y="499101"/>
                    <a:pt x="1198979" y="503812"/>
                    <a:pt x="1176015" y="511348"/>
                  </a:cubicBezTo>
                  <a:cubicBezTo>
                    <a:pt x="1162708" y="515823"/>
                    <a:pt x="1148223" y="516530"/>
                    <a:pt x="1135034" y="521594"/>
                  </a:cubicBezTo>
                  <a:cubicBezTo>
                    <a:pt x="1115486" y="529013"/>
                    <a:pt x="1094406" y="529484"/>
                    <a:pt x="1074740" y="536314"/>
                  </a:cubicBezTo>
                  <a:cubicBezTo>
                    <a:pt x="1059313" y="541613"/>
                    <a:pt x="1042944" y="544440"/>
                    <a:pt x="1026928" y="547148"/>
                  </a:cubicBezTo>
                  <a:cubicBezTo>
                    <a:pt x="1016448" y="549032"/>
                    <a:pt x="1006909" y="553743"/>
                    <a:pt x="996310" y="555156"/>
                  </a:cubicBezTo>
                  <a:cubicBezTo>
                    <a:pt x="976526" y="557865"/>
                    <a:pt x="957095" y="562457"/>
                    <a:pt x="938253" y="569405"/>
                  </a:cubicBezTo>
                  <a:cubicBezTo>
                    <a:pt x="934249" y="570818"/>
                    <a:pt x="929775" y="571172"/>
                    <a:pt x="925535" y="571643"/>
                  </a:cubicBezTo>
                  <a:cubicBezTo>
                    <a:pt x="912581" y="572938"/>
                    <a:pt x="900216" y="576706"/>
                    <a:pt x="888087" y="580946"/>
                  </a:cubicBezTo>
                  <a:cubicBezTo>
                    <a:pt x="875486" y="585421"/>
                    <a:pt x="861590" y="584361"/>
                    <a:pt x="849225" y="589778"/>
                  </a:cubicBezTo>
                  <a:cubicBezTo>
                    <a:pt x="832150" y="597197"/>
                    <a:pt x="813425" y="598021"/>
                    <a:pt x="795997" y="603792"/>
                  </a:cubicBezTo>
                  <a:cubicBezTo>
                    <a:pt x="758902" y="616157"/>
                    <a:pt x="720864" y="625342"/>
                    <a:pt x="683769" y="637472"/>
                  </a:cubicBezTo>
                  <a:cubicBezTo>
                    <a:pt x="661041" y="644891"/>
                    <a:pt x="638549" y="652663"/>
                    <a:pt x="615938" y="660200"/>
                  </a:cubicBezTo>
                  <a:cubicBezTo>
                    <a:pt x="593681" y="667619"/>
                    <a:pt x="572248" y="677275"/>
                    <a:pt x="549874" y="684459"/>
                  </a:cubicBezTo>
                  <a:cubicBezTo>
                    <a:pt x="536449" y="688698"/>
                    <a:pt x="523848" y="695175"/>
                    <a:pt x="511012" y="701181"/>
                  </a:cubicBezTo>
                  <a:cubicBezTo>
                    <a:pt x="496410" y="707894"/>
                    <a:pt x="481572" y="714017"/>
                    <a:pt x="466969" y="720612"/>
                  </a:cubicBezTo>
                  <a:cubicBezTo>
                    <a:pt x="447774" y="729209"/>
                    <a:pt x="429167" y="738983"/>
                    <a:pt x="409737" y="746991"/>
                  </a:cubicBezTo>
                  <a:cubicBezTo>
                    <a:pt x="394545" y="753350"/>
                    <a:pt x="380178" y="761475"/>
                    <a:pt x="365576" y="768777"/>
                  </a:cubicBezTo>
                  <a:cubicBezTo>
                    <a:pt x="354153" y="774429"/>
                    <a:pt x="342612" y="780435"/>
                    <a:pt x="332013" y="787854"/>
                  </a:cubicBezTo>
                  <a:cubicBezTo>
                    <a:pt x="323064" y="794096"/>
                    <a:pt x="313407" y="799395"/>
                    <a:pt x="303868" y="804459"/>
                  </a:cubicBezTo>
                  <a:cubicBezTo>
                    <a:pt x="281022" y="816588"/>
                    <a:pt x="259472" y="830837"/>
                    <a:pt x="237450" y="844380"/>
                  </a:cubicBezTo>
                  <a:cubicBezTo>
                    <a:pt x="220022" y="854979"/>
                    <a:pt x="203064" y="866166"/>
                    <a:pt x="186459" y="877942"/>
                  </a:cubicBezTo>
                  <a:cubicBezTo>
                    <a:pt x="169855" y="889601"/>
                    <a:pt x="154075" y="902555"/>
                    <a:pt x="137235" y="913860"/>
                  </a:cubicBezTo>
                  <a:cubicBezTo>
                    <a:pt x="124752" y="922103"/>
                    <a:pt x="113565" y="931877"/>
                    <a:pt x="102024" y="941181"/>
                  </a:cubicBezTo>
                  <a:cubicBezTo>
                    <a:pt x="84948" y="954959"/>
                    <a:pt x="67755" y="968502"/>
                    <a:pt x="50680" y="982280"/>
                  </a:cubicBezTo>
                  <a:cubicBezTo>
                    <a:pt x="41494" y="989699"/>
                    <a:pt x="32662" y="997353"/>
                    <a:pt x="23359" y="1004654"/>
                  </a:cubicBezTo>
                  <a:cubicBezTo>
                    <a:pt x="16057" y="1010307"/>
                    <a:pt x="13349" y="1009129"/>
                    <a:pt x="9934" y="1000062"/>
                  </a:cubicBezTo>
                  <a:cubicBezTo>
                    <a:pt x="6401" y="990641"/>
                    <a:pt x="6990" y="980631"/>
                    <a:pt x="6048" y="970974"/>
                  </a:cubicBezTo>
                  <a:cubicBezTo>
                    <a:pt x="2044" y="935292"/>
                    <a:pt x="-1254" y="900082"/>
                    <a:pt x="513" y="866048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9" name="任意多边形: 形状 98"/>
            <p:cNvSpPr/>
            <p:nvPr>
              <p:custDataLst>
                <p:tags r:id="rId8"/>
              </p:custDataLst>
            </p:nvPr>
          </p:nvSpPr>
          <p:spPr>
            <a:xfrm>
              <a:off x="11712601" y="375053"/>
              <a:ext cx="253599" cy="437991"/>
            </a:xfrm>
            <a:custGeom>
              <a:avLst/>
              <a:gdLst>
                <a:gd name="connsiteX0" fmla="*/ 708059 w 794184"/>
                <a:gd name="connsiteY0" fmla="*/ 438473 h 1407126"/>
                <a:gd name="connsiteX1" fmla="*/ 710178 w 794184"/>
                <a:gd name="connsiteY1" fmla="*/ 424812 h 1407126"/>
                <a:gd name="connsiteX2" fmla="*/ 700051 w 794184"/>
                <a:gd name="connsiteY2" fmla="*/ 361103 h 1407126"/>
                <a:gd name="connsiteX3" fmla="*/ 677205 w 794184"/>
                <a:gd name="connsiteY3" fmla="*/ 270073 h 1407126"/>
                <a:gd name="connsiteX4" fmla="*/ 634810 w 794184"/>
                <a:gd name="connsiteY4" fmla="*/ 156786 h 1407126"/>
                <a:gd name="connsiteX5" fmla="*/ 603132 w 794184"/>
                <a:gd name="connsiteY5" fmla="*/ 94136 h 1407126"/>
                <a:gd name="connsiteX6" fmla="*/ 601484 w 794184"/>
                <a:gd name="connsiteY6" fmla="*/ 79651 h 1407126"/>
                <a:gd name="connsiteX7" fmla="*/ 618442 w 794184"/>
                <a:gd name="connsiteY7" fmla="*/ 43852 h 1407126"/>
                <a:gd name="connsiteX8" fmla="*/ 629982 w 794184"/>
                <a:gd name="connsiteY8" fmla="*/ 26541 h 1407126"/>
                <a:gd name="connsiteX9" fmla="*/ 700640 w 794184"/>
                <a:gd name="connsiteY9" fmla="*/ 2753 h 1407126"/>
                <a:gd name="connsiteX10" fmla="*/ 738088 w 794184"/>
                <a:gd name="connsiteY10" fmla="*/ 20299 h 1407126"/>
                <a:gd name="connsiteX11" fmla="*/ 749629 w 794184"/>
                <a:gd name="connsiteY11" fmla="*/ 39730 h 1407126"/>
                <a:gd name="connsiteX12" fmla="*/ 752102 w 794184"/>
                <a:gd name="connsiteY12" fmla="*/ 46089 h 1407126"/>
                <a:gd name="connsiteX13" fmla="*/ 762700 w 794184"/>
                <a:gd name="connsiteY13" fmla="*/ 66697 h 1407126"/>
                <a:gd name="connsiteX14" fmla="*/ 783309 w 794184"/>
                <a:gd name="connsiteY14" fmla="*/ 148189 h 1407126"/>
                <a:gd name="connsiteX15" fmla="*/ 788844 w 794184"/>
                <a:gd name="connsiteY15" fmla="*/ 192350 h 1407126"/>
                <a:gd name="connsiteX16" fmla="*/ 792730 w 794184"/>
                <a:gd name="connsiteY16" fmla="*/ 258061 h 1407126"/>
                <a:gd name="connsiteX17" fmla="*/ 794025 w 794184"/>
                <a:gd name="connsiteY17" fmla="*/ 306226 h 1407126"/>
                <a:gd name="connsiteX18" fmla="*/ 788844 w 794184"/>
                <a:gd name="connsiteY18" fmla="*/ 405970 h 1407126"/>
                <a:gd name="connsiteX19" fmla="*/ 783191 w 794184"/>
                <a:gd name="connsiteY19" fmla="*/ 457315 h 1407126"/>
                <a:gd name="connsiteX20" fmla="*/ 761523 w 794184"/>
                <a:gd name="connsiteY20" fmla="*/ 570131 h 1407126"/>
                <a:gd name="connsiteX21" fmla="*/ 754339 w 794184"/>
                <a:gd name="connsiteY21" fmla="*/ 597452 h 1407126"/>
                <a:gd name="connsiteX22" fmla="*/ 728549 w 794184"/>
                <a:gd name="connsiteY22" fmla="*/ 679179 h 1407126"/>
                <a:gd name="connsiteX23" fmla="*/ 715360 w 794184"/>
                <a:gd name="connsiteY23" fmla="*/ 709915 h 1407126"/>
                <a:gd name="connsiteX24" fmla="*/ 703701 w 794184"/>
                <a:gd name="connsiteY24" fmla="*/ 740297 h 1407126"/>
                <a:gd name="connsiteX25" fmla="*/ 688039 w 794184"/>
                <a:gd name="connsiteY25" fmla="*/ 785283 h 1407126"/>
                <a:gd name="connsiteX26" fmla="*/ 674967 w 794184"/>
                <a:gd name="connsiteY26" fmla="*/ 822378 h 1407126"/>
                <a:gd name="connsiteX27" fmla="*/ 660483 w 794184"/>
                <a:gd name="connsiteY27" fmla="*/ 854998 h 1407126"/>
                <a:gd name="connsiteX28" fmla="*/ 635517 w 794184"/>
                <a:gd name="connsiteY28" fmla="*/ 907520 h 1407126"/>
                <a:gd name="connsiteX29" fmla="*/ 606665 w 794184"/>
                <a:gd name="connsiteY29" fmla="*/ 956627 h 1407126"/>
                <a:gd name="connsiteX30" fmla="*/ 595125 w 794184"/>
                <a:gd name="connsiteY30" fmla="*/ 976882 h 1407126"/>
                <a:gd name="connsiteX31" fmla="*/ 579933 w 794184"/>
                <a:gd name="connsiteY31" fmla="*/ 998903 h 1407126"/>
                <a:gd name="connsiteX32" fmla="*/ 548373 w 794184"/>
                <a:gd name="connsiteY32" fmla="*/ 1045066 h 1407126"/>
                <a:gd name="connsiteX33" fmla="*/ 525880 w 794184"/>
                <a:gd name="connsiteY33" fmla="*/ 1076509 h 1407126"/>
                <a:gd name="connsiteX34" fmla="*/ 479364 w 794184"/>
                <a:gd name="connsiteY34" fmla="*/ 1129384 h 1407126"/>
                <a:gd name="connsiteX35" fmla="*/ 430258 w 794184"/>
                <a:gd name="connsiteY35" fmla="*/ 1178137 h 1407126"/>
                <a:gd name="connsiteX36" fmla="*/ 395400 w 794184"/>
                <a:gd name="connsiteY36" fmla="*/ 1210993 h 1407126"/>
                <a:gd name="connsiteX37" fmla="*/ 373614 w 794184"/>
                <a:gd name="connsiteY37" fmla="*/ 1228775 h 1407126"/>
                <a:gd name="connsiteX38" fmla="*/ 253967 w 794184"/>
                <a:gd name="connsiteY38" fmla="*/ 1312740 h 1407126"/>
                <a:gd name="connsiteX39" fmla="*/ 197206 w 794184"/>
                <a:gd name="connsiteY39" fmla="*/ 1343476 h 1407126"/>
                <a:gd name="connsiteX40" fmla="*/ 144920 w 794184"/>
                <a:gd name="connsiteY40" fmla="*/ 1367146 h 1407126"/>
                <a:gd name="connsiteX41" fmla="*/ 99817 w 794184"/>
                <a:gd name="connsiteY41" fmla="*/ 1383868 h 1407126"/>
                <a:gd name="connsiteX42" fmla="*/ 79679 w 794184"/>
                <a:gd name="connsiteY42" fmla="*/ 1390109 h 1407126"/>
                <a:gd name="connsiteX43" fmla="*/ 17148 w 794184"/>
                <a:gd name="connsiteY43" fmla="*/ 1405418 h 1407126"/>
                <a:gd name="connsiteX44" fmla="*/ 779 w 794184"/>
                <a:gd name="connsiteY44" fmla="*/ 1403770 h 1407126"/>
                <a:gd name="connsiteX45" fmla="*/ 9258 w 794184"/>
                <a:gd name="connsiteY45" fmla="*/ 1391640 h 1407126"/>
                <a:gd name="connsiteX46" fmla="*/ 51181 w 794184"/>
                <a:gd name="connsiteY46" fmla="*/ 1355723 h 1407126"/>
                <a:gd name="connsiteX47" fmla="*/ 86510 w 794184"/>
                <a:gd name="connsiteY47" fmla="*/ 1321218 h 1407126"/>
                <a:gd name="connsiteX48" fmla="*/ 149983 w 794184"/>
                <a:gd name="connsiteY48" fmla="*/ 1250326 h 1407126"/>
                <a:gd name="connsiteX49" fmla="*/ 209689 w 794184"/>
                <a:gd name="connsiteY49" fmla="*/ 1173545 h 1407126"/>
                <a:gd name="connsiteX50" fmla="*/ 250670 w 794184"/>
                <a:gd name="connsiteY50" fmla="*/ 1112073 h 1407126"/>
                <a:gd name="connsiteX51" fmla="*/ 280228 w 794184"/>
                <a:gd name="connsiteY51" fmla="*/ 1064379 h 1407126"/>
                <a:gd name="connsiteX52" fmla="*/ 336637 w 794184"/>
                <a:gd name="connsiteY52" fmla="*/ 952387 h 1407126"/>
                <a:gd name="connsiteX53" fmla="*/ 383388 w 794184"/>
                <a:gd name="connsiteY53" fmla="*/ 834978 h 1407126"/>
                <a:gd name="connsiteX54" fmla="*/ 407412 w 794184"/>
                <a:gd name="connsiteY54" fmla="*/ 750543 h 1407126"/>
                <a:gd name="connsiteX55" fmla="*/ 418952 w 794184"/>
                <a:gd name="connsiteY55" fmla="*/ 705087 h 1407126"/>
                <a:gd name="connsiteX56" fmla="*/ 427314 w 794184"/>
                <a:gd name="connsiteY56" fmla="*/ 664812 h 1407126"/>
                <a:gd name="connsiteX57" fmla="*/ 443565 w 794184"/>
                <a:gd name="connsiteY57" fmla="*/ 573664 h 1407126"/>
                <a:gd name="connsiteX58" fmla="*/ 454045 w 794184"/>
                <a:gd name="connsiteY58" fmla="*/ 516078 h 1407126"/>
                <a:gd name="connsiteX59" fmla="*/ 460287 w 794184"/>
                <a:gd name="connsiteY59" fmla="*/ 492290 h 1407126"/>
                <a:gd name="connsiteX60" fmla="*/ 488432 w 794184"/>
                <a:gd name="connsiteY60" fmla="*/ 379709 h 1407126"/>
                <a:gd name="connsiteX61" fmla="*/ 512809 w 794184"/>
                <a:gd name="connsiteY61" fmla="*/ 301398 h 1407126"/>
                <a:gd name="connsiteX62" fmla="*/ 545429 w 794184"/>
                <a:gd name="connsiteY62" fmla="*/ 214725 h 1407126"/>
                <a:gd name="connsiteX63" fmla="*/ 564271 w 794184"/>
                <a:gd name="connsiteY63" fmla="*/ 167973 h 1407126"/>
                <a:gd name="connsiteX64" fmla="*/ 566273 w 794184"/>
                <a:gd name="connsiteY64" fmla="*/ 162438 h 1407126"/>
                <a:gd name="connsiteX65" fmla="*/ 577814 w 794184"/>
                <a:gd name="connsiteY65" fmla="*/ 161732 h 1407126"/>
                <a:gd name="connsiteX66" fmla="*/ 596302 w 794184"/>
                <a:gd name="connsiteY66" fmla="*/ 189994 h 1407126"/>
                <a:gd name="connsiteX67" fmla="*/ 630807 w 794184"/>
                <a:gd name="connsiteY67" fmla="*/ 246403 h 1407126"/>
                <a:gd name="connsiteX68" fmla="*/ 652946 w 794184"/>
                <a:gd name="connsiteY68" fmla="*/ 291506 h 1407126"/>
                <a:gd name="connsiteX69" fmla="*/ 701817 w 794184"/>
                <a:gd name="connsiteY69" fmla="*/ 419984 h 1407126"/>
                <a:gd name="connsiteX70" fmla="*/ 708059 w 794184"/>
                <a:gd name="connsiteY70" fmla="*/ 438473 h 140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794184" h="1407126">
                  <a:moveTo>
                    <a:pt x="708059" y="438473"/>
                  </a:moveTo>
                  <a:cubicBezTo>
                    <a:pt x="711827" y="434116"/>
                    <a:pt x="710767" y="429170"/>
                    <a:pt x="710178" y="424812"/>
                  </a:cubicBezTo>
                  <a:cubicBezTo>
                    <a:pt x="706881" y="403497"/>
                    <a:pt x="704408" y="382065"/>
                    <a:pt x="700051" y="361103"/>
                  </a:cubicBezTo>
                  <a:cubicBezTo>
                    <a:pt x="693809" y="330485"/>
                    <a:pt x="686508" y="299984"/>
                    <a:pt x="677205" y="270073"/>
                  </a:cubicBezTo>
                  <a:cubicBezTo>
                    <a:pt x="665311" y="231447"/>
                    <a:pt x="651533" y="193645"/>
                    <a:pt x="634810" y="156786"/>
                  </a:cubicBezTo>
                  <a:cubicBezTo>
                    <a:pt x="625154" y="135471"/>
                    <a:pt x="614909" y="114391"/>
                    <a:pt x="603132" y="94136"/>
                  </a:cubicBezTo>
                  <a:cubicBezTo>
                    <a:pt x="600306" y="89190"/>
                    <a:pt x="599717" y="84480"/>
                    <a:pt x="601484" y="79651"/>
                  </a:cubicBezTo>
                  <a:cubicBezTo>
                    <a:pt x="605959" y="67286"/>
                    <a:pt x="609021" y="54332"/>
                    <a:pt x="618442" y="43852"/>
                  </a:cubicBezTo>
                  <a:cubicBezTo>
                    <a:pt x="622917" y="38906"/>
                    <a:pt x="625743" y="32075"/>
                    <a:pt x="629982" y="26541"/>
                  </a:cubicBezTo>
                  <a:cubicBezTo>
                    <a:pt x="647176" y="4284"/>
                    <a:pt x="672730" y="-5137"/>
                    <a:pt x="700640" y="2753"/>
                  </a:cubicBezTo>
                  <a:cubicBezTo>
                    <a:pt x="714300" y="6639"/>
                    <a:pt x="725723" y="14293"/>
                    <a:pt x="738088" y="20299"/>
                  </a:cubicBezTo>
                  <a:cubicBezTo>
                    <a:pt x="740208" y="21359"/>
                    <a:pt x="749040" y="36079"/>
                    <a:pt x="749629" y="39730"/>
                  </a:cubicBezTo>
                  <a:cubicBezTo>
                    <a:pt x="749982" y="42085"/>
                    <a:pt x="749982" y="44558"/>
                    <a:pt x="752102" y="46089"/>
                  </a:cubicBezTo>
                  <a:cubicBezTo>
                    <a:pt x="758932" y="51271"/>
                    <a:pt x="760345" y="59396"/>
                    <a:pt x="762700" y="66697"/>
                  </a:cubicBezTo>
                  <a:cubicBezTo>
                    <a:pt x="771415" y="93312"/>
                    <a:pt x="778834" y="120397"/>
                    <a:pt x="783309" y="148189"/>
                  </a:cubicBezTo>
                  <a:cubicBezTo>
                    <a:pt x="785664" y="162909"/>
                    <a:pt x="788726" y="177629"/>
                    <a:pt x="788844" y="192350"/>
                  </a:cubicBezTo>
                  <a:cubicBezTo>
                    <a:pt x="788961" y="214371"/>
                    <a:pt x="791788" y="236157"/>
                    <a:pt x="792730" y="258061"/>
                  </a:cubicBezTo>
                  <a:cubicBezTo>
                    <a:pt x="793436" y="274077"/>
                    <a:pt x="794614" y="290210"/>
                    <a:pt x="794025" y="306226"/>
                  </a:cubicBezTo>
                  <a:cubicBezTo>
                    <a:pt x="792730" y="339553"/>
                    <a:pt x="791905" y="372879"/>
                    <a:pt x="788844" y="405970"/>
                  </a:cubicBezTo>
                  <a:cubicBezTo>
                    <a:pt x="787313" y="423046"/>
                    <a:pt x="786253" y="440357"/>
                    <a:pt x="783191" y="457315"/>
                  </a:cubicBezTo>
                  <a:cubicBezTo>
                    <a:pt x="776125" y="494999"/>
                    <a:pt x="770708" y="532918"/>
                    <a:pt x="761523" y="570131"/>
                  </a:cubicBezTo>
                  <a:cubicBezTo>
                    <a:pt x="759285" y="579316"/>
                    <a:pt x="756812" y="588266"/>
                    <a:pt x="754339" y="597452"/>
                  </a:cubicBezTo>
                  <a:cubicBezTo>
                    <a:pt x="747038" y="625126"/>
                    <a:pt x="739383" y="652800"/>
                    <a:pt x="728549" y="679179"/>
                  </a:cubicBezTo>
                  <a:cubicBezTo>
                    <a:pt x="724428" y="689306"/>
                    <a:pt x="721366" y="700258"/>
                    <a:pt x="715360" y="709915"/>
                  </a:cubicBezTo>
                  <a:cubicBezTo>
                    <a:pt x="709590" y="719100"/>
                    <a:pt x="707588" y="730170"/>
                    <a:pt x="703701" y="740297"/>
                  </a:cubicBezTo>
                  <a:cubicBezTo>
                    <a:pt x="698049" y="755135"/>
                    <a:pt x="692514" y="770091"/>
                    <a:pt x="688039" y="785283"/>
                  </a:cubicBezTo>
                  <a:cubicBezTo>
                    <a:pt x="684388" y="797883"/>
                    <a:pt x="678736" y="809777"/>
                    <a:pt x="674967" y="822378"/>
                  </a:cubicBezTo>
                  <a:cubicBezTo>
                    <a:pt x="671552" y="833447"/>
                    <a:pt x="665193" y="844046"/>
                    <a:pt x="660483" y="854998"/>
                  </a:cubicBezTo>
                  <a:cubicBezTo>
                    <a:pt x="652710" y="872780"/>
                    <a:pt x="644585" y="890444"/>
                    <a:pt x="635517" y="907520"/>
                  </a:cubicBezTo>
                  <a:cubicBezTo>
                    <a:pt x="626685" y="924242"/>
                    <a:pt x="616440" y="940376"/>
                    <a:pt x="606665" y="956627"/>
                  </a:cubicBezTo>
                  <a:cubicBezTo>
                    <a:pt x="602661" y="963339"/>
                    <a:pt x="598540" y="969934"/>
                    <a:pt x="595125" y="976882"/>
                  </a:cubicBezTo>
                  <a:cubicBezTo>
                    <a:pt x="591121" y="984890"/>
                    <a:pt x="585233" y="991720"/>
                    <a:pt x="579933" y="998903"/>
                  </a:cubicBezTo>
                  <a:cubicBezTo>
                    <a:pt x="568981" y="1013859"/>
                    <a:pt x="557323" y="1028579"/>
                    <a:pt x="548373" y="1045066"/>
                  </a:cubicBezTo>
                  <a:cubicBezTo>
                    <a:pt x="542249" y="1056253"/>
                    <a:pt x="534359" y="1066734"/>
                    <a:pt x="525880" y="1076509"/>
                  </a:cubicBezTo>
                  <a:cubicBezTo>
                    <a:pt x="510454" y="1094291"/>
                    <a:pt x="495969" y="1112897"/>
                    <a:pt x="479364" y="1129384"/>
                  </a:cubicBezTo>
                  <a:cubicBezTo>
                    <a:pt x="463113" y="1145635"/>
                    <a:pt x="448393" y="1163535"/>
                    <a:pt x="430258" y="1178137"/>
                  </a:cubicBezTo>
                  <a:cubicBezTo>
                    <a:pt x="417775" y="1188029"/>
                    <a:pt x="407294" y="1200394"/>
                    <a:pt x="395400" y="1210993"/>
                  </a:cubicBezTo>
                  <a:cubicBezTo>
                    <a:pt x="388452" y="1217235"/>
                    <a:pt x="380797" y="1222769"/>
                    <a:pt x="373614" y="1228775"/>
                  </a:cubicBezTo>
                  <a:cubicBezTo>
                    <a:pt x="336166" y="1260100"/>
                    <a:pt x="295655" y="1287421"/>
                    <a:pt x="253967" y="1312740"/>
                  </a:cubicBezTo>
                  <a:cubicBezTo>
                    <a:pt x="235714" y="1323809"/>
                    <a:pt x="216284" y="1333466"/>
                    <a:pt x="197206" y="1343476"/>
                  </a:cubicBezTo>
                  <a:cubicBezTo>
                    <a:pt x="180131" y="1352425"/>
                    <a:pt x="162466" y="1359845"/>
                    <a:pt x="144920" y="1367146"/>
                  </a:cubicBezTo>
                  <a:cubicBezTo>
                    <a:pt x="130199" y="1373269"/>
                    <a:pt x="115715" y="1380688"/>
                    <a:pt x="99817" y="1383868"/>
                  </a:cubicBezTo>
                  <a:cubicBezTo>
                    <a:pt x="92987" y="1385281"/>
                    <a:pt x="86274" y="1387754"/>
                    <a:pt x="79679" y="1390109"/>
                  </a:cubicBezTo>
                  <a:cubicBezTo>
                    <a:pt x="59424" y="1397411"/>
                    <a:pt x="38109" y="1400944"/>
                    <a:pt x="17148" y="1405418"/>
                  </a:cubicBezTo>
                  <a:cubicBezTo>
                    <a:pt x="11495" y="1406596"/>
                    <a:pt x="3840" y="1409305"/>
                    <a:pt x="779" y="1403770"/>
                  </a:cubicBezTo>
                  <a:cubicBezTo>
                    <a:pt x="-2519" y="1398000"/>
                    <a:pt x="5489" y="1394938"/>
                    <a:pt x="9258" y="1391640"/>
                  </a:cubicBezTo>
                  <a:cubicBezTo>
                    <a:pt x="22918" y="1379393"/>
                    <a:pt x="37521" y="1368088"/>
                    <a:pt x="51181" y="1355723"/>
                  </a:cubicBezTo>
                  <a:cubicBezTo>
                    <a:pt x="63428" y="1344653"/>
                    <a:pt x="74733" y="1332641"/>
                    <a:pt x="86510" y="1321218"/>
                  </a:cubicBezTo>
                  <a:cubicBezTo>
                    <a:pt x="109355" y="1299079"/>
                    <a:pt x="129257" y="1274349"/>
                    <a:pt x="149983" y="1250326"/>
                  </a:cubicBezTo>
                  <a:cubicBezTo>
                    <a:pt x="171063" y="1225596"/>
                    <a:pt x="191436" y="1200394"/>
                    <a:pt x="209689" y="1173545"/>
                  </a:cubicBezTo>
                  <a:cubicBezTo>
                    <a:pt x="223467" y="1153172"/>
                    <a:pt x="237834" y="1133152"/>
                    <a:pt x="250670" y="1112073"/>
                  </a:cubicBezTo>
                  <a:cubicBezTo>
                    <a:pt x="260444" y="1096175"/>
                    <a:pt x="271043" y="1080748"/>
                    <a:pt x="280228" y="1064379"/>
                  </a:cubicBezTo>
                  <a:cubicBezTo>
                    <a:pt x="300601" y="1027873"/>
                    <a:pt x="319679" y="990660"/>
                    <a:pt x="336637" y="952387"/>
                  </a:cubicBezTo>
                  <a:cubicBezTo>
                    <a:pt x="353712" y="913761"/>
                    <a:pt x="370081" y="874900"/>
                    <a:pt x="383388" y="834978"/>
                  </a:cubicBezTo>
                  <a:cubicBezTo>
                    <a:pt x="392574" y="807304"/>
                    <a:pt x="400699" y="779041"/>
                    <a:pt x="407412" y="750543"/>
                  </a:cubicBezTo>
                  <a:cubicBezTo>
                    <a:pt x="410945" y="735351"/>
                    <a:pt x="414595" y="720160"/>
                    <a:pt x="418952" y="705087"/>
                  </a:cubicBezTo>
                  <a:cubicBezTo>
                    <a:pt x="422838" y="691897"/>
                    <a:pt x="424605" y="678237"/>
                    <a:pt x="427314" y="664812"/>
                  </a:cubicBezTo>
                  <a:cubicBezTo>
                    <a:pt x="433319" y="634547"/>
                    <a:pt x="437912" y="604046"/>
                    <a:pt x="443565" y="573664"/>
                  </a:cubicBezTo>
                  <a:cubicBezTo>
                    <a:pt x="447097" y="554469"/>
                    <a:pt x="450277" y="535156"/>
                    <a:pt x="454045" y="516078"/>
                  </a:cubicBezTo>
                  <a:cubicBezTo>
                    <a:pt x="455576" y="508070"/>
                    <a:pt x="458638" y="500298"/>
                    <a:pt x="460287" y="492290"/>
                  </a:cubicBezTo>
                  <a:cubicBezTo>
                    <a:pt x="468412" y="454488"/>
                    <a:pt x="477480" y="416805"/>
                    <a:pt x="488432" y="379709"/>
                  </a:cubicBezTo>
                  <a:cubicBezTo>
                    <a:pt x="496204" y="353449"/>
                    <a:pt x="504094" y="327305"/>
                    <a:pt x="512809" y="301398"/>
                  </a:cubicBezTo>
                  <a:cubicBezTo>
                    <a:pt x="522701" y="272075"/>
                    <a:pt x="534477" y="243576"/>
                    <a:pt x="545429" y="214725"/>
                  </a:cubicBezTo>
                  <a:cubicBezTo>
                    <a:pt x="551317" y="198944"/>
                    <a:pt x="558030" y="183518"/>
                    <a:pt x="564271" y="167973"/>
                  </a:cubicBezTo>
                  <a:cubicBezTo>
                    <a:pt x="564977" y="166207"/>
                    <a:pt x="565331" y="164205"/>
                    <a:pt x="566273" y="162438"/>
                  </a:cubicBezTo>
                  <a:cubicBezTo>
                    <a:pt x="569570" y="156550"/>
                    <a:pt x="573103" y="156668"/>
                    <a:pt x="577814" y="161732"/>
                  </a:cubicBezTo>
                  <a:cubicBezTo>
                    <a:pt x="585586" y="170093"/>
                    <a:pt x="590296" y="180574"/>
                    <a:pt x="596302" y="189994"/>
                  </a:cubicBezTo>
                  <a:cubicBezTo>
                    <a:pt x="608079" y="208601"/>
                    <a:pt x="619972" y="227207"/>
                    <a:pt x="630807" y="246403"/>
                  </a:cubicBezTo>
                  <a:cubicBezTo>
                    <a:pt x="639050" y="261005"/>
                    <a:pt x="645527" y="276432"/>
                    <a:pt x="652946" y="291506"/>
                  </a:cubicBezTo>
                  <a:cubicBezTo>
                    <a:pt x="673437" y="332722"/>
                    <a:pt x="688392" y="376059"/>
                    <a:pt x="701817" y="419984"/>
                  </a:cubicBezTo>
                  <a:cubicBezTo>
                    <a:pt x="703466" y="425990"/>
                    <a:pt x="701817" y="433291"/>
                    <a:pt x="708059" y="438473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0" name="任意多边形: 形状 99"/>
            <p:cNvSpPr/>
            <p:nvPr>
              <p:custDataLst>
                <p:tags r:id="rId9"/>
              </p:custDataLst>
            </p:nvPr>
          </p:nvSpPr>
          <p:spPr>
            <a:xfrm>
              <a:off x="11370814" y="108150"/>
              <a:ext cx="386504" cy="146273"/>
            </a:xfrm>
            <a:custGeom>
              <a:avLst/>
              <a:gdLst>
                <a:gd name="connsiteX0" fmla="*/ 712670 w 1210395"/>
                <a:gd name="connsiteY0" fmla="*/ 564 h 469927"/>
                <a:gd name="connsiteX1" fmla="*/ 823720 w 1210395"/>
                <a:gd name="connsiteY1" fmla="*/ 4921 h 469927"/>
                <a:gd name="connsiteX2" fmla="*/ 848921 w 1210395"/>
                <a:gd name="connsiteY2" fmla="*/ 10338 h 469927"/>
                <a:gd name="connsiteX3" fmla="*/ 899559 w 1210395"/>
                <a:gd name="connsiteY3" fmla="*/ 20112 h 469927"/>
                <a:gd name="connsiteX4" fmla="*/ 953494 w 1210395"/>
                <a:gd name="connsiteY4" fmla="*/ 42487 h 469927"/>
                <a:gd name="connsiteX5" fmla="*/ 1018263 w 1210395"/>
                <a:gd name="connsiteY5" fmla="*/ 84881 h 469927"/>
                <a:gd name="connsiteX6" fmla="*/ 1073494 w 1210395"/>
                <a:gd name="connsiteY6" fmla="*/ 128336 h 469927"/>
                <a:gd name="connsiteX7" fmla="*/ 1109058 w 1210395"/>
                <a:gd name="connsiteY7" fmla="*/ 163547 h 469927"/>
                <a:gd name="connsiteX8" fmla="*/ 1124485 w 1210395"/>
                <a:gd name="connsiteY8" fmla="*/ 179444 h 469927"/>
                <a:gd name="connsiteX9" fmla="*/ 1184426 w 1210395"/>
                <a:gd name="connsiteY9" fmla="*/ 267413 h 469927"/>
                <a:gd name="connsiteX10" fmla="*/ 1204916 w 1210395"/>
                <a:gd name="connsiteY10" fmla="*/ 327118 h 469927"/>
                <a:gd name="connsiteX11" fmla="*/ 1210334 w 1210395"/>
                <a:gd name="connsiteY11" fmla="*/ 377167 h 469927"/>
                <a:gd name="connsiteX12" fmla="*/ 1206447 w 1210395"/>
                <a:gd name="connsiteY12" fmla="*/ 408610 h 469927"/>
                <a:gd name="connsiteX13" fmla="*/ 1199264 w 1210395"/>
                <a:gd name="connsiteY13" fmla="*/ 440523 h 469927"/>
                <a:gd name="connsiteX14" fmla="*/ 1189725 w 1210395"/>
                <a:gd name="connsiteY14" fmla="*/ 461838 h 469927"/>
                <a:gd name="connsiteX15" fmla="*/ 1171943 w 1210395"/>
                <a:gd name="connsiteY15" fmla="*/ 466431 h 469927"/>
                <a:gd name="connsiteX16" fmla="*/ 1136497 w 1210395"/>
                <a:gd name="connsiteY16" fmla="*/ 443467 h 469927"/>
                <a:gd name="connsiteX17" fmla="*/ 1115770 w 1210395"/>
                <a:gd name="connsiteY17" fmla="*/ 432515 h 469927"/>
                <a:gd name="connsiteX18" fmla="*/ 1112591 w 1210395"/>
                <a:gd name="connsiteY18" fmla="*/ 430985 h 469927"/>
                <a:gd name="connsiteX19" fmla="*/ 1079382 w 1210395"/>
                <a:gd name="connsiteY19" fmla="*/ 409199 h 469927"/>
                <a:gd name="connsiteX20" fmla="*/ 1059716 w 1210395"/>
                <a:gd name="connsiteY20" fmla="*/ 398953 h 469927"/>
                <a:gd name="connsiteX21" fmla="*/ 1014966 w 1210395"/>
                <a:gd name="connsiteY21" fmla="*/ 375636 h 469927"/>
                <a:gd name="connsiteX22" fmla="*/ 969392 w 1210395"/>
                <a:gd name="connsiteY22" fmla="*/ 354204 h 469927"/>
                <a:gd name="connsiteX23" fmla="*/ 926527 w 1210395"/>
                <a:gd name="connsiteY23" fmla="*/ 335597 h 469927"/>
                <a:gd name="connsiteX24" fmla="*/ 915575 w 1210395"/>
                <a:gd name="connsiteY24" fmla="*/ 331358 h 469927"/>
                <a:gd name="connsiteX25" fmla="*/ 854103 w 1210395"/>
                <a:gd name="connsiteY25" fmla="*/ 308159 h 469927"/>
                <a:gd name="connsiteX26" fmla="*/ 841149 w 1210395"/>
                <a:gd name="connsiteY26" fmla="*/ 302624 h 469927"/>
                <a:gd name="connsiteX27" fmla="*/ 760246 w 1210395"/>
                <a:gd name="connsiteY27" fmla="*/ 278365 h 469927"/>
                <a:gd name="connsiteX28" fmla="*/ 756713 w 1210395"/>
                <a:gd name="connsiteY28" fmla="*/ 277776 h 469927"/>
                <a:gd name="connsiteX29" fmla="*/ 692298 w 1210395"/>
                <a:gd name="connsiteY29" fmla="*/ 260112 h 469927"/>
                <a:gd name="connsiteX30" fmla="*/ 640600 w 1210395"/>
                <a:gd name="connsiteY30" fmla="*/ 249748 h 469927"/>
                <a:gd name="connsiteX31" fmla="*/ 613044 w 1210395"/>
                <a:gd name="connsiteY31" fmla="*/ 243978 h 469927"/>
                <a:gd name="connsiteX32" fmla="*/ 579599 w 1210395"/>
                <a:gd name="connsiteY32" fmla="*/ 238443 h 469927"/>
                <a:gd name="connsiteX33" fmla="*/ 536616 w 1210395"/>
                <a:gd name="connsiteY33" fmla="*/ 232791 h 469927"/>
                <a:gd name="connsiteX34" fmla="*/ 432632 w 1210395"/>
                <a:gd name="connsiteY34" fmla="*/ 223605 h 469927"/>
                <a:gd name="connsiteX35" fmla="*/ 287902 w 1210395"/>
                <a:gd name="connsiteY35" fmla="*/ 222074 h 469927"/>
                <a:gd name="connsiteX36" fmla="*/ 202289 w 1210395"/>
                <a:gd name="connsiteY36" fmla="*/ 227020 h 469927"/>
                <a:gd name="connsiteX37" fmla="*/ 140699 w 1210395"/>
                <a:gd name="connsiteY37" fmla="*/ 235146 h 469927"/>
                <a:gd name="connsiteX38" fmla="*/ 118560 w 1210395"/>
                <a:gd name="connsiteY38" fmla="*/ 237854 h 469927"/>
                <a:gd name="connsiteX39" fmla="*/ 73810 w 1210395"/>
                <a:gd name="connsiteY39" fmla="*/ 245980 h 469927"/>
                <a:gd name="connsiteX40" fmla="*/ 43899 w 1210395"/>
                <a:gd name="connsiteY40" fmla="*/ 251633 h 469927"/>
                <a:gd name="connsiteX41" fmla="*/ 12927 w 1210395"/>
                <a:gd name="connsiteY41" fmla="*/ 257874 h 469927"/>
                <a:gd name="connsiteX42" fmla="*/ 6097 w 1210395"/>
                <a:gd name="connsiteY42" fmla="*/ 259405 h 469927"/>
                <a:gd name="connsiteX43" fmla="*/ 680 w 1210395"/>
                <a:gd name="connsiteY43" fmla="*/ 258110 h 469927"/>
                <a:gd name="connsiteX44" fmla="*/ 2446 w 1210395"/>
                <a:gd name="connsiteY44" fmla="*/ 251986 h 469927"/>
                <a:gd name="connsiteX45" fmla="*/ 15518 w 1210395"/>
                <a:gd name="connsiteY45" fmla="*/ 240210 h 469927"/>
                <a:gd name="connsiteX46" fmla="*/ 50376 w 1210395"/>
                <a:gd name="connsiteY46" fmla="*/ 214538 h 469927"/>
                <a:gd name="connsiteX47" fmla="*/ 103251 w 1210395"/>
                <a:gd name="connsiteY47" fmla="*/ 179562 h 469927"/>
                <a:gd name="connsiteX48" fmla="*/ 130572 w 1210395"/>
                <a:gd name="connsiteY48" fmla="*/ 163429 h 469927"/>
                <a:gd name="connsiteX49" fmla="*/ 176734 w 1210395"/>
                <a:gd name="connsiteY49" fmla="*/ 137992 h 469927"/>
                <a:gd name="connsiteX50" fmla="*/ 209826 w 1210395"/>
                <a:gd name="connsiteY50" fmla="*/ 120210 h 469927"/>
                <a:gd name="connsiteX51" fmla="*/ 250100 w 1210395"/>
                <a:gd name="connsiteY51" fmla="*/ 101368 h 469927"/>
                <a:gd name="connsiteX52" fmla="*/ 311926 w 1210395"/>
                <a:gd name="connsiteY52" fmla="*/ 75578 h 469927"/>
                <a:gd name="connsiteX53" fmla="*/ 436282 w 1210395"/>
                <a:gd name="connsiteY53" fmla="*/ 36481 h 469927"/>
                <a:gd name="connsiteX54" fmla="*/ 509295 w 1210395"/>
                <a:gd name="connsiteY54" fmla="*/ 19288 h 469927"/>
                <a:gd name="connsiteX55" fmla="*/ 532376 w 1210395"/>
                <a:gd name="connsiteY55" fmla="*/ 15402 h 469927"/>
                <a:gd name="connsiteX56" fmla="*/ 590315 w 1210395"/>
                <a:gd name="connsiteY56" fmla="*/ 6334 h 469927"/>
                <a:gd name="connsiteX57" fmla="*/ 625291 w 1210395"/>
                <a:gd name="connsiteY57" fmla="*/ 2683 h 469927"/>
                <a:gd name="connsiteX58" fmla="*/ 712670 w 1210395"/>
                <a:gd name="connsiteY58" fmla="*/ 564 h 4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210395" h="469927">
                  <a:moveTo>
                    <a:pt x="712670" y="564"/>
                  </a:moveTo>
                  <a:cubicBezTo>
                    <a:pt x="750236" y="-1085"/>
                    <a:pt x="786978" y="2330"/>
                    <a:pt x="823720" y="4921"/>
                  </a:cubicBezTo>
                  <a:cubicBezTo>
                    <a:pt x="832317" y="5510"/>
                    <a:pt x="840560" y="8454"/>
                    <a:pt x="848921" y="10338"/>
                  </a:cubicBezTo>
                  <a:cubicBezTo>
                    <a:pt x="865761" y="14106"/>
                    <a:pt x="882955" y="14931"/>
                    <a:pt x="899559" y="20112"/>
                  </a:cubicBezTo>
                  <a:cubicBezTo>
                    <a:pt x="918283" y="26000"/>
                    <a:pt x="936772" y="31182"/>
                    <a:pt x="953494" y="42487"/>
                  </a:cubicBezTo>
                  <a:cubicBezTo>
                    <a:pt x="974809" y="56972"/>
                    <a:pt x="997537" y="69454"/>
                    <a:pt x="1018263" y="84881"/>
                  </a:cubicBezTo>
                  <a:cubicBezTo>
                    <a:pt x="1036988" y="98895"/>
                    <a:pt x="1056301" y="112555"/>
                    <a:pt x="1073494" y="128336"/>
                  </a:cubicBezTo>
                  <a:cubicBezTo>
                    <a:pt x="1085741" y="139523"/>
                    <a:pt x="1100108" y="148708"/>
                    <a:pt x="1109058" y="163547"/>
                  </a:cubicBezTo>
                  <a:cubicBezTo>
                    <a:pt x="1112709" y="169552"/>
                    <a:pt x="1119303" y="174145"/>
                    <a:pt x="1124485" y="179444"/>
                  </a:cubicBezTo>
                  <a:cubicBezTo>
                    <a:pt x="1149686" y="205352"/>
                    <a:pt x="1169117" y="235146"/>
                    <a:pt x="1184426" y="267413"/>
                  </a:cubicBezTo>
                  <a:cubicBezTo>
                    <a:pt x="1193494" y="286373"/>
                    <a:pt x="1202090" y="305568"/>
                    <a:pt x="1204916" y="327118"/>
                  </a:cubicBezTo>
                  <a:cubicBezTo>
                    <a:pt x="1207154" y="343840"/>
                    <a:pt x="1210922" y="360209"/>
                    <a:pt x="1210334" y="377167"/>
                  </a:cubicBezTo>
                  <a:cubicBezTo>
                    <a:pt x="1209980" y="387766"/>
                    <a:pt x="1209038" y="398247"/>
                    <a:pt x="1206447" y="408610"/>
                  </a:cubicBezTo>
                  <a:cubicBezTo>
                    <a:pt x="1203739" y="419208"/>
                    <a:pt x="1203857" y="430396"/>
                    <a:pt x="1199264" y="440523"/>
                  </a:cubicBezTo>
                  <a:cubicBezTo>
                    <a:pt x="1196084" y="447589"/>
                    <a:pt x="1193494" y="455008"/>
                    <a:pt x="1189725" y="461838"/>
                  </a:cubicBezTo>
                  <a:cubicBezTo>
                    <a:pt x="1184308" y="471613"/>
                    <a:pt x="1181600" y="471730"/>
                    <a:pt x="1171943" y="466431"/>
                  </a:cubicBezTo>
                  <a:cubicBezTo>
                    <a:pt x="1159578" y="459601"/>
                    <a:pt x="1148979" y="450062"/>
                    <a:pt x="1136497" y="443467"/>
                  </a:cubicBezTo>
                  <a:cubicBezTo>
                    <a:pt x="1129549" y="439817"/>
                    <a:pt x="1123307" y="434988"/>
                    <a:pt x="1115770" y="432515"/>
                  </a:cubicBezTo>
                  <a:cubicBezTo>
                    <a:pt x="1114711" y="432162"/>
                    <a:pt x="1113415" y="431809"/>
                    <a:pt x="1112591" y="430985"/>
                  </a:cubicBezTo>
                  <a:cubicBezTo>
                    <a:pt x="1103523" y="420739"/>
                    <a:pt x="1089509" y="418031"/>
                    <a:pt x="1079382" y="409199"/>
                  </a:cubicBezTo>
                  <a:cubicBezTo>
                    <a:pt x="1073847" y="404370"/>
                    <a:pt x="1066193" y="402368"/>
                    <a:pt x="1059716" y="398953"/>
                  </a:cubicBezTo>
                  <a:cubicBezTo>
                    <a:pt x="1044760" y="391299"/>
                    <a:pt x="1029922" y="383173"/>
                    <a:pt x="1014966" y="375636"/>
                  </a:cubicBezTo>
                  <a:cubicBezTo>
                    <a:pt x="1000010" y="367982"/>
                    <a:pt x="984583" y="361387"/>
                    <a:pt x="969392" y="354204"/>
                  </a:cubicBezTo>
                  <a:cubicBezTo>
                    <a:pt x="955378" y="347491"/>
                    <a:pt x="941718" y="339483"/>
                    <a:pt x="926527" y="335597"/>
                  </a:cubicBezTo>
                  <a:cubicBezTo>
                    <a:pt x="922758" y="334655"/>
                    <a:pt x="919108" y="333006"/>
                    <a:pt x="915575" y="331358"/>
                  </a:cubicBezTo>
                  <a:cubicBezTo>
                    <a:pt x="895673" y="322054"/>
                    <a:pt x="875182" y="314518"/>
                    <a:pt x="854103" y="308159"/>
                  </a:cubicBezTo>
                  <a:cubicBezTo>
                    <a:pt x="849628" y="306863"/>
                    <a:pt x="845506" y="304155"/>
                    <a:pt x="841149" y="302624"/>
                  </a:cubicBezTo>
                  <a:cubicBezTo>
                    <a:pt x="814535" y="293438"/>
                    <a:pt x="787567" y="285313"/>
                    <a:pt x="760246" y="278365"/>
                  </a:cubicBezTo>
                  <a:cubicBezTo>
                    <a:pt x="759069" y="278129"/>
                    <a:pt x="757773" y="278247"/>
                    <a:pt x="756713" y="277776"/>
                  </a:cubicBezTo>
                  <a:cubicBezTo>
                    <a:pt x="736105" y="268826"/>
                    <a:pt x="713495" y="267060"/>
                    <a:pt x="692298" y="260112"/>
                  </a:cubicBezTo>
                  <a:cubicBezTo>
                    <a:pt x="675575" y="254694"/>
                    <a:pt x="658029" y="252104"/>
                    <a:pt x="640600" y="249748"/>
                  </a:cubicBezTo>
                  <a:cubicBezTo>
                    <a:pt x="631297" y="248571"/>
                    <a:pt x="622229" y="246216"/>
                    <a:pt x="613044" y="243978"/>
                  </a:cubicBezTo>
                  <a:cubicBezTo>
                    <a:pt x="602092" y="241270"/>
                    <a:pt x="590669" y="239268"/>
                    <a:pt x="579599" y="238443"/>
                  </a:cubicBezTo>
                  <a:cubicBezTo>
                    <a:pt x="565114" y="237383"/>
                    <a:pt x="550983" y="234204"/>
                    <a:pt x="536616" y="232791"/>
                  </a:cubicBezTo>
                  <a:cubicBezTo>
                    <a:pt x="501994" y="229611"/>
                    <a:pt x="467489" y="225372"/>
                    <a:pt x="432632" y="223605"/>
                  </a:cubicBezTo>
                  <a:cubicBezTo>
                    <a:pt x="384349" y="221250"/>
                    <a:pt x="336185" y="221250"/>
                    <a:pt x="287902" y="222074"/>
                  </a:cubicBezTo>
                  <a:cubicBezTo>
                    <a:pt x="259286" y="222545"/>
                    <a:pt x="230670" y="224076"/>
                    <a:pt x="202289" y="227020"/>
                  </a:cubicBezTo>
                  <a:cubicBezTo>
                    <a:pt x="181798" y="229140"/>
                    <a:pt x="160837" y="229258"/>
                    <a:pt x="140699" y="235146"/>
                  </a:cubicBezTo>
                  <a:cubicBezTo>
                    <a:pt x="133634" y="237266"/>
                    <a:pt x="126097" y="237383"/>
                    <a:pt x="118560" y="237854"/>
                  </a:cubicBezTo>
                  <a:cubicBezTo>
                    <a:pt x="103369" y="238797"/>
                    <a:pt x="88531" y="242329"/>
                    <a:pt x="73810" y="245980"/>
                  </a:cubicBezTo>
                  <a:cubicBezTo>
                    <a:pt x="63918" y="248453"/>
                    <a:pt x="53908" y="251044"/>
                    <a:pt x="43899" y="251633"/>
                  </a:cubicBezTo>
                  <a:cubicBezTo>
                    <a:pt x="33065" y="252221"/>
                    <a:pt x="23173" y="255283"/>
                    <a:pt x="12927" y="257874"/>
                  </a:cubicBezTo>
                  <a:cubicBezTo>
                    <a:pt x="10690" y="258463"/>
                    <a:pt x="8335" y="259052"/>
                    <a:pt x="6097" y="259405"/>
                  </a:cubicBezTo>
                  <a:cubicBezTo>
                    <a:pt x="4213" y="259640"/>
                    <a:pt x="1858" y="259876"/>
                    <a:pt x="680" y="258110"/>
                  </a:cubicBezTo>
                  <a:cubicBezTo>
                    <a:pt x="-969" y="255637"/>
                    <a:pt x="680" y="253635"/>
                    <a:pt x="2446" y="251986"/>
                  </a:cubicBezTo>
                  <a:cubicBezTo>
                    <a:pt x="6686" y="247982"/>
                    <a:pt x="10925" y="243860"/>
                    <a:pt x="15518" y="240210"/>
                  </a:cubicBezTo>
                  <a:cubicBezTo>
                    <a:pt x="26823" y="231260"/>
                    <a:pt x="38246" y="222074"/>
                    <a:pt x="50376" y="214538"/>
                  </a:cubicBezTo>
                  <a:cubicBezTo>
                    <a:pt x="68393" y="203350"/>
                    <a:pt x="84173" y="189101"/>
                    <a:pt x="103251" y="179562"/>
                  </a:cubicBezTo>
                  <a:cubicBezTo>
                    <a:pt x="112672" y="174852"/>
                    <a:pt x="121504" y="168964"/>
                    <a:pt x="130572" y="163429"/>
                  </a:cubicBezTo>
                  <a:cubicBezTo>
                    <a:pt x="145527" y="154243"/>
                    <a:pt x="160954" y="145764"/>
                    <a:pt x="176734" y="137992"/>
                  </a:cubicBezTo>
                  <a:cubicBezTo>
                    <a:pt x="187922" y="132457"/>
                    <a:pt x="198874" y="126334"/>
                    <a:pt x="209826" y="120210"/>
                  </a:cubicBezTo>
                  <a:cubicBezTo>
                    <a:pt x="222780" y="112909"/>
                    <a:pt x="236793" y="107963"/>
                    <a:pt x="250100" y="101368"/>
                  </a:cubicBezTo>
                  <a:cubicBezTo>
                    <a:pt x="270120" y="91476"/>
                    <a:pt x="290846" y="82997"/>
                    <a:pt x="311926" y="75578"/>
                  </a:cubicBezTo>
                  <a:cubicBezTo>
                    <a:pt x="352907" y="61211"/>
                    <a:pt x="394124" y="47551"/>
                    <a:pt x="436282" y="36481"/>
                  </a:cubicBezTo>
                  <a:cubicBezTo>
                    <a:pt x="460541" y="30122"/>
                    <a:pt x="485271" y="26354"/>
                    <a:pt x="509295" y="19288"/>
                  </a:cubicBezTo>
                  <a:cubicBezTo>
                    <a:pt x="516832" y="17050"/>
                    <a:pt x="524604" y="16344"/>
                    <a:pt x="532376" y="15402"/>
                  </a:cubicBezTo>
                  <a:cubicBezTo>
                    <a:pt x="551807" y="12929"/>
                    <a:pt x="571120" y="10102"/>
                    <a:pt x="590315" y="6334"/>
                  </a:cubicBezTo>
                  <a:cubicBezTo>
                    <a:pt x="601974" y="4096"/>
                    <a:pt x="613632" y="3390"/>
                    <a:pt x="625291" y="2683"/>
                  </a:cubicBezTo>
                  <a:cubicBezTo>
                    <a:pt x="654378" y="1270"/>
                    <a:pt x="683701" y="-1085"/>
                    <a:pt x="712670" y="564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1" name="任意多边形: 形状 100"/>
            <p:cNvSpPr/>
            <p:nvPr>
              <p:custDataLst>
                <p:tags r:id="rId10"/>
              </p:custDataLst>
            </p:nvPr>
          </p:nvSpPr>
          <p:spPr>
            <a:xfrm>
              <a:off x="11686941" y="119159"/>
              <a:ext cx="179575" cy="198812"/>
            </a:xfrm>
            <a:custGeom>
              <a:avLst/>
              <a:gdLst>
                <a:gd name="connsiteX0" fmla="*/ 561961 w 562367"/>
                <a:gd name="connsiteY0" fmla="*/ 419052 h 638720"/>
                <a:gd name="connsiteX1" fmla="*/ 544533 w 562367"/>
                <a:gd name="connsiteY1" fmla="*/ 516676 h 638720"/>
                <a:gd name="connsiteX2" fmla="*/ 514857 w 562367"/>
                <a:gd name="connsiteY2" fmla="*/ 577795 h 638720"/>
                <a:gd name="connsiteX3" fmla="*/ 481765 w 562367"/>
                <a:gd name="connsiteY3" fmla="*/ 624547 h 638720"/>
                <a:gd name="connsiteX4" fmla="*/ 477879 w 562367"/>
                <a:gd name="connsiteY4" fmla="*/ 630435 h 638720"/>
                <a:gd name="connsiteX5" fmla="*/ 455740 w 562367"/>
                <a:gd name="connsiteY5" fmla="*/ 632908 h 638720"/>
                <a:gd name="connsiteX6" fmla="*/ 421942 w 562367"/>
                <a:gd name="connsiteY6" fmla="*/ 603938 h 638720"/>
                <a:gd name="connsiteX7" fmla="*/ 370951 w 562367"/>
                <a:gd name="connsiteY7" fmla="*/ 564488 h 638720"/>
                <a:gd name="connsiteX8" fmla="*/ 302531 w 562367"/>
                <a:gd name="connsiteY8" fmla="*/ 515145 h 638720"/>
                <a:gd name="connsiteX9" fmla="*/ 281452 w 562367"/>
                <a:gd name="connsiteY9" fmla="*/ 502309 h 638720"/>
                <a:gd name="connsiteX10" fmla="*/ 273091 w 562367"/>
                <a:gd name="connsiteY10" fmla="*/ 477579 h 638720"/>
                <a:gd name="connsiteX11" fmla="*/ 284043 w 562367"/>
                <a:gd name="connsiteY11" fmla="*/ 415401 h 638720"/>
                <a:gd name="connsiteX12" fmla="*/ 282394 w 562367"/>
                <a:gd name="connsiteY12" fmla="*/ 356991 h 638720"/>
                <a:gd name="connsiteX13" fmla="*/ 257899 w 562367"/>
                <a:gd name="connsiteY13" fmla="*/ 266903 h 638720"/>
                <a:gd name="connsiteX14" fmla="*/ 219627 w 562367"/>
                <a:gd name="connsiteY14" fmla="*/ 198365 h 638720"/>
                <a:gd name="connsiteX15" fmla="*/ 181589 w 562367"/>
                <a:gd name="connsiteY15" fmla="*/ 150671 h 638720"/>
                <a:gd name="connsiteX16" fmla="*/ 147674 w 562367"/>
                <a:gd name="connsiteY16" fmla="*/ 116638 h 638720"/>
                <a:gd name="connsiteX17" fmla="*/ 126477 w 562367"/>
                <a:gd name="connsiteY17" fmla="*/ 96619 h 638720"/>
                <a:gd name="connsiteX18" fmla="*/ 81963 w 562367"/>
                <a:gd name="connsiteY18" fmla="*/ 60701 h 638720"/>
                <a:gd name="connsiteX19" fmla="*/ 68184 w 562367"/>
                <a:gd name="connsiteY19" fmla="*/ 49749 h 638720"/>
                <a:gd name="connsiteX20" fmla="*/ 21315 w 562367"/>
                <a:gd name="connsiteY20" fmla="*/ 18660 h 638720"/>
                <a:gd name="connsiteX21" fmla="*/ 1531 w 562367"/>
                <a:gd name="connsiteY21" fmla="*/ 6059 h 638720"/>
                <a:gd name="connsiteX22" fmla="*/ 0 w 562367"/>
                <a:gd name="connsiteY22" fmla="*/ 3233 h 638720"/>
                <a:gd name="connsiteX23" fmla="*/ 3180 w 562367"/>
                <a:gd name="connsiteY23" fmla="*/ 289 h 638720"/>
                <a:gd name="connsiteX24" fmla="*/ 13425 w 562367"/>
                <a:gd name="connsiteY24" fmla="*/ 2055 h 638720"/>
                <a:gd name="connsiteX25" fmla="*/ 31207 w 562367"/>
                <a:gd name="connsiteY25" fmla="*/ 7826 h 638720"/>
                <a:gd name="connsiteX26" fmla="*/ 55584 w 562367"/>
                <a:gd name="connsiteY26" fmla="*/ 16069 h 638720"/>
                <a:gd name="connsiteX27" fmla="*/ 71128 w 562367"/>
                <a:gd name="connsiteY27" fmla="*/ 21133 h 638720"/>
                <a:gd name="connsiteX28" fmla="*/ 76781 w 562367"/>
                <a:gd name="connsiteY28" fmla="*/ 22782 h 638720"/>
                <a:gd name="connsiteX29" fmla="*/ 136251 w 562367"/>
                <a:gd name="connsiteY29" fmla="*/ 44685 h 638720"/>
                <a:gd name="connsiteX30" fmla="*/ 183003 w 562367"/>
                <a:gd name="connsiteY30" fmla="*/ 63645 h 638720"/>
                <a:gd name="connsiteX31" fmla="*/ 201727 w 562367"/>
                <a:gd name="connsiteY31" fmla="*/ 73302 h 638720"/>
                <a:gd name="connsiteX32" fmla="*/ 244474 w 562367"/>
                <a:gd name="connsiteY32" fmla="*/ 92379 h 638720"/>
                <a:gd name="connsiteX33" fmla="*/ 301942 w 562367"/>
                <a:gd name="connsiteY33" fmla="*/ 121820 h 638720"/>
                <a:gd name="connsiteX34" fmla="*/ 349989 w 562367"/>
                <a:gd name="connsiteY34" fmla="*/ 148905 h 638720"/>
                <a:gd name="connsiteX35" fmla="*/ 398507 w 562367"/>
                <a:gd name="connsiteY35" fmla="*/ 181878 h 638720"/>
                <a:gd name="connsiteX36" fmla="*/ 446319 w 562367"/>
                <a:gd name="connsiteY36" fmla="*/ 217914 h 638720"/>
                <a:gd name="connsiteX37" fmla="*/ 511441 w 562367"/>
                <a:gd name="connsiteY37" fmla="*/ 280563 h 638720"/>
                <a:gd name="connsiteX38" fmla="*/ 539822 w 562367"/>
                <a:gd name="connsiteY38" fmla="*/ 314714 h 638720"/>
                <a:gd name="connsiteX39" fmla="*/ 549243 w 562367"/>
                <a:gd name="connsiteY39" fmla="*/ 332143 h 638720"/>
                <a:gd name="connsiteX40" fmla="*/ 559371 w 562367"/>
                <a:gd name="connsiteY40" fmla="*/ 370769 h 638720"/>
                <a:gd name="connsiteX41" fmla="*/ 561961 w 562367"/>
                <a:gd name="connsiteY41" fmla="*/ 419052 h 63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62367" h="638720">
                  <a:moveTo>
                    <a:pt x="561961" y="419052"/>
                  </a:moveTo>
                  <a:cubicBezTo>
                    <a:pt x="564434" y="449670"/>
                    <a:pt x="555249" y="483467"/>
                    <a:pt x="544533" y="516676"/>
                  </a:cubicBezTo>
                  <a:cubicBezTo>
                    <a:pt x="537585" y="538109"/>
                    <a:pt x="526515" y="558247"/>
                    <a:pt x="514857" y="577795"/>
                  </a:cubicBezTo>
                  <a:cubicBezTo>
                    <a:pt x="505082" y="594282"/>
                    <a:pt x="495426" y="610886"/>
                    <a:pt x="481765" y="624547"/>
                  </a:cubicBezTo>
                  <a:cubicBezTo>
                    <a:pt x="480117" y="626195"/>
                    <a:pt x="479175" y="628433"/>
                    <a:pt x="477879" y="630435"/>
                  </a:cubicBezTo>
                  <a:cubicBezTo>
                    <a:pt x="471285" y="640327"/>
                    <a:pt x="464690" y="641622"/>
                    <a:pt x="455740" y="632908"/>
                  </a:cubicBezTo>
                  <a:cubicBezTo>
                    <a:pt x="445141" y="622427"/>
                    <a:pt x="433012" y="613830"/>
                    <a:pt x="421942" y="603938"/>
                  </a:cubicBezTo>
                  <a:cubicBezTo>
                    <a:pt x="405926" y="589454"/>
                    <a:pt x="388144" y="577324"/>
                    <a:pt x="370951" y="564488"/>
                  </a:cubicBezTo>
                  <a:cubicBezTo>
                    <a:pt x="348341" y="547766"/>
                    <a:pt x="325142" y="531868"/>
                    <a:pt x="302531" y="515145"/>
                  </a:cubicBezTo>
                  <a:cubicBezTo>
                    <a:pt x="295819" y="510200"/>
                    <a:pt x="288047" y="507491"/>
                    <a:pt x="281452" y="502309"/>
                  </a:cubicBezTo>
                  <a:cubicBezTo>
                    <a:pt x="270382" y="493595"/>
                    <a:pt x="269440" y="491122"/>
                    <a:pt x="273091" y="477579"/>
                  </a:cubicBezTo>
                  <a:cubicBezTo>
                    <a:pt x="278508" y="457207"/>
                    <a:pt x="280981" y="436245"/>
                    <a:pt x="284043" y="415401"/>
                  </a:cubicBezTo>
                  <a:cubicBezTo>
                    <a:pt x="286987" y="395617"/>
                    <a:pt x="284749" y="376539"/>
                    <a:pt x="282394" y="356991"/>
                  </a:cubicBezTo>
                  <a:cubicBezTo>
                    <a:pt x="278743" y="325666"/>
                    <a:pt x="270971" y="295401"/>
                    <a:pt x="257899" y="266903"/>
                  </a:cubicBezTo>
                  <a:cubicBezTo>
                    <a:pt x="246947" y="243115"/>
                    <a:pt x="235289" y="219798"/>
                    <a:pt x="219627" y="198365"/>
                  </a:cubicBezTo>
                  <a:cubicBezTo>
                    <a:pt x="207615" y="181878"/>
                    <a:pt x="195603" y="165392"/>
                    <a:pt x="181589" y="150671"/>
                  </a:cubicBezTo>
                  <a:cubicBezTo>
                    <a:pt x="170637" y="139131"/>
                    <a:pt x="160275" y="126883"/>
                    <a:pt x="147674" y="116638"/>
                  </a:cubicBezTo>
                  <a:cubicBezTo>
                    <a:pt x="140255" y="110632"/>
                    <a:pt x="133189" y="103567"/>
                    <a:pt x="126477" y="96619"/>
                  </a:cubicBezTo>
                  <a:cubicBezTo>
                    <a:pt x="113052" y="82840"/>
                    <a:pt x="97978" y="71182"/>
                    <a:pt x="81963" y="60701"/>
                  </a:cubicBezTo>
                  <a:cubicBezTo>
                    <a:pt x="77017" y="57521"/>
                    <a:pt x="72659" y="53518"/>
                    <a:pt x="68184" y="49749"/>
                  </a:cubicBezTo>
                  <a:cubicBezTo>
                    <a:pt x="53582" y="37855"/>
                    <a:pt x="37566" y="28081"/>
                    <a:pt x="21315" y="18660"/>
                  </a:cubicBezTo>
                  <a:cubicBezTo>
                    <a:pt x="14603" y="14774"/>
                    <a:pt x="8126" y="10299"/>
                    <a:pt x="1531" y="6059"/>
                  </a:cubicBezTo>
                  <a:cubicBezTo>
                    <a:pt x="707" y="5471"/>
                    <a:pt x="0" y="4175"/>
                    <a:pt x="0" y="3233"/>
                  </a:cubicBezTo>
                  <a:cubicBezTo>
                    <a:pt x="118" y="1467"/>
                    <a:pt x="1531" y="642"/>
                    <a:pt x="3180" y="289"/>
                  </a:cubicBezTo>
                  <a:cubicBezTo>
                    <a:pt x="6830" y="-418"/>
                    <a:pt x="10245" y="171"/>
                    <a:pt x="13425" y="2055"/>
                  </a:cubicBezTo>
                  <a:cubicBezTo>
                    <a:pt x="18960" y="5353"/>
                    <a:pt x="25083" y="6530"/>
                    <a:pt x="31207" y="7826"/>
                  </a:cubicBezTo>
                  <a:cubicBezTo>
                    <a:pt x="39686" y="9592"/>
                    <a:pt x="47812" y="12065"/>
                    <a:pt x="55584" y="16069"/>
                  </a:cubicBezTo>
                  <a:cubicBezTo>
                    <a:pt x="60412" y="18542"/>
                    <a:pt x="65947" y="19484"/>
                    <a:pt x="71128" y="21133"/>
                  </a:cubicBezTo>
                  <a:cubicBezTo>
                    <a:pt x="73013" y="21722"/>
                    <a:pt x="75015" y="21957"/>
                    <a:pt x="76781" y="22782"/>
                  </a:cubicBezTo>
                  <a:cubicBezTo>
                    <a:pt x="96094" y="31378"/>
                    <a:pt x="116585" y="37031"/>
                    <a:pt x="136251" y="44685"/>
                  </a:cubicBezTo>
                  <a:cubicBezTo>
                    <a:pt x="151913" y="50809"/>
                    <a:pt x="167576" y="57050"/>
                    <a:pt x="183003" y="63645"/>
                  </a:cubicBezTo>
                  <a:cubicBezTo>
                    <a:pt x="189479" y="66354"/>
                    <a:pt x="195132" y="71653"/>
                    <a:pt x="201727" y="73302"/>
                  </a:cubicBezTo>
                  <a:cubicBezTo>
                    <a:pt x="217271" y="77070"/>
                    <a:pt x="230343" y="86020"/>
                    <a:pt x="244474" y="92379"/>
                  </a:cubicBezTo>
                  <a:cubicBezTo>
                    <a:pt x="264141" y="101094"/>
                    <a:pt x="282983" y="111692"/>
                    <a:pt x="301942" y="121820"/>
                  </a:cubicBezTo>
                  <a:cubicBezTo>
                    <a:pt x="318194" y="130534"/>
                    <a:pt x="334209" y="139602"/>
                    <a:pt x="349989" y="148905"/>
                  </a:cubicBezTo>
                  <a:cubicBezTo>
                    <a:pt x="366829" y="158915"/>
                    <a:pt x="382845" y="170220"/>
                    <a:pt x="398507" y="181878"/>
                  </a:cubicBezTo>
                  <a:cubicBezTo>
                    <a:pt x="414523" y="193772"/>
                    <a:pt x="431128" y="204960"/>
                    <a:pt x="446319" y="217914"/>
                  </a:cubicBezTo>
                  <a:cubicBezTo>
                    <a:pt x="469282" y="237462"/>
                    <a:pt x="490951" y="258306"/>
                    <a:pt x="511441" y="280563"/>
                  </a:cubicBezTo>
                  <a:cubicBezTo>
                    <a:pt x="521569" y="291515"/>
                    <a:pt x="530048" y="303527"/>
                    <a:pt x="539822" y="314714"/>
                  </a:cubicBezTo>
                  <a:cubicBezTo>
                    <a:pt x="544297" y="319896"/>
                    <a:pt x="547477" y="325666"/>
                    <a:pt x="549243" y="332143"/>
                  </a:cubicBezTo>
                  <a:cubicBezTo>
                    <a:pt x="552776" y="344979"/>
                    <a:pt x="555956" y="357933"/>
                    <a:pt x="559371" y="370769"/>
                  </a:cubicBezTo>
                  <a:cubicBezTo>
                    <a:pt x="563257" y="385136"/>
                    <a:pt x="561961" y="399621"/>
                    <a:pt x="561961" y="419052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2" name="任意多边形: 形状 101"/>
            <p:cNvSpPr/>
            <p:nvPr>
              <p:custDataLst>
                <p:tags r:id="rId11"/>
              </p:custDataLst>
            </p:nvPr>
          </p:nvSpPr>
          <p:spPr>
            <a:xfrm>
              <a:off x="11849299" y="232834"/>
              <a:ext cx="98270" cy="151006"/>
            </a:xfrm>
            <a:custGeom>
              <a:avLst/>
              <a:gdLst>
                <a:gd name="connsiteX0" fmla="*/ 78479 w 307749"/>
                <a:gd name="connsiteY0" fmla="*/ 93534 h 485134"/>
                <a:gd name="connsiteX1" fmla="*/ 71178 w 307749"/>
                <a:gd name="connsiteY1" fmla="*/ 35477 h 485134"/>
                <a:gd name="connsiteX2" fmla="*/ 63406 w 307749"/>
                <a:gd name="connsiteY2" fmla="*/ 8745 h 485134"/>
                <a:gd name="connsiteX3" fmla="*/ 63995 w 307749"/>
                <a:gd name="connsiteY3" fmla="*/ 1091 h 485134"/>
                <a:gd name="connsiteX4" fmla="*/ 72356 w 307749"/>
                <a:gd name="connsiteY4" fmla="*/ 2739 h 485134"/>
                <a:gd name="connsiteX5" fmla="*/ 103563 w 307749"/>
                <a:gd name="connsiteY5" fmla="*/ 36301 h 485134"/>
                <a:gd name="connsiteX6" fmla="*/ 140540 w 307749"/>
                <a:gd name="connsiteY6" fmla="*/ 81875 h 485134"/>
                <a:gd name="connsiteX7" fmla="*/ 186585 w 307749"/>
                <a:gd name="connsiteY7" fmla="*/ 146998 h 485134"/>
                <a:gd name="connsiteX8" fmla="*/ 252061 w 307749"/>
                <a:gd name="connsiteY8" fmla="*/ 260874 h 485134"/>
                <a:gd name="connsiteX9" fmla="*/ 282326 w 307749"/>
                <a:gd name="connsiteY9" fmla="*/ 329647 h 485134"/>
                <a:gd name="connsiteX10" fmla="*/ 303994 w 307749"/>
                <a:gd name="connsiteY10" fmla="*/ 397714 h 485134"/>
                <a:gd name="connsiteX11" fmla="*/ 307527 w 307749"/>
                <a:gd name="connsiteY11" fmla="*/ 419618 h 485134"/>
                <a:gd name="connsiteX12" fmla="*/ 300226 w 307749"/>
                <a:gd name="connsiteY12" fmla="*/ 424093 h 485134"/>
                <a:gd name="connsiteX13" fmla="*/ 280324 w 307749"/>
                <a:gd name="connsiteY13" fmla="*/ 411727 h 485134"/>
                <a:gd name="connsiteX14" fmla="*/ 199539 w 307749"/>
                <a:gd name="connsiteY14" fmla="*/ 413729 h 485134"/>
                <a:gd name="connsiteX15" fmla="*/ 137478 w 307749"/>
                <a:gd name="connsiteY15" fmla="*/ 478499 h 485134"/>
                <a:gd name="connsiteX16" fmla="*/ 122758 w 307749"/>
                <a:gd name="connsiteY16" fmla="*/ 479559 h 485134"/>
                <a:gd name="connsiteX17" fmla="*/ 97086 w 307749"/>
                <a:gd name="connsiteY17" fmla="*/ 445996 h 485134"/>
                <a:gd name="connsiteX18" fmla="*/ 17832 w 307749"/>
                <a:gd name="connsiteY18" fmla="*/ 354731 h 485134"/>
                <a:gd name="connsiteX19" fmla="*/ 5349 w 307749"/>
                <a:gd name="connsiteY19" fmla="*/ 340717 h 485134"/>
                <a:gd name="connsiteX20" fmla="*/ 4054 w 307749"/>
                <a:gd name="connsiteY20" fmla="*/ 322464 h 485134"/>
                <a:gd name="connsiteX21" fmla="*/ 47744 w 307749"/>
                <a:gd name="connsiteY21" fmla="*/ 238264 h 485134"/>
                <a:gd name="connsiteX22" fmla="*/ 68116 w 307749"/>
                <a:gd name="connsiteY22" fmla="*/ 173377 h 485134"/>
                <a:gd name="connsiteX23" fmla="*/ 76124 w 307749"/>
                <a:gd name="connsiteY23" fmla="*/ 131924 h 485134"/>
                <a:gd name="connsiteX24" fmla="*/ 78479 w 307749"/>
                <a:gd name="connsiteY24" fmla="*/ 93534 h 48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7749" h="485134">
                  <a:moveTo>
                    <a:pt x="78479" y="93534"/>
                  </a:moveTo>
                  <a:cubicBezTo>
                    <a:pt x="82130" y="75045"/>
                    <a:pt x="74593" y="55379"/>
                    <a:pt x="71178" y="35477"/>
                  </a:cubicBezTo>
                  <a:cubicBezTo>
                    <a:pt x="69647" y="26763"/>
                    <a:pt x="68116" y="17106"/>
                    <a:pt x="63406" y="8745"/>
                  </a:cubicBezTo>
                  <a:cubicBezTo>
                    <a:pt x="62110" y="6390"/>
                    <a:pt x="61522" y="2975"/>
                    <a:pt x="63995" y="1091"/>
                  </a:cubicBezTo>
                  <a:cubicBezTo>
                    <a:pt x="66939" y="-1265"/>
                    <a:pt x="69883" y="619"/>
                    <a:pt x="72356" y="2739"/>
                  </a:cubicBezTo>
                  <a:cubicBezTo>
                    <a:pt x="83896" y="12749"/>
                    <a:pt x="93671" y="24643"/>
                    <a:pt x="103563" y="36301"/>
                  </a:cubicBezTo>
                  <a:cubicBezTo>
                    <a:pt x="116163" y="51257"/>
                    <a:pt x="128293" y="66684"/>
                    <a:pt x="140540" y="81875"/>
                  </a:cubicBezTo>
                  <a:cubicBezTo>
                    <a:pt x="157262" y="102602"/>
                    <a:pt x="171865" y="124741"/>
                    <a:pt x="186585" y="146998"/>
                  </a:cubicBezTo>
                  <a:cubicBezTo>
                    <a:pt x="210726" y="183740"/>
                    <a:pt x="231453" y="222366"/>
                    <a:pt x="252061" y="260874"/>
                  </a:cubicBezTo>
                  <a:cubicBezTo>
                    <a:pt x="263837" y="282778"/>
                    <a:pt x="272669" y="306448"/>
                    <a:pt x="282326" y="329647"/>
                  </a:cubicBezTo>
                  <a:cubicBezTo>
                    <a:pt x="291511" y="351786"/>
                    <a:pt x="296811" y="375103"/>
                    <a:pt x="303994" y="397714"/>
                  </a:cubicBezTo>
                  <a:cubicBezTo>
                    <a:pt x="306232" y="404779"/>
                    <a:pt x="305761" y="412434"/>
                    <a:pt x="307527" y="419618"/>
                  </a:cubicBezTo>
                  <a:cubicBezTo>
                    <a:pt x="308705" y="424446"/>
                    <a:pt x="305054" y="426801"/>
                    <a:pt x="300226" y="424093"/>
                  </a:cubicBezTo>
                  <a:cubicBezTo>
                    <a:pt x="293396" y="420442"/>
                    <a:pt x="287036" y="415614"/>
                    <a:pt x="280324" y="411727"/>
                  </a:cubicBezTo>
                  <a:cubicBezTo>
                    <a:pt x="253003" y="395947"/>
                    <a:pt x="226036" y="397243"/>
                    <a:pt x="199539" y="413729"/>
                  </a:cubicBezTo>
                  <a:cubicBezTo>
                    <a:pt x="173396" y="429981"/>
                    <a:pt x="153965" y="452826"/>
                    <a:pt x="137478" y="478499"/>
                  </a:cubicBezTo>
                  <a:cubicBezTo>
                    <a:pt x="131944" y="486978"/>
                    <a:pt x="128882" y="487331"/>
                    <a:pt x="122758" y="479559"/>
                  </a:cubicBezTo>
                  <a:cubicBezTo>
                    <a:pt x="114161" y="468489"/>
                    <a:pt x="106036" y="456830"/>
                    <a:pt x="97086" y="445996"/>
                  </a:cubicBezTo>
                  <a:cubicBezTo>
                    <a:pt x="71649" y="414789"/>
                    <a:pt x="47037" y="382758"/>
                    <a:pt x="17832" y="354731"/>
                  </a:cubicBezTo>
                  <a:cubicBezTo>
                    <a:pt x="13239" y="350373"/>
                    <a:pt x="9235" y="345545"/>
                    <a:pt x="5349" y="340717"/>
                  </a:cubicBezTo>
                  <a:cubicBezTo>
                    <a:pt x="-1363" y="332356"/>
                    <a:pt x="-1717" y="331649"/>
                    <a:pt x="4054" y="322464"/>
                  </a:cubicBezTo>
                  <a:cubicBezTo>
                    <a:pt x="20894" y="295614"/>
                    <a:pt x="36203" y="267822"/>
                    <a:pt x="47744" y="238264"/>
                  </a:cubicBezTo>
                  <a:cubicBezTo>
                    <a:pt x="55987" y="217184"/>
                    <a:pt x="63288" y="195752"/>
                    <a:pt x="68116" y="173377"/>
                  </a:cubicBezTo>
                  <a:cubicBezTo>
                    <a:pt x="71061" y="159599"/>
                    <a:pt x="73298" y="145703"/>
                    <a:pt x="76124" y="131924"/>
                  </a:cubicBezTo>
                  <a:cubicBezTo>
                    <a:pt x="78597" y="120148"/>
                    <a:pt x="78479" y="108019"/>
                    <a:pt x="78479" y="93534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03" name="组合 102"/>
          <p:cNvGrpSpPr/>
          <p:nvPr userDrawn="1">
            <p:custDataLst>
              <p:tags r:id="rId12"/>
            </p:custDataLst>
          </p:nvPr>
        </p:nvGrpSpPr>
        <p:grpSpPr>
          <a:xfrm>
            <a:off x="165065" y="1059355"/>
            <a:ext cx="800321" cy="802295"/>
            <a:chOff x="125095" y="5987415"/>
            <a:chExt cx="772160" cy="774065"/>
          </a:xfrm>
        </p:grpSpPr>
        <p:sp>
          <p:nvSpPr>
            <p:cNvPr id="104" name="任意多边形: 形状 103"/>
            <p:cNvSpPr/>
            <p:nvPr>
              <p:custDataLst>
                <p:tags r:id="rId13"/>
              </p:custDataLst>
            </p:nvPr>
          </p:nvSpPr>
          <p:spPr>
            <a:xfrm>
              <a:off x="125095" y="5987415"/>
              <a:ext cx="772160" cy="774065"/>
            </a:xfrm>
            <a:custGeom>
              <a:avLst/>
              <a:gdLst>
                <a:gd name="connsiteX0" fmla="*/ 1164725 w 2330016"/>
                <a:gd name="connsiteY0" fmla="*/ 10 h 2373433"/>
                <a:gd name="connsiteX1" fmla="*/ 1382006 w 2330016"/>
                <a:gd name="connsiteY1" fmla="*/ 19762 h 2373433"/>
                <a:gd name="connsiteX2" fmla="*/ 1545276 w 2330016"/>
                <a:gd name="connsiteY2" fmla="*/ 63589 h 2373433"/>
                <a:gd name="connsiteX3" fmla="*/ 1759162 w 2330016"/>
                <a:gd name="connsiteY3" fmla="*/ 164514 h 2373433"/>
                <a:gd name="connsiteX4" fmla="*/ 1975825 w 2330016"/>
                <a:gd name="connsiteY4" fmla="*/ 333647 h 2373433"/>
                <a:gd name="connsiteX5" fmla="*/ 2073355 w 2330016"/>
                <a:gd name="connsiteY5" fmla="*/ 442596 h 2373433"/>
                <a:gd name="connsiteX6" fmla="*/ 2176131 w 2330016"/>
                <a:gd name="connsiteY6" fmla="*/ 596298 h 2373433"/>
                <a:gd name="connsiteX7" fmla="*/ 2239402 w 2330016"/>
                <a:gd name="connsiteY7" fmla="*/ 726543 h 2373433"/>
                <a:gd name="connsiteX8" fmla="*/ 2285080 w 2330016"/>
                <a:gd name="connsiteY8" fmla="*/ 858948 h 2373433"/>
                <a:gd name="connsiteX9" fmla="*/ 2322117 w 2330016"/>
                <a:gd name="connsiteY9" fmla="*/ 1046292 h 2373433"/>
                <a:gd name="connsiteX10" fmla="*/ 2329216 w 2330016"/>
                <a:gd name="connsiteY10" fmla="*/ 1233326 h 2373433"/>
                <a:gd name="connsiteX11" fmla="*/ 2303908 w 2330016"/>
                <a:gd name="connsiteY11" fmla="*/ 1438261 h 2373433"/>
                <a:gd name="connsiteX12" fmla="*/ 2272426 w 2330016"/>
                <a:gd name="connsiteY12" fmla="*/ 1556161 h 2373433"/>
                <a:gd name="connsiteX13" fmla="*/ 2232612 w 2330016"/>
                <a:gd name="connsiteY13" fmla="*/ 1662332 h 2373433"/>
                <a:gd name="connsiteX14" fmla="*/ 2153292 w 2330016"/>
                <a:gd name="connsiteY14" fmla="*/ 1812948 h 2373433"/>
                <a:gd name="connsiteX15" fmla="*/ 2043417 w 2330016"/>
                <a:gd name="connsiteY15" fmla="*/ 1966032 h 2373433"/>
                <a:gd name="connsiteX16" fmla="*/ 1990331 w 2330016"/>
                <a:gd name="connsiteY16" fmla="*/ 2024056 h 2373433"/>
                <a:gd name="connsiteX17" fmla="*/ 1776137 w 2330016"/>
                <a:gd name="connsiteY17" fmla="*/ 2196584 h 2373433"/>
                <a:gd name="connsiteX18" fmla="*/ 1591263 w 2330016"/>
                <a:gd name="connsiteY18" fmla="*/ 2291336 h 2373433"/>
                <a:gd name="connsiteX19" fmla="*/ 1439413 w 2330016"/>
                <a:gd name="connsiteY19" fmla="*/ 2339792 h 2373433"/>
                <a:gd name="connsiteX20" fmla="*/ 1260712 w 2330016"/>
                <a:gd name="connsiteY20" fmla="*/ 2368496 h 2373433"/>
                <a:gd name="connsiteX21" fmla="*/ 1152071 w 2330016"/>
                <a:gd name="connsiteY21" fmla="*/ 2373434 h 2373433"/>
                <a:gd name="connsiteX22" fmla="*/ 1033863 w 2330016"/>
                <a:gd name="connsiteY22" fmla="*/ 2366644 h 2373433"/>
                <a:gd name="connsiteX23" fmla="*/ 886334 w 2330016"/>
                <a:gd name="connsiteY23" fmla="*/ 2340410 h 2373433"/>
                <a:gd name="connsiteX24" fmla="*/ 811335 w 2330016"/>
                <a:gd name="connsiteY24" fmla="*/ 2317570 h 2373433"/>
                <a:gd name="connsiteX25" fmla="*/ 695287 w 2330016"/>
                <a:gd name="connsiteY25" fmla="*/ 2272818 h 2373433"/>
                <a:gd name="connsiteX26" fmla="*/ 511957 w 2330016"/>
                <a:gd name="connsiteY26" fmla="*/ 2170350 h 2373433"/>
                <a:gd name="connsiteX27" fmla="*/ 320601 w 2330016"/>
                <a:gd name="connsiteY27" fmla="*/ 2005846 h 2373433"/>
                <a:gd name="connsiteX28" fmla="*/ 214738 w 2330016"/>
                <a:gd name="connsiteY28" fmla="*/ 1875601 h 2373433"/>
                <a:gd name="connsiteX29" fmla="*/ 130480 w 2330016"/>
                <a:gd name="connsiteY29" fmla="*/ 1734554 h 2373433"/>
                <a:gd name="connsiteX30" fmla="*/ 83567 w 2330016"/>
                <a:gd name="connsiteY30" fmla="*/ 1632395 h 2373433"/>
                <a:gd name="connsiteX31" fmla="*/ 53629 w 2330016"/>
                <a:gd name="connsiteY31" fmla="*/ 1546902 h 2373433"/>
                <a:gd name="connsiteX32" fmla="*/ 29556 w 2330016"/>
                <a:gd name="connsiteY32" fmla="*/ 1457088 h 2373433"/>
                <a:gd name="connsiteX33" fmla="*/ 12889 w 2330016"/>
                <a:gd name="connsiteY33" fmla="*/ 1364188 h 2373433"/>
                <a:gd name="connsiteX34" fmla="*/ 5791 w 2330016"/>
                <a:gd name="connsiteY34" fmla="*/ 1062649 h 2373433"/>
                <a:gd name="connsiteX35" fmla="*/ 24000 w 2330016"/>
                <a:gd name="connsiteY35" fmla="*/ 943207 h 2373433"/>
                <a:gd name="connsiteX36" fmla="*/ 49309 w 2330016"/>
                <a:gd name="connsiteY36" fmla="*/ 841356 h 2373433"/>
                <a:gd name="connsiteX37" fmla="*/ 88814 w 2330016"/>
                <a:gd name="connsiteY37" fmla="*/ 729938 h 2373433"/>
                <a:gd name="connsiteX38" fmla="*/ 131715 w 2330016"/>
                <a:gd name="connsiteY38" fmla="*/ 636729 h 2373433"/>
                <a:gd name="connsiteX39" fmla="*/ 192825 w 2330016"/>
                <a:gd name="connsiteY39" fmla="*/ 532410 h 2373433"/>
                <a:gd name="connsiteX40" fmla="*/ 261034 w 2330016"/>
                <a:gd name="connsiteY40" fmla="*/ 437041 h 2373433"/>
                <a:gd name="connsiteX41" fmla="*/ 375847 w 2330016"/>
                <a:gd name="connsiteY41" fmla="*/ 312660 h 2373433"/>
                <a:gd name="connsiteX42" fmla="*/ 518747 w 2330016"/>
                <a:gd name="connsiteY42" fmla="*/ 199390 h 2373433"/>
                <a:gd name="connsiteX43" fmla="*/ 653004 w 2330016"/>
                <a:gd name="connsiteY43" fmla="*/ 120378 h 2373433"/>
                <a:gd name="connsiteX44" fmla="*/ 774916 w 2330016"/>
                <a:gd name="connsiteY44" fmla="*/ 67601 h 2373433"/>
                <a:gd name="connsiteX45" fmla="*/ 905778 w 2330016"/>
                <a:gd name="connsiteY45" fmla="*/ 29022 h 2373433"/>
                <a:gd name="connsiteX46" fmla="*/ 1047443 w 2330016"/>
                <a:gd name="connsiteY46" fmla="*/ 5257 h 2373433"/>
                <a:gd name="connsiteX47" fmla="*/ 1164725 w 2330016"/>
                <a:gd name="connsiteY47" fmla="*/ 10 h 2373433"/>
                <a:gd name="connsiteX48" fmla="*/ 1393117 w 2330016"/>
                <a:gd name="connsiteY48" fmla="*/ 1170055 h 2373433"/>
                <a:gd name="connsiteX49" fmla="*/ 1534473 w 2330016"/>
                <a:gd name="connsiteY49" fmla="*/ 1173450 h 2373433"/>
                <a:gd name="connsiteX50" fmla="*/ 1547745 w 2330016"/>
                <a:gd name="connsiteY50" fmla="*/ 1161413 h 2373433"/>
                <a:gd name="connsiteX51" fmla="*/ 1552374 w 2330016"/>
                <a:gd name="connsiteY51" fmla="*/ 1099995 h 2373433"/>
                <a:gd name="connsiteX52" fmla="*/ 1578917 w 2330016"/>
                <a:gd name="connsiteY52" fmla="*/ 929627 h 2373433"/>
                <a:gd name="connsiteX53" fmla="*/ 1609781 w 2330016"/>
                <a:gd name="connsiteY53" fmla="*/ 817900 h 2373433"/>
                <a:gd name="connsiteX54" fmla="*/ 1648978 w 2330016"/>
                <a:gd name="connsiteY54" fmla="*/ 723148 h 2373433"/>
                <a:gd name="connsiteX55" fmla="*/ 1741569 w 2330016"/>
                <a:gd name="connsiteY55" fmla="*/ 553397 h 2373433"/>
                <a:gd name="connsiteX56" fmla="*/ 1822433 w 2330016"/>
                <a:gd name="connsiteY56" fmla="*/ 439201 h 2373433"/>
                <a:gd name="connsiteX57" fmla="*/ 1886012 w 2330016"/>
                <a:gd name="connsiteY57" fmla="*/ 368214 h 2373433"/>
                <a:gd name="connsiteX58" fmla="*/ 1910394 w 2330016"/>
                <a:gd name="connsiteY58" fmla="*/ 344758 h 2373433"/>
                <a:gd name="connsiteX59" fmla="*/ 1910086 w 2330016"/>
                <a:gd name="connsiteY59" fmla="*/ 329635 h 2373433"/>
                <a:gd name="connsiteX60" fmla="*/ 1861938 w 2330016"/>
                <a:gd name="connsiteY60" fmla="*/ 287969 h 2373433"/>
                <a:gd name="connsiteX61" fmla="*/ 1837247 w 2330016"/>
                <a:gd name="connsiteY61" fmla="*/ 268524 h 2373433"/>
                <a:gd name="connsiteX62" fmla="*/ 1764100 w 2330016"/>
                <a:gd name="connsiteY62" fmla="*/ 217599 h 2373433"/>
                <a:gd name="connsiteX63" fmla="*/ 1679842 w 2330016"/>
                <a:gd name="connsiteY63" fmla="*/ 168217 h 2373433"/>
                <a:gd name="connsiteX64" fmla="*/ 1619040 w 2330016"/>
                <a:gd name="connsiteY64" fmla="*/ 138897 h 2373433"/>
                <a:gd name="connsiteX65" fmla="*/ 1599596 w 2330016"/>
                <a:gd name="connsiteY65" fmla="*/ 129329 h 2373433"/>
                <a:gd name="connsiteX66" fmla="*/ 1480153 w 2330016"/>
                <a:gd name="connsiteY66" fmla="*/ 87663 h 2373433"/>
                <a:gd name="connsiteX67" fmla="*/ 1361945 w 2330016"/>
                <a:gd name="connsiteY67" fmla="*/ 58342 h 2373433"/>
                <a:gd name="connsiteX68" fmla="*/ 1263798 w 2330016"/>
                <a:gd name="connsiteY68" fmla="*/ 44762 h 2373433"/>
                <a:gd name="connsiteX69" fmla="*/ 1204848 w 2330016"/>
                <a:gd name="connsiteY69" fmla="*/ 40750 h 2373433"/>
                <a:gd name="connsiteX70" fmla="*/ 1181392 w 2330016"/>
                <a:gd name="connsiteY70" fmla="*/ 55256 h 2373433"/>
                <a:gd name="connsiteX71" fmla="*/ 1156392 w 2330016"/>
                <a:gd name="connsiteY71" fmla="*/ 113897 h 2373433"/>
                <a:gd name="connsiteX72" fmla="*/ 1103924 w 2330016"/>
                <a:gd name="connsiteY72" fmla="*/ 264204 h 2373433"/>
                <a:gd name="connsiteX73" fmla="*/ 1085097 w 2330016"/>
                <a:gd name="connsiteY73" fmla="*/ 331487 h 2373433"/>
                <a:gd name="connsiteX74" fmla="*/ 1069048 w 2330016"/>
                <a:gd name="connsiteY74" fmla="*/ 394449 h 2373433"/>
                <a:gd name="connsiteX75" fmla="*/ 1058863 w 2330016"/>
                <a:gd name="connsiteY75" fmla="*/ 435498 h 2373433"/>
                <a:gd name="connsiteX76" fmla="*/ 1034789 w 2330016"/>
                <a:gd name="connsiteY76" fmla="*/ 557409 h 2373433"/>
                <a:gd name="connsiteX77" fmla="*/ 1017197 w 2330016"/>
                <a:gd name="connsiteY77" fmla="*/ 672840 h 2373433"/>
                <a:gd name="connsiteX78" fmla="*/ 1006703 w 2330016"/>
                <a:gd name="connsiteY78" fmla="*/ 755246 h 2373433"/>
                <a:gd name="connsiteX79" fmla="*/ 1003925 w 2330016"/>
                <a:gd name="connsiteY79" fmla="*/ 786419 h 2373433"/>
                <a:gd name="connsiteX80" fmla="*/ 998370 w 2330016"/>
                <a:gd name="connsiteY80" fmla="*/ 836727 h 2373433"/>
                <a:gd name="connsiteX81" fmla="*/ 990654 w 2330016"/>
                <a:gd name="connsiteY81" fmla="*/ 947527 h 2373433"/>
                <a:gd name="connsiteX82" fmla="*/ 986024 w 2330016"/>
                <a:gd name="connsiteY82" fmla="*/ 1065736 h 2373433"/>
                <a:gd name="connsiteX83" fmla="*/ 985407 w 2330016"/>
                <a:gd name="connsiteY83" fmla="*/ 1149068 h 2373433"/>
                <a:gd name="connsiteX84" fmla="*/ 1003308 w 2330016"/>
                <a:gd name="connsiteY84" fmla="*/ 1166969 h 2373433"/>
                <a:gd name="connsiteX85" fmla="*/ 1258551 w 2330016"/>
                <a:gd name="connsiteY85" fmla="*/ 1168821 h 2373433"/>
                <a:gd name="connsiteX86" fmla="*/ 1393117 w 2330016"/>
                <a:gd name="connsiteY86" fmla="*/ 1170055 h 2373433"/>
                <a:gd name="connsiteX87" fmla="*/ 1219663 w 2330016"/>
                <a:gd name="connsiteY87" fmla="*/ 2331768 h 2373433"/>
                <a:gd name="connsiteX88" fmla="*/ 1324600 w 2330016"/>
                <a:gd name="connsiteY88" fmla="*/ 2325286 h 2373433"/>
                <a:gd name="connsiteX89" fmla="*/ 1367500 w 2330016"/>
                <a:gd name="connsiteY89" fmla="*/ 2319422 h 2373433"/>
                <a:gd name="connsiteX90" fmla="*/ 1605152 w 2330016"/>
                <a:gd name="connsiteY90" fmla="*/ 2245349 h 2373433"/>
                <a:gd name="connsiteX91" fmla="*/ 1685397 w 2330016"/>
                <a:gd name="connsiteY91" fmla="*/ 2208930 h 2373433"/>
                <a:gd name="connsiteX92" fmla="*/ 1894962 w 2330016"/>
                <a:gd name="connsiteY92" fmla="*/ 2059241 h 2373433"/>
                <a:gd name="connsiteX93" fmla="*/ 1895888 w 2330016"/>
                <a:gd name="connsiteY93" fmla="*/ 2045352 h 2373433"/>
                <a:gd name="connsiteX94" fmla="*/ 1805457 w 2330016"/>
                <a:gd name="connsiteY94" fmla="*/ 1945970 h 2373433"/>
                <a:gd name="connsiteX95" fmla="*/ 1702372 w 2330016"/>
                <a:gd name="connsiteY95" fmla="*/ 1795973 h 2373433"/>
                <a:gd name="connsiteX96" fmla="*/ 1621818 w 2330016"/>
                <a:gd name="connsiteY96" fmla="*/ 1616345 h 2373433"/>
                <a:gd name="connsiteX97" fmla="*/ 1567189 w 2330016"/>
                <a:gd name="connsiteY97" fmla="*/ 1403694 h 2373433"/>
                <a:gd name="connsiteX98" fmla="*/ 1551140 w 2330016"/>
                <a:gd name="connsiteY98" fmla="*/ 1277770 h 2373433"/>
                <a:gd name="connsiteX99" fmla="*/ 1548671 w 2330016"/>
                <a:gd name="connsiteY99" fmla="*/ 1224684 h 2373433"/>
                <a:gd name="connsiteX100" fmla="*/ 1534473 w 2330016"/>
                <a:gd name="connsiteY100" fmla="*/ 1210178 h 2373433"/>
                <a:gd name="connsiteX101" fmla="*/ 1432932 w 2330016"/>
                <a:gd name="connsiteY101" fmla="*/ 1208944 h 2373433"/>
                <a:gd name="connsiteX102" fmla="*/ 1166886 w 2330016"/>
                <a:gd name="connsiteY102" fmla="*/ 1206166 h 2373433"/>
                <a:gd name="connsiteX103" fmla="*/ 1031394 w 2330016"/>
                <a:gd name="connsiteY103" fmla="*/ 1205240 h 2373433"/>
                <a:gd name="connsiteX104" fmla="*/ 998987 w 2330016"/>
                <a:gd name="connsiteY104" fmla="*/ 1205240 h 2373433"/>
                <a:gd name="connsiteX105" fmla="*/ 984481 w 2330016"/>
                <a:gd name="connsiteY105" fmla="*/ 1220981 h 2373433"/>
                <a:gd name="connsiteX106" fmla="*/ 986024 w 2330016"/>
                <a:gd name="connsiteY106" fmla="*/ 1270363 h 2373433"/>
                <a:gd name="connsiteX107" fmla="*/ 989419 w 2330016"/>
                <a:gd name="connsiteY107" fmla="*/ 1385176 h 2373433"/>
                <a:gd name="connsiteX108" fmla="*/ 990036 w 2330016"/>
                <a:gd name="connsiteY108" fmla="*/ 1391040 h 2373433"/>
                <a:gd name="connsiteX109" fmla="*/ 993123 w 2330016"/>
                <a:gd name="connsiteY109" fmla="*/ 1437953 h 2373433"/>
                <a:gd name="connsiteX110" fmla="*/ 996826 w 2330016"/>
                <a:gd name="connsiteY110" fmla="*/ 1501841 h 2373433"/>
                <a:gd name="connsiteX111" fmla="*/ 1005160 w 2330016"/>
                <a:gd name="connsiteY111" fmla="*/ 1590729 h 2373433"/>
                <a:gd name="connsiteX112" fmla="*/ 1017197 w 2330016"/>
                <a:gd name="connsiteY112" fmla="*/ 1695048 h 2373433"/>
                <a:gd name="connsiteX113" fmla="*/ 1033246 w 2330016"/>
                <a:gd name="connsiteY113" fmla="*/ 1804923 h 2373433"/>
                <a:gd name="connsiteX114" fmla="*/ 1059171 w 2330016"/>
                <a:gd name="connsiteY114" fmla="*/ 1953378 h 2373433"/>
                <a:gd name="connsiteX115" fmla="*/ 1081393 w 2330016"/>
                <a:gd name="connsiteY115" fmla="*/ 2057389 h 2373433"/>
                <a:gd name="connsiteX116" fmla="*/ 1132010 w 2330016"/>
                <a:gd name="connsiteY116" fmla="*/ 2241337 h 2373433"/>
                <a:gd name="connsiteX117" fmla="*/ 1157935 w 2330016"/>
                <a:gd name="connsiteY117" fmla="*/ 2321891 h 2373433"/>
                <a:gd name="connsiteX118" fmla="*/ 1170590 w 2330016"/>
                <a:gd name="connsiteY118" fmla="*/ 2331150 h 2373433"/>
                <a:gd name="connsiteX119" fmla="*/ 1219663 w 2330016"/>
                <a:gd name="connsiteY119" fmla="*/ 2331768 h 2373433"/>
                <a:gd name="connsiteX120" fmla="*/ 626461 w 2330016"/>
                <a:gd name="connsiteY120" fmla="*/ 1201845 h 2373433"/>
                <a:gd name="connsiteX121" fmla="*/ 577079 w 2330016"/>
                <a:gd name="connsiteY121" fmla="*/ 1201845 h 2373433"/>
                <a:gd name="connsiteX122" fmla="*/ 565968 w 2330016"/>
                <a:gd name="connsiteY122" fmla="*/ 1211104 h 2373433"/>
                <a:gd name="connsiteX123" fmla="*/ 564425 w 2330016"/>
                <a:gd name="connsiteY123" fmla="*/ 1230240 h 2373433"/>
                <a:gd name="connsiteX124" fmla="*/ 558252 w 2330016"/>
                <a:gd name="connsiteY124" fmla="*/ 1298757 h 2373433"/>
                <a:gd name="connsiteX125" fmla="*/ 537882 w 2330016"/>
                <a:gd name="connsiteY125" fmla="*/ 1416657 h 2373433"/>
                <a:gd name="connsiteX126" fmla="*/ 517512 w 2330016"/>
                <a:gd name="connsiteY126" fmla="*/ 1503693 h 2373433"/>
                <a:gd name="connsiteX127" fmla="*/ 472760 w 2330016"/>
                <a:gd name="connsiteY127" fmla="*/ 1613259 h 2373433"/>
                <a:gd name="connsiteX128" fmla="*/ 355786 w 2330016"/>
                <a:gd name="connsiteY128" fmla="*/ 1840108 h 2373433"/>
                <a:gd name="connsiteX129" fmla="*/ 322762 w 2330016"/>
                <a:gd name="connsiteY129" fmla="*/ 1890724 h 2373433"/>
                <a:gd name="connsiteX130" fmla="*/ 304552 w 2330016"/>
                <a:gd name="connsiteY130" fmla="*/ 1916033 h 2373433"/>
                <a:gd name="connsiteX131" fmla="*/ 306404 w 2330016"/>
                <a:gd name="connsiteY131" fmla="*/ 1929921 h 2373433"/>
                <a:gd name="connsiteX132" fmla="*/ 345909 w 2330016"/>
                <a:gd name="connsiteY132" fmla="*/ 1972513 h 2373433"/>
                <a:gd name="connsiteX133" fmla="*/ 427390 w 2330016"/>
                <a:gd name="connsiteY133" fmla="*/ 2055228 h 2373433"/>
                <a:gd name="connsiteX134" fmla="*/ 511957 w 2330016"/>
                <a:gd name="connsiteY134" fmla="*/ 2119734 h 2373433"/>
                <a:gd name="connsiteX135" fmla="*/ 639733 w 2330016"/>
                <a:gd name="connsiteY135" fmla="*/ 2202448 h 2373433"/>
                <a:gd name="connsiteX136" fmla="*/ 706707 w 2330016"/>
                <a:gd name="connsiteY136" fmla="*/ 2238559 h 2373433"/>
                <a:gd name="connsiteX137" fmla="*/ 794360 w 2330016"/>
                <a:gd name="connsiteY137" fmla="*/ 2269732 h 2373433"/>
                <a:gd name="connsiteX138" fmla="*/ 961333 w 2330016"/>
                <a:gd name="connsiteY138" fmla="*/ 2312324 h 2373433"/>
                <a:gd name="connsiteX139" fmla="*/ 1022135 w 2330016"/>
                <a:gd name="connsiteY139" fmla="*/ 2322200 h 2373433"/>
                <a:gd name="connsiteX140" fmla="*/ 1105776 w 2330016"/>
                <a:gd name="connsiteY140" fmla="*/ 2333619 h 2373433"/>
                <a:gd name="connsiteX141" fmla="*/ 1118430 w 2330016"/>
                <a:gd name="connsiteY141" fmla="*/ 2319731 h 2373433"/>
                <a:gd name="connsiteX142" fmla="*/ 1117195 w 2330016"/>
                <a:gd name="connsiteY142" fmla="*/ 2315101 h 2373433"/>
                <a:gd name="connsiteX143" fmla="*/ 1093430 w 2330016"/>
                <a:gd name="connsiteY143" fmla="*/ 2235164 h 2373433"/>
                <a:gd name="connsiteX144" fmla="*/ 1042813 w 2330016"/>
                <a:gd name="connsiteY144" fmla="*/ 2056154 h 2373433"/>
                <a:gd name="connsiteX145" fmla="*/ 1008246 w 2330016"/>
                <a:gd name="connsiteY145" fmla="*/ 1877144 h 2373433"/>
                <a:gd name="connsiteX146" fmla="*/ 984481 w 2330016"/>
                <a:gd name="connsiteY146" fmla="*/ 1735480 h 2373433"/>
                <a:gd name="connsiteX147" fmla="*/ 967506 w 2330016"/>
                <a:gd name="connsiteY147" fmla="*/ 1595049 h 2373433"/>
                <a:gd name="connsiteX148" fmla="*/ 953000 w 2330016"/>
                <a:gd name="connsiteY148" fmla="*/ 1403385 h 2373433"/>
                <a:gd name="connsiteX149" fmla="*/ 947444 w 2330016"/>
                <a:gd name="connsiteY149" fmla="*/ 1262029 h 2373433"/>
                <a:gd name="connsiteX150" fmla="*/ 946210 w 2330016"/>
                <a:gd name="connsiteY150" fmla="*/ 1217277 h 2373433"/>
                <a:gd name="connsiteX151" fmla="*/ 937568 w 2330016"/>
                <a:gd name="connsiteY151" fmla="*/ 1208326 h 2373433"/>
                <a:gd name="connsiteX152" fmla="*/ 915963 w 2330016"/>
                <a:gd name="connsiteY152" fmla="*/ 1206166 h 2373433"/>
                <a:gd name="connsiteX153" fmla="*/ 796212 w 2330016"/>
                <a:gd name="connsiteY153" fmla="*/ 1204623 h 2373433"/>
                <a:gd name="connsiteX154" fmla="*/ 626461 w 2330016"/>
                <a:gd name="connsiteY154" fmla="*/ 1201845 h 2373433"/>
                <a:gd name="connsiteX155" fmla="*/ 801767 w 2330016"/>
                <a:gd name="connsiteY155" fmla="*/ 1163883 h 2373433"/>
                <a:gd name="connsiteX156" fmla="*/ 801767 w 2330016"/>
                <a:gd name="connsiteY156" fmla="*/ 1165117 h 2373433"/>
                <a:gd name="connsiteX157" fmla="*/ 821212 w 2330016"/>
                <a:gd name="connsiteY157" fmla="*/ 1165117 h 2373433"/>
                <a:gd name="connsiteX158" fmla="*/ 938494 w 2330016"/>
                <a:gd name="connsiteY158" fmla="*/ 1166660 h 2373433"/>
                <a:gd name="connsiteX159" fmla="*/ 947753 w 2330016"/>
                <a:gd name="connsiteY159" fmla="*/ 1156784 h 2373433"/>
                <a:gd name="connsiteX160" fmla="*/ 947753 w 2330016"/>
                <a:gd name="connsiteY160" fmla="*/ 1096291 h 2373433"/>
                <a:gd name="connsiteX161" fmla="*/ 953926 w 2330016"/>
                <a:gd name="connsiteY161" fmla="*/ 910182 h 2373433"/>
                <a:gd name="connsiteX162" fmla="*/ 965345 w 2330016"/>
                <a:gd name="connsiteY162" fmla="*/ 770369 h 2373433"/>
                <a:gd name="connsiteX163" fmla="*/ 985407 w 2330016"/>
                <a:gd name="connsiteY163" fmla="*/ 635495 h 2373433"/>
                <a:gd name="connsiteX164" fmla="*/ 1051455 w 2330016"/>
                <a:gd name="connsiteY164" fmla="*/ 320993 h 2373433"/>
                <a:gd name="connsiteX165" fmla="*/ 1109788 w 2330016"/>
                <a:gd name="connsiteY165" fmla="*/ 134267 h 2373433"/>
                <a:gd name="connsiteX166" fmla="*/ 1138183 w 2330016"/>
                <a:gd name="connsiteY166" fmla="*/ 57108 h 2373433"/>
                <a:gd name="connsiteX167" fmla="*/ 1128924 w 2330016"/>
                <a:gd name="connsiteY167" fmla="*/ 44145 h 2373433"/>
                <a:gd name="connsiteX168" fmla="*/ 952074 w 2330016"/>
                <a:gd name="connsiteY168" fmla="*/ 57416 h 2373433"/>
                <a:gd name="connsiteX169" fmla="*/ 747139 w 2330016"/>
                <a:gd name="connsiteY169" fmla="*/ 117292 h 2373433"/>
                <a:gd name="connsiteX170" fmla="*/ 597758 w 2330016"/>
                <a:gd name="connsiteY170" fmla="*/ 194143 h 2373433"/>
                <a:gd name="connsiteX171" fmla="*/ 472760 w 2330016"/>
                <a:gd name="connsiteY171" fmla="*/ 283339 h 2373433"/>
                <a:gd name="connsiteX172" fmla="*/ 363810 w 2330016"/>
                <a:gd name="connsiteY172" fmla="*/ 384264 h 2373433"/>
                <a:gd name="connsiteX173" fmla="*/ 325848 w 2330016"/>
                <a:gd name="connsiteY173" fmla="*/ 425004 h 2373433"/>
                <a:gd name="connsiteX174" fmla="*/ 324922 w 2330016"/>
                <a:gd name="connsiteY174" fmla="*/ 444757 h 2373433"/>
                <a:gd name="connsiteX175" fmla="*/ 341897 w 2330016"/>
                <a:gd name="connsiteY175" fmla="*/ 469756 h 2373433"/>
                <a:gd name="connsiteX176" fmla="*/ 461957 w 2330016"/>
                <a:gd name="connsiteY176" fmla="*/ 684877 h 2373433"/>
                <a:gd name="connsiteX177" fmla="*/ 509796 w 2330016"/>
                <a:gd name="connsiteY177" fmla="*/ 810184 h 2373433"/>
                <a:gd name="connsiteX178" fmla="*/ 540969 w 2330016"/>
                <a:gd name="connsiteY178" fmla="*/ 939194 h 2373433"/>
                <a:gd name="connsiteX179" fmla="*/ 563499 w 2330016"/>
                <a:gd name="connsiteY179" fmla="*/ 1101538 h 2373433"/>
                <a:gd name="connsiteX180" fmla="*/ 565351 w 2330016"/>
                <a:gd name="connsiteY180" fmla="*/ 1149994 h 2373433"/>
                <a:gd name="connsiteX181" fmla="*/ 577388 w 2330016"/>
                <a:gd name="connsiteY181" fmla="*/ 1161413 h 2373433"/>
                <a:gd name="connsiteX182" fmla="*/ 699608 w 2330016"/>
                <a:gd name="connsiteY182" fmla="*/ 1163265 h 2373433"/>
                <a:gd name="connsiteX183" fmla="*/ 801767 w 2330016"/>
                <a:gd name="connsiteY183" fmla="*/ 1163883 h 2373433"/>
                <a:gd name="connsiteX184" fmla="*/ 1663484 w 2330016"/>
                <a:gd name="connsiteY184" fmla="*/ 1210795 h 2373433"/>
                <a:gd name="connsiteX185" fmla="*/ 1599905 w 2330016"/>
                <a:gd name="connsiteY185" fmla="*/ 1210795 h 2373433"/>
                <a:gd name="connsiteX186" fmla="*/ 1586633 w 2330016"/>
                <a:gd name="connsiteY186" fmla="*/ 1223758 h 2373433"/>
                <a:gd name="connsiteX187" fmla="*/ 1586633 w 2330016"/>
                <a:gd name="connsiteY187" fmla="*/ 1229931 h 2373433"/>
                <a:gd name="connsiteX188" fmla="*/ 1594041 w 2330016"/>
                <a:gd name="connsiteY188" fmla="*/ 1335794 h 2373433"/>
                <a:gd name="connsiteX189" fmla="*/ 1609781 w 2330016"/>
                <a:gd name="connsiteY189" fmla="*/ 1437027 h 2373433"/>
                <a:gd name="connsiteX190" fmla="*/ 1623361 w 2330016"/>
                <a:gd name="connsiteY190" fmla="*/ 1494434 h 2373433"/>
                <a:gd name="connsiteX191" fmla="*/ 1632003 w 2330016"/>
                <a:gd name="connsiteY191" fmla="*/ 1524371 h 2373433"/>
                <a:gd name="connsiteX192" fmla="*/ 1641262 w 2330016"/>
                <a:gd name="connsiteY192" fmla="*/ 1559247 h 2373433"/>
                <a:gd name="connsiteX193" fmla="*/ 1674286 w 2330016"/>
                <a:gd name="connsiteY193" fmla="*/ 1647209 h 2373433"/>
                <a:gd name="connsiteX194" fmla="*/ 1735705 w 2330016"/>
                <a:gd name="connsiteY194" fmla="*/ 1774368 h 2373433"/>
                <a:gd name="connsiteX195" fmla="*/ 1806383 w 2330016"/>
                <a:gd name="connsiteY195" fmla="*/ 1882391 h 2373433"/>
                <a:gd name="connsiteX196" fmla="*/ 1825828 w 2330016"/>
                <a:gd name="connsiteY196" fmla="*/ 1908317 h 2373433"/>
                <a:gd name="connsiteX197" fmla="*/ 1866568 w 2330016"/>
                <a:gd name="connsiteY197" fmla="*/ 1959242 h 2373433"/>
                <a:gd name="connsiteX198" fmla="*/ 1908234 w 2330016"/>
                <a:gd name="connsiteY198" fmla="*/ 2004612 h 2373433"/>
                <a:gd name="connsiteX199" fmla="*/ 1921505 w 2330016"/>
                <a:gd name="connsiteY199" fmla="*/ 2018500 h 2373433"/>
                <a:gd name="connsiteX200" fmla="*/ 1944036 w 2330016"/>
                <a:gd name="connsiteY200" fmla="*/ 2016649 h 2373433"/>
                <a:gd name="connsiteX201" fmla="*/ 1947431 w 2330016"/>
                <a:gd name="connsiteY201" fmla="*/ 2013253 h 2373433"/>
                <a:gd name="connsiteX202" fmla="*/ 2052985 w 2330016"/>
                <a:gd name="connsiteY202" fmla="*/ 1891959 h 2373433"/>
                <a:gd name="connsiteX203" fmla="*/ 2165638 w 2330016"/>
                <a:gd name="connsiteY203" fmla="*/ 1714801 h 2373433"/>
                <a:gd name="connsiteX204" fmla="*/ 2221810 w 2330016"/>
                <a:gd name="connsiteY204" fmla="*/ 1584864 h 2373433"/>
                <a:gd name="connsiteX205" fmla="*/ 2260389 w 2330016"/>
                <a:gd name="connsiteY205" fmla="*/ 1462952 h 2373433"/>
                <a:gd name="connsiteX206" fmla="*/ 2282303 w 2330016"/>
                <a:gd name="connsiteY206" fmla="*/ 1315115 h 2373433"/>
                <a:gd name="connsiteX207" fmla="*/ 2282920 w 2330016"/>
                <a:gd name="connsiteY207" fmla="*/ 1298140 h 2373433"/>
                <a:gd name="connsiteX208" fmla="*/ 2287550 w 2330016"/>
                <a:gd name="connsiteY208" fmla="*/ 1232092 h 2373433"/>
                <a:gd name="connsiteX209" fmla="*/ 2273661 w 2330016"/>
                <a:gd name="connsiteY209" fmla="*/ 1217277 h 2373433"/>
                <a:gd name="connsiteX210" fmla="*/ 2206069 w 2330016"/>
                <a:gd name="connsiteY210" fmla="*/ 1215734 h 2373433"/>
                <a:gd name="connsiteX211" fmla="*/ 1948665 w 2330016"/>
                <a:gd name="connsiteY211" fmla="*/ 1213573 h 2373433"/>
                <a:gd name="connsiteX212" fmla="*/ 1663484 w 2330016"/>
                <a:gd name="connsiteY212" fmla="*/ 1210795 h 2373433"/>
                <a:gd name="connsiteX213" fmla="*/ 2060084 w 2330016"/>
                <a:gd name="connsiteY213" fmla="*/ 1179006 h 2373433"/>
                <a:gd name="connsiteX214" fmla="*/ 2060084 w 2330016"/>
                <a:gd name="connsiteY214" fmla="*/ 1179314 h 2373433"/>
                <a:gd name="connsiteX215" fmla="*/ 2084157 w 2330016"/>
                <a:gd name="connsiteY215" fmla="*/ 1179314 h 2373433"/>
                <a:gd name="connsiteX216" fmla="*/ 2278908 w 2330016"/>
                <a:gd name="connsiteY216" fmla="*/ 1183327 h 2373433"/>
                <a:gd name="connsiteX217" fmla="*/ 2288167 w 2330016"/>
                <a:gd name="connsiteY217" fmla="*/ 1173759 h 2373433"/>
                <a:gd name="connsiteX218" fmla="*/ 2282611 w 2330016"/>
                <a:gd name="connsiteY218" fmla="*/ 1074995 h 2373433"/>
                <a:gd name="connsiteX219" fmla="*/ 2270883 w 2330016"/>
                <a:gd name="connsiteY219" fmla="*/ 979009 h 2373433"/>
                <a:gd name="connsiteX220" fmla="*/ 2255451 w 2330016"/>
                <a:gd name="connsiteY220" fmla="*/ 897220 h 2373433"/>
                <a:gd name="connsiteX221" fmla="*/ 2193724 w 2330016"/>
                <a:gd name="connsiteY221" fmla="*/ 729629 h 2373433"/>
                <a:gd name="connsiteX222" fmla="*/ 2128601 w 2330016"/>
                <a:gd name="connsiteY222" fmla="*/ 602779 h 2373433"/>
                <a:gd name="connsiteX223" fmla="*/ 2026133 w 2330016"/>
                <a:gd name="connsiteY223" fmla="*/ 446300 h 2373433"/>
                <a:gd name="connsiteX224" fmla="*/ 1955455 w 2330016"/>
                <a:gd name="connsiteY224" fmla="*/ 370066 h 2373433"/>
                <a:gd name="connsiteX225" fmla="*/ 1941567 w 2330016"/>
                <a:gd name="connsiteY225" fmla="*/ 370066 h 2373433"/>
                <a:gd name="connsiteX226" fmla="*/ 1890333 w 2330016"/>
                <a:gd name="connsiteY226" fmla="*/ 420991 h 2373433"/>
                <a:gd name="connsiteX227" fmla="*/ 1815334 w 2330016"/>
                <a:gd name="connsiteY227" fmla="*/ 510496 h 2373433"/>
                <a:gd name="connsiteX228" fmla="*/ 1747125 w 2330016"/>
                <a:gd name="connsiteY228" fmla="*/ 612964 h 2373433"/>
                <a:gd name="connsiteX229" fmla="*/ 1698360 w 2330016"/>
                <a:gd name="connsiteY229" fmla="*/ 704630 h 2373433"/>
                <a:gd name="connsiteX230" fmla="*/ 1684163 w 2330016"/>
                <a:gd name="connsiteY230" fmla="*/ 733950 h 2373433"/>
                <a:gd name="connsiteX231" fmla="*/ 1661324 w 2330016"/>
                <a:gd name="connsiteY231" fmla="*/ 791048 h 2373433"/>
                <a:gd name="connsiteX232" fmla="*/ 1640953 w 2330016"/>
                <a:gd name="connsiteY232" fmla="*/ 847838 h 2373433"/>
                <a:gd name="connsiteX233" fmla="*/ 1622435 w 2330016"/>
                <a:gd name="connsiteY233" fmla="*/ 912960 h 2373433"/>
                <a:gd name="connsiteX234" fmla="*/ 1596818 w 2330016"/>
                <a:gd name="connsiteY234" fmla="*/ 1041971 h 2373433"/>
                <a:gd name="connsiteX235" fmla="*/ 1590337 w 2330016"/>
                <a:gd name="connsiteY235" fmla="*/ 1105550 h 2373433"/>
                <a:gd name="connsiteX236" fmla="*/ 1587559 w 2330016"/>
                <a:gd name="connsiteY236" fmla="*/ 1161105 h 2373433"/>
                <a:gd name="connsiteX237" fmla="*/ 1596510 w 2330016"/>
                <a:gd name="connsiteY237" fmla="*/ 1171290 h 2373433"/>
                <a:gd name="connsiteX238" fmla="*/ 1603608 w 2330016"/>
                <a:gd name="connsiteY238" fmla="*/ 1171598 h 2373433"/>
                <a:gd name="connsiteX239" fmla="*/ 1717187 w 2330016"/>
                <a:gd name="connsiteY239" fmla="*/ 1173450 h 2373433"/>
                <a:gd name="connsiteX240" fmla="*/ 1847741 w 2330016"/>
                <a:gd name="connsiteY240" fmla="*/ 1175611 h 2373433"/>
                <a:gd name="connsiteX241" fmla="*/ 2060084 w 2330016"/>
                <a:gd name="connsiteY241" fmla="*/ 1179006 h 2373433"/>
                <a:gd name="connsiteX242" fmla="*/ 40049 w 2330016"/>
                <a:gd name="connsiteY242" fmla="*/ 1241042 h 2373433"/>
                <a:gd name="connsiteX243" fmla="*/ 42210 w 2330016"/>
                <a:gd name="connsiteY243" fmla="*/ 1301535 h 2373433"/>
                <a:gd name="connsiteX244" fmla="*/ 53629 w 2330016"/>
                <a:gd name="connsiteY244" fmla="*/ 1396287 h 2373433"/>
                <a:gd name="connsiteX245" fmla="*/ 103012 w 2330016"/>
                <a:gd name="connsiteY245" fmla="*/ 1569124 h 2373433"/>
                <a:gd name="connsiteX246" fmla="*/ 149307 w 2330016"/>
                <a:gd name="connsiteY246" fmla="*/ 1681777 h 2373433"/>
                <a:gd name="connsiteX247" fmla="*/ 190047 w 2330016"/>
                <a:gd name="connsiteY247" fmla="*/ 1761096 h 2373433"/>
                <a:gd name="connsiteX248" fmla="*/ 227393 w 2330016"/>
                <a:gd name="connsiteY248" fmla="*/ 1821898 h 2373433"/>
                <a:gd name="connsiteX249" fmla="*/ 270293 w 2330016"/>
                <a:gd name="connsiteY249" fmla="*/ 1881774 h 2373433"/>
                <a:gd name="connsiteX250" fmla="*/ 279552 w 2330016"/>
                <a:gd name="connsiteY250" fmla="*/ 1881465 h 2373433"/>
                <a:gd name="connsiteX251" fmla="*/ 295910 w 2330016"/>
                <a:gd name="connsiteY251" fmla="*/ 1859243 h 2373433"/>
                <a:gd name="connsiteX252" fmla="*/ 338502 w 2330016"/>
                <a:gd name="connsiteY252" fmla="*/ 1797824 h 2373433"/>
                <a:gd name="connsiteX253" fmla="*/ 386958 w 2330016"/>
                <a:gd name="connsiteY253" fmla="*/ 1718504 h 2373433"/>
                <a:gd name="connsiteX254" fmla="*/ 427390 w 2330016"/>
                <a:gd name="connsiteY254" fmla="*/ 1638876 h 2373433"/>
                <a:gd name="connsiteX255" fmla="*/ 476772 w 2330016"/>
                <a:gd name="connsiteY255" fmla="*/ 1501224 h 2373433"/>
                <a:gd name="connsiteX256" fmla="*/ 513500 w 2330016"/>
                <a:gd name="connsiteY256" fmla="*/ 1367275 h 2373433"/>
                <a:gd name="connsiteX257" fmla="*/ 525537 w 2330016"/>
                <a:gd name="connsiteY257" fmla="*/ 1215734 h 2373433"/>
                <a:gd name="connsiteX258" fmla="*/ 512574 w 2330016"/>
                <a:gd name="connsiteY258" fmla="*/ 1202462 h 2373433"/>
                <a:gd name="connsiteX259" fmla="*/ 441279 w 2330016"/>
                <a:gd name="connsiteY259" fmla="*/ 1200919 h 2373433"/>
                <a:gd name="connsiteX260" fmla="*/ 252701 w 2330016"/>
                <a:gd name="connsiteY260" fmla="*/ 1198450 h 2373433"/>
                <a:gd name="connsiteX261" fmla="*/ 148690 w 2330016"/>
                <a:gd name="connsiteY261" fmla="*/ 1197524 h 2373433"/>
                <a:gd name="connsiteX262" fmla="*/ 53012 w 2330016"/>
                <a:gd name="connsiteY262" fmla="*/ 1195672 h 2373433"/>
                <a:gd name="connsiteX263" fmla="*/ 39741 w 2330016"/>
                <a:gd name="connsiteY263" fmla="*/ 1207709 h 2373433"/>
                <a:gd name="connsiteX264" fmla="*/ 40049 w 2330016"/>
                <a:gd name="connsiteY264" fmla="*/ 1241042 h 2373433"/>
                <a:gd name="connsiteX265" fmla="*/ 528623 w 2330016"/>
                <a:gd name="connsiteY265" fmla="*/ 1137340 h 2373433"/>
                <a:gd name="connsiteX266" fmla="*/ 525537 w 2330016"/>
                <a:gd name="connsiteY266" fmla="*/ 1110180 h 2373433"/>
                <a:gd name="connsiteX267" fmla="*/ 515043 w 2330016"/>
                <a:gd name="connsiteY267" fmla="*/ 1026230 h 2373433"/>
                <a:gd name="connsiteX268" fmla="*/ 495290 w 2330016"/>
                <a:gd name="connsiteY268" fmla="*/ 910800 h 2373433"/>
                <a:gd name="connsiteX269" fmla="*/ 467821 w 2330016"/>
                <a:gd name="connsiteY269" fmla="*/ 808023 h 2373433"/>
                <a:gd name="connsiteX270" fmla="*/ 401773 w 2330016"/>
                <a:gd name="connsiteY270" fmla="*/ 642285 h 2373433"/>
                <a:gd name="connsiteX271" fmla="*/ 303009 w 2330016"/>
                <a:gd name="connsiteY271" fmla="*/ 483336 h 2373433"/>
                <a:gd name="connsiteX272" fmla="*/ 294676 w 2330016"/>
                <a:gd name="connsiteY272" fmla="*/ 472843 h 2373433"/>
                <a:gd name="connsiteX273" fmla="*/ 288503 w 2330016"/>
                <a:gd name="connsiteY273" fmla="*/ 472225 h 2373433"/>
                <a:gd name="connsiteX274" fmla="*/ 281713 w 2330016"/>
                <a:gd name="connsiteY274" fmla="*/ 479015 h 2373433"/>
                <a:gd name="connsiteX275" fmla="*/ 254553 w 2330016"/>
                <a:gd name="connsiteY275" fmla="*/ 514509 h 2373433"/>
                <a:gd name="connsiteX276" fmla="*/ 119987 w 2330016"/>
                <a:gd name="connsiteY276" fmla="*/ 765431 h 2373433"/>
                <a:gd name="connsiteX277" fmla="*/ 80172 w 2330016"/>
                <a:gd name="connsiteY277" fmla="*/ 880862 h 2373433"/>
                <a:gd name="connsiteX278" fmla="*/ 50543 w 2330016"/>
                <a:gd name="connsiteY278" fmla="*/ 1018823 h 2373433"/>
                <a:gd name="connsiteX279" fmla="*/ 40358 w 2330016"/>
                <a:gd name="connsiteY279" fmla="*/ 1140117 h 2373433"/>
                <a:gd name="connsiteX280" fmla="*/ 57642 w 2330016"/>
                <a:gd name="connsiteY280" fmla="*/ 1157710 h 2373433"/>
                <a:gd name="connsiteX281" fmla="*/ 310416 w 2330016"/>
                <a:gd name="connsiteY281" fmla="*/ 1159870 h 2373433"/>
                <a:gd name="connsiteX282" fmla="*/ 474920 w 2330016"/>
                <a:gd name="connsiteY282" fmla="*/ 1160796 h 2373433"/>
                <a:gd name="connsiteX283" fmla="*/ 512265 w 2330016"/>
                <a:gd name="connsiteY283" fmla="*/ 1162339 h 2373433"/>
                <a:gd name="connsiteX284" fmla="*/ 523993 w 2330016"/>
                <a:gd name="connsiteY284" fmla="*/ 1156475 h 2373433"/>
                <a:gd name="connsiteX285" fmla="*/ 528623 w 2330016"/>
                <a:gd name="connsiteY285" fmla="*/ 1137340 h 237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</a:cxnLst>
              <a:rect l="l" t="t" r="r" b="b"/>
              <a:pathLst>
                <a:path w="2330016" h="2373433">
                  <a:moveTo>
                    <a:pt x="1164725" y="10"/>
                  </a:moveTo>
                  <a:cubicBezTo>
                    <a:pt x="1243119" y="-299"/>
                    <a:pt x="1312872" y="6800"/>
                    <a:pt x="1382006" y="19762"/>
                  </a:cubicBezTo>
                  <a:cubicBezTo>
                    <a:pt x="1437561" y="30256"/>
                    <a:pt x="1491881" y="45071"/>
                    <a:pt x="1545276" y="63589"/>
                  </a:cubicBezTo>
                  <a:cubicBezTo>
                    <a:pt x="1619966" y="89823"/>
                    <a:pt x="1691262" y="123773"/>
                    <a:pt x="1759162" y="164514"/>
                  </a:cubicBezTo>
                  <a:cubicBezTo>
                    <a:pt x="1838173" y="212352"/>
                    <a:pt x="1910086" y="268833"/>
                    <a:pt x="1975825" y="333647"/>
                  </a:cubicBezTo>
                  <a:cubicBezTo>
                    <a:pt x="2010702" y="367906"/>
                    <a:pt x="2042800" y="404325"/>
                    <a:pt x="2073355" y="442596"/>
                  </a:cubicBezTo>
                  <a:cubicBezTo>
                    <a:pt x="2111626" y="491052"/>
                    <a:pt x="2145885" y="542286"/>
                    <a:pt x="2176131" y="596298"/>
                  </a:cubicBezTo>
                  <a:cubicBezTo>
                    <a:pt x="2199897" y="638581"/>
                    <a:pt x="2220884" y="682099"/>
                    <a:pt x="2239402" y="726543"/>
                  </a:cubicBezTo>
                  <a:cubicBezTo>
                    <a:pt x="2257303" y="769752"/>
                    <a:pt x="2272426" y="813887"/>
                    <a:pt x="2285080" y="858948"/>
                  </a:cubicBezTo>
                  <a:cubicBezTo>
                    <a:pt x="2302364" y="920367"/>
                    <a:pt x="2314710" y="982712"/>
                    <a:pt x="2322117" y="1046292"/>
                  </a:cubicBezTo>
                  <a:cubicBezTo>
                    <a:pt x="2329216" y="1108328"/>
                    <a:pt x="2331376" y="1170981"/>
                    <a:pt x="2329216" y="1233326"/>
                  </a:cubicBezTo>
                  <a:cubicBezTo>
                    <a:pt x="2326747" y="1302461"/>
                    <a:pt x="2317487" y="1370670"/>
                    <a:pt x="2303908" y="1438261"/>
                  </a:cubicBezTo>
                  <a:cubicBezTo>
                    <a:pt x="2295883" y="1478076"/>
                    <a:pt x="2284463" y="1517273"/>
                    <a:pt x="2272426" y="1556161"/>
                  </a:cubicBezTo>
                  <a:cubicBezTo>
                    <a:pt x="2261007" y="1592272"/>
                    <a:pt x="2247735" y="1627765"/>
                    <a:pt x="2232612" y="1662332"/>
                  </a:cubicBezTo>
                  <a:cubicBezTo>
                    <a:pt x="2210082" y="1714492"/>
                    <a:pt x="2182921" y="1764492"/>
                    <a:pt x="2153292" y="1812948"/>
                  </a:cubicBezTo>
                  <a:cubicBezTo>
                    <a:pt x="2120268" y="1866651"/>
                    <a:pt x="2083231" y="1917267"/>
                    <a:pt x="2043417" y="1966032"/>
                  </a:cubicBezTo>
                  <a:cubicBezTo>
                    <a:pt x="2026751" y="1986402"/>
                    <a:pt x="2008850" y="2005229"/>
                    <a:pt x="1990331" y="2024056"/>
                  </a:cubicBezTo>
                  <a:cubicBezTo>
                    <a:pt x="1925826" y="2090104"/>
                    <a:pt x="1854531" y="2147820"/>
                    <a:pt x="1776137" y="2196584"/>
                  </a:cubicBezTo>
                  <a:cubicBezTo>
                    <a:pt x="1717187" y="2233312"/>
                    <a:pt x="1655459" y="2264793"/>
                    <a:pt x="1591263" y="2291336"/>
                  </a:cubicBezTo>
                  <a:cubicBezTo>
                    <a:pt x="1541881" y="2311706"/>
                    <a:pt x="1490647" y="2325595"/>
                    <a:pt x="1439413" y="2339792"/>
                  </a:cubicBezTo>
                  <a:cubicBezTo>
                    <a:pt x="1381080" y="2356150"/>
                    <a:pt x="1320896" y="2363557"/>
                    <a:pt x="1260712" y="2368496"/>
                  </a:cubicBezTo>
                  <a:cubicBezTo>
                    <a:pt x="1224601" y="2371273"/>
                    <a:pt x="1188182" y="2373125"/>
                    <a:pt x="1152071" y="2373434"/>
                  </a:cubicBezTo>
                  <a:cubicBezTo>
                    <a:pt x="1112566" y="2373434"/>
                    <a:pt x="1073060" y="2370347"/>
                    <a:pt x="1033863" y="2366644"/>
                  </a:cubicBezTo>
                  <a:cubicBezTo>
                    <a:pt x="983864" y="2361706"/>
                    <a:pt x="935099" y="2351212"/>
                    <a:pt x="886334" y="2340410"/>
                  </a:cubicBezTo>
                  <a:cubicBezTo>
                    <a:pt x="860717" y="2334854"/>
                    <a:pt x="836026" y="2326521"/>
                    <a:pt x="811335" y="2317570"/>
                  </a:cubicBezTo>
                  <a:cubicBezTo>
                    <a:pt x="772138" y="2303682"/>
                    <a:pt x="733250" y="2289176"/>
                    <a:pt x="695287" y="2272818"/>
                  </a:cubicBezTo>
                  <a:cubicBezTo>
                    <a:pt x="630782" y="2244732"/>
                    <a:pt x="569980" y="2210164"/>
                    <a:pt x="511957" y="2170350"/>
                  </a:cubicBezTo>
                  <a:cubicBezTo>
                    <a:pt x="442513" y="2122511"/>
                    <a:pt x="378625" y="2067574"/>
                    <a:pt x="320601" y="2005846"/>
                  </a:cubicBezTo>
                  <a:cubicBezTo>
                    <a:pt x="282021" y="1964797"/>
                    <a:pt x="246837" y="1921588"/>
                    <a:pt x="214738" y="1875601"/>
                  </a:cubicBezTo>
                  <a:cubicBezTo>
                    <a:pt x="183257" y="1830849"/>
                    <a:pt x="154863" y="1783627"/>
                    <a:pt x="130480" y="1734554"/>
                  </a:cubicBezTo>
                  <a:cubicBezTo>
                    <a:pt x="113814" y="1700912"/>
                    <a:pt x="97456" y="1667271"/>
                    <a:pt x="83567" y="1632395"/>
                  </a:cubicBezTo>
                  <a:cubicBezTo>
                    <a:pt x="72456" y="1604309"/>
                    <a:pt x="62580" y="1575914"/>
                    <a:pt x="53629" y="1546902"/>
                  </a:cubicBezTo>
                  <a:cubicBezTo>
                    <a:pt x="44679" y="1517273"/>
                    <a:pt x="36654" y="1487335"/>
                    <a:pt x="29556" y="1457088"/>
                  </a:cubicBezTo>
                  <a:cubicBezTo>
                    <a:pt x="22148" y="1426533"/>
                    <a:pt x="17828" y="1395361"/>
                    <a:pt x="12889" y="1364188"/>
                  </a:cubicBezTo>
                  <a:cubicBezTo>
                    <a:pt x="-2851" y="1263881"/>
                    <a:pt x="-2851" y="1163265"/>
                    <a:pt x="5791" y="1062649"/>
                  </a:cubicBezTo>
                  <a:cubicBezTo>
                    <a:pt x="9186" y="1022526"/>
                    <a:pt x="15976" y="982712"/>
                    <a:pt x="24000" y="943207"/>
                  </a:cubicBezTo>
                  <a:cubicBezTo>
                    <a:pt x="31099" y="908948"/>
                    <a:pt x="39432" y="874689"/>
                    <a:pt x="49309" y="841356"/>
                  </a:cubicBezTo>
                  <a:cubicBezTo>
                    <a:pt x="60420" y="803394"/>
                    <a:pt x="73691" y="766357"/>
                    <a:pt x="88814" y="729938"/>
                  </a:cubicBezTo>
                  <a:cubicBezTo>
                    <a:pt x="101777" y="698148"/>
                    <a:pt x="116592" y="667284"/>
                    <a:pt x="131715" y="636729"/>
                  </a:cubicBezTo>
                  <a:cubicBezTo>
                    <a:pt x="149616" y="600619"/>
                    <a:pt x="170603" y="566051"/>
                    <a:pt x="192825" y="532410"/>
                  </a:cubicBezTo>
                  <a:cubicBezTo>
                    <a:pt x="214430" y="499694"/>
                    <a:pt x="236652" y="467596"/>
                    <a:pt x="261034" y="437041"/>
                  </a:cubicBezTo>
                  <a:cubicBezTo>
                    <a:pt x="296527" y="392905"/>
                    <a:pt x="334799" y="351548"/>
                    <a:pt x="375847" y="312660"/>
                  </a:cubicBezTo>
                  <a:cubicBezTo>
                    <a:pt x="419983" y="270685"/>
                    <a:pt x="468439" y="233340"/>
                    <a:pt x="518747" y="199390"/>
                  </a:cubicBezTo>
                  <a:cubicBezTo>
                    <a:pt x="561647" y="170378"/>
                    <a:pt x="605782" y="142292"/>
                    <a:pt x="653004" y="120378"/>
                  </a:cubicBezTo>
                  <a:cubicBezTo>
                    <a:pt x="693127" y="101551"/>
                    <a:pt x="733559" y="83650"/>
                    <a:pt x="774916" y="67601"/>
                  </a:cubicBezTo>
                  <a:cubicBezTo>
                    <a:pt x="817508" y="51244"/>
                    <a:pt x="861335" y="38898"/>
                    <a:pt x="905778" y="29022"/>
                  </a:cubicBezTo>
                  <a:cubicBezTo>
                    <a:pt x="952691" y="18528"/>
                    <a:pt x="999913" y="10503"/>
                    <a:pt x="1047443" y="5257"/>
                  </a:cubicBezTo>
                  <a:cubicBezTo>
                    <a:pt x="1088183" y="936"/>
                    <a:pt x="1130467" y="936"/>
                    <a:pt x="1164725" y="10"/>
                  </a:cubicBezTo>
                  <a:close/>
                  <a:moveTo>
                    <a:pt x="1393117" y="1170055"/>
                  </a:moveTo>
                  <a:cubicBezTo>
                    <a:pt x="1440339" y="1171907"/>
                    <a:pt x="1487561" y="1171907"/>
                    <a:pt x="1534473" y="1173450"/>
                  </a:cubicBezTo>
                  <a:cubicBezTo>
                    <a:pt x="1545893" y="1173759"/>
                    <a:pt x="1547436" y="1172524"/>
                    <a:pt x="1547745" y="1161413"/>
                  </a:cubicBezTo>
                  <a:cubicBezTo>
                    <a:pt x="1548054" y="1140735"/>
                    <a:pt x="1550523" y="1120365"/>
                    <a:pt x="1552374" y="1099995"/>
                  </a:cubicBezTo>
                  <a:cubicBezTo>
                    <a:pt x="1557313" y="1042588"/>
                    <a:pt x="1566572" y="985799"/>
                    <a:pt x="1578917" y="929627"/>
                  </a:cubicBezTo>
                  <a:cubicBezTo>
                    <a:pt x="1587251" y="891973"/>
                    <a:pt x="1597436" y="854627"/>
                    <a:pt x="1609781" y="817900"/>
                  </a:cubicBezTo>
                  <a:cubicBezTo>
                    <a:pt x="1620583" y="785493"/>
                    <a:pt x="1633546" y="753703"/>
                    <a:pt x="1648978" y="723148"/>
                  </a:cubicBezTo>
                  <a:cubicBezTo>
                    <a:pt x="1678299" y="665741"/>
                    <a:pt x="1709162" y="609261"/>
                    <a:pt x="1741569" y="553397"/>
                  </a:cubicBezTo>
                  <a:cubicBezTo>
                    <a:pt x="1765026" y="512966"/>
                    <a:pt x="1791877" y="474694"/>
                    <a:pt x="1822433" y="439201"/>
                  </a:cubicBezTo>
                  <a:cubicBezTo>
                    <a:pt x="1843111" y="415127"/>
                    <a:pt x="1864099" y="391054"/>
                    <a:pt x="1886012" y="368214"/>
                  </a:cubicBezTo>
                  <a:cubicBezTo>
                    <a:pt x="1894036" y="360190"/>
                    <a:pt x="1902370" y="352783"/>
                    <a:pt x="1910394" y="344758"/>
                  </a:cubicBezTo>
                  <a:cubicBezTo>
                    <a:pt x="1916258" y="339203"/>
                    <a:pt x="1915641" y="335190"/>
                    <a:pt x="1910086" y="329635"/>
                  </a:cubicBezTo>
                  <a:cubicBezTo>
                    <a:pt x="1894962" y="314512"/>
                    <a:pt x="1877061" y="303092"/>
                    <a:pt x="1861938" y="287969"/>
                  </a:cubicBezTo>
                  <a:cubicBezTo>
                    <a:pt x="1854531" y="280870"/>
                    <a:pt x="1845889" y="274080"/>
                    <a:pt x="1837247" y="268524"/>
                  </a:cubicBezTo>
                  <a:cubicBezTo>
                    <a:pt x="1812247" y="252167"/>
                    <a:pt x="1789408" y="233648"/>
                    <a:pt x="1764100" y="217599"/>
                  </a:cubicBezTo>
                  <a:cubicBezTo>
                    <a:pt x="1736631" y="200316"/>
                    <a:pt x="1708237" y="183958"/>
                    <a:pt x="1679842" y="168217"/>
                  </a:cubicBezTo>
                  <a:cubicBezTo>
                    <a:pt x="1660089" y="157415"/>
                    <a:pt x="1639719" y="148156"/>
                    <a:pt x="1619040" y="138897"/>
                  </a:cubicBezTo>
                  <a:cubicBezTo>
                    <a:pt x="1612250" y="136119"/>
                    <a:pt x="1606077" y="132107"/>
                    <a:pt x="1599596" y="129329"/>
                  </a:cubicBezTo>
                  <a:cubicBezTo>
                    <a:pt x="1560090" y="114206"/>
                    <a:pt x="1521202" y="98465"/>
                    <a:pt x="1480153" y="87663"/>
                  </a:cubicBezTo>
                  <a:cubicBezTo>
                    <a:pt x="1440956" y="77169"/>
                    <a:pt x="1401759" y="66058"/>
                    <a:pt x="1361945" y="58342"/>
                  </a:cubicBezTo>
                  <a:cubicBezTo>
                    <a:pt x="1329538" y="52169"/>
                    <a:pt x="1296822" y="46923"/>
                    <a:pt x="1263798" y="44762"/>
                  </a:cubicBezTo>
                  <a:cubicBezTo>
                    <a:pt x="1244045" y="43528"/>
                    <a:pt x="1224293" y="42293"/>
                    <a:pt x="1204848" y="40750"/>
                  </a:cubicBezTo>
                  <a:cubicBezTo>
                    <a:pt x="1190651" y="39824"/>
                    <a:pt x="1186947" y="41984"/>
                    <a:pt x="1181392" y="55256"/>
                  </a:cubicBezTo>
                  <a:cubicBezTo>
                    <a:pt x="1173367" y="75009"/>
                    <a:pt x="1164725" y="94453"/>
                    <a:pt x="1156392" y="113897"/>
                  </a:cubicBezTo>
                  <a:cubicBezTo>
                    <a:pt x="1135713" y="162970"/>
                    <a:pt x="1119664" y="213587"/>
                    <a:pt x="1103924" y="264204"/>
                  </a:cubicBezTo>
                  <a:cubicBezTo>
                    <a:pt x="1096825" y="286425"/>
                    <a:pt x="1090652" y="308956"/>
                    <a:pt x="1085097" y="331487"/>
                  </a:cubicBezTo>
                  <a:cubicBezTo>
                    <a:pt x="1080159" y="352474"/>
                    <a:pt x="1073677" y="373153"/>
                    <a:pt x="1069048" y="394449"/>
                  </a:cubicBezTo>
                  <a:cubicBezTo>
                    <a:pt x="1065961" y="408029"/>
                    <a:pt x="1061640" y="421609"/>
                    <a:pt x="1058863" y="435498"/>
                  </a:cubicBezTo>
                  <a:cubicBezTo>
                    <a:pt x="1049912" y="475929"/>
                    <a:pt x="1041888" y="516669"/>
                    <a:pt x="1034789" y="557409"/>
                  </a:cubicBezTo>
                  <a:cubicBezTo>
                    <a:pt x="1027999" y="595680"/>
                    <a:pt x="1021826" y="634260"/>
                    <a:pt x="1017197" y="672840"/>
                  </a:cubicBezTo>
                  <a:cubicBezTo>
                    <a:pt x="1013802" y="700309"/>
                    <a:pt x="1009172" y="727777"/>
                    <a:pt x="1006703" y="755246"/>
                  </a:cubicBezTo>
                  <a:cubicBezTo>
                    <a:pt x="1005777" y="765740"/>
                    <a:pt x="1006394" y="776234"/>
                    <a:pt x="1003925" y="786419"/>
                  </a:cubicBezTo>
                  <a:cubicBezTo>
                    <a:pt x="999913" y="803085"/>
                    <a:pt x="999296" y="820060"/>
                    <a:pt x="998370" y="836727"/>
                  </a:cubicBezTo>
                  <a:cubicBezTo>
                    <a:pt x="996209" y="873763"/>
                    <a:pt x="992814" y="910491"/>
                    <a:pt x="990654" y="947527"/>
                  </a:cubicBezTo>
                  <a:cubicBezTo>
                    <a:pt x="988493" y="987033"/>
                    <a:pt x="986950" y="1026230"/>
                    <a:pt x="986024" y="1065736"/>
                  </a:cubicBezTo>
                  <a:cubicBezTo>
                    <a:pt x="985407" y="1093513"/>
                    <a:pt x="985715" y="1121290"/>
                    <a:pt x="985407" y="1149068"/>
                  </a:cubicBezTo>
                  <a:cubicBezTo>
                    <a:pt x="985407" y="1163883"/>
                    <a:pt x="991271" y="1166969"/>
                    <a:pt x="1003308" y="1166969"/>
                  </a:cubicBezTo>
                  <a:cubicBezTo>
                    <a:pt x="1088492" y="1166969"/>
                    <a:pt x="1173367" y="1166660"/>
                    <a:pt x="1258551" y="1168821"/>
                  </a:cubicBezTo>
                  <a:cubicBezTo>
                    <a:pt x="1302687" y="1170981"/>
                    <a:pt x="1347748" y="1170055"/>
                    <a:pt x="1393117" y="1170055"/>
                  </a:cubicBezTo>
                  <a:close/>
                  <a:moveTo>
                    <a:pt x="1219663" y="2331768"/>
                  </a:moveTo>
                  <a:cubicBezTo>
                    <a:pt x="1254848" y="2331459"/>
                    <a:pt x="1289724" y="2328373"/>
                    <a:pt x="1324600" y="2325286"/>
                  </a:cubicBezTo>
                  <a:cubicBezTo>
                    <a:pt x="1339106" y="2324052"/>
                    <a:pt x="1353303" y="2323126"/>
                    <a:pt x="1367500" y="2319422"/>
                  </a:cubicBezTo>
                  <a:cubicBezTo>
                    <a:pt x="1448055" y="2299052"/>
                    <a:pt x="1527066" y="2274052"/>
                    <a:pt x="1605152" y="2245349"/>
                  </a:cubicBezTo>
                  <a:cubicBezTo>
                    <a:pt x="1632929" y="2235164"/>
                    <a:pt x="1660089" y="2224362"/>
                    <a:pt x="1685397" y="2208930"/>
                  </a:cubicBezTo>
                  <a:cubicBezTo>
                    <a:pt x="1759162" y="2164486"/>
                    <a:pt x="1827988" y="2113252"/>
                    <a:pt x="1894962" y="2059241"/>
                  </a:cubicBezTo>
                  <a:cubicBezTo>
                    <a:pt x="1902678" y="2053068"/>
                    <a:pt x="1902678" y="2052451"/>
                    <a:pt x="1895888" y="2045352"/>
                  </a:cubicBezTo>
                  <a:cubicBezTo>
                    <a:pt x="1864716" y="2013253"/>
                    <a:pt x="1835087" y="1979612"/>
                    <a:pt x="1805457" y="1945970"/>
                  </a:cubicBezTo>
                  <a:cubicBezTo>
                    <a:pt x="1765026" y="1899983"/>
                    <a:pt x="1731693" y="1849367"/>
                    <a:pt x="1702372" y="1795973"/>
                  </a:cubicBezTo>
                  <a:cubicBezTo>
                    <a:pt x="1670891" y="1738257"/>
                    <a:pt x="1646200" y="1677456"/>
                    <a:pt x="1621818" y="1616345"/>
                  </a:cubicBezTo>
                  <a:cubicBezTo>
                    <a:pt x="1594658" y="1547828"/>
                    <a:pt x="1578917" y="1476224"/>
                    <a:pt x="1567189" y="1403694"/>
                  </a:cubicBezTo>
                  <a:cubicBezTo>
                    <a:pt x="1560399" y="1362028"/>
                    <a:pt x="1554844" y="1320053"/>
                    <a:pt x="1551140" y="1277770"/>
                  </a:cubicBezTo>
                  <a:cubicBezTo>
                    <a:pt x="1549597" y="1260177"/>
                    <a:pt x="1546510" y="1242585"/>
                    <a:pt x="1548671" y="1224684"/>
                  </a:cubicBezTo>
                  <a:cubicBezTo>
                    <a:pt x="1549905" y="1214190"/>
                    <a:pt x="1545584" y="1210178"/>
                    <a:pt x="1534473" y="1210178"/>
                  </a:cubicBezTo>
                  <a:cubicBezTo>
                    <a:pt x="1500523" y="1209870"/>
                    <a:pt x="1466882" y="1209561"/>
                    <a:pt x="1432932" y="1208944"/>
                  </a:cubicBezTo>
                  <a:cubicBezTo>
                    <a:pt x="1344353" y="1207400"/>
                    <a:pt x="1255465" y="1208326"/>
                    <a:pt x="1166886" y="1206166"/>
                  </a:cubicBezTo>
                  <a:cubicBezTo>
                    <a:pt x="1121825" y="1204931"/>
                    <a:pt x="1076455" y="1205549"/>
                    <a:pt x="1031394" y="1205240"/>
                  </a:cubicBezTo>
                  <a:cubicBezTo>
                    <a:pt x="1020592" y="1205240"/>
                    <a:pt x="1010098" y="1203697"/>
                    <a:pt x="998987" y="1205240"/>
                  </a:cubicBezTo>
                  <a:cubicBezTo>
                    <a:pt x="986950" y="1207092"/>
                    <a:pt x="985098" y="1208326"/>
                    <a:pt x="984481" y="1220981"/>
                  </a:cubicBezTo>
                  <a:cubicBezTo>
                    <a:pt x="983864" y="1237647"/>
                    <a:pt x="986333" y="1254005"/>
                    <a:pt x="986024" y="1270363"/>
                  </a:cubicBezTo>
                  <a:cubicBezTo>
                    <a:pt x="986024" y="1308634"/>
                    <a:pt x="989419" y="1346905"/>
                    <a:pt x="989419" y="1385176"/>
                  </a:cubicBezTo>
                  <a:cubicBezTo>
                    <a:pt x="989419" y="1387028"/>
                    <a:pt x="990036" y="1389188"/>
                    <a:pt x="990036" y="1391040"/>
                  </a:cubicBezTo>
                  <a:cubicBezTo>
                    <a:pt x="991271" y="1406780"/>
                    <a:pt x="992814" y="1422212"/>
                    <a:pt x="993123" y="1437953"/>
                  </a:cubicBezTo>
                  <a:cubicBezTo>
                    <a:pt x="993740" y="1459249"/>
                    <a:pt x="995901" y="1480545"/>
                    <a:pt x="996826" y="1501841"/>
                  </a:cubicBezTo>
                  <a:cubicBezTo>
                    <a:pt x="998370" y="1531470"/>
                    <a:pt x="1003308" y="1561099"/>
                    <a:pt x="1005160" y="1590729"/>
                  </a:cubicBezTo>
                  <a:cubicBezTo>
                    <a:pt x="1007320" y="1625605"/>
                    <a:pt x="1012876" y="1660172"/>
                    <a:pt x="1017197" y="1695048"/>
                  </a:cubicBezTo>
                  <a:cubicBezTo>
                    <a:pt x="1021826" y="1731776"/>
                    <a:pt x="1027999" y="1768195"/>
                    <a:pt x="1033246" y="1804923"/>
                  </a:cubicBezTo>
                  <a:cubicBezTo>
                    <a:pt x="1040653" y="1854614"/>
                    <a:pt x="1049295" y="1904304"/>
                    <a:pt x="1059171" y="1953378"/>
                  </a:cubicBezTo>
                  <a:cubicBezTo>
                    <a:pt x="1065961" y="1988254"/>
                    <a:pt x="1073369" y="2022821"/>
                    <a:pt x="1081393" y="2057389"/>
                  </a:cubicBezTo>
                  <a:cubicBezTo>
                    <a:pt x="1095591" y="2119425"/>
                    <a:pt x="1112874" y="2180535"/>
                    <a:pt x="1132010" y="2241337"/>
                  </a:cubicBezTo>
                  <a:cubicBezTo>
                    <a:pt x="1140652" y="2268188"/>
                    <a:pt x="1149294" y="2295040"/>
                    <a:pt x="1157935" y="2321891"/>
                  </a:cubicBezTo>
                  <a:cubicBezTo>
                    <a:pt x="1160713" y="2330533"/>
                    <a:pt x="1161330" y="2331150"/>
                    <a:pt x="1170590" y="2331150"/>
                  </a:cubicBezTo>
                  <a:cubicBezTo>
                    <a:pt x="1187256" y="2331768"/>
                    <a:pt x="1203305" y="2331768"/>
                    <a:pt x="1219663" y="2331768"/>
                  </a:cubicBezTo>
                  <a:close/>
                  <a:moveTo>
                    <a:pt x="626461" y="1201845"/>
                  </a:moveTo>
                  <a:cubicBezTo>
                    <a:pt x="607634" y="1201845"/>
                    <a:pt x="592511" y="1201845"/>
                    <a:pt x="577079" y="1201845"/>
                  </a:cubicBezTo>
                  <a:cubicBezTo>
                    <a:pt x="568746" y="1201845"/>
                    <a:pt x="567203" y="1203388"/>
                    <a:pt x="565968" y="1211104"/>
                  </a:cubicBezTo>
                  <a:cubicBezTo>
                    <a:pt x="565042" y="1217585"/>
                    <a:pt x="564116" y="1224067"/>
                    <a:pt x="564425" y="1230240"/>
                  </a:cubicBezTo>
                  <a:cubicBezTo>
                    <a:pt x="565351" y="1253387"/>
                    <a:pt x="561030" y="1275918"/>
                    <a:pt x="558252" y="1298757"/>
                  </a:cubicBezTo>
                  <a:cubicBezTo>
                    <a:pt x="553314" y="1338263"/>
                    <a:pt x="545907" y="1377460"/>
                    <a:pt x="537882" y="1416657"/>
                  </a:cubicBezTo>
                  <a:cubicBezTo>
                    <a:pt x="532018" y="1445977"/>
                    <a:pt x="526154" y="1474989"/>
                    <a:pt x="517512" y="1503693"/>
                  </a:cubicBezTo>
                  <a:cubicBezTo>
                    <a:pt x="506092" y="1541655"/>
                    <a:pt x="489735" y="1577457"/>
                    <a:pt x="472760" y="1613259"/>
                  </a:cubicBezTo>
                  <a:cubicBezTo>
                    <a:pt x="436340" y="1690110"/>
                    <a:pt x="396835" y="1765417"/>
                    <a:pt x="355786" y="1840108"/>
                  </a:cubicBezTo>
                  <a:cubicBezTo>
                    <a:pt x="346218" y="1857700"/>
                    <a:pt x="336650" y="1875292"/>
                    <a:pt x="322762" y="1890724"/>
                  </a:cubicBezTo>
                  <a:cubicBezTo>
                    <a:pt x="315972" y="1898440"/>
                    <a:pt x="309182" y="1906773"/>
                    <a:pt x="304552" y="1916033"/>
                  </a:cubicBezTo>
                  <a:cubicBezTo>
                    <a:pt x="301774" y="1921588"/>
                    <a:pt x="302392" y="1924983"/>
                    <a:pt x="306404" y="1929921"/>
                  </a:cubicBezTo>
                  <a:cubicBezTo>
                    <a:pt x="318749" y="1944736"/>
                    <a:pt x="332638" y="1958316"/>
                    <a:pt x="345909" y="1972513"/>
                  </a:cubicBezTo>
                  <a:cubicBezTo>
                    <a:pt x="372144" y="2000908"/>
                    <a:pt x="397761" y="2029920"/>
                    <a:pt x="427390" y="2055228"/>
                  </a:cubicBezTo>
                  <a:cubicBezTo>
                    <a:pt x="454241" y="2078376"/>
                    <a:pt x="482945" y="2099055"/>
                    <a:pt x="511957" y="2119734"/>
                  </a:cubicBezTo>
                  <a:cubicBezTo>
                    <a:pt x="553314" y="2149363"/>
                    <a:pt x="596215" y="2176214"/>
                    <a:pt x="639733" y="2202448"/>
                  </a:cubicBezTo>
                  <a:cubicBezTo>
                    <a:pt x="661337" y="2215411"/>
                    <a:pt x="683251" y="2228683"/>
                    <a:pt x="706707" y="2238559"/>
                  </a:cubicBezTo>
                  <a:cubicBezTo>
                    <a:pt x="735410" y="2250596"/>
                    <a:pt x="764731" y="2260781"/>
                    <a:pt x="794360" y="2269732"/>
                  </a:cubicBezTo>
                  <a:cubicBezTo>
                    <a:pt x="849298" y="2286707"/>
                    <a:pt x="904852" y="2301521"/>
                    <a:pt x="961333" y="2312324"/>
                  </a:cubicBezTo>
                  <a:cubicBezTo>
                    <a:pt x="981395" y="2316027"/>
                    <a:pt x="1001456" y="2320039"/>
                    <a:pt x="1022135" y="2322200"/>
                  </a:cubicBezTo>
                  <a:cubicBezTo>
                    <a:pt x="1050221" y="2324978"/>
                    <a:pt x="1077998" y="2329916"/>
                    <a:pt x="1105776" y="2333619"/>
                  </a:cubicBezTo>
                  <a:cubicBezTo>
                    <a:pt x="1120590" y="2335780"/>
                    <a:pt x="1121825" y="2334237"/>
                    <a:pt x="1118430" y="2319731"/>
                  </a:cubicBezTo>
                  <a:cubicBezTo>
                    <a:pt x="1118121" y="2318188"/>
                    <a:pt x="1117504" y="2316644"/>
                    <a:pt x="1117195" y="2315101"/>
                  </a:cubicBezTo>
                  <a:cubicBezTo>
                    <a:pt x="1110097" y="2288250"/>
                    <a:pt x="1102689" y="2261398"/>
                    <a:pt x="1093430" y="2235164"/>
                  </a:cubicBezTo>
                  <a:cubicBezTo>
                    <a:pt x="1072751" y="2176523"/>
                    <a:pt x="1056085" y="2116956"/>
                    <a:pt x="1042813" y="2056154"/>
                  </a:cubicBezTo>
                  <a:cubicBezTo>
                    <a:pt x="1029851" y="1996896"/>
                    <a:pt x="1018740" y="1937020"/>
                    <a:pt x="1008246" y="1877144"/>
                  </a:cubicBezTo>
                  <a:cubicBezTo>
                    <a:pt x="999913" y="1829923"/>
                    <a:pt x="991580" y="1782701"/>
                    <a:pt x="984481" y="1735480"/>
                  </a:cubicBezTo>
                  <a:cubicBezTo>
                    <a:pt x="977382" y="1688875"/>
                    <a:pt x="972135" y="1641962"/>
                    <a:pt x="967506" y="1595049"/>
                  </a:cubicBezTo>
                  <a:cubicBezTo>
                    <a:pt x="961333" y="1531161"/>
                    <a:pt x="957012" y="1467273"/>
                    <a:pt x="953000" y="1403385"/>
                  </a:cubicBezTo>
                  <a:cubicBezTo>
                    <a:pt x="950222" y="1356472"/>
                    <a:pt x="948988" y="1309251"/>
                    <a:pt x="947444" y="1262029"/>
                  </a:cubicBezTo>
                  <a:cubicBezTo>
                    <a:pt x="946827" y="1247215"/>
                    <a:pt x="947444" y="1232092"/>
                    <a:pt x="946210" y="1217277"/>
                  </a:cubicBezTo>
                  <a:cubicBezTo>
                    <a:pt x="945593" y="1211104"/>
                    <a:pt x="943432" y="1208326"/>
                    <a:pt x="937568" y="1208326"/>
                  </a:cubicBezTo>
                  <a:cubicBezTo>
                    <a:pt x="930161" y="1208326"/>
                    <a:pt x="923371" y="1206475"/>
                    <a:pt x="915963" y="1206166"/>
                  </a:cubicBezTo>
                  <a:cubicBezTo>
                    <a:pt x="876149" y="1205549"/>
                    <a:pt x="836335" y="1205857"/>
                    <a:pt x="796212" y="1204623"/>
                  </a:cubicBezTo>
                  <a:cubicBezTo>
                    <a:pt x="738497" y="1203079"/>
                    <a:pt x="680781" y="1204314"/>
                    <a:pt x="626461" y="1201845"/>
                  </a:cubicBezTo>
                  <a:close/>
                  <a:moveTo>
                    <a:pt x="801767" y="1163883"/>
                  </a:moveTo>
                  <a:cubicBezTo>
                    <a:pt x="801767" y="1164191"/>
                    <a:pt x="801767" y="1164808"/>
                    <a:pt x="801767" y="1165117"/>
                  </a:cubicBezTo>
                  <a:cubicBezTo>
                    <a:pt x="808249" y="1165117"/>
                    <a:pt x="814730" y="1164808"/>
                    <a:pt x="821212" y="1165117"/>
                  </a:cubicBezTo>
                  <a:cubicBezTo>
                    <a:pt x="860409" y="1166969"/>
                    <a:pt x="899297" y="1166352"/>
                    <a:pt x="938494" y="1166660"/>
                  </a:cubicBezTo>
                  <a:cubicBezTo>
                    <a:pt x="947444" y="1166660"/>
                    <a:pt x="947753" y="1166352"/>
                    <a:pt x="947753" y="1156784"/>
                  </a:cubicBezTo>
                  <a:cubicBezTo>
                    <a:pt x="947753" y="1136722"/>
                    <a:pt x="947444" y="1116352"/>
                    <a:pt x="947753" y="1096291"/>
                  </a:cubicBezTo>
                  <a:cubicBezTo>
                    <a:pt x="948988" y="1034255"/>
                    <a:pt x="950839" y="972218"/>
                    <a:pt x="953926" y="910182"/>
                  </a:cubicBezTo>
                  <a:cubicBezTo>
                    <a:pt x="956395" y="863578"/>
                    <a:pt x="960407" y="816974"/>
                    <a:pt x="965345" y="770369"/>
                  </a:cubicBezTo>
                  <a:cubicBezTo>
                    <a:pt x="969975" y="725000"/>
                    <a:pt x="977074" y="680247"/>
                    <a:pt x="985407" y="635495"/>
                  </a:cubicBezTo>
                  <a:cubicBezTo>
                    <a:pt x="1005468" y="530249"/>
                    <a:pt x="1025838" y="425004"/>
                    <a:pt x="1051455" y="320993"/>
                  </a:cubicBezTo>
                  <a:cubicBezTo>
                    <a:pt x="1066887" y="257722"/>
                    <a:pt x="1085097" y="194760"/>
                    <a:pt x="1109788" y="134267"/>
                  </a:cubicBezTo>
                  <a:cubicBezTo>
                    <a:pt x="1120282" y="108959"/>
                    <a:pt x="1129232" y="83033"/>
                    <a:pt x="1138183" y="57108"/>
                  </a:cubicBezTo>
                  <a:cubicBezTo>
                    <a:pt x="1141886" y="46614"/>
                    <a:pt x="1140034" y="44145"/>
                    <a:pt x="1128924" y="44145"/>
                  </a:cubicBezTo>
                  <a:cubicBezTo>
                    <a:pt x="1069665" y="43528"/>
                    <a:pt x="1010715" y="46923"/>
                    <a:pt x="952074" y="57416"/>
                  </a:cubicBezTo>
                  <a:cubicBezTo>
                    <a:pt x="881396" y="69762"/>
                    <a:pt x="813187" y="90132"/>
                    <a:pt x="747139" y="117292"/>
                  </a:cubicBezTo>
                  <a:cubicBezTo>
                    <a:pt x="695287" y="138897"/>
                    <a:pt x="645597" y="164822"/>
                    <a:pt x="597758" y="194143"/>
                  </a:cubicBezTo>
                  <a:cubicBezTo>
                    <a:pt x="554240" y="220994"/>
                    <a:pt x="512574" y="250932"/>
                    <a:pt x="472760" y="283339"/>
                  </a:cubicBezTo>
                  <a:cubicBezTo>
                    <a:pt x="434180" y="314512"/>
                    <a:pt x="398069" y="348462"/>
                    <a:pt x="363810" y="384264"/>
                  </a:cubicBezTo>
                  <a:cubicBezTo>
                    <a:pt x="351156" y="397535"/>
                    <a:pt x="338194" y="411115"/>
                    <a:pt x="325848" y="425004"/>
                  </a:cubicBezTo>
                  <a:cubicBezTo>
                    <a:pt x="317823" y="433954"/>
                    <a:pt x="318132" y="434880"/>
                    <a:pt x="324922" y="444757"/>
                  </a:cubicBezTo>
                  <a:cubicBezTo>
                    <a:pt x="330478" y="453090"/>
                    <a:pt x="336342" y="461423"/>
                    <a:pt x="341897" y="469756"/>
                  </a:cubicBezTo>
                  <a:cubicBezTo>
                    <a:pt x="386650" y="538891"/>
                    <a:pt x="427081" y="610495"/>
                    <a:pt x="461957" y="684877"/>
                  </a:cubicBezTo>
                  <a:cubicBezTo>
                    <a:pt x="480784" y="725308"/>
                    <a:pt x="498376" y="766666"/>
                    <a:pt x="509796" y="810184"/>
                  </a:cubicBezTo>
                  <a:cubicBezTo>
                    <a:pt x="521216" y="853084"/>
                    <a:pt x="531092" y="896294"/>
                    <a:pt x="540969" y="939194"/>
                  </a:cubicBezTo>
                  <a:cubicBezTo>
                    <a:pt x="553314" y="992589"/>
                    <a:pt x="561647" y="1046600"/>
                    <a:pt x="563499" y="1101538"/>
                  </a:cubicBezTo>
                  <a:cubicBezTo>
                    <a:pt x="564116" y="1117587"/>
                    <a:pt x="563190" y="1133945"/>
                    <a:pt x="565351" y="1149994"/>
                  </a:cubicBezTo>
                  <a:cubicBezTo>
                    <a:pt x="566894" y="1161105"/>
                    <a:pt x="566585" y="1161413"/>
                    <a:pt x="577388" y="1161413"/>
                  </a:cubicBezTo>
                  <a:cubicBezTo>
                    <a:pt x="618128" y="1162031"/>
                    <a:pt x="658868" y="1162957"/>
                    <a:pt x="699608" y="1163265"/>
                  </a:cubicBezTo>
                  <a:cubicBezTo>
                    <a:pt x="733867" y="1164191"/>
                    <a:pt x="767817" y="1163883"/>
                    <a:pt x="801767" y="1163883"/>
                  </a:cubicBezTo>
                  <a:close/>
                  <a:moveTo>
                    <a:pt x="1663484" y="1210795"/>
                  </a:moveTo>
                  <a:cubicBezTo>
                    <a:pt x="1639410" y="1210795"/>
                    <a:pt x="1619658" y="1210795"/>
                    <a:pt x="1599905" y="1210795"/>
                  </a:cubicBezTo>
                  <a:cubicBezTo>
                    <a:pt x="1589720" y="1210795"/>
                    <a:pt x="1587251" y="1213573"/>
                    <a:pt x="1586633" y="1223758"/>
                  </a:cubicBezTo>
                  <a:cubicBezTo>
                    <a:pt x="1586633" y="1225919"/>
                    <a:pt x="1586633" y="1227770"/>
                    <a:pt x="1586633" y="1229931"/>
                  </a:cubicBezTo>
                  <a:cubicBezTo>
                    <a:pt x="1586942" y="1265424"/>
                    <a:pt x="1590337" y="1300609"/>
                    <a:pt x="1594041" y="1335794"/>
                  </a:cubicBezTo>
                  <a:cubicBezTo>
                    <a:pt x="1597436" y="1369744"/>
                    <a:pt x="1602682" y="1403694"/>
                    <a:pt x="1609781" y="1437027"/>
                  </a:cubicBezTo>
                  <a:cubicBezTo>
                    <a:pt x="1613793" y="1456162"/>
                    <a:pt x="1619349" y="1475298"/>
                    <a:pt x="1623361" y="1494434"/>
                  </a:cubicBezTo>
                  <a:cubicBezTo>
                    <a:pt x="1625522" y="1504619"/>
                    <a:pt x="1630151" y="1514186"/>
                    <a:pt x="1632003" y="1524371"/>
                  </a:cubicBezTo>
                  <a:cubicBezTo>
                    <a:pt x="1634472" y="1536100"/>
                    <a:pt x="1637250" y="1548137"/>
                    <a:pt x="1641262" y="1559247"/>
                  </a:cubicBezTo>
                  <a:cubicBezTo>
                    <a:pt x="1651447" y="1588877"/>
                    <a:pt x="1662558" y="1618197"/>
                    <a:pt x="1674286" y="1647209"/>
                  </a:cubicBezTo>
                  <a:cubicBezTo>
                    <a:pt x="1691879" y="1690727"/>
                    <a:pt x="1713483" y="1733010"/>
                    <a:pt x="1735705" y="1774368"/>
                  </a:cubicBezTo>
                  <a:cubicBezTo>
                    <a:pt x="1756075" y="1812330"/>
                    <a:pt x="1781692" y="1846898"/>
                    <a:pt x="1806383" y="1882391"/>
                  </a:cubicBezTo>
                  <a:cubicBezTo>
                    <a:pt x="1812556" y="1891342"/>
                    <a:pt x="1819963" y="1899366"/>
                    <a:pt x="1825828" y="1908317"/>
                  </a:cubicBezTo>
                  <a:cubicBezTo>
                    <a:pt x="1837864" y="1926526"/>
                    <a:pt x="1852370" y="1942576"/>
                    <a:pt x="1866568" y="1959242"/>
                  </a:cubicBezTo>
                  <a:cubicBezTo>
                    <a:pt x="1879839" y="1974983"/>
                    <a:pt x="1894345" y="1989180"/>
                    <a:pt x="1908234" y="2004612"/>
                  </a:cubicBezTo>
                  <a:cubicBezTo>
                    <a:pt x="1912555" y="2009241"/>
                    <a:pt x="1916258" y="2014797"/>
                    <a:pt x="1921505" y="2018500"/>
                  </a:cubicBezTo>
                  <a:cubicBezTo>
                    <a:pt x="1930764" y="2025290"/>
                    <a:pt x="1936011" y="2024982"/>
                    <a:pt x="1944036" y="2016649"/>
                  </a:cubicBezTo>
                  <a:cubicBezTo>
                    <a:pt x="1945270" y="2015414"/>
                    <a:pt x="1946196" y="2014488"/>
                    <a:pt x="1947431" y="2013253"/>
                  </a:cubicBezTo>
                  <a:cubicBezTo>
                    <a:pt x="1983541" y="1973748"/>
                    <a:pt x="2019035" y="1933316"/>
                    <a:pt x="2052985" y="1891959"/>
                  </a:cubicBezTo>
                  <a:cubicBezTo>
                    <a:pt x="2098046" y="1837639"/>
                    <a:pt x="2135391" y="1778689"/>
                    <a:pt x="2165638" y="1714801"/>
                  </a:cubicBezTo>
                  <a:cubicBezTo>
                    <a:pt x="2185699" y="1672209"/>
                    <a:pt x="2203600" y="1628691"/>
                    <a:pt x="2221810" y="1584864"/>
                  </a:cubicBezTo>
                  <a:cubicBezTo>
                    <a:pt x="2238168" y="1545359"/>
                    <a:pt x="2252674" y="1505236"/>
                    <a:pt x="2260389" y="1462952"/>
                  </a:cubicBezTo>
                  <a:cubicBezTo>
                    <a:pt x="2269340" y="1413879"/>
                    <a:pt x="2275513" y="1364497"/>
                    <a:pt x="2282303" y="1315115"/>
                  </a:cubicBezTo>
                  <a:cubicBezTo>
                    <a:pt x="2283229" y="1309559"/>
                    <a:pt x="2281994" y="1303695"/>
                    <a:pt x="2282920" y="1298140"/>
                  </a:cubicBezTo>
                  <a:cubicBezTo>
                    <a:pt x="2286932" y="1276227"/>
                    <a:pt x="2287550" y="1254005"/>
                    <a:pt x="2287550" y="1232092"/>
                  </a:cubicBezTo>
                  <a:cubicBezTo>
                    <a:pt x="2287550" y="1220363"/>
                    <a:pt x="2285389" y="1217894"/>
                    <a:pt x="2273661" y="1217277"/>
                  </a:cubicBezTo>
                  <a:cubicBezTo>
                    <a:pt x="2251130" y="1216351"/>
                    <a:pt x="2228600" y="1216042"/>
                    <a:pt x="2206069" y="1215734"/>
                  </a:cubicBezTo>
                  <a:cubicBezTo>
                    <a:pt x="2120268" y="1214190"/>
                    <a:pt x="2034467" y="1215116"/>
                    <a:pt x="1948665" y="1213573"/>
                  </a:cubicBezTo>
                  <a:cubicBezTo>
                    <a:pt x="1852062" y="1212339"/>
                    <a:pt x="1755458" y="1213882"/>
                    <a:pt x="1663484" y="1210795"/>
                  </a:cubicBezTo>
                  <a:close/>
                  <a:moveTo>
                    <a:pt x="2060084" y="1179006"/>
                  </a:moveTo>
                  <a:cubicBezTo>
                    <a:pt x="2060084" y="1179006"/>
                    <a:pt x="2060084" y="1179314"/>
                    <a:pt x="2060084" y="1179314"/>
                  </a:cubicBezTo>
                  <a:cubicBezTo>
                    <a:pt x="2068108" y="1179314"/>
                    <a:pt x="2076133" y="1179314"/>
                    <a:pt x="2084157" y="1179314"/>
                  </a:cubicBezTo>
                  <a:cubicBezTo>
                    <a:pt x="2148971" y="1180549"/>
                    <a:pt x="2213785" y="1182092"/>
                    <a:pt x="2278908" y="1183327"/>
                  </a:cubicBezTo>
                  <a:cubicBezTo>
                    <a:pt x="2287858" y="1183635"/>
                    <a:pt x="2287858" y="1183327"/>
                    <a:pt x="2288167" y="1173759"/>
                  </a:cubicBezTo>
                  <a:cubicBezTo>
                    <a:pt x="2289093" y="1140735"/>
                    <a:pt x="2285389" y="1107710"/>
                    <a:pt x="2282611" y="1074995"/>
                  </a:cubicBezTo>
                  <a:cubicBezTo>
                    <a:pt x="2279834" y="1042896"/>
                    <a:pt x="2275821" y="1011107"/>
                    <a:pt x="2270883" y="979009"/>
                  </a:cubicBezTo>
                  <a:cubicBezTo>
                    <a:pt x="2266562" y="951540"/>
                    <a:pt x="2261315" y="924380"/>
                    <a:pt x="2255451" y="897220"/>
                  </a:cubicBezTo>
                  <a:cubicBezTo>
                    <a:pt x="2242489" y="838578"/>
                    <a:pt x="2218415" y="783949"/>
                    <a:pt x="2193724" y="729629"/>
                  </a:cubicBezTo>
                  <a:cubicBezTo>
                    <a:pt x="2173971" y="686420"/>
                    <a:pt x="2152366" y="644137"/>
                    <a:pt x="2128601" y="602779"/>
                  </a:cubicBezTo>
                  <a:cubicBezTo>
                    <a:pt x="2097429" y="548768"/>
                    <a:pt x="2064096" y="495682"/>
                    <a:pt x="2026133" y="446300"/>
                  </a:cubicBezTo>
                  <a:cubicBezTo>
                    <a:pt x="2004837" y="418831"/>
                    <a:pt x="1982615" y="392288"/>
                    <a:pt x="1955455" y="370066"/>
                  </a:cubicBezTo>
                  <a:cubicBezTo>
                    <a:pt x="1948048" y="364202"/>
                    <a:pt x="1948048" y="364202"/>
                    <a:pt x="1941567" y="370066"/>
                  </a:cubicBezTo>
                  <a:cubicBezTo>
                    <a:pt x="1923666" y="386115"/>
                    <a:pt x="1906999" y="403708"/>
                    <a:pt x="1890333" y="420991"/>
                  </a:cubicBezTo>
                  <a:cubicBezTo>
                    <a:pt x="1863173" y="449078"/>
                    <a:pt x="1838482" y="479324"/>
                    <a:pt x="1815334" y="510496"/>
                  </a:cubicBezTo>
                  <a:cubicBezTo>
                    <a:pt x="1790951" y="543521"/>
                    <a:pt x="1768112" y="577471"/>
                    <a:pt x="1747125" y="612964"/>
                  </a:cubicBezTo>
                  <a:cubicBezTo>
                    <a:pt x="1729532" y="642593"/>
                    <a:pt x="1713483" y="673457"/>
                    <a:pt x="1698360" y="704630"/>
                  </a:cubicBezTo>
                  <a:cubicBezTo>
                    <a:pt x="1693731" y="714506"/>
                    <a:pt x="1688175" y="723765"/>
                    <a:pt x="1684163" y="733950"/>
                  </a:cubicBezTo>
                  <a:cubicBezTo>
                    <a:pt x="1676756" y="753086"/>
                    <a:pt x="1668731" y="771913"/>
                    <a:pt x="1661324" y="791048"/>
                  </a:cubicBezTo>
                  <a:cubicBezTo>
                    <a:pt x="1654225" y="809875"/>
                    <a:pt x="1646200" y="828393"/>
                    <a:pt x="1640953" y="847838"/>
                  </a:cubicBezTo>
                  <a:cubicBezTo>
                    <a:pt x="1635089" y="869751"/>
                    <a:pt x="1628608" y="891047"/>
                    <a:pt x="1622435" y="912960"/>
                  </a:cubicBezTo>
                  <a:cubicBezTo>
                    <a:pt x="1610398" y="955243"/>
                    <a:pt x="1600522" y="997835"/>
                    <a:pt x="1596818" y="1041971"/>
                  </a:cubicBezTo>
                  <a:cubicBezTo>
                    <a:pt x="1594967" y="1063267"/>
                    <a:pt x="1592189" y="1084254"/>
                    <a:pt x="1590337" y="1105550"/>
                  </a:cubicBezTo>
                  <a:cubicBezTo>
                    <a:pt x="1588794" y="1124068"/>
                    <a:pt x="1588176" y="1142587"/>
                    <a:pt x="1587559" y="1161105"/>
                  </a:cubicBezTo>
                  <a:cubicBezTo>
                    <a:pt x="1587251" y="1168821"/>
                    <a:pt x="1589102" y="1170364"/>
                    <a:pt x="1596510" y="1171290"/>
                  </a:cubicBezTo>
                  <a:cubicBezTo>
                    <a:pt x="1598979" y="1171598"/>
                    <a:pt x="1601448" y="1171598"/>
                    <a:pt x="1603608" y="1171598"/>
                  </a:cubicBezTo>
                  <a:cubicBezTo>
                    <a:pt x="1641571" y="1172524"/>
                    <a:pt x="1679225" y="1171598"/>
                    <a:pt x="1717187" y="1173450"/>
                  </a:cubicBezTo>
                  <a:cubicBezTo>
                    <a:pt x="1760705" y="1175302"/>
                    <a:pt x="1804223" y="1174376"/>
                    <a:pt x="1847741" y="1175611"/>
                  </a:cubicBezTo>
                  <a:cubicBezTo>
                    <a:pt x="1919036" y="1177463"/>
                    <a:pt x="1989714" y="1178080"/>
                    <a:pt x="2060084" y="1179006"/>
                  </a:cubicBezTo>
                  <a:close/>
                  <a:moveTo>
                    <a:pt x="40049" y="1241042"/>
                  </a:moveTo>
                  <a:cubicBezTo>
                    <a:pt x="39124" y="1262029"/>
                    <a:pt x="41284" y="1281782"/>
                    <a:pt x="42210" y="1301535"/>
                  </a:cubicBezTo>
                  <a:cubicBezTo>
                    <a:pt x="43753" y="1333325"/>
                    <a:pt x="47457" y="1365114"/>
                    <a:pt x="53629" y="1396287"/>
                  </a:cubicBezTo>
                  <a:cubicBezTo>
                    <a:pt x="65358" y="1455237"/>
                    <a:pt x="84493" y="1512026"/>
                    <a:pt x="103012" y="1569124"/>
                  </a:cubicBezTo>
                  <a:cubicBezTo>
                    <a:pt x="115666" y="1607704"/>
                    <a:pt x="131406" y="1645357"/>
                    <a:pt x="149307" y="1681777"/>
                  </a:cubicBezTo>
                  <a:cubicBezTo>
                    <a:pt x="162270" y="1708628"/>
                    <a:pt x="174924" y="1735480"/>
                    <a:pt x="190047" y="1761096"/>
                  </a:cubicBezTo>
                  <a:cubicBezTo>
                    <a:pt x="202084" y="1781467"/>
                    <a:pt x="215047" y="1801528"/>
                    <a:pt x="227393" y="1821898"/>
                  </a:cubicBezTo>
                  <a:cubicBezTo>
                    <a:pt x="240355" y="1842885"/>
                    <a:pt x="255170" y="1862330"/>
                    <a:pt x="270293" y="1881774"/>
                  </a:cubicBezTo>
                  <a:cubicBezTo>
                    <a:pt x="273997" y="1886403"/>
                    <a:pt x="276466" y="1885786"/>
                    <a:pt x="279552" y="1881465"/>
                  </a:cubicBezTo>
                  <a:cubicBezTo>
                    <a:pt x="285108" y="1874058"/>
                    <a:pt x="290046" y="1866342"/>
                    <a:pt x="295910" y="1859243"/>
                  </a:cubicBezTo>
                  <a:cubicBezTo>
                    <a:pt x="311651" y="1839799"/>
                    <a:pt x="325231" y="1818812"/>
                    <a:pt x="338502" y="1797824"/>
                  </a:cubicBezTo>
                  <a:cubicBezTo>
                    <a:pt x="355169" y="1771590"/>
                    <a:pt x="372144" y="1745665"/>
                    <a:pt x="386958" y="1718504"/>
                  </a:cubicBezTo>
                  <a:cubicBezTo>
                    <a:pt x="401156" y="1692270"/>
                    <a:pt x="416896" y="1666962"/>
                    <a:pt x="427390" y="1638876"/>
                  </a:cubicBezTo>
                  <a:cubicBezTo>
                    <a:pt x="444674" y="1593198"/>
                    <a:pt x="461957" y="1547519"/>
                    <a:pt x="476772" y="1501224"/>
                  </a:cubicBezTo>
                  <a:cubicBezTo>
                    <a:pt x="490661" y="1457088"/>
                    <a:pt x="504549" y="1412645"/>
                    <a:pt x="513500" y="1367275"/>
                  </a:cubicBezTo>
                  <a:cubicBezTo>
                    <a:pt x="523376" y="1317275"/>
                    <a:pt x="523376" y="1266350"/>
                    <a:pt x="525537" y="1215734"/>
                  </a:cubicBezTo>
                  <a:cubicBezTo>
                    <a:pt x="526154" y="1203388"/>
                    <a:pt x="524919" y="1202771"/>
                    <a:pt x="512574" y="1202462"/>
                  </a:cubicBezTo>
                  <a:cubicBezTo>
                    <a:pt x="488809" y="1201845"/>
                    <a:pt x="465044" y="1201536"/>
                    <a:pt x="441279" y="1200919"/>
                  </a:cubicBezTo>
                  <a:cubicBezTo>
                    <a:pt x="378316" y="1199376"/>
                    <a:pt x="315354" y="1200610"/>
                    <a:pt x="252701" y="1198450"/>
                  </a:cubicBezTo>
                  <a:cubicBezTo>
                    <a:pt x="218133" y="1197215"/>
                    <a:pt x="183257" y="1197833"/>
                    <a:pt x="148690" y="1197524"/>
                  </a:cubicBezTo>
                  <a:cubicBezTo>
                    <a:pt x="116900" y="1197215"/>
                    <a:pt x="85111" y="1196290"/>
                    <a:pt x="53012" y="1195672"/>
                  </a:cubicBezTo>
                  <a:cubicBezTo>
                    <a:pt x="41593" y="1195364"/>
                    <a:pt x="40358" y="1195981"/>
                    <a:pt x="39741" y="1207709"/>
                  </a:cubicBezTo>
                  <a:cubicBezTo>
                    <a:pt x="39432" y="1218820"/>
                    <a:pt x="40049" y="1230548"/>
                    <a:pt x="40049" y="1241042"/>
                  </a:cubicBezTo>
                  <a:close/>
                  <a:moveTo>
                    <a:pt x="528623" y="1137340"/>
                  </a:moveTo>
                  <a:cubicBezTo>
                    <a:pt x="526463" y="1128698"/>
                    <a:pt x="527080" y="1119130"/>
                    <a:pt x="525537" y="1110180"/>
                  </a:cubicBezTo>
                  <a:cubicBezTo>
                    <a:pt x="521216" y="1082402"/>
                    <a:pt x="519055" y="1054316"/>
                    <a:pt x="515043" y="1026230"/>
                  </a:cubicBezTo>
                  <a:cubicBezTo>
                    <a:pt x="509487" y="987650"/>
                    <a:pt x="503932" y="949071"/>
                    <a:pt x="495290" y="910800"/>
                  </a:cubicBezTo>
                  <a:cubicBezTo>
                    <a:pt x="487574" y="876232"/>
                    <a:pt x="476772" y="842282"/>
                    <a:pt x="467821" y="808023"/>
                  </a:cubicBezTo>
                  <a:cubicBezTo>
                    <a:pt x="452698" y="749999"/>
                    <a:pt x="429550" y="695062"/>
                    <a:pt x="401773" y="642285"/>
                  </a:cubicBezTo>
                  <a:cubicBezTo>
                    <a:pt x="372452" y="587039"/>
                    <a:pt x="339119" y="534262"/>
                    <a:pt x="303009" y="483336"/>
                  </a:cubicBezTo>
                  <a:cubicBezTo>
                    <a:pt x="300540" y="479633"/>
                    <a:pt x="297453" y="476546"/>
                    <a:pt x="294676" y="472843"/>
                  </a:cubicBezTo>
                  <a:cubicBezTo>
                    <a:pt x="292824" y="470682"/>
                    <a:pt x="290663" y="470374"/>
                    <a:pt x="288503" y="472225"/>
                  </a:cubicBezTo>
                  <a:cubicBezTo>
                    <a:pt x="286034" y="474386"/>
                    <a:pt x="283565" y="476546"/>
                    <a:pt x="281713" y="479015"/>
                  </a:cubicBezTo>
                  <a:cubicBezTo>
                    <a:pt x="272454" y="490744"/>
                    <a:pt x="263195" y="502472"/>
                    <a:pt x="254553" y="514509"/>
                  </a:cubicBezTo>
                  <a:cubicBezTo>
                    <a:pt x="199307" y="592594"/>
                    <a:pt x="155480" y="676852"/>
                    <a:pt x="119987" y="765431"/>
                  </a:cubicBezTo>
                  <a:cubicBezTo>
                    <a:pt x="104863" y="803085"/>
                    <a:pt x="91901" y="841665"/>
                    <a:pt x="80172" y="880862"/>
                  </a:cubicBezTo>
                  <a:cubicBezTo>
                    <a:pt x="66592" y="925923"/>
                    <a:pt x="57333" y="971910"/>
                    <a:pt x="50543" y="1018823"/>
                  </a:cubicBezTo>
                  <a:cubicBezTo>
                    <a:pt x="44679" y="1059254"/>
                    <a:pt x="41901" y="1099686"/>
                    <a:pt x="40358" y="1140117"/>
                  </a:cubicBezTo>
                  <a:cubicBezTo>
                    <a:pt x="39741" y="1154932"/>
                    <a:pt x="42519" y="1157710"/>
                    <a:pt x="57642" y="1157710"/>
                  </a:cubicBezTo>
                  <a:cubicBezTo>
                    <a:pt x="141900" y="1158327"/>
                    <a:pt x="226158" y="1157710"/>
                    <a:pt x="310416" y="1159870"/>
                  </a:cubicBezTo>
                  <a:cubicBezTo>
                    <a:pt x="365354" y="1161105"/>
                    <a:pt x="419983" y="1160488"/>
                    <a:pt x="474920" y="1160796"/>
                  </a:cubicBezTo>
                  <a:cubicBezTo>
                    <a:pt x="487266" y="1160796"/>
                    <a:pt x="499920" y="1160179"/>
                    <a:pt x="512265" y="1162339"/>
                  </a:cubicBezTo>
                  <a:cubicBezTo>
                    <a:pt x="517203" y="1163265"/>
                    <a:pt x="522142" y="1162339"/>
                    <a:pt x="523993" y="1156475"/>
                  </a:cubicBezTo>
                  <a:cubicBezTo>
                    <a:pt x="525845" y="1150611"/>
                    <a:pt x="527080" y="1144130"/>
                    <a:pt x="528623" y="1137340"/>
                  </a:cubicBezTo>
                  <a:close/>
                </a:path>
              </a:pathLst>
            </a:custGeom>
            <a:solidFill>
              <a:schemeClr val="tx1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5" name="任意多边形: 形状 104"/>
            <p:cNvSpPr/>
            <p:nvPr>
              <p:custDataLst>
                <p:tags r:id="rId14"/>
              </p:custDataLst>
            </p:nvPr>
          </p:nvSpPr>
          <p:spPr>
            <a:xfrm>
              <a:off x="451349" y="6000946"/>
              <a:ext cx="307908" cy="369488"/>
            </a:xfrm>
            <a:custGeom>
              <a:avLst/>
              <a:gdLst>
                <a:gd name="connsiteX0" fmla="*/ 408636 w 929122"/>
                <a:gd name="connsiteY0" fmla="*/ 1128567 h 1132922"/>
                <a:gd name="connsiteX1" fmla="*/ 273144 w 929122"/>
                <a:gd name="connsiteY1" fmla="*/ 1128258 h 1132922"/>
                <a:gd name="connsiteX2" fmla="*/ 17901 w 929122"/>
                <a:gd name="connsiteY2" fmla="*/ 1126406 h 1132922"/>
                <a:gd name="connsiteX3" fmla="*/ 0 w 929122"/>
                <a:gd name="connsiteY3" fmla="*/ 1108505 h 1132922"/>
                <a:gd name="connsiteX4" fmla="*/ 617 w 929122"/>
                <a:gd name="connsiteY4" fmla="*/ 1025173 h 1132922"/>
                <a:gd name="connsiteX5" fmla="*/ 5247 w 929122"/>
                <a:gd name="connsiteY5" fmla="*/ 906965 h 1132922"/>
                <a:gd name="connsiteX6" fmla="*/ 12963 w 929122"/>
                <a:gd name="connsiteY6" fmla="*/ 796164 h 1132922"/>
                <a:gd name="connsiteX7" fmla="*/ 18518 w 929122"/>
                <a:gd name="connsiteY7" fmla="*/ 745856 h 1132922"/>
                <a:gd name="connsiteX8" fmla="*/ 21296 w 929122"/>
                <a:gd name="connsiteY8" fmla="*/ 714683 h 1132922"/>
                <a:gd name="connsiteX9" fmla="*/ 31790 w 929122"/>
                <a:gd name="connsiteY9" fmla="*/ 632277 h 1132922"/>
                <a:gd name="connsiteX10" fmla="*/ 49382 w 929122"/>
                <a:gd name="connsiteY10" fmla="*/ 516847 h 1132922"/>
                <a:gd name="connsiteX11" fmla="*/ 73456 w 929122"/>
                <a:gd name="connsiteY11" fmla="*/ 394935 h 1132922"/>
                <a:gd name="connsiteX12" fmla="*/ 83641 w 929122"/>
                <a:gd name="connsiteY12" fmla="*/ 353886 h 1132922"/>
                <a:gd name="connsiteX13" fmla="*/ 99690 w 929122"/>
                <a:gd name="connsiteY13" fmla="*/ 290924 h 1132922"/>
                <a:gd name="connsiteX14" fmla="*/ 118517 w 929122"/>
                <a:gd name="connsiteY14" fmla="*/ 223641 h 1132922"/>
                <a:gd name="connsiteX15" fmla="*/ 170985 w 929122"/>
                <a:gd name="connsiteY15" fmla="*/ 73334 h 1132922"/>
                <a:gd name="connsiteX16" fmla="*/ 195985 w 929122"/>
                <a:gd name="connsiteY16" fmla="*/ 14693 h 1132922"/>
                <a:gd name="connsiteX17" fmla="*/ 219441 w 929122"/>
                <a:gd name="connsiteY17" fmla="*/ 187 h 1132922"/>
                <a:gd name="connsiteX18" fmla="*/ 278391 w 929122"/>
                <a:gd name="connsiteY18" fmla="*/ 4199 h 1132922"/>
                <a:gd name="connsiteX19" fmla="*/ 376538 w 929122"/>
                <a:gd name="connsiteY19" fmla="*/ 17779 h 1132922"/>
                <a:gd name="connsiteX20" fmla="*/ 494746 w 929122"/>
                <a:gd name="connsiteY20" fmla="*/ 47100 h 1132922"/>
                <a:gd name="connsiteX21" fmla="*/ 614189 w 929122"/>
                <a:gd name="connsiteY21" fmla="*/ 88766 h 1132922"/>
                <a:gd name="connsiteX22" fmla="*/ 633633 w 929122"/>
                <a:gd name="connsiteY22" fmla="*/ 98334 h 1132922"/>
                <a:gd name="connsiteX23" fmla="*/ 694435 w 929122"/>
                <a:gd name="connsiteY23" fmla="*/ 127654 h 1132922"/>
                <a:gd name="connsiteX24" fmla="*/ 778693 w 929122"/>
                <a:gd name="connsiteY24" fmla="*/ 177036 h 1132922"/>
                <a:gd name="connsiteX25" fmla="*/ 851840 w 929122"/>
                <a:gd name="connsiteY25" fmla="*/ 227962 h 1132922"/>
                <a:gd name="connsiteX26" fmla="*/ 876531 w 929122"/>
                <a:gd name="connsiteY26" fmla="*/ 247406 h 1132922"/>
                <a:gd name="connsiteX27" fmla="*/ 924679 w 929122"/>
                <a:gd name="connsiteY27" fmla="*/ 289072 h 1132922"/>
                <a:gd name="connsiteX28" fmla="*/ 924987 w 929122"/>
                <a:gd name="connsiteY28" fmla="*/ 304195 h 1132922"/>
                <a:gd name="connsiteX29" fmla="*/ 900605 w 929122"/>
                <a:gd name="connsiteY29" fmla="*/ 327652 h 1132922"/>
                <a:gd name="connsiteX30" fmla="*/ 837026 w 929122"/>
                <a:gd name="connsiteY30" fmla="*/ 398638 h 1132922"/>
                <a:gd name="connsiteX31" fmla="*/ 756163 w 929122"/>
                <a:gd name="connsiteY31" fmla="*/ 512834 h 1132922"/>
                <a:gd name="connsiteX32" fmla="*/ 663571 w 929122"/>
                <a:gd name="connsiteY32" fmla="*/ 682585 h 1132922"/>
                <a:gd name="connsiteX33" fmla="*/ 624374 w 929122"/>
                <a:gd name="connsiteY33" fmla="*/ 777337 h 1132922"/>
                <a:gd name="connsiteX34" fmla="*/ 593510 w 929122"/>
                <a:gd name="connsiteY34" fmla="*/ 889064 h 1132922"/>
                <a:gd name="connsiteX35" fmla="*/ 566968 w 929122"/>
                <a:gd name="connsiteY35" fmla="*/ 1059432 h 1132922"/>
                <a:gd name="connsiteX36" fmla="*/ 562338 w 929122"/>
                <a:gd name="connsiteY36" fmla="*/ 1120851 h 1132922"/>
                <a:gd name="connsiteX37" fmla="*/ 549067 w 929122"/>
                <a:gd name="connsiteY37" fmla="*/ 1132887 h 1132922"/>
                <a:gd name="connsiteX38" fmla="*/ 408636 w 929122"/>
                <a:gd name="connsiteY38" fmla="*/ 1128567 h 113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29122" h="1132922">
                  <a:moveTo>
                    <a:pt x="408636" y="1128567"/>
                  </a:moveTo>
                  <a:cubicBezTo>
                    <a:pt x="363575" y="1128567"/>
                    <a:pt x="318206" y="1129492"/>
                    <a:pt x="273144" y="1128258"/>
                  </a:cubicBezTo>
                  <a:cubicBezTo>
                    <a:pt x="187960" y="1126097"/>
                    <a:pt x="103085" y="1126406"/>
                    <a:pt x="17901" y="1126406"/>
                  </a:cubicBezTo>
                  <a:cubicBezTo>
                    <a:pt x="5864" y="1126406"/>
                    <a:pt x="0" y="1123320"/>
                    <a:pt x="0" y="1108505"/>
                  </a:cubicBezTo>
                  <a:cubicBezTo>
                    <a:pt x="309" y="1080728"/>
                    <a:pt x="-309" y="1052950"/>
                    <a:pt x="617" y="1025173"/>
                  </a:cubicBezTo>
                  <a:cubicBezTo>
                    <a:pt x="1543" y="985667"/>
                    <a:pt x="3086" y="946162"/>
                    <a:pt x="5247" y="906965"/>
                  </a:cubicBezTo>
                  <a:cubicBezTo>
                    <a:pt x="7407" y="869928"/>
                    <a:pt x="10494" y="833200"/>
                    <a:pt x="12963" y="796164"/>
                  </a:cubicBezTo>
                  <a:cubicBezTo>
                    <a:pt x="13889" y="779497"/>
                    <a:pt x="14506" y="762522"/>
                    <a:pt x="18518" y="745856"/>
                  </a:cubicBezTo>
                  <a:cubicBezTo>
                    <a:pt x="20987" y="735671"/>
                    <a:pt x="20370" y="725177"/>
                    <a:pt x="21296" y="714683"/>
                  </a:cubicBezTo>
                  <a:cubicBezTo>
                    <a:pt x="24074" y="686906"/>
                    <a:pt x="28395" y="659746"/>
                    <a:pt x="31790" y="632277"/>
                  </a:cubicBezTo>
                  <a:cubicBezTo>
                    <a:pt x="36419" y="593697"/>
                    <a:pt x="42592" y="555118"/>
                    <a:pt x="49382" y="516847"/>
                  </a:cubicBezTo>
                  <a:cubicBezTo>
                    <a:pt x="56481" y="476106"/>
                    <a:pt x="64814" y="435366"/>
                    <a:pt x="73456" y="394935"/>
                  </a:cubicBezTo>
                  <a:cubicBezTo>
                    <a:pt x="76542" y="381355"/>
                    <a:pt x="80863" y="367775"/>
                    <a:pt x="83641" y="353886"/>
                  </a:cubicBezTo>
                  <a:cubicBezTo>
                    <a:pt x="88270" y="332590"/>
                    <a:pt x="94752" y="311911"/>
                    <a:pt x="99690" y="290924"/>
                  </a:cubicBezTo>
                  <a:cubicBezTo>
                    <a:pt x="105245" y="268085"/>
                    <a:pt x="111418" y="245863"/>
                    <a:pt x="118517" y="223641"/>
                  </a:cubicBezTo>
                  <a:cubicBezTo>
                    <a:pt x="134566" y="173024"/>
                    <a:pt x="150307" y="122408"/>
                    <a:pt x="170985" y="73334"/>
                  </a:cubicBezTo>
                  <a:cubicBezTo>
                    <a:pt x="179319" y="53890"/>
                    <a:pt x="187960" y="34446"/>
                    <a:pt x="195985" y="14693"/>
                  </a:cubicBezTo>
                  <a:cubicBezTo>
                    <a:pt x="201541" y="1422"/>
                    <a:pt x="205244" y="-739"/>
                    <a:pt x="219441" y="187"/>
                  </a:cubicBezTo>
                  <a:cubicBezTo>
                    <a:pt x="239194" y="1730"/>
                    <a:pt x="258947" y="2965"/>
                    <a:pt x="278391" y="4199"/>
                  </a:cubicBezTo>
                  <a:cubicBezTo>
                    <a:pt x="311415" y="6360"/>
                    <a:pt x="344131" y="11607"/>
                    <a:pt x="376538" y="17779"/>
                  </a:cubicBezTo>
                  <a:cubicBezTo>
                    <a:pt x="416661" y="25495"/>
                    <a:pt x="455549" y="36606"/>
                    <a:pt x="494746" y="47100"/>
                  </a:cubicBezTo>
                  <a:cubicBezTo>
                    <a:pt x="535795" y="58211"/>
                    <a:pt x="574684" y="73643"/>
                    <a:pt x="614189" y="88766"/>
                  </a:cubicBezTo>
                  <a:cubicBezTo>
                    <a:pt x="620979" y="91235"/>
                    <a:pt x="627152" y="95247"/>
                    <a:pt x="633633" y="98334"/>
                  </a:cubicBezTo>
                  <a:cubicBezTo>
                    <a:pt x="654312" y="107284"/>
                    <a:pt x="674682" y="116543"/>
                    <a:pt x="694435" y="127654"/>
                  </a:cubicBezTo>
                  <a:cubicBezTo>
                    <a:pt x="723138" y="143395"/>
                    <a:pt x="751224" y="159444"/>
                    <a:pt x="778693" y="177036"/>
                  </a:cubicBezTo>
                  <a:cubicBezTo>
                    <a:pt x="804001" y="192777"/>
                    <a:pt x="826841" y="211604"/>
                    <a:pt x="851840" y="227962"/>
                  </a:cubicBezTo>
                  <a:cubicBezTo>
                    <a:pt x="860482" y="233517"/>
                    <a:pt x="869124" y="239999"/>
                    <a:pt x="876531" y="247406"/>
                  </a:cubicBezTo>
                  <a:cubicBezTo>
                    <a:pt x="891654" y="262220"/>
                    <a:pt x="909864" y="273949"/>
                    <a:pt x="924679" y="289072"/>
                  </a:cubicBezTo>
                  <a:cubicBezTo>
                    <a:pt x="930234" y="294627"/>
                    <a:pt x="930851" y="298640"/>
                    <a:pt x="924987" y="304195"/>
                  </a:cubicBezTo>
                  <a:cubicBezTo>
                    <a:pt x="916963" y="312220"/>
                    <a:pt x="908321" y="319627"/>
                    <a:pt x="900605" y="327652"/>
                  </a:cubicBezTo>
                  <a:cubicBezTo>
                    <a:pt x="878383" y="350491"/>
                    <a:pt x="857396" y="374256"/>
                    <a:pt x="837026" y="398638"/>
                  </a:cubicBezTo>
                  <a:cubicBezTo>
                    <a:pt x="806779" y="434132"/>
                    <a:pt x="779928" y="472403"/>
                    <a:pt x="756163" y="512834"/>
                  </a:cubicBezTo>
                  <a:cubicBezTo>
                    <a:pt x="723756" y="568698"/>
                    <a:pt x="692583" y="625178"/>
                    <a:pt x="663571" y="682585"/>
                  </a:cubicBezTo>
                  <a:cubicBezTo>
                    <a:pt x="648139" y="713140"/>
                    <a:pt x="635177" y="744930"/>
                    <a:pt x="624374" y="777337"/>
                  </a:cubicBezTo>
                  <a:cubicBezTo>
                    <a:pt x="612029" y="814065"/>
                    <a:pt x="601844" y="851410"/>
                    <a:pt x="593510" y="889064"/>
                  </a:cubicBezTo>
                  <a:cubicBezTo>
                    <a:pt x="581165" y="945236"/>
                    <a:pt x="571906" y="1002025"/>
                    <a:pt x="566968" y="1059432"/>
                  </a:cubicBezTo>
                  <a:cubicBezTo>
                    <a:pt x="565116" y="1079802"/>
                    <a:pt x="562647" y="1100172"/>
                    <a:pt x="562338" y="1120851"/>
                  </a:cubicBezTo>
                  <a:cubicBezTo>
                    <a:pt x="562338" y="1131653"/>
                    <a:pt x="560486" y="1133196"/>
                    <a:pt x="549067" y="1132887"/>
                  </a:cubicBezTo>
                  <a:cubicBezTo>
                    <a:pt x="502771" y="1130110"/>
                    <a:pt x="455549" y="1130110"/>
                    <a:pt x="408636" y="1128567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6" name="任意多边形: 形状 105"/>
            <p:cNvSpPr/>
            <p:nvPr>
              <p:custDataLst>
                <p:tags r:id="rId15"/>
              </p:custDataLst>
            </p:nvPr>
          </p:nvSpPr>
          <p:spPr>
            <a:xfrm>
              <a:off x="451484" y="6380466"/>
              <a:ext cx="303757" cy="367425"/>
            </a:xfrm>
            <a:custGeom>
              <a:avLst/>
              <a:gdLst>
                <a:gd name="connsiteX0" fmla="*/ 234772 w 916597"/>
                <a:gd name="connsiteY0" fmla="*/ 1126596 h 1126596"/>
                <a:gd name="connsiteX1" fmla="*/ 186316 w 916597"/>
                <a:gd name="connsiteY1" fmla="*/ 1126596 h 1126596"/>
                <a:gd name="connsiteX2" fmla="*/ 173662 w 916597"/>
                <a:gd name="connsiteY2" fmla="*/ 1117337 h 1126596"/>
                <a:gd name="connsiteX3" fmla="*/ 147737 w 916597"/>
                <a:gd name="connsiteY3" fmla="*/ 1036783 h 1126596"/>
                <a:gd name="connsiteX4" fmla="*/ 97120 w 916597"/>
                <a:gd name="connsiteY4" fmla="*/ 852835 h 1126596"/>
                <a:gd name="connsiteX5" fmla="*/ 74898 w 916597"/>
                <a:gd name="connsiteY5" fmla="*/ 748824 h 1126596"/>
                <a:gd name="connsiteX6" fmla="*/ 48973 w 916597"/>
                <a:gd name="connsiteY6" fmla="*/ 600369 h 1126596"/>
                <a:gd name="connsiteX7" fmla="*/ 32923 w 916597"/>
                <a:gd name="connsiteY7" fmla="*/ 490494 h 1126596"/>
                <a:gd name="connsiteX8" fmla="*/ 20886 w 916597"/>
                <a:gd name="connsiteY8" fmla="*/ 386174 h 1126596"/>
                <a:gd name="connsiteX9" fmla="*/ 12553 w 916597"/>
                <a:gd name="connsiteY9" fmla="*/ 297287 h 1126596"/>
                <a:gd name="connsiteX10" fmla="*/ 8850 w 916597"/>
                <a:gd name="connsiteY10" fmla="*/ 233399 h 1126596"/>
                <a:gd name="connsiteX11" fmla="*/ 5763 w 916597"/>
                <a:gd name="connsiteY11" fmla="*/ 186486 h 1126596"/>
                <a:gd name="connsiteX12" fmla="*/ 5146 w 916597"/>
                <a:gd name="connsiteY12" fmla="*/ 180622 h 1126596"/>
                <a:gd name="connsiteX13" fmla="*/ 1751 w 916597"/>
                <a:gd name="connsiteY13" fmla="*/ 65808 h 1126596"/>
                <a:gd name="connsiteX14" fmla="*/ 208 w 916597"/>
                <a:gd name="connsiteY14" fmla="*/ 16426 h 1126596"/>
                <a:gd name="connsiteX15" fmla="*/ 14714 w 916597"/>
                <a:gd name="connsiteY15" fmla="*/ 686 h 1126596"/>
                <a:gd name="connsiteX16" fmla="*/ 47121 w 916597"/>
                <a:gd name="connsiteY16" fmla="*/ 686 h 1126596"/>
                <a:gd name="connsiteX17" fmla="*/ 182613 w 916597"/>
                <a:gd name="connsiteY17" fmla="*/ 1612 h 1126596"/>
                <a:gd name="connsiteX18" fmla="*/ 448658 w 916597"/>
                <a:gd name="connsiteY18" fmla="*/ 4389 h 1126596"/>
                <a:gd name="connsiteX19" fmla="*/ 550200 w 916597"/>
                <a:gd name="connsiteY19" fmla="*/ 5624 h 1126596"/>
                <a:gd name="connsiteX20" fmla="*/ 564398 w 916597"/>
                <a:gd name="connsiteY20" fmla="*/ 20130 h 1126596"/>
                <a:gd name="connsiteX21" fmla="*/ 566867 w 916597"/>
                <a:gd name="connsiteY21" fmla="*/ 73216 h 1126596"/>
                <a:gd name="connsiteX22" fmla="*/ 582916 w 916597"/>
                <a:gd name="connsiteY22" fmla="*/ 199140 h 1126596"/>
                <a:gd name="connsiteX23" fmla="*/ 637545 w 916597"/>
                <a:gd name="connsiteY23" fmla="*/ 411791 h 1126596"/>
                <a:gd name="connsiteX24" fmla="*/ 718099 w 916597"/>
                <a:gd name="connsiteY24" fmla="*/ 591418 h 1126596"/>
                <a:gd name="connsiteX25" fmla="*/ 821184 w 916597"/>
                <a:gd name="connsiteY25" fmla="*/ 741416 h 1126596"/>
                <a:gd name="connsiteX26" fmla="*/ 911615 w 916597"/>
                <a:gd name="connsiteY26" fmla="*/ 840798 h 1126596"/>
                <a:gd name="connsiteX27" fmla="*/ 910689 w 916597"/>
                <a:gd name="connsiteY27" fmla="*/ 854686 h 1126596"/>
                <a:gd name="connsiteX28" fmla="*/ 701124 w 916597"/>
                <a:gd name="connsiteY28" fmla="*/ 1004376 h 1126596"/>
                <a:gd name="connsiteX29" fmla="*/ 620878 w 916597"/>
                <a:gd name="connsiteY29" fmla="*/ 1040795 h 1126596"/>
                <a:gd name="connsiteX30" fmla="*/ 383227 w 916597"/>
                <a:gd name="connsiteY30" fmla="*/ 1114868 h 1126596"/>
                <a:gd name="connsiteX31" fmla="*/ 340327 w 916597"/>
                <a:gd name="connsiteY31" fmla="*/ 1120732 h 1126596"/>
                <a:gd name="connsiteX32" fmla="*/ 234772 w 916597"/>
                <a:gd name="connsiteY32" fmla="*/ 1126596 h 112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16597" h="1126596">
                  <a:moveTo>
                    <a:pt x="234772" y="1126596"/>
                  </a:moveTo>
                  <a:cubicBezTo>
                    <a:pt x="218723" y="1126596"/>
                    <a:pt x="202366" y="1126596"/>
                    <a:pt x="186316" y="1126596"/>
                  </a:cubicBezTo>
                  <a:cubicBezTo>
                    <a:pt x="176749" y="1126596"/>
                    <a:pt x="176440" y="1125979"/>
                    <a:pt x="173662" y="1117337"/>
                  </a:cubicBezTo>
                  <a:cubicBezTo>
                    <a:pt x="165020" y="1090486"/>
                    <a:pt x="156070" y="1063634"/>
                    <a:pt x="147737" y="1036783"/>
                  </a:cubicBezTo>
                  <a:cubicBezTo>
                    <a:pt x="128601" y="975981"/>
                    <a:pt x="111009" y="914871"/>
                    <a:pt x="97120" y="852835"/>
                  </a:cubicBezTo>
                  <a:cubicBezTo>
                    <a:pt x="89404" y="818267"/>
                    <a:pt x="81688" y="783700"/>
                    <a:pt x="74898" y="748824"/>
                  </a:cubicBezTo>
                  <a:cubicBezTo>
                    <a:pt x="65022" y="699442"/>
                    <a:pt x="56380" y="650060"/>
                    <a:pt x="48973" y="600369"/>
                  </a:cubicBezTo>
                  <a:cubicBezTo>
                    <a:pt x="43726" y="563641"/>
                    <a:pt x="37553" y="527222"/>
                    <a:pt x="32923" y="490494"/>
                  </a:cubicBezTo>
                  <a:cubicBezTo>
                    <a:pt x="28602" y="455927"/>
                    <a:pt x="23047" y="421359"/>
                    <a:pt x="20886" y="386174"/>
                  </a:cubicBezTo>
                  <a:cubicBezTo>
                    <a:pt x="19035" y="356545"/>
                    <a:pt x="13788" y="326916"/>
                    <a:pt x="12553" y="297287"/>
                  </a:cubicBezTo>
                  <a:cubicBezTo>
                    <a:pt x="11627" y="275991"/>
                    <a:pt x="9467" y="254695"/>
                    <a:pt x="8850" y="233399"/>
                  </a:cubicBezTo>
                  <a:cubicBezTo>
                    <a:pt x="8541" y="217658"/>
                    <a:pt x="6689" y="202226"/>
                    <a:pt x="5763" y="186486"/>
                  </a:cubicBezTo>
                  <a:cubicBezTo>
                    <a:pt x="5763" y="184634"/>
                    <a:pt x="5146" y="182473"/>
                    <a:pt x="5146" y="180622"/>
                  </a:cubicBezTo>
                  <a:cubicBezTo>
                    <a:pt x="5146" y="142351"/>
                    <a:pt x="1442" y="104079"/>
                    <a:pt x="1751" y="65808"/>
                  </a:cubicBezTo>
                  <a:cubicBezTo>
                    <a:pt x="1751" y="49451"/>
                    <a:pt x="-718" y="32784"/>
                    <a:pt x="208" y="16426"/>
                  </a:cubicBezTo>
                  <a:cubicBezTo>
                    <a:pt x="825" y="3772"/>
                    <a:pt x="2677" y="2229"/>
                    <a:pt x="14714" y="686"/>
                  </a:cubicBezTo>
                  <a:cubicBezTo>
                    <a:pt x="25516" y="-857"/>
                    <a:pt x="36318" y="686"/>
                    <a:pt x="47121" y="686"/>
                  </a:cubicBezTo>
                  <a:cubicBezTo>
                    <a:pt x="92182" y="994"/>
                    <a:pt x="137552" y="377"/>
                    <a:pt x="182613" y="1612"/>
                  </a:cubicBezTo>
                  <a:cubicBezTo>
                    <a:pt x="271192" y="3772"/>
                    <a:pt x="360079" y="2846"/>
                    <a:pt x="448658" y="4389"/>
                  </a:cubicBezTo>
                  <a:cubicBezTo>
                    <a:pt x="482609" y="5007"/>
                    <a:pt x="516250" y="5315"/>
                    <a:pt x="550200" y="5624"/>
                  </a:cubicBezTo>
                  <a:cubicBezTo>
                    <a:pt x="561003" y="5624"/>
                    <a:pt x="565632" y="9945"/>
                    <a:pt x="564398" y="20130"/>
                  </a:cubicBezTo>
                  <a:cubicBezTo>
                    <a:pt x="562237" y="38031"/>
                    <a:pt x="565324" y="55623"/>
                    <a:pt x="566867" y="73216"/>
                  </a:cubicBezTo>
                  <a:cubicBezTo>
                    <a:pt x="570879" y="115190"/>
                    <a:pt x="576126" y="157165"/>
                    <a:pt x="582916" y="199140"/>
                  </a:cubicBezTo>
                  <a:cubicBezTo>
                    <a:pt x="594953" y="271670"/>
                    <a:pt x="610385" y="343274"/>
                    <a:pt x="637545" y="411791"/>
                  </a:cubicBezTo>
                  <a:cubicBezTo>
                    <a:pt x="661927" y="472902"/>
                    <a:pt x="686618" y="533703"/>
                    <a:pt x="718099" y="591418"/>
                  </a:cubicBezTo>
                  <a:cubicBezTo>
                    <a:pt x="747420" y="644813"/>
                    <a:pt x="780753" y="695738"/>
                    <a:pt x="821184" y="741416"/>
                  </a:cubicBezTo>
                  <a:cubicBezTo>
                    <a:pt x="850813" y="775058"/>
                    <a:pt x="880443" y="808391"/>
                    <a:pt x="911615" y="840798"/>
                  </a:cubicBezTo>
                  <a:cubicBezTo>
                    <a:pt x="918405" y="847896"/>
                    <a:pt x="918405" y="848514"/>
                    <a:pt x="910689" y="854686"/>
                  </a:cubicBezTo>
                  <a:cubicBezTo>
                    <a:pt x="843715" y="908389"/>
                    <a:pt x="774888" y="959623"/>
                    <a:pt x="701124" y="1004376"/>
                  </a:cubicBezTo>
                  <a:cubicBezTo>
                    <a:pt x="675816" y="1019808"/>
                    <a:pt x="648656" y="1030610"/>
                    <a:pt x="620878" y="1040795"/>
                  </a:cubicBezTo>
                  <a:cubicBezTo>
                    <a:pt x="542793" y="1069498"/>
                    <a:pt x="463782" y="1094498"/>
                    <a:pt x="383227" y="1114868"/>
                  </a:cubicBezTo>
                  <a:cubicBezTo>
                    <a:pt x="369030" y="1118572"/>
                    <a:pt x="354524" y="1119498"/>
                    <a:pt x="340327" y="1120732"/>
                  </a:cubicBezTo>
                  <a:cubicBezTo>
                    <a:pt x="304833" y="1123201"/>
                    <a:pt x="269649" y="1126288"/>
                    <a:pt x="234772" y="1126596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7" name="任意多边形: 形状 106"/>
            <p:cNvSpPr/>
            <p:nvPr>
              <p:custDataLst>
                <p:tags r:id="rId16"/>
              </p:custDataLst>
            </p:nvPr>
          </p:nvSpPr>
          <p:spPr>
            <a:xfrm>
              <a:off x="225355" y="6379365"/>
              <a:ext cx="270739" cy="369589"/>
            </a:xfrm>
            <a:custGeom>
              <a:avLst/>
              <a:gdLst>
                <a:gd name="connsiteX0" fmla="*/ 323922 w 816962"/>
                <a:gd name="connsiteY0" fmla="*/ 49 h 1133231"/>
                <a:gd name="connsiteX1" fmla="*/ 493364 w 816962"/>
                <a:gd name="connsiteY1" fmla="*/ 3444 h 1133231"/>
                <a:gd name="connsiteX2" fmla="*/ 613116 w 816962"/>
                <a:gd name="connsiteY2" fmla="*/ 4988 h 1133231"/>
                <a:gd name="connsiteX3" fmla="*/ 634721 w 816962"/>
                <a:gd name="connsiteY3" fmla="*/ 7148 h 1133231"/>
                <a:gd name="connsiteX4" fmla="*/ 643362 w 816962"/>
                <a:gd name="connsiteY4" fmla="*/ 16099 h 1133231"/>
                <a:gd name="connsiteX5" fmla="*/ 644597 w 816962"/>
                <a:gd name="connsiteY5" fmla="*/ 60851 h 1133231"/>
                <a:gd name="connsiteX6" fmla="*/ 650152 w 816962"/>
                <a:gd name="connsiteY6" fmla="*/ 202207 h 1133231"/>
                <a:gd name="connsiteX7" fmla="*/ 664658 w 816962"/>
                <a:gd name="connsiteY7" fmla="*/ 393871 h 1133231"/>
                <a:gd name="connsiteX8" fmla="*/ 681633 w 816962"/>
                <a:gd name="connsiteY8" fmla="*/ 534301 h 1133231"/>
                <a:gd name="connsiteX9" fmla="*/ 705399 w 816962"/>
                <a:gd name="connsiteY9" fmla="*/ 675966 h 1133231"/>
                <a:gd name="connsiteX10" fmla="*/ 739966 w 816962"/>
                <a:gd name="connsiteY10" fmla="*/ 854976 h 1133231"/>
                <a:gd name="connsiteX11" fmla="*/ 790583 w 816962"/>
                <a:gd name="connsiteY11" fmla="*/ 1033986 h 1133231"/>
                <a:gd name="connsiteX12" fmla="*/ 814348 w 816962"/>
                <a:gd name="connsiteY12" fmla="*/ 1113923 h 1133231"/>
                <a:gd name="connsiteX13" fmla="*/ 815582 w 816962"/>
                <a:gd name="connsiteY13" fmla="*/ 1118552 h 1133231"/>
                <a:gd name="connsiteX14" fmla="*/ 802928 w 816962"/>
                <a:gd name="connsiteY14" fmla="*/ 1132441 h 1133231"/>
                <a:gd name="connsiteX15" fmla="*/ 719287 w 816962"/>
                <a:gd name="connsiteY15" fmla="*/ 1121022 h 1133231"/>
                <a:gd name="connsiteX16" fmla="*/ 658486 w 816962"/>
                <a:gd name="connsiteY16" fmla="*/ 1111145 h 1133231"/>
                <a:gd name="connsiteX17" fmla="*/ 491513 w 816962"/>
                <a:gd name="connsiteY17" fmla="*/ 1068553 h 1133231"/>
                <a:gd name="connsiteX18" fmla="*/ 403860 w 816962"/>
                <a:gd name="connsiteY18" fmla="*/ 1037381 h 1133231"/>
                <a:gd name="connsiteX19" fmla="*/ 336885 w 816962"/>
                <a:gd name="connsiteY19" fmla="*/ 1001270 h 1133231"/>
                <a:gd name="connsiteX20" fmla="*/ 209109 w 816962"/>
                <a:gd name="connsiteY20" fmla="*/ 918555 h 1133231"/>
                <a:gd name="connsiteX21" fmla="*/ 124542 w 816962"/>
                <a:gd name="connsiteY21" fmla="*/ 854050 h 1133231"/>
                <a:gd name="connsiteX22" fmla="*/ 43062 w 816962"/>
                <a:gd name="connsiteY22" fmla="*/ 771335 h 1133231"/>
                <a:gd name="connsiteX23" fmla="*/ 3556 w 816962"/>
                <a:gd name="connsiteY23" fmla="*/ 728743 h 1133231"/>
                <a:gd name="connsiteX24" fmla="*/ 1705 w 816962"/>
                <a:gd name="connsiteY24" fmla="*/ 714854 h 1133231"/>
                <a:gd name="connsiteX25" fmla="*/ 19914 w 816962"/>
                <a:gd name="connsiteY25" fmla="*/ 689546 h 1133231"/>
                <a:gd name="connsiteX26" fmla="*/ 52938 w 816962"/>
                <a:gd name="connsiteY26" fmla="*/ 638930 h 1133231"/>
                <a:gd name="connsiteX27" fmla="*/ 169912 w 816962"/>
                <a:gd name="connsiteY27" fmla="*/ 412081 h 1133231"/>
                <a:gd name="connsiteX28" fmla="*/ 214665 w 816962"/>
                <a:gd name="connsiteY28" fmla="*/ 302514 h 1133231"/>
                <a:gd name="connsiteX29" fmla="*/ 235035 w 816962"/>
                <a:gd name="connsiteY29" fmla="*/ 215479 h 1133231"/>
                <a:gd name="connsiteX30" fmla="*/ 255405 w 816962"/>
                <a:gd name="connsiteY30" fmla="*/ 97579 h 1133231"/>
                <a:gd name="connsiteX31" fmla="*/ 261578 w 816962"/>
                <a:gd name="connsiteY31" fmla="*/ 29061 h 1133231"/>
                <a:gd name="connsiteX32" fmla="*/ 263121 w 816962"/>
                <a:gd name="connsiteY32" fmla="*/ 9926 h 1133231"/>
                <a:gd name="connsiteX33" fmla="*/ 274232 w 816962"/>
                <a:gd name="connsiteY33" fmla="*/ 667 h 1133231"/>
                <a:gd name="connsiteX34" fmla="*/ 323922 w 816962"/>
                <a:gd name="connsiteY34" fmla="*/ 49 h 113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16962" h="1133231">
                  <a:moveTo>
                    <a:pt x="323922" y="49"/>
                  </a:moveTo>
                  <a:cubicBezTo>
                    <a:pt x="378243" y="2827"/>
                    <a:pt x="435958" y="1593"/>
                    <a:pt x="493364" y="3444"/>
                  </a:cubicBezTo>
                  <a:cubicBezTo>
                    <a:pt x="533179" y="4679"/>
                    <a:pt x="573302" y="4370"/>
                    <a:pt x="613116" y="4988"/>
                  </a:cubicBezTo>
                  <a:cubicBezTo>
                    <a:pt x="620523" y="4988"/>
                    <a:pt x="627313" y="7148"/>
                    <a:pt x="634721" y="7148"/>
                  </a:cubicBezTo>
                  <a:cubicBezTo>
                    <a:pt x="640585" y="7148"/>
                    <a:pt x="643054" y="9926"/>
                    <a:pt x="643362" y="16099"/>
                  </a:cubicBezTo>
                  <a:cubicBezTo>
                    <a:pt x="644597" y="30913"/>
                    <a:pt x="643980" y="46036"/>
                    <a:pt x="644597" y="60851"/>
                  </a:cubicBezTo>
                  <a:cubicBezTo>
                    <a:pt x="646449" y="108073"/>
                    <a:pt x="647375" y="155294"/>
                    <a:pt x="650152" y="202207"/>
                  </a:cubicBezTo>
                  <a:cubicBezTo>
                    <a:pt x="653856" y="266095"/>
                    <a:pt x="658177" y="329983"/>
                    <a:pt x="664658" y="393871"/>
                  </a:cubicBezTo>
                  <a:cubicBezTo>
                    <a:pt x="669288" y="440784"/>
                    <a:pt x="674535" y="487697"/>
                    <a:pt x="681633" y="534301"/>
                  </a:cubicBezTo>
                  <a:cubicBezTo>
                    <a:pt x="688732" y="581523"/>
                    <a:pt x="697374" y="628744"/>
                    <a:pt x="705399" y="675966"/>
                  </a:cubicBezTo>
                  <a:cubicBezTo>
                    <a:pt x="715892" y="735842"/>
                    <a:pt x="727003" y="795717"/>
                    <a:pt x="739966" y="854976"/>
                  </a:cubicBezTo>
                  <a:cubicBezTo>
                    <a:pt x="753237" y="915777"/>
                    <a:pt x="769904" y="975345"/>
                    <a:pt x="790583" y="1033986"/>
                  </a:cubicBezTo>
                  <a:cubicBezTo>
                    <a:pt x="799842" y="1060220"/>
                    <a:pt x="807558" y="1087071"/>
                    <a:pt x="814348" y="1113923"/>
                  </a:cubicBezTo>
                  <a:cubicBezTo>
                    <a:pt x="814656" y="1115466"/>
                    <a:pt x="815274" y="1117009"/>
                    <a:pt x="815582" y="1118552"/>
                  </a:cubicBezTo>
                  <a:cubicBezTo>
                    <a:pt x="818669" y="1133059"/>
                    <a:pt x="817434" y="1134602"/>
                    <a:pt x="802928" y="1132441"/>
                  </a:cubicBezTo>
                  <a:cubicBezTo>
                    <a:pt x="775151" y="1128429"/>
                    <a:pt x="747373" y="1123799"/>
                    <a:pt x="719287" y="1121022"/>
                  </a:cubicBezTo>
                  <a:cubicBezTo>
                    <a:pt x="698917" y="1118861"/>
                    <a:pt x="678856" y="1115158"/>
                    <a:pt x="658486" y="1111145"/>
                  </a:cubicBezTo>
                  <a:cubicBezTo>
                    <a:pt x="602005" y="1100343"/>
                    <a:pt x="546450" y="1085528"/>
                    <a:pt x="491513" y="1068553"/>
                  </a:cubicBezTo>
                  <a:cubicBezTo>
                    <a:pt x="461883" y="1059294"/>
                    <a:pt x="432563" y="1049418"/>
                    <a:pt x="403860" y="1037381"/>
                  </a:cubicBezTo>
                  <a:cubicBezTo>
                    <a:pt x="380403" y="1027504"/>
                    <a:pt x="358798" y="1014233"/>
                    <a:pt x="336885" y="1001270"/>
                  </a:cubicBezTo>
                  <a:cubicBezTo>
                    <a:pt x="293367" y="975036"/>
                    <a:pt x="250467" y="947876"/>
                    <a:pt x="209109" y="918555"/>
                  </a:cubicBezTo>
                  <a:cubicBezTo>
                    <a:pt x="180097" y="897876"/>
                    <a:pt x="151702" y="877198"/>
                    <a:pt x="124542" y="854050"/>
                  </a:cubicBezTo>
                  <a:cubicBezTo>
                    <a:pt x="94913" y="828742"/>
                    <a:pt x="69296" y="799730"/>
                    <a:pt x="43062" y="771335"/>
                  </a:cubicBezTo>
                  <a:cubicBezTo>
                    <a:pt x="30099" y="757138"/>
                    <a:pt x="16210" y="743558"/>
                    <a:pt x="3556" y="728743"/>
                  </a:cubicBezTo>
                  <a:cubicBezTo>
                    <a:pt x="-456" y="723805"/>
                    <a:pt x="-1073" y="720410"/>
                    <a:pt x="1705" y="714854"/>
                  </a:cubicBezTo>
                  <a:cubicBezTo>
                    <a:pt x="6334" y="705287"/>
                    <a:pt x="13124" y="696953"/>
                    <a:pt x="19914" y="689546"/>
                  </a:cubicBezTo>
                  <a:cubicBezTo>
                    <a:pt x="33803" y="674423"/>
                    <a:pt x="43062" y="656522"/>
                    <a:pt x="52938" y="638930"/>
                  </a:cubicBezTo>
                  <a:cubicBezTo>
                    <a:pt x="93987" y="564239"/>
                    <a:pt x="133493" y="488932"/>
                    <a:pt x="169912" y="412081"/>
                  </a:cubicBezTo>
                  <a:cubicBezTo>
                    <a:pt x="186887" y="376279"/>
                    <a:pt x="203245" y="340477"/>
                    <a:pt x="214665" y="302514"/>
                  </a:cubicBezTo>
                  <a:cubicBezTo>
                    <a:pt x="223306" y="273811"/>
                    <a:pt x="228862" y="244799"/>
                    <a:pt x="235035" y="215479"/>
                  </a:cubicBezTo>
                  <a:cubicBezTo>
                    <a:pt x="243059" y="176282"/>
                    <a:pt x="250467" y="137085"/>
                    <a:pt x="255405" y="97579"/>
                  </a:cubicBezTo>
                  <a:cubicBezTo>
                    <a:pt x="258183" y="74740"/>
                    <a:pt x="262503" y="52209"/>
                    <a:pt x="261578" y="29061"/>
                  </a:cubicBezTo>
                  <a:cubicBezTo>
                    <a:pt x="261269" y="22580"/>
                    <a:pt x="262195" y="16099"/>
                    <a:pt x="263121" y="9926"/>
                  </a:cubicBezTo>
                  <a:cubicBezTo>
                    <a:pt x="264355" y="1901"/>
                    <a:pt x="265898" y="667"/>
                    <a:pt x="274232" y="667"/>
                  </a:cubicBezTo>
                  <a:cubicBezTo>
                    <a:pt x="289972" y="-259"/>
                    <a:pt x="305404" y="49"/>
                    <a:pt x="323922" y="49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8" name="任意多边形: 形状 107"/>
            <p:cNvSpPr/>
            <p:nvPr>
              <p:custDataLst>
                <p:tags r:id="rId17"/>
              </p:custDataLst>
            </p:nvPr>
          </p:nvSpPr>
          <p:spPr>
            <a:xfrm>
              <a:off x="231289" y="6001991"/>
              <a:ext cx="271775" cy="366117"/>
            </a:xfrm>
            <a:custGeom>
              <a:avLst/>
              <a:gdLst>
                <a:gd name="connsiteX0" fmla="*/ 481323 w 820088"/>
                <a:gd name="connsiteY0" fmla="*/ 1119190 h 1122585"/>
                <a:gd name="connsiteX1" fmla="*/ 379781 w 820088"/>
                <a:gd name="connsiteY1" fmla="*/ 1119190 h 1122585"/>
                <a:gd name="connsiteX2" fmla="*/ 257561 w 820088"/>
                <a:gd name="connsiteY2" fmla="*/ 1117338 h 1122585"/>
                <a:gd name="connsiteX3" fmla="*/ 245524 w 820088"/>
                <a:gd name="connsiteY3" fmla="*/ 1105919 h 1122585"/>
                <a:gd name="connsiteX4" fmla="*/ 243672 w 820088"/>
                <a:gd name="connsiteY4" fmla="*/ 1057463 h 1122585"/>
                <a:gd name="connsiteX5" fmla="*/ 221141 w 820088"/>
                <a:gd name="connsiteY5" fmla="*/ 895119 h 1122585"/>
                <a:gd name="connsiteX6" fmla="*/ 189969 w 820088"/>
                <a:gd name="connsiteY6" fmla="*/ 766109 h 1122585"/>
                <a:gd name="connsiteX7" fmla="*/ 142130 w 820088"/>
                <a:gd name="connsiteY7" fmla="*/ 640802 h 1122585"/>
                <a:gd name="connsiteX8" fmla="*/ 22070 w 820088"/>
                <a:gd name="connsiteY8" fmla="*/ 425681 h 1122585"/>
                <a:gd name="connsiteX9" fmla="*/ 5095 w 820088"/>
                <a:gd name="connsiteY9" fmla="*/ 400682 h 1122585"/>
                <a:gd name="connsiteX10" fmla="*/ 6021 w 820088"/>
                <a:gd name="connsiteY10" fmla="*/ 380929 h 1122585"/>
                <a:gd name="connsiteX11" fmla="*/ 43983 w 820088"/>
                <a:gd name="connsiteY11" fmla="*/ 340189 h 1122585"/>
                <a:gd name="connsiteX12" fmla="*/ 152932 w 820088"/>
                <a:gd name="connsiteY12" fmla="*/ 239264 h 1122585"/>
                <a:gd name="connsiteX13" fmla="*/ 277931 w 820088"/>
                <a:gd name="connsiteY13" fmla="*/ 150068 h 1122585"/>
                <a:gd name="connsiteX14" fmla="*/ 427311 w 820088"/>
                <a:gd name="connsiteY14" fmla="*/ 73217 h 1122585"/>
                <a:gd name="connsiteX15" fmla="*/ 632247 w 820088"/>
                <a:gd name="connsiteY15" fmla="*/ 13341 h 1122585"/>
                <a:gd name="connsiteX16" fmla="*/ 809096 w 820088"/>
                <a:gd name="connsiteY16" fmla="*/ 70 h 1122585"/>
                <a:gd name="connsiteX17" fmla="*/ 818355 w 820088"/>
                <a:gd name="connsiteY17" fmla="*/ 13033 h 1122585"/>
                <a:gd name="connsiteX18" fmla="*/ 789961 w 820088"/>
                <a:gd name="connsiteY18" fmla="*/ 90192 h 1122585"/>
                <a:gd name="connsiteX19" fmla="*/ 731628 w 820088"/>
                <a:gd name="connsiteY19" fmla="*/ 276918 h 1122585"/>
                <a:gd name="connsiteX20" fmla="*/ 665580 w 820088"/>
                <a:gd name="connsiteY20" fmla="*/ 591420 h 1122585"/>
                <a:gd name="connsiteX21" fmla="*/ 645518 w 820088"/>
                <a:gd name="connsiteY21" fmla="*/ 726294 h 1122585"/>
                <a:gd name="connsiteX22" fmla="*/ 634099 w 820088"/>
                <a:gd name="connsiteY22" fmla="*/ 866107 h 1122585"/>
                <a:gd name="connsiteX23" fmla="*/ 627926 w 820088"/>
                <a:gd name="connsiteY23" fmla="*/ 1052216 h 1122585"/>
                <a:gd name="connsiteX24" fmla="*/ 627926 w 820088"/>
                <a:gd name="connsiteY24" fmla="*/ 1112709 h 1122585"/>
                <a:gd name="connsiteX25" fmla="*/ 618667 w 820088"/>
                <a:gd name="connsiteY25" fmla="*/ 1122585 h 1122585"/>
                <a:gd name="connsiteX26" fmla="*/ 501384 w 820088"/>
                <a:gd name="connsiteY26" fmla="*/ 1121042 h 1122585"/>
                <a:gd name="connsiteX27" fmla="*/ 481940 w 820088"/>
                <a:gd name="connsiteY27" fmla="*/ 1121042 h 1122585"/>
                <a:gd name="connsiteX28" fmla="*/ 481323 w 820088"/>
                <a:gd name="connsiteY28" fmla="*/ 1119190 h 112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20088" h="1122585">
                  <a:moveTo>
                    <a:pt x="481323" y="1119190"/>
                  </a:moveTo>
                  <a:cubicBezTo>
                    <a:pt x="447373" y="1119190"/>
                    <a:pt x="413423" y="1119499"/>
                    <a:pt x="379781" y="1119190"/>
                  </a:cubicBezTo>
                  <a:cubicBezTo>
                    <a:pt x="339041" y="1118882"/>
                    <a:pt x="298301" y="1117956"/>
                    <a:pt x="257561" y="1117338"/>
                  </a:cubicBezTo>
                  <a:cubicBezTo>
                    <a:pt x="246758" y="1117030"/>
                    <a:pt x="247067" y="1117030"/>
                    <a:pt x="245524" y="1105919"/>
                  </a:cubicBezTo>
                  <a:cubicBezTo>
                    <a:pt x="243363" y="1089870"/>
                    <a:pt x="244289" y="1073821"/>
                    <a:pt x="243672" y="1057463"/>
                  </a:cubicBezTo>
                  <a:cubicBezTo>
                    <a:pt x="241820" y="1002525"/>
                    <a:pt x="233487" y="948514"/>
                    <a:pt x="221141" y="895119"/>
                  </a:cubicBezTo>
                  <a:cubicBezTo>
                    <a:pt x="210956" y="851910"/>
                    <a:pt x="201080" y="808701"/>
                    <a:pt x="189969" y="766109"/>
                  </a:cubicBezTo>
                  <a:cubicBezTo>
                    <a:pt x="178549" y="722591"/>
                    <a:pt x="160957" y="681542"/>
                    <a:pt x="142130" y="640802"/>
                  </a:cubicBezTo>
                  <a:cubicBezTo>
                    <a:pt x="107254" y="566111"/>
                    <a:pt x="66823" y="494816"/>
                    <a:pt x="22070" y="425681"/>
                  </a:cubicBezTo>
                  <a:cubicBezTo>
                    <a:pt x="16515" y="417348"/>
                    <a:pt x="10959" y="409015"/>
                    <a:pt x="5095" y="400682"/>
                  </a:cubicBezTo>
                  <a:cubicBezTo>
                    <a:pt x="-1695" y="390805"/>
                    <a:pt x="-2004" y="390188"/>
                    <a:pt x="6021" y="380929"/>
                  </a:cubicBezTo>
                  <a:cubicBezTo>
                    <a:pt x="18366" y="367040"/>
                    <a:pt x="31021" y="353460"/>
                    <a:pt x="43983" y="340189"/>
                  </a:cubicBezTo>
                  <a:cubicBezTo>
                    <a:pt x="78242" y="304387"/>
                    <a:pt x="114353" y="270437"/>
                    <a:pt x="152932" y="239264"/>
                  </a:cubicBezTo>
                  <a:cubicBezTo>
                    <a:pt x="192747" y="206857"/>
                    <a:pt x="234104" y="176919"/>
                    <a:pt x="277931" y="150068"/>
                  </a:cubicBezTo>
                  <a:cubicBezTo>
                    <a:pt x="325770" y="120747"/>
                    <a:pt x="375152" y="94513"/>
                    <a:pt x="427311" y="73217"/>
                  </a:cubicBezTo>
                  <a:cubicBezTo>
                    <a:pt x="493360" y="45748"/>
                    <a:pt x="561569" y="25687"/>
                    <a:pt x="632247" y="13341"/>
                  </a:cubicBezTo>
                  <a:cubicBezTo>
                    <a:pt x="690888" y="2848"/>
                    <a:pt x="749838" y="-547"/>
                    <a:pt x="809096" y="70"/>
                  </a:cubicBezTo>
                  <a:cubicBezTo>
                    <a:pt x="820207" y="70"/>
                    <a:pt x="822059" y="2539"/>
                    <a:pt x="818355" y="13033"/>
                  </a:cubicBezTo>
                  <a:cubicBezTo>
                    <a:pt x="809096" y="38958"/>
                    <a:pt x="800146" y="64884"/>
                    <a:pt x="789961" y="90192"/>
                  </a:cubicBezTo>
                  <a:cubicBezTo>
                    <a:pt x="765270" y="150685"/>
                    <a:pt x="747369" y="213339"/>
                    <a:pt x="731628" y="276918"/>
                  </a:cubicBezTo>
                  <a:cubicBezTo>
                    <a:pt x="706011" y="380929"/>
                    <a:pt x="685641" y="486174"/>
                    <a:pt x="665580" y="591420"/>
                  </a:cubicBezTo>
                  <a:cubicBezTo>
                    <a:pt x="656938" y="636172"/>
                    <a:pt x="649839" y="681233"/>
                    <a:pt x="645518" y="726294"/>
                  </a:cubicBezTo>
                  <a:cubicBezTo>
                    <a:pt x="640889" y="772899"/>
                    <a:pt x="636568" y="819194"/>
                    <a:pt x="634099" y="866107"/>
                  </a:cubicBezTo>
                  <a:cubicBezTo>
                    <a:pt x="630704" y="928144"/>
                    <a:pt x="629161" y="990180"/>
                    <a:pt x="627926" y="1052216"/>
                  </a:cubicBezTo>
                  <a:cubicBezTo>
                    <a:pt x="627617" y="1072277"/>
                    <a:pt x="627926" y="1092647"/>
                    <a:pt x="627926" y="1112709"/>
                  </a:cubicBezTo>
                  <a:cubicBezTo>
                    <a:pt x="627926" y="1121968"/>
                    <a:pt x="627617" y="1122585"/>
                    <a:pt x="618667" y="1122585"/>
                  </a:cubicBezTo>
                  <a:cubicBezTo>
                    <a:pt x="579470" y="1121968"/>
                    <a:pt x="540581" y="1122894"/>
                    <a:pt x="501384" y="1121042"/>
                  </a:cubicBezTo>
                  <a:cubicBezTo>
                    <a:pt x="494903" y="1120733"/>
                    <a:pt x="488422" y="1121042"/>
                    <a:pt x="481940" y="1121042"/>
                  </a:cubicBezTo>
                  <a:cubicBezTo>
                    <a:pt x="481323" y="1120116"/>
                    <a:pt x="481323" y="1119808"/>
                    <a:pt x="481323" y="1119190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9" name="任意多边形: 形状 108"/>
            <p:cNvSpPr/>
            <p:nvPr>
              <p:custDataLst>
                <p:tags r:id="rId18"/>
              </p:custDataLst>
            </p:nvPr>
          </p:nvSpPr>
          <p:spPr>
            <a:xfrm>
              <a:off x="650798" y="6382300"/>
              <a:ext cx="232281" cy="265181"/>
            </a:xfrm>
            <a:custGeom>
              <a:avLst/>
              <a:gdLst>
                <a:gd name="connsiteX0" fmla="*/ 77159 w 700916"/>
                <a:gd name="connsiteY0" fmla="*/ 0 h 813096"/>
                <a:gd name="connsiteX1" fmla="*/ 362032 w 700916"/>
                <a:gd name="connsiteY1" fmla="*/ 3395 h 813096"/>
                <a:gd name="connsiteX2" fmla="*/ 619436 w 700916"/>
                <a:gd name="connsiteY2" fmla="*/ 5556 h 813096"/>
                <a:gd name="connsiteX3" fmla="*/ 687028 w 700916"/>
                <a:gd name="connsiteY3" fmla="*/ 7099 h 813096"/>
                <a:gd name="connsiteX4" fmla="*/ 700916 w 700916"/>
                <a:gd name="connsiteY4" fmla="*/ 21913 h 813096"/>
                <a:gd name="connsiteX5" fmla="*/ 696287 w 700916"/>
                <a:gd name="connsiteY5" fmla="*/ 87962 h 813096"/>
                <a:gd name="connsiteX6" fmla="*/ 695669 w 700916"/>
                <a:gd name="connsiteY6" fmla="*/ 104937 h 813096"/>
                <a:gd name="connsiteX7" fmla="*/ 673756 w 700916"/>
                <a:gd name="connsiteY7" fmla="*/ 252774 h 813096"/>
                <a:gd name="connsiteX8" fmla="*/ 635176 w 700916"/>
                <a:gd name="connsiteY8" fmla="*/ 374686 h 813096"/>
                <a:gd name="connsiteX9" fmla="*/ 579004 w 700916"/>
                <a:gd name="connsiteY9" fmla="*/ 504623 h 813096"/>
                <a:gd name="connsiteX10" fmla="*/ 466352 w 700916"/>
                <a:gd name="connsiteY10" fmla="*/ 681781 h 813096"/>
                <a:gd name="connsiteX11" fmla="*/ 360797 w 700916"/>
                <a:gd name="connsiteY11" fmla="*/ 803075 h 813096"/>
                <a:gd name="connsiteX12" fmla="*/ 357402 w 700916"/>
                <a:gd name="connsiteY12" fmla="*/ 806470 h 813096"/>
                <a:gd name="connsiteX13" fmla="*/ 334872 w 700916"/>
                <a:gd name="connsiteY13" fmla="*/ 808322 h 813096"/>
                <a:gd name="connsiteX14" fmla="*/ 321600 w 700916"/>
                <a:gd name="connsiteY14" fmla="*/ 794434 h 813096"/>
                <a:gd name="connsiteX15" fmla="*/ 279934 w 700916"/>
                <a:gd name="connsiteY15" fmla="*/ 749064 h 813096"/>
                <a:gd name="connsiteX16" fmla="*/ 239194 w 700916"/>
                <a:gd name="connsiteY16" fmla="*/ 698139 h 813096"/>
                <a:gd name="connsiteX17" fmla="*/ 219750 w 700916"/>
                <a:gd name="connsiteY17" fmla="*/ 672213 h 813096"/>
                <a:gd name="connsiteX18" fmla="*/ 149072 w 700916"/>
                <a:gd name="connsiteY18" fmla="*/ 564190 h 813096"/>
                <a:gd name="connsiteX19" fmla="*/ 87653 w 700916"/>
                <a:gd name="connsiteY19" fmla="*/ 437031 h 813096"/>
                <a:gd name="connsiteX20" fmla="*/ 54629 w 700916"/>
                <a:gd name="connsiteY20" fmla="*/ 349069 h 813096"/>
                <a:gd name="connsiteX21" fmla="*/ 45370 w 700916"/>
                <a:gd name="connsiteY21" fmla="*/ 314193 h 813096"/>
                <a:gd name="connsiteX22" fmla="*/ 36728 w 700916"/>
                <a:gd name="connsiteY22" fmla="*/ 284255 h 813096"/>
                <a:gd name="connsiteX23" fmla="*/ 23148 w 700916"/>
                <a:gd name="connsiteY23" fmla="*/ 226849 h 813096"/>
                <a:gd name="connsiteX24" fmla="*/ 7407 w 700916"/>
                <a:gd name="connsiteY24" fmla="*/ 125616 h 813096"/>
                <a:gd name="connsiteX25" fmla="*/ 0 w 700916"/>
                <a:gd name="connsiteY25" fmla="*/ 19753 h 813096"/>
                <a:gd name="connsiteX26" fmla="*/ 0 w 700916"/>
                <a:gd name="connsiteY26" fmla="*/ 13580 h 813096"/>
                <a:gd name="connsiteX27" fmla="*/ 13271 w 700916"/>
                <a:gd name="connsiteY27" fmla="*/ 617 h 813096"/>
                <a:gd name="connsiteX28" fmla="*/ 77159 w 700916"/>
                <a:gd name="connsiteY28" fmla="*/ 0 h 81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00916" h="813096">
                  <a:moveTo>
                    <a:pt x="77159" y="0"/>
                  </a:moveTo>
                  <a:cubicBezTo>
                    <a:pt x="169442" y="3086"/>
                    <a:pt x="265737" y="1543"/>
                    <a:pt x="362032" y="3395"/>
                  </a:cubicBezTo>
                  <a:cubicBezTo>
                    <a:pt x="447833" y="5247"/>
                    <a:pt x="533635" y="4321"/>
                    <a:pt x="619436" y="5556"/>
                  </a:cubicBezTo>
                  <a:cubicBezTo>
                    <a:pt x="641967" y="5864"/>
                    <a:pt x="664497" y="6173"/>
                    <a:pt x="687028" y="7099"/>
                  </a:cubicBezTo>
                  <a:cubicBezTo>
                    <a:pt x="698756" y="7716"/>
                    <a:pt x="700916" y="10185"/>
                    <a:pt x="700916" y="21913"/>
                  </a:cubicBezTo>
                  <a:cubicBezTo>
                    <a:pt x="700916" y="44135"/>
                    <a:pt x="700608" y="66049"/>
                    <a:pt x="696287" y="87962"/>
                  </a:cubicBezTo>
                  <a:cubicBezTo>
                    <a:pt x="695361" y="93517"/>
                    <a:pt x="696287" y="99381"/>
                    <a:pt x="695669" y="104937"/>
                  </a:cubicBezTo>
                  <a:cubicBezTo>
                    <a:pt x="688571" y="154319"/>
                    <a:pt x="682398" y="203701"/>
                    <a:pt x="673756" y="252774"/>
                  </a:cubicBezTo>
                  <a:cubicBezTo>
                    <a:pt x="666040" y="295058"/>
                    <a:pt x="651534" y="335181"/>
                    <a:pt x="635176" y="374686"/>
                  </a:cubicBezTo>
                  <a:cubicBezTo>
                    <a:pt x="617276" y="418204"/>
                    <a:pt x="599374" y="461722"/>
                    <a:pt x="579004" y="504623"/>
                  </a:cubicBezTo>
                  <a:cubicBezTo>
                    <a:pt x="548758" y="568511"/>
                    <a:pt x="511413" y="627152"/>
                    <a:pt x="466352" y="681781"/>
                  </a:cubicBezTo>
                  <a:cubicBezTo>
                    <a:pt x="432093" y="723138"/>
                    <a:pt x="396908" y="763570"/>
                    <a:pt x="360797" y="803075"/>
                  </a:cubicBezTo>
                  <a:cubicBezTo>
                    <a:pt x="359563" y="804310"/>
                    <a:pt x="358637" y="805544"/>
                    <a:pt x="357402" y="806470"/>
                  </a:cubicBezTo>
                  <a:cubicBezTo>
                    <a:pt x="349378" y="814804"/>
                    <a:pt x="344131" y="815112"/>
                    <a:pt x="334872" y="808322"/>
                  </a:cubicBezTo>
                  <a:cubicBezTo>
                    <a:pt x="329625" y="804310"/>
                    <a:pt x="325921" y="799063"/>
                    <a:pt x="321600" y="794434"/>
                  </a:cubicBezTo>
                  <a:cubicBezTo>
                    <a:pt x="308020" y="779310"/>
                    <a:pt x="293206" y="764804"/>
                    <a:pt x="279934" y="749064"/>
                  </a:cubicBezTo>
                  <a:cubicBezTo>
                    <a:pt x="266046" y="732397"/>
                    <a:pt x="251540" y="716348"/>
                    <a:pt x="239194" y="698139"/>
                  </a:cubicBezTo>
                  <a:cubicBezTo>
                    <a:pt x="233022" y="689188"/>
                    <a:pt x="225923" y="681163"/>
                    <a:pt x="219750" y="672213"/>
                  </a:cubicBezTo>
                  <a:cubicBezTo>
                    <a:pt x="195059" y="636720"/>
                    <a:pt x="169442" y="602152"/>
                    <a:pt x="149072" y="564190"/>
                  </a:cubicBezTo>
                  <a:cubicBezTo>
                    <a:pt x="126850" y="522832"/>
                    <a:pt x="105554" y="480549"/>
                    <a:pt x="87653" y="437031"/>
                  </a:cubicBezTo>
                  <a:cubicBezTo>
                    <a:pt x="75925" y="408019"/>
                    <a:pt x="64814" y="378699"/>
                    <a:pt x="54629" y="349069"/>
                  </a:cubicBezTo>
                  <a:cubicBezTo>
                    <a:pt x="50616" y="337650"/>
                    <a:pt x="47839" y="325921"/>
                    <a:pt x="45370" y="314193"/>
                  </a:cubicBezTo>
                  <a:cubicBezTo>
                    <a:pt x="43209" y="304008"/>
                    <a:pt x="38888" y="294440"/>
                    <a:pt x="36728" y="284255"/>
                  </a:cubicBezTo>
                  <a:cubicBezTo>
                    <a:pt x="32716" y="265120"/>
                    <a:pt x="27469" y="245984"/>
                    <a:pt x="23148" y="226849"/>
                  </a:cubicBezTo>
                  <a:cubicBezTo>
                    <a:pt x="16049" y="193516"/>
                    <a:pt x="10802" y="159566"/>
                    <a:pt x="7407" y="125616"/>
                  </a:cubicBezTo>
                  <a:cubicBezTo>
                    <a:pt x="4012" y="90431"/>
                    <a:pt x="309" y="55246"/>
                    <a:pt x="0" y="19753"/>
                  </a:cubicBezTo>
                  <a:cubicBezTo>
                    <a:pt x="0" y="17592"/>
                    <a:pt x="0" y="15741"/>
                    <a:pt x="0" y="13580"/>
                  </a:cubicBezTo>
                  <a:cubicBezTo>
                    <a:pt x="617" y="3395"/>
                    <a:pt x="3086" y="617"/>
                    <a:pt x="13271" y="617"/>
                  </a:cubicBezTo>
                  <a:cubicBezTo>
                    <a:pt x="33333" y="0"/>
                    <a:pt x="53086" y="0"/>
                    <a:pt x="77159" y="0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0" name="任意多边形: 形状 109"/>
            <p:cNvSpPr/>
            <p:nvPr>
              <p:custDataLst>
                <p:tags r:id="rId19"/>
              </p:custDataLst>
            </p:nvPr>
          </p:nvSpPr>
          <p:spPr>
            <a:xfrm>
              <a:off x="651412" y="6106673"/>
              <a:ext cx="232227" cy="266669"/>
            </a:xfrm>
            <a:custGeom>
              <a:avLst/>
              <a:gdLst>
                <a:gd name="connsiteX0" fmla="*/ 471907 w 700752"/>
                <a:gd name="connsiteY0" fmla="*/ 813338 h 817658"/>
                <a:gd name="connsiteX1" fmla="*/ 260182 w 700752"/>
                <a:gd name="connsiteY1" fmla="*/ 809943 h 817658"/>
                <a:gd name="connsiteX2" fmla="*/ 129628 w 700752"/>
                <a:gd name="connsiteY2" fmla="*/ 807782 h 817658"/>
                <a:gd name="connsiteX3" fmla="*/ 16049 w 700752"/>
                <a:gd name="connsiteY3" fmla="*/ 805930 h 817658"/>
                <a:gd name="connsiteX4" fmla="*/ 8951 w 700752"/>
                <a:gd name="connsiteY4" fmla="*/ 805622 h 817658"/>
                <a:gd name="connsiteX5" fmla="*/ 0 w 700752"/>
                <a:gd name="connsiteY5" fmla="*/ 795437 h 817658"/>
                <a:gd name="connsiteX6" fmla="*/ 2778 w 700752"/>
                <a:gd name="connsiteY6" fmla="*/ 739882 h 817658"/>
                <a:gd name="connsiteX7" fmla="*/ 9259 w 700752"/>
                <a:gd name="connsiteY7" fmla="*/ 676302 h 817658"/>
                <a:gd name="connsiteX8" fmla="*/ 34876 w 700752"/>
                <a:gd name="connsiteY8" fmla="*/ 547292 h 817658"/>
                <a:gd name="connsiteX9" fmla="*/ 53394 w 700752"/>
                <a:gd name="connsiteY9" fmla="*/ 482169 h 817658"/>
                <a:gd name="connsiteX10" fmla="*/ 73765 w 700752"/>
                <a:gd name="connsiteY10" fmla="*/ 425380 h 817658"/>
                <a:gd name="connsiteX11" fmla="*/ 96604 w 700752"/>
                <a:gd name="connsiteY11" fmla="*/ 368282 h 817658"/>
                <a:gd name="connsiteX12" fmla="*/ 110801 w 700752"/>
                <a:gd name="connsiteY12" fmla="*/ 338961 h 817658"/>
                <a:gd name="connsiteX13" fmla="*/ 159566 w 700752"/>
                <a:gd name="connsiteY13" fmla="*/ 247296 h 817658"/>
                <a:gd name="connsiteX14" fmla="*/ 227775 w 700752"/>
                <a:gd name="connsiteY14" fmla="*/ 144828 h 817658"/>
                <a:gd name="connsiteX15" fmla="*/ 302774 w 700752"/>
                <a:gd name="connsiteY15" fmla="*/ 55323 h 817658"/>
                <a:gd name="connsiteX16" fmla="*/ 354008 w 700752"/>
                <a:gd name="connsiteY16" fmla="*/ 4398 h 817658"/>
                <a:gd name="connsiteX17" fmla="*/ 367896 w 700752"/>
                <a:gd name="connsiteY17" fmla="*/ 4398 h 817658"/>
                <a:gd name="connsiteX18" fmla="*/ 438574 w 700752"/>
                <a:gd name="connsiteY18" fmla="*/ 80632 h 817658"/>
                <a:gd name="connsiteX19" fmla="*/ 541042 w 700752"/>
                <a:gd name="connsiteY19" fmla="*/ 237111 h 817658"/>
                <a:gd name="connsiteX20" fmla="*/ 606165 w 700752"/>
                <a:gd name="connsiteY20" fmla="*/ 363961 h 817658"/>
                <a:gd name="connsiteX21" fmla="*/ 667892 w 700752"/>
                <a:gd name="connsiteY21" fmla="*/ 531551 h 817658"/>
                <a:gd name="connsiteX22" fmla="*/ 683324 w 700752"/>
                <a:gd name="connsiteY22" fmla="*/ 613340 h 817658"/>
                <a:gd name="connsiteX23" fmla="*/ 695052 w 700752"/>
                <a:gd name="connsiteY23" fmla="*/ 709327 h 817658"/>
                <a:gd name="connsiteX24" fmla="*/ 700608 w 700752"/>
                <a:gd name="connsiteY24" fmla="*/ 808091 h 817658"/>
                <a:gd name="connsiteX25" fmla="*/ 691349 w 700752"/>
                <a:gd name="connsiteY25" fmla="*/ 817658 h 817658"/>
                <a:gd name="connsiteX26" fmla="*/ 496598 w 700752"/>
                <a:gd name="connsiteY26" fmla="*/ 813646 h 817658"/>
                <a:gd name="connsiteX27" fmla="*/ 472524 w 700752"/>
                <a:gd name="connsiteY27" fmla="*/ 813646 h 817658"/>
                <a:gd name="connsiteX28" fmla="*/ 471907 w 700752"/>
                <a:gd name="connsiteY28" fmla="*/ 813338 h 81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00752" h="817658">
                  <a:moveTo>
                    <a:pt x="471907" y="813338"/>
                  </a:moveTo>
                  <a:cubicBezTo>
                    <a:pt x="401229" y="812412"/>
                    <a:pt x="330860" y="811794"/>
                    <a:pt x="260182" y="809943"/>
                  </a:cubicBezTo>
                  <a:cubicBezTo>
                    <a:pt x="216664" y="808708"/>
                    <a:pt x="173146" y="809634"/>
                    <a:pt x="129628" y="807782"/>
                  </a:cubicBezTo>
                  <a:cubicBezTo>
                    <a:pt x="91665" y="806239"/>
                    <a:pt x="54012" y="806856"/>
                    <a:pt x="16049" y="805930"/>
                  </a:cubicBezTo>
                  <a:cubicBezTo>
                    <a:pt x="13580" y="805930"/>
                    <a:pt x="11111" y="805930"/>
                    <a:pt x="8951" y="805622"/>
                  </a:cubicBezTo>
                  <a:cubicBezTo>
                    <a:pt x="1852" y="804696"/>
                    <a:pt x="0" y="802844"/>
                    <a:pt x="0" y="795437"/>
                  </a:cubicBezTo>
                  <a:cubicBezTo>
                    <a:pt x="617" y="776918"/>
                    <a:pt x="1235" y="758400"/>
                    <a:pt x="2778" y="739882"/>
                  </a:cubicBezTo>
                  <a:cubicBezTo>
                    <a:pt x="4630" y="718586"/>
                    <a:pt x="7407" y="697598"/>
                    <a:pt x="9259" y="676302"/>
                  </a:cubicBezTo>
                  <a:cubicBezTo>
                    <a:pt x="12963" y="632476"/>
                    <a:pt x="22839" y="589575"/>
                    <a:pt x="34876" y="547292"/>
                  </a:cubicBezTo>
                  <a:cubicBezTo>
                    <a:pt x="41049" y="525687"/>
                    <a:pt x="47530" y="504083"/>
                    <a:pt x="53394" y="482169"/>
                  </a:cubicBezTo>
                  <a:cubicBezTo>
                    <a:pt x="58641" y="462725"/>
                    <a:pt x="66666" y="444207"/>
                    <a:pt x="73765" y="425380"/>
                  </a:cubicBezTo>
                  <a:cubicBezTo>
                    <a:pt x="81172" y="406244"/>
                    <a:pt x="88888" y="387109"/>
                    <a:pt x="96604" y="368282"/>
                  </a:cubicBezTo>
                  <a:cubicBezTo>
                    <a:pt x="100616" y="358097"/>
                    <a:pt x="106171" y="348838"/>
                    <a:pt x="110801" y="338961"/>
                  </a:cubicBezTo>
                  <a:cubicBezTo>
                    <a:pt x="125616" y="307789"/>
                    <a:pt x="141665" y="276925"/>
                    <a:pt x="159566" y="247296"/>
                  </a:cubicBezTo>
                  <a:cubicBezTo>
                    <a:pt x="180553" y="212111"/>
                    <a:pt x="203392" y="177853"/>
                    <a:pt x="227775" y="144828"/>
                  </a:cubicBezTo>
                  <a:cubicBezTo>
                    <a:pt x="250922" y="113347"/>
                    <a:pt x="275613" y="83409"/>
                    <a:pt x="302774" y="55323"/>
                  </a:cubicBezTo>
                  <a:cubicBezTo>
                    <a:pt x="319440" y="38040"/>
                    <a:pt x="336107" y="20447"/>
                    <a:pt x="354008" y="4398"/>
                  </a:cubicBezTo>
                  <a:cubicBezTo>
                    <a:pt x="360798" y="-1466"/>
                    <a:pt x="360489" y="-1466"/>
                    <a:pt x="367896" y="4398"/>
                  </a:cubicBezTo>
                  <a:cubicBezTo>
                    <a:pt x="395056" y="26620"/>
                    <a:pt x="417278" y="52854"/>
                    <a:pt x="438574" y="80632"/>
                  </a:cubicBezTo>
                  <a:cubicBezTo>
                    <a:pt x="476845" y="130322"/>
                    <a:pt x="509870" y="183099"/>
                    <a:pt x="541042" y="237111"/>
                  </a:cubicBezTo>
                  <a:cubicBezTo>
                    <a:pt x="564807" y="278160"/>
                    <a:pt x="586412" y="320752"/>
                    <a:pt x="606165" y="363961"/>
                  </a:cubicBezTo>
                  <a:cubicBezTo>
                    <a:pt x="630856" y="418281"/>
                    <a:pt x="654929" y="472910"/>
                    <a:pt x="667892" y="531551"/>
                  </a:cubicBezTo>
                  <a:cubicBezTo>
                    <a:pt x="673756" y="558711"/>
                    <a:pt x="679003" y="585872"/>
                    <a:pt x="683324" y="613340"/>
                  </a:cubicBezTo>
                  <a:cubicBezTo>
                    <a:pt x="688262" y="645130"/>
                    <a:pt x="692274" y="677228"/>
                    <a:pt x="695052" y="709327"/>
                  </a:cubicBezTo>
                  <a:cubicBezTo>
                    <a:pt x="697830" y="742351"/>
                    <a:pt x="701534" y="775067"/>
                    <a:pt x="700608" y="808091"/>
                  </a:cubicBezTo>
                  <a:cubicBezTo>
                    <a:pt x="700299" y="817350"/>
                    <a:pt x="700299" y="817658"/>
                    <a:pt x="691349" y="817658"/>
                  </a:cubicBezTo>
                  <a:cubicBezTo>
                    <a:pt x="626535" y="816424"/>
                    <a:pt x="561721" y="814881"/>
                    <a:pt x="496598" y="813646"/>
                  </a:cubicBezTo>
                  <a:cubicBezTo>
                    <a:pt x="488574" y="813338"/>
                    <a:pt x="480549" y="813646"/>
                    <a:pt x="472524" y="813646"/>
                  </a:cubicBezTo>
                  <a:cubicBezTo>
                    <a:pt x="471907" y="813646"/>
                    <a:pt x="471907" y="813646"/>
                    <a:pt x="471907" y="813338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1" name="任意多边形: 形状 110"/>
            <p:cNvSpPr/>
            <p:nvPr>
              <p:custDataLst>
                <p:tags r:id="rId20"/>
              </p:custDataLst>
            </p:nvPr>
          </p:nvSpPr>
          <p:spPr>
            <a:xfrm>
              <a:off x="138293" y="6377167"/>
              <a:ext cx="161182" cy="224810"/>
            </a:xfrm>
            <a:custGeom>
              <a:avLst/>
              <a:gdLst>
                <a:gd name="connsiteX0" fmla="*/ 223 w 486373"/>
                <a:gd name="connsiteY0" fmla="*/ 45987 h 689312"/>
                <a:gd name="connsiteX1" fmla="*/ 532 w 486373"/>
                <a:gd name="connsiteY1" fmla="*/ 12037 h 689312"/>
                <a:gd name="connsiteX2" fmla="*/ 13803 w 486373"/>
                <a:gd name="connsiteY2" fmla="*/ 0 h 689312"/>
                <a:gd name="connsiteX3" fmla="*/ 109481 w 486373"/>
                <a:gd name="connsiteY3" fmla="*/ 1852 h 689312"/>
                <a:gd name="connsiteX4" fmla="*/ 213492 w 486373"/>
                <a:gd name="connsiteY4" fmla="*/ 2778 h 689312"/>
                <a:gd name="connsiteX5" fmla="*/ 402069 w 486373"/>
                <a:gd name="connsiteY5" fmla="*/ 5247 h 689312"/>
                <a:gd name="connsiteX6" fmla="*/ 473365 w 486373"/>
                <a:gd name="connsiteY6" fmla="*/ 6790 h 689312"/>
                <a:gd name="connsiteX7" fmla="*/ 486327 w 486373"/>
                <a:gd name="connsiteY7" fmla="*/ 20061 h 689312"/>
                <a:gd name="connsiteX8" fmla="*/ 474291 w 486373"/>
                <a:gd name="connsiteY8" fmla="*/ 171602 h 689312"/>
                <a:gd name="connsiteX9" fmla="*/ 437563 w 486373"/>
                <a:gd name="connsiteY9" fmla="*/ 305551 h 689312"/>
                <a:gd name="connsiteX10" fmla="*/ 388181 w 486373"/>
                <a:gd name="connsiteY10" fmla="*/ 443204 h 689312"/>
                <a:gd name="connsiteX11" fmla="*/ 347749 w 486373"/>
                <a:gd name="connsiteY11" fmla="*/ 522832 h 689312"/>
                <a:gd name="connsiteX12" fmla="*/ 299293 w 486373"/>
                <a:gd name="connsiteY12" fmla="*/ 602152 h 689312"/>
                <a:gd name="connsiteX13" fmla="*/ 256701 w 486373"/>
                <a:gd name="connsiteY13" fmla="*/ 663571 h 689312"/>
                <a:gd name="connsiteX14" fmla="*/ 240343 w 486373"/>
                <a:gd name="connsiteY14" fmla="*/ 685793 h 689312"/>
                <a:gd name="connsiteX15" fmla="*/ 231084 w 486373"/>
                <a:gd name="connsiteY15" fmla="*/ 686102 h 689312"/>
                <a:gd name="connsiteX16" fmla="*/ 188183 w 486373"/>
                <a:gd name="connsiteY16" fmla="*/ 626226 h 689312"/>
                <a:gd name="connsiteX17" fmla="*/ 150838 w 486373"/>
                <a:gd name="connsiteY17" fmla="*/ 565424 h 689312"/>
                <a:gd name="connsiteX18" fmla="*/ 110098 w 486373"/>
                <a:gd name="connsiteY18" fmla="*/ 486104 h 689312"/>
                <a:gd name="connsiteX19" fmla="*/ 63802 w 486373"/>
                <a:gd name="connsiteY19" fmla="*/ 373452 h 689312"/>
                <a:gd name="connsiteX20" fmla="*/ 14420 w 486373"/>
                <a:gd name="connsiteY20" fmla="*/ 200615 h 689312"/>
                <a:gd name="connsiteX21" fmla="*/ 3001 w 486373"/>
                <a:gd name="connsiteY21" fmla="*/ 105863 h 689312"/>
                <a:gd name="connsiteX22" fmla="*/ 223 w 486373"/>
                <a:gd name="connsiteY22" fmla="*/ 45987 h 68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86373" h="689312">
                  <a:moveTo>
                    <a:pt x="223" y="45987"/>
                  </a:moveTo>
                  <a:cubicBezTo>
                    <a:pt x="223" y="35493"/>
                    <a:pt x="-394" y="23765"/>
                    <a:pt x="532" y="12037"/>
                  </a:cubicBezTo>
                  <a:cubicBezTo>
                    <a:pt x="1149" y="617"/>
                    <a:pt x="2383" y="0"/>
                    <a:pt x="13803" y="0"/>
                  </a:cubicBezTo>
                  <a:cubicBezTo>
                    <a:pt x="45593" y="617"/>
                    <a:pt x="77382" y="1543"/>
                    <a:pt x="109481" y="1852"/>
                  </a:cubicBezTo>
                  <a:cubicBezTo>
                    <a:pt x="144048" y="2160"/>
                    <a:pt x="178924" y="1543"/>
                    <a:pt x="213492" y="2778"/>
                  </a:cubicBezTo>
                  <a:cubicBezTo>
                    <a:pt x="276454" y="4938"/>
                    <a:pt x="339416" y="3704"/>
                    <a:pt x="402069" y="5247"/>
                  </a:cubicBezTo>
                  <a:cubicBezTo>
                    <a:pt x="425834" y="5864"/>
                    <a:pt x="449599" y="6173"/>
                    <a:pt x="473365" y="6790"/>
                  </a:cubicBezTo>
                  <a:cubicBezTo>
                    <a:pt x="485710" y="7099"/>
                    <a:pt x="486636" y="7716"/>
                    <a:pt x="486327" y="20061"/>
                  </a:cubicBezTo>
                  <a:cubicBezTo>
                    <a:pt x="484167" y="70678"/>
                    <a:pt x="484167" y="121603"/>
                    <a:pt x="474291" y="171602"/>
                  </a:cubicBezTo>
                  <a:cubicBezTo>
                    <a:pt x="465340" y="216972"/>
                    <a:pt x="451451" y="261416"/>
                    <a:pt x="437563" y="305551"/>
                  </a:cubicBezTo>
                  <a:cubicBezTo>
                    <a:pt x="422748" y="352156"/>
                    <a:pt x="405773" y="397525"/>
                    <a:pt x="388181" y="443204"/>
                  </a:cubicBezTo>
                  <a:cubicBezTo>
                    <a:pt x="377378" y="471290"/>
                    <a:pt x="361946" y="496598"/>
                    <a:pt x="347749" y="522832"/>
                  </a:cubicBezTo>
                  <a:cubicBezTo>
                    <a:pt x="332934" y="549992"/>
                    <a:pt x="315651" y="575918"/>
                    <a:pt x="299293" y="602152"/>
                  </a:cubicBezTo>
                  <a:cubicBezTo>
                    <a:pt x="286021" y="623139"/>
                    <a:pt x="272441" y="644127"/>
                    <a:pt x="256701" y="663571"/>
                  </a:cubicBezTo>
                  <a:cubicBezTo>
                    <a:pt x="250837" y="670670"/>
                    <a:pt x="245590" y="678386"/>
                    <a:pt x="240343" y="685793"/>
                  </a:cubicBezTo>
                  <a:cubicBezTo>
                    <a:pt x="237257" y="690114"/>
                    <a:pt x="234479" y="690731"/>
                    <a:pt x="231084" y="686102"/>
                  </a:cubicBezTo>
                  <a:cubicBezTo>
                    <a:pt x="215961" y="666657"/>
                    <a:pt x="201146" y="647213"/>
                    <a:pt x="188183" y="626226"/>
                  </a:cubicBezTo>
                  <a:cubicBezTo>
                    <a:pt x="175838" y="605856"/>
                    <a:pt x="162875" y="586103"/>
                    <a:pt x="150838" y="565424"/>
                  </a:cubicBezTo>
                  <a:cubicBezTo>
                    <a:pt x="135715" y="539807"/>
                    <a:pt x="123061" y="512956"/>
                    <a:pt x="110098" y="486104"/>
                  </a:cubicBezTo>
                  <a:cubicBezTo>
                    <a:pt x="92197" y="449685"/>
                    <a:pt x="76456" y="412031"/>
                    <a:pt x="63802" y="373452"/>
                  </a:cubicBezTo>
                  <a:cubicBezTo>
                    <a:pt x="45284" y="316662"/>
                    <a:pt x="26148" y="259564"/>
                    <a:pt x="14420" y="200615"/>
                  </a:cubicBezTo>
                  <a:cubicBezTo>
                    <a:pt x="8247" y="169442"/>
                    <a:pt x="4544" y="137652"/>
                    <a:pt x="3001" y="105863"/>
                  </a:cubicBezTo>
                  <a:cubicBezTo>
                    <a:pt x="1457" y="86727"/>
                    <a:pt x="-703" y="66974"/>
                    <a:pt x="223" y="45987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2" name="任意多边形: 形状 111"/>
            <p:cNvSpPr/>
            <p:nvPr>
              <p:custDataLst>
                <p:tags r:id="rId21"/>
              </p:custDataLst>
            </p:nvPr>
          </p:nvSpPr>
          <p:spPr>
            <a:xfrm>
              <a:off x="138443" y="6141129"/>
              <a:ext cx="161835" cy="225469"/>
            </a:xfrm>
            <a:custGeom>
              <a:avLst/>
              <a:gdLst>
                <a:gd name="connsiteX0" fmla="*/ 488343 w 488343"/>
                <a:gd name="connsiteY0" fmla="*/ 666022 h 691331"/>
                <a:gd name="connsiteX1" fmla="*/ 483714 w 488343"/>
                <a:gd name="connsiteY1" fmla="*/ 685157 h 691331"/>
                <a:gd name="connsiteX2" fmla="*/ 471986 w 488343"/>
                <a:gd name="connsiteY2" fmla="*/ 691021 h 691331"/>
                <a:gd name="connsiteX3" fmla="*/ 434640 w 488343"/>
                <a:gd name="connsiteY3" fmla="*/ 689478 h 691331"/>
                <a:gd name="connsiteX4" fmla="*/ 270136 w 488343"/>
                <a:gd name="connsiteY4" fmla="*/ 688552 h 691331"/>
                <a:gd name="connsiteX5" fmla="*/ 17362 w 488343"/>
                <a:gd name="connsiteY5" fmla="*/ 686392 h 691331"/>
                <a:gd name="connsiteX6" fmla="*/ 78 w 488343"/>
                <a:gd name="connsiteY6" fmla="*/ 668799 h 691331"/>
                <a:gd name="connsiteX7" fmla="*/ 10263 w 488343"/>
                <a:gd name="connsiteY7" fmla="*/ 547505 h 691331"/>
                <a:gd name="connsiteX8" fmla="*/ 39893 w 488343"/>
                <a:gd name="connsiteY8" fmla="*/ 409544 h 691331"/>
                <a:gd name="connsiteX9" fmla="*/ 79707 w 488343"/>
                <a:gd name="connsiteY9" fmla="*/ 294113 h 691331"/>
                <a:gd name="connsiteX10" fmla="*/ 214582 w 488343"/>
                <a:gd name="connsiteY10" fmla="*/ 43499 h 691331"/>
                <a:gd name="connsiteX11" fmla="*/ 241742 w 488343"/>
                <a:gd name="connsiteY11" fmla="*/ 8006 h 691331"/>
                <a:gd name="connsiteX12" fmla="*/ 248532 w 488343"/>
                <a:gd name="connsiteY12" fmla="*/ 1216 h 691331"/>
                <a:gd name="connsiteX13" fmla="*/ 254705 w 488343"/>
                <a:gd name="connsiteY13" fmla="*/ 1833 h 691331"/>
                <a:gd name="connsiteX14" fmla="*/ 263038 w 488343"/>
                <a:gd name="connsiteY14" fmla="*/ 12327 h 691331"/>
                <a:gd name="connsiteX15" fmla="*/ 361802 w 488343"/>
                <a:gd name="connsiteY15" fmla="*/ 171275 h 691331"/>
                <a:gd name="connsiteX16" fmla="*/ 427850 w 488343"/>
                <a:gd name="connsiteY16" fmla="*/ 337014 h 691331"/>
                <a:gd name="connsiteX17" fmla="*/ 455319 w 488343"/>
                <a:gd name="connsiteY17" fmla="*/ 439790 h 691331"/>
                <a:gd name="connsiteX18" fmla="*/ 475072 w 488343"/>
                <a:gd name="connsiteY18" fmla="*/ 555221 h 691331"/>
                <a:gd name="connsiteX19" fmla="*/ 485566 w 488343"/>
                <a:gd name="connsiteY19" fmla="*/ 639170 h 691331"/>
                <a:gd name="connsiteX20" fmla="*/ 488343 w 488343"/>
                <a:gd name="connsiteY20" fmla="*/ 666022 h 69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8343" h="691331">
                  <a:moveTo>
                    <a:pt x="488343" y="666022"/>
                  </a:moveTo>
                  <a:cubicBezTo>
                    <a:pt x="486800" y="672812"/>
                    <a:pt x="485566" y="678984"/>
                    <a:pt x="483714" y="685157"/>
                  </a:cubicBezTo>
                  <a:cubicBezTo>
                    <a:pt x="482171" y="691021"/>
                    <a:pt x="477232" y="691947"/>
                    <a:pt x="471986" y="691021"/>
                  </a:cubicBezTo>
                  <a:cubicBezTo>
                    <a:pt x="459640" y="688861"/>
                    <a:pt x="446986" y="689787"/>
                    <a:pt x="434640" y="689478"/>
                  </a:cubicBezTo>
                  <a:cubicBezTo>
                    <a:pt x="379703" y="689169"/>
                    <a:pt x="325074" y="689787"/>
                    <a:pt x="270136" y="688552"/>
                  </a:cubicBezTo>
                  <a:cubicBezTo>
                    <a:pt x="185878" y="686392"/>
                    <a:pt x="101620" y="687009"/>
                    <a:pt x="17362" y="686392"/>
                  </a:cubicBezTo>
                  <a:cubicBezTo>
                    <a:pt x="2239" y="686392"/>
                    <a:pt x="-539" y="683614"/>
                    <a:pt x="78" y="668799"/>
                  </a:cubicBezTo>
                  <a:cubicBezTo>
                    <a:pt x="1622" y="628059"/>
                    <a:pt x="4708" y="587628"/>
                    <a:pt x="10263" y="547505"/>
                  </a:cubicBezTo>
                  <a:cubicBezTo>
                    <a:pt x="17054" y="500592"/>
                    <a:pt x="26004" y="454605"/>
                    <a:pt x="39893" y="409544"/>
                  </a:cubicBezTo>
                  <a:cubicBezTo>
                    <a:pt x="51621" y="370655"/>
                    <a:pt x="64584" y="332076"/>
                    <a:pt x="79707" y="294113"/>
                  </a:cubicBezTo>
                  <a:cubicBezTo>
                    <a:pt x="115200" y="205534"/>
                    <a:pt x="159027" y="121276"/>
                    <a:pt x="214582" y="43499"/>
                  </a:cubicBezTo>
                  <a:cubicBezTo>
                    <a:pt x="223224" y="31462"/>
                    <a:pt x="232483" y="19734"/>
                    <a:pt x="241742" y="8006"/>
                  </a:cubicBezTo>
                  <a:cubicBezTo>
                    <a:pt x="243594" y="5537"/>
                    <a:pt x="246063" y="3376"/>
                    <a:pt x="248532" y="1216"/>
                  </a:cubicBezTo>
                  <a:cubicBezTo>
                    <a:pt x="250692" y="-636"/>
                    <a:pt x="252853" y="-327"/>
                    <a:pt x="254705" y="1833"/>
                  </a:cubicBezTo>
                  <a:cubicBezTo>
                    <a:pt x="257482" y="5228"/>
                    <a:pt x="260569" y="8623"/>
                    <a:pt x="263038" y="12327"/>
                  </a:cubicBezTo>
                  <a:cubicBezTo>
                    <a:pt x="299148" y="63561"/>
                    <a:pt x="332790" y="116029"/>
                    <a:pt x="361802" y="171275"/>
                  </a:cubicBezTo>
                  <a:cubicBezTo>
                    <a:pt x="389579" y="224052"/>
                    <a:pt x="412727" y="278990"/>
                    <a:pt x="427850" y="337014"/>
                  </a:cubicBezTo>
                  <a:cubicBezTo>
                    <a:pt x="436801" y="371273"/>
                    <a:pt x="447603" y="404914"/>
                    <a:pt x="455319" y="439790"/>
                  </a:cubicBezTo>
                  <a:cubicBezTo>
                    <a:pt x="463652" y="478061"/>
                    <a:pt x="469516" y="516641"/>
                    <a:pt x="475072" y="555221"/>
                  </a:cubicBezTo>
                  <a:cubicBezTo>
                    <a:pt x="479084" y="582998"/>
                    <a:pt x="481245" y="611084"/>
                    <a:pt x="485566" y="639170"/>
                  </a:cubicBezTo>
                  <a:cubicBezTo>
                    <a:pt x="486800" y="648121"/>
                    <a:pt x="485874" y="657380"/>
                    <a:pt x="488343" y="666022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2"/>
            </p:custDataLst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26"/>
            </p:custDataLst>
          </p:nvPr>
        </p:nvSpPr>
        <p:spPr>
          <a:xfrm>
            <a:off x="1141810" y="3754350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2824" y="5341851"/>
            <a:ext cx="594412" cy="585267"/>
          </a:xfrm>
          <a:prstGeom prst="rect">
            <a:avLst/>
          </a:prstGeom>
        </p:spPr>
      </p:pic>
      <p:pic>
        <p:nvPicPr>
          <p:cNvPr id="179" name="图片 17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792" y="5341851"/>
            <a:ext cx="576122" cy="580694"/>
          </a:xfrm>
          <a:prstGeom prst="rect">
            <a:avLst/>
          </a:prstGeom>
        </p:spPr>
      </p:pic>
      <p:pic>
        <p:nvPicPr>
          <p:cNvPr id="92" name="图片 91" descr="C:\Users\Administrator.USER-20190207SV\Desktop\体育\action-backboard-ball-basketball-358042.jpgaction-backboard-ball-basketball-35804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0" y="857250"/>
            <a:ext cx="9144000" cy="3526155"/>
          </a:xfrm>
          <a:prstGeom prst="rect">
            <a:avLst/>
          </a:prstGeom>
        </p:spPr>
      </p:pic>
      <p:sp>
        <p:nvSpPr>
          <p:cNvPr id="93" name="任意多边形 2"/>
          <p:cNvSpPr/>
          <p:nvPr userDrawn="1">
            <p:custDataLst>
              <p:tags r:id="rId6"/>
            </p:custDataLst>
          </p:nvPr>
        </p:nvSpPr>
        <p:spPr>
          <a:xfrm flipH="1">
            <a:off x="0" y="849154"/>
            <a:ext cx="4888230" cy="3534251"/>
          </a:xfrm>
          <a:custGeom>
            <a:avLst/>
            <a:gdLst>
              <a:gd name="adj" fmla="val 81636"/>
              <a:gd name="maxAdj" fmla="*/ 100000 w ss"/>
              <a:gd name="a" fmla="pin 0 adj maxAdj"/>
              <a:gd name="x1" fmla="*/ ss a 200000"/>
              <a:gd name="x2" fmla="*/ ss a 100000"/>
              <a:gd name="x6" fmla="+- r 0 x1"/>
              <a:gd name="x5" fmla="+- r 0 x2"/>
              <a:gd name="x3" fmla="*/ x5 1 2"/>
              <a:gd name="x4" fmla="+- r 0 x3"/>
              <a:gd name="il" fmla="*/ wd2 a maxAdj"/>
              <a:gd name="q1" fmla="*/ 5 a maxAdj"/>
              <a:gd name="q2" fmla="+/ 1 q1 12"/>
              <a:gd name="il-1" fmla="*/ q2 w 1"/>
              <a:gd name="it" fmla="*/ q2 h 1"/>
              <a:gd name="ir" fmla="+- r 0 il-1"/>
              <a:gd name="ib" fmla="+- b 0 it"/>
              <a:gd name="q3" fmla="*/ h hc x2"/>
              <a:gd name="y1" fmla="pin 0 q3 h"/>
              <a:gd name="y2" fmla="+- b 0 y1"/>
            </a:gdLst>
            <a:ahLst/>
            <a:cxnLst>
              <a:cxn ang="3">
                <a:pos x="hc" y="y2"/>
              </a:cxn>
              <a:cxn ang="3">
                <a:pos x="x4" y="t"/>
              </a:cxn>
              <a:cxn ang="0">
                <a:pos x="x6" y="vc"/>
              </a:cxn>
              <a:cxn ang="cd4">
                <a:pos x="x3" y="b"/>
              </a:cxn>
              <a:cxn ang="cd4">
                <a:pos x="hc" y="y1"/>
              </a:cxn>
              <a:cxn ang="cd2">
                <a:pos x="x1" y="vc"/>
              </a:cxn>
            </a:cxnLst>
            <a:rect l="l" t="t" r="r" b="b"/>
            <a:pathLst>
              <a:path w="10264" h="7345">
                <a:moveTo>
                  <a:pt x="5996" y="0"/>
                </a:moveTo>
                <a:lnTo>
                  <a:pt x="10264" y="0"/>
                </a:lnTo>
                <a:lnTo>
                  <a:pt x="4268" y="7345"/>
                </a:lnTo>
                <a:lnTo>
                  <a:pt x="0" y="7345"/>
                </a:lnTo>
                <a:lnTo>
                  <a:pt x="5996" y="0"/>
                </a:lnTo>
                <a:close/>
              </a:path>
            </a:pathLst>
          </a:custGeom>
          <a:solidFill>
            <a:schemeClr val="accent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615439" y="4553698"/>
            <a:ext cx="6486434" cy="904625"/>
          </a:xfrm>
        </p:spPr>
        <p:txBody>
          <a:bodyPr lIns="91440" tIns="45720" rIns="91440" bIns="45720" anchor="t" anchorCtr="0">
            <a:normAutofit/>
          </a:bodyPr>
          <a:lstStyle>
            <a:lvl1pPr>
              <a:lnSpc>
                <a:spcPct val="150000"/>
              </a:lnSpc>
              <a:defRPr sz="1500" b="0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9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7921" y="913245"/>
            <a:ext cx="594412" cy="585267"/>
          </a:xfrm>
          <a:prstGeom prst="rect">
            <a:avLst/>
          </a:prstGeom>
        </p:spPr>
      </p:pic>
      <p:pic>
        <p:nvPicPr>
          <p:cNvPr id="93" name="图片 9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792" y="5341851"/>
            <a:ext cx="576122" cy="58069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7921" y="913245"/>
            <a:ext cx="594412" cy="585267"/>
          </a:xfrm>
          <a:prstGeom prst="rect">
            <a:avLst/>
          </a:prstGeom>
        </p:spPr>
      </p:pic>
      <p:pic>
        <p:nvPicPr>
          <p:cNvPr id="92" name="图片 9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792" y="5341851"/>
            <a:ext cx="576122" cy="580694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02448" y="1571631"/>
            <a:ext cx="8139178" cy="404168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Administrator.USER-20190207SV\Desktop\体育\pexels-photo-264258.jpegpexels-photo-26425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-476" y="827246"/>
            <a:ext cx="9144476" cy="366045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1" h="7686">
                <a:moveTo>
                  <a:pt x="0" y="0"/>
                </a:moveTo>
                <a:lnTo>
                  <a:pt x="19201" y="0"/>
                </a:lnTo>
                <a:lnTo>
                  <a:pt x="19201" y="7686"/>
                </a:lnTo>
                <a:lnTo>
                  <a:pt x="0" y="768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任意多边形 12"/>
          <p:cNvSpPr/>
          <p:nvPr userDrawn="1">
            <p:custDataLst>
              <p:tags r:id="rId4"/>
            </p:custDataLst>
          </p:nvPr>
        </p:nvSpPr>
        <p:spPr>
          <a:xfrm>
            <a:off x="0" y="3252788"/>
            <a:ext cx="9144000" cy="127349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2674">
                <a:moveTo>
                  <a:pt x="0" y="0"/>
                </a:moveTo>
                <a:lnTo>
                  <a:pt x="19200" y="0"/>
                </a:lnTo>
                <a:lnTo>
                  <a:pt x="19200" y="2674"/>
                </a:lnTo>
                <a:lnTo>
                  <a:pt x="0" y="267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-476" y="5754053"/>
            <a:ext cx="9144000" cy="2466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9807" y="5406338"/>
            <a:ext cx="7782218" cy="59441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7"/>
            </p:custDataLst>
          </p:nvPr>
        </p:nvSpPr>
        <p:spPr>
          <a:xfrm>
            <a:off x="2334370" y="3429001"/>
            <a:ext cx="4277705" cy="993399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66" name="文本占位符 265"/>
          <p:cNvSpPr>
            <a:spLocks noGrp="1"/>
          </p:cNvSpPr>
          <p:nvPr userDrawn="1">
            <p:ph type="body" sz="quarter" idx="13" hasCustomPrompt="1"/>
            <p:custDataLst>
              <p:tags r:id="rId11"/>
            </p:custDataLst>
          </p:nvPr>
        </p:nvSpPr>
        <p:spPr>
          <a:xfrm>
            <a:off x="2334370" y="4581774"/>
            <a:ext cx="4292306" cy="458509"/>
          </a:xfrm>
        </p:spPr>
        <p:txBody>
          <a:bodyPr lIns="90000" tIns="0" rIns="90000" bIns="46800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8446374" y="5311709"/>
            <a:ext cx="590629" cy="579255"/>
            <a:chOff x="11201307" y="85186"/>
            <a:chExt cx="787505" cy="772340"/>
          </a:xfrm>
        </p:grpSpPr>
        <p:sp>
          <p:nvSpPr>
            <p:cNvPr id="7" name="任意多边形: 形状 6"/>
            <p:cNvSpPr/>
            <p:nvPr>
              <p:custDataLst>
                <p:tags r:id="rId3"/>
              </p:custDataLst>
            </p:nvPr>
          </p:nvSpPr>
          <p:spPr>
            <a:xfrm>
              <a:off x="11201307" y="85186"/>
              <a:ext cx="787505" cy="772340"/>
            </a:xfrm>
            <a:custGeom>
              <a:avLst/>
              <a:gdLst>
                <a:gd name="connsiteX0" fmla="*/ 553772 w 2466191"/>
                <a:gd name="connsiteY0" fmla="*/ 2260478 h 2481282"/>
                <a:gd name="connsiteX1" fmla="*/ 537167 w 2466191"/>
                <a:gd name="connsiteY1" fmla="*/ 2248113 h 2481282"/>
                <a:gd name="connsiteX2" fmla="*/ 532574 w 2466191"/>
                <a:gd name="connsiteY2" fmla="*/ 2244580 h 2481282"/>
                <a:gd name="connsiteX3" fmla="*/ 527393 w 2466191"/>
                <a:gd name="connsiteY3" fmla="*/ 2240341 h 2481282"/>
                <a:gd name="connsiteX4" fmla="*/ 520563 w 2466191"/>
                <a:gd name="connsiteY4" fmla="*/ 2234806 h 2481282"/>
                <a:gd name="connsiteX5" fmla="*/ 515499 w 2466191"/>
                <a:gd name="connsiteY5" fmla="*/ 2229506 h 2481282"/>
                <a:gd name="connsiteX6" fmla="*/ 515617 w 2466191"/>
                <a:gd name="connsiteY6" fmla="*/ 2227151 h 2481282"/>
                <a:gd name="connsiteX7" fmla="*/ 513968 w 2466191"/>
                <a:gd name="connsiteY7" fmla="*/ 2227269 h 2481282"/>
                <a:gd name="connsiteX8" fmla="*/ 506196 w 2466191"/>
                <a:gd name="connsiteY8" fmla="*/ 2219615 h 2481282"/>
                <a:gd name="connsiteX9" fmla="*/ 506785 w 2466191"/>
                <a:gd name="connsiteY9" fmla="*/ 2218672 h 2481282"/>
                <a:gd name="connsiteX10" fmla="*/ 506196 w 2466191"/>
                <a:gd name="connsiteY10" fmla="*/ 2217848 h 2481282"/>
                <a:gd name="connsiteX11" fmla="*/ 478522 w 2466191"/>
                <a:gd name="connsiteY11" fmla="*/ 2209251 h 2481282"/>
                <a:gd name="connsiteX12" fmla="*/ 463919 w 2466191"/>
                <a:gd name="connsiteY12" fmla="*/ 2201008 h 2481282"/>
                <a:gd name="connsiteX13" fmla="*/ 464155 w 2466191"/>
                <a:gd name="connsiteY13" fmla="*/ 2199242 h 2481282"/>
                <a:gd name="connsiteX14" fmla="*/ 461682 w 2466191"/>
                <a:gd name="connsiteY14" fmla="*/ 2199595 h 2481282"/>
                <a:gd name="connsiteX15" fmla="*/ 440484 w 2466191"/>
                <a:gd name="connsiteY15" fmla="*/ 2186641 h 2481282"/>
                <a:gd name="connsiteX16" fmla="*/ 440720 w 2466191"/>
                <a:gd name="connsiteY16" fmla="*/ 2184992 h 2481282"/>
                <a:gd name="connsiteX17" fmla="*/ 438365 w 2466191"/>
                <a:gd name="connsiteY17" fmla="*/ 2185110 h 2481282"/>
                <a:gd name="connsiteX18" fmla="*/ 416932 w 2466191"/>
                <a:gd name="connsiteY18" fmla="*/ 2170508 h 2481282"/>
                <a:gd name="connsiteX19" fmla="*/ 416108 w 2466191"/>
                <a:gd name="connsiteY19" fmla="*/ 2168035 h 2481282"/>
                <a:gd name="connsiteX20" fmla="*/ 414459 w 2466191"/>
                <a:gd name="connsiteY20" fmla="*/ 2168859 h 2481282"/>
                <a:gd name="connsiteX21" fmla="*/ 407393 w 2466191"/>
                <a:gd name="connsiteY21" fmla="*/ 2163206 h 2481282"/>
                <a:gd name="connsiteX22" fmla="*/ 406687 w 2466191"/>
                <a:gd name="connsiteY22" fmla="*/ 2160969 h 2481282"/>
                <a:gd name="connsiteX23" fmla="*/ 405156 w 2466191"/>
                <a:gd name="connsiteY23" fmla="*/ 2161675 h 2481282"/>
                <a:gd name="connsiteX24" fmla="*/ 332261 w 2466191"/>
                <a:gd name="connsiteY24" fmla="*/ 2096788 h 2481282"/>
                <a:gd name="connsiteX25" fmla="*/ 254538 w 2466191"/>
                <a:gd name="connsiteY25" fmla="*/ 2008584 h 2481282"/>
                <a:gd name="connsiteX26" fmla="*/ 177050 w 2466191"/>
                <a:gd name="connsiteY26" fmla="*/ 1896239 h 2481282"/>
                <a:gd name="connsiteX27" fmla="*/ 90613 w 2466191"/>
                <a:gd name="connsiteY27" fmla="*/ 1729488 h 2481282"/>
                <a:gd name="connsiteX28" fmla="*/ 39857 w 2466191"/>
                <a:gd name="connsiteY28" fmla="*/ 1584169 h 2481282"/>
                <a:gd name="connsiteX29" fmla="*/ 22428 w 2466191"/>
                <a:gd name="connsiteY29" fmla="*/ 1468056 h 2481282"/>
                <a:gd name="connsiteX30" fmla="*/ 31967 w 2466191"/>
                <a:gd name="connsiteY30" fmla="*/ 1394926 h 2481282"/>
                <a:gd name="connsiteX31" fmla="*/ 29612 w 2466191"/>
                <a:gd name="connsiteY31" fmla="*/ 1377261 h 2481282"/>
                <a:gd name="connsiteX32" fmla="*/ 12183 w 2466191"/>
                <a:gd name="connsiteY32" fmla="*/ 1331452 h 2481282"/>
                <a:gd name="connsiteX33" fmla="*/ 54 w 2466191"/>
                <a:gd name="connsiteY33" fmla="*/ 1200382 h 2481282"/>
                <a:gd name="connsiteX34" fmla="*/ 5000 w 2466191"/>
                <a:gd name="connsiteY34" fmla="*/ 1085329 h 2481282"/>
                <a:gd name="connsiteX35" fmla="*/ 16776 w 2466191"/>
                <a:gd name="connsiteY35" fmla="*/ 997831 h 2481282"/>
                <a:gd name="connsiteX36" fmla="*/ 46687 w 2466191"/>
                <a:gd name="connsiteY36" fmla="*/ 868411 h 2481282"/>
                <a:gd name="connsiteX37" fmla="*/ 84489 w 2466191"/>
                <a:gd name="connsiteY37" fmla="*/ 758303 h 2481282"/>
                <a:gd name="connsiteX38" fmla="*/ 143017 w 2466191"/>
                <a:gd name="connsiteY38" fmla="*/ 632533 h 2481282"/>
                <a:gd name="connsiteX39" fmla="*/ 194244 w 2466191"/>
                <a:gd name="connsiteY39" fmla="*/ 548097 h 2481282"/>
                <a:gd name="connsiteX40" fmla="*/ 259013 w 2466191"/>
                <a:gd name="connsiteY40" fmla="*/ 464486 h 2481282"/>
                <a:gd name="connsiteX41" fmla="*/ 336854 w 2466191"/>
                <a:gd name="connsiteY41" fmla="*/ 389472 h 2481282"/>
                <a:gd name="connsiteX42" fmla="*/ 432712 w 2466191"/>
                <a:gd name="connsiteY42" fmla="*/ 330590 h 2481282"/>
                <a:gd name="connsiteX43" fmla="*/ 446726 w 2466191"/>
                <a:gd name="connsiteY43" fmla="*/ 324585 h 2481282"/>
                <a:gd name="connsiteX44" fmla="*/ 455440 w 2466191"/>
                <a:gd name="connsiteY44" fmla="*/ 315752 h 2481282"/>
                <a:gd name="connsiteX45" fmla="*/ 495715 w 2466191"/>
                <a:gd name="connsiteY45" fmla="*/ 261229 h 2481282"/>
                <a:gd name="connsiteX46" fmla="*/ 677540 w 2466191"/>
                <a:gd name="connsiteY46" fmla="*/ 144526 h 2481282"/>
                <a:gd name="connsiteX47" fmla="*/ 804605 w 2466191"/>
                <a:gd name="connsiteY47" fmla="*/ 86116 h 2481282"/>
                <a:gd name="connsiteX48" fmla="*/ 902466 w 2466191"/>
                <a:gd name="connsiteY48" fmla="*/ 52436 h 2481282"/>
                <a:gd name="connsiteX49" fmla="*/ 999148 w 2466191"/>
                <a:gd name="connsiteY49" fmla="*/ 27235 h 2481282"/>
                <a:gd name="connsiteX50" fmla="*/ 1096420 w 2466191"/>
                <a:gd name="connsiteY50" fmla="*/ 10513 h 2481282"/>
                <a:gd name="connsiteX51" fmla="*/ 1213593 w 2466191"/>
                <a:gd name="connsiteY51" fmla="*/ 856 h 2481282"/>
                <a:gd name="connsiteX52" fmla="*/ 1271297 w 2466191"/>
                <a:gd name="connsiteY52" fmla="*/ 738 h 2481282"/>
                <a:gd name="connsiteX53" fmla="*/ 1361503 w 2466191"/>
                <a:gd name="connsiteY53" fmla="*/ 7804 h 2481282"/>
                <a:gd name="connsiteX54" fmla="*/ 1475261 w 2466191"/>
                <a:gd name="connsiteY54" fmla="*/ 31357 h 2481282"/>
                <a:gd name="connsiteX55" fmla="*/ 1516124 w 2466191"/>
                <a:gd name="connsiteY55" fmla="*/ 36067 h 2481282"/>
                <a:gd name="connsiteX56" fmla="*/ 1547449 w 2466191"/>
                <a:gd name="connsiteY56" fmla="*/ 39836 h 2481282"/>
                <a:gd name="connsiteX57" fmla="*/ 1624466 w 2466191"/>
                <a:gd name="connsiteY57" fmla="*/ 65272 h 2481282"/>
                <a:gd name="connsiteX58" fmla="*/ 1703720 w 2466191"/>
                <a:gd name="connsiteY58" fmla="*/ 94830 h 2481282"/>
                <a:gd name="connsiteX59" fmla="*/ 1859990 w 2466191"/>
                <a:gd name="connsiteY59" fmla="*/ 168432 h 2481282"/>
                <a:gd name="connsiteX60" fmla="*/ 1962443 w 2466191"/>
                <a:gd name="connsiteY60" fmla="*/ 232848 h 2481282"/>
                <a:gd name="connsiteX61" fmla="*/ 2063601 w 2466191"/>
                <a:gd name="connsiteY61" fmla="*/ 316930 h 2481282"/>
                <a:gd name="connsiteX62" fmla="*/ 2118478 w 2466191"/>
                <a:gd name="connsiteY62" fmla="*/ 381228 h 2481282"/>
                <a:gd name="connsiteX63" fmla="*/ 2132139 w 2466191"/>
                <a:gd name="connsiteY63" fmla="*/ 401719 h 2481282"/>
                <a:gd name="connsiteX64" fmla="*/ 2149214 w 2466191"/>
                <a:gd name="connsiteY64" fmla="*/ 423152 h 2481282"/>
                <a:gd name="connsiteX65" fmla="*/ 2183719 w 2466191"/>
                <a:gd name="connsiteY65" fmla="*/ 458363 h 2481282"/>
                <a:gd name="connsiteX66" fmla="*/ 2194199 w 2466191"/>
                <a:gd name="connsiteY66" fmla="*/ 470963 h 2481282"/>
                <a:gd name="connsiteX67" fmla="*/ 2197732 w 2466191"/>
                <a:gd name="connsiteY67" fmla="*/ 475438 h 2481282"/>
                <a:gd name="connsiteX68" fmla="*/ 2217516 w 2466191"/>
                <a:gd name="connsiteY68" fmla="*/ 498990 h 2481282"/>
                <a:gd name="connsiteX69" fmla="*/ 2217399 w 2466191"/>
                <a:gd name="connsiteY69" fmla="*/ 501463 h 2481282"/>
                <a:gd name="connsiteX70" fmla="*/ 2219047 w 2466191"/>
                <a:gd name="connsiteY70" fmla="*/ 501346 h 2481282"/>
                <a:gd name="connsiteX71" fmla="*/ 2224464 w 2466191"/>
                <a:gd name="connsiteY71" fmla="*/ 508411 h 2481282"/>
                <a:gd name="connsiteX72" fmla="*/ 2224464 w 2466191"/>
                <a:gd name="connsiteY72" fmla="*/ 511002 h 2481282"/>
                <a:gd name="connsiteX73" fmla="*/ 2226231 w 2466191"/>
                <a:gd name="connsiteY73" fmla="*/ 510767 h 2481282"/>
                <a:gd name="connsiteX74" fmla="*/ 2233768 w 2466191"/>
                <a:gd name="connsiteY74" fmla="*/ 520188 h 2481282"/>
                <a:gd name="connsiteX75" fmla="*/ 2233650 w 2466191"/>
                <a:gd name="connsiteY75" fmla="*/ 522778 h 2481282"/>
                <a:gd name="connsiteX76" fmla="*/ 2235416 w 2466191"/>
                <a:gd name="connsiteY76" fmla="*/ 522661 h 2481282"/>
                <a:gd name="connsiteX77" fmla="*/ 2238714 w 2466191"/>
                <a:gd name="connsiteY77" fmla="*/ 527253 h 2481282"/>
                <a:gd name="connsiteX78" fmla="*/ 2238596 w 2466191"/>
                <a:gd name="connsiteY78" fmla="*/ 529844 h 2481282"/>
                <a:gd name="connsiteX79" fmla="*/ 2240362 w 2466191"/>
                <a:gd name="connsiteY79" fmla="*/ 529609 h 2481282"/>
                <a:gd name="connsiteX80" fmla="*/ 2245544 w 2466191"/>
                <a:gd name="connsiteY80" fmla="*/ 536439 h 2481282"/>
                <a:gd name="connsiteX81" fmla="*/ 2245426 w 2466191"/>
                <a:gd name="connsiteY81" fmla="*/ 539147 h 2481282"/>
                <a:gd name="connsiteX82" fmla="*/ 2247310 w 2466191"/>
                <a:gd name="connsiteY82" fmla="*/ 539147 h 2481282"/>
                <a:gd name="connsiteX83" fmla="*/ 2250372 w 2466191"/>
                <a:gd name="connsiteY83" fmla="*/ 543622 h 2481282"/>
                <a:gd name="connsiteX84" fmla="*/ 2249665 w 2466191"/>
                <a:gd name="connsiteY84" fmla="*/ 545389 h 2481282"/>
                <a:gd name="connsiteX85" fmla="*/ 2252256 w 2466191"/>
                <a:gd name="connsiteY85" fmla="*/ 546095 h 2481282"/>
                <a:gd name="connsiteX86" fmla="*/ 2266741 w 2466191"/>
                <a:gd name="connsiteY86" fmla="*/ 567175 h 2481282"/>
                <a:gd name="connsiteX87" fmla="*/ 2266505 w 2466191"/>
                <a:gd name="connsiteY87" fmla="*/ 569883 h 2481282"/>
                <a:gd name="connsiteX88" fmla="*/ 2268390 w 2466191"/>
                <a:gd name="connsiteY88" fmla="*/ 569766 h 2481282"/>
                <a:gd name="connsiteX89" fmla="*/ 2271451 w 2466191"/>
                <a:gd name="connsiteY89" fmla="*/ 574241 h 2481282"/>
                <a:gd name="connsiteX90" fmla="*/ 2271451 w 2466191"/>
                <a:gd name="connsiteY90" fmla="*/ 576831 h 2481282"/>
                <a:gd name="connsiteX91" fmla="*/ 2273336 w 2466191"/>
                <a:gd name="connsiteY91" fmla="*/ 576596 h 2481282"/>
                <a:gd name="connsiteX92" fmla="*/ 2283463 w 2466191"/>
                <a:gd name="connsiteY92" fmla="*/ 593083 h 2481282"/>
                <a:gd name="connsiteX93" fmla="*/ 2283228 w 2466191"/>
                <a:gd name="connsiteY93" fmla="*/ 595556 h 2481282"/>
                <a:gd name="connsiteX94" fmla="*/ 2284994 w 2466191"/>
                <a:gd name="connsiteY94" fmla="*/ 595438 h 2481282"/>
                <a:gd name="connsiteX95" fmla="*/ 2288292 w 2466191"/>
                <a:gd name="connsiteY95" fmla="*/ 600502 h 2481282"/>
                <a:gd name="connsiteX96" fmla="*/ 2292178 w 2466191"/>
                <a:gd name="connsiteY96" fmla="*/ 606861 h 2481282"/>
                <a:gd name="connsiteX97" fmla="*/ 2295475 w 2466191"/>
                <a:gd name="connsiteY97" fmla="*/ 611924 h 2481282"/>
                <a:gd name="connsiteX98" fmla="*/ 2295004 w 2466191"/>
                <a:gd name="connsiteY98" fmla="*/ 614162 h 2481282"/>
                <a:gd name="connsiteX99" fmla="*/ 2296653 w 2466191"/>
                <a:gd name="connsiteY99" fmla="*/ 614162 h 2481282"/>
                <a:gd name="connsiteX100" fmla="*/ 2300185 w 2466191"/>
                <a:gd name="connsiteY100" fmla="*/ 619344 h 2481282"/>
                <a:gd name="connsiteX101" fmla="*/ 2306191 w 2466191"/>
                <a:gd name="connsiteY101" fmla="*/ 630295 h 2481282"/>
                <a:gd name="connsiteX102" fmla="*/ 2309489 w 2466191"/>
                <a:gd name="connsiteY102" fmla="*/ 635712 h 2481282"/>
                <a:gd name="connsiteX103" fmla="*/ 2313257 w 2466191"/>
                <a:gd name="connsiteY103" fmla="*/ 642189 h 2481282"/>
                <a:gd name="connsiteX104" fmla="*/ 2326446 w 2466191"/>
                <a:gd name="connsiteY104" fmla="*/ 665860 h 2481282"/>
                <a:gd name="connsiteX105" fmla="*/ 2325858 w 2466191"/>
                <a:gd name="connsiteY105" fmla="*/ 668333 h 2481282"/>
                <a:gd name="connsiteX106" fmla="*/ 2327624 w 2466191"/>
                <a:gd name="connsiteY106" fmla="*/ 668215 h 2481282"/>
                <a:gd name="connsiteX107" fmla="*/ 2335514 w 2466191"/>
                <a:gd name="connsiteY107" fmla="*/ 682935 h 2481282"/>
                <a:gd name="connsiteX108" fmla="*/ 2350588 w 2466191"/>
                <a:gd name="connsiteY108" fmla="*/ 712964 h 2481282"/>
                <a:gd name="connsiteX109" fmla="*/ 2354709 w 2466191"/>
                <a:gd name="connsiteY109" fmla="*/ 722385 h 2481282"/>
                <a:gd name="connsiteX110" fmla="*/ 2354003 w 2466191"/>
                <a:gd name="connsiteY110" fmla="*/ 724858 h 2481282"/>
                <a:gd name="connsiteX111" fmla="*/ 2355769 w 2466191"/>
                <a:gd name="connsiteY111" fmla="*/ 724741 h 2481282"/>
                <a:gd name="connsiteX112" fmla="*/ 2359538 w 2466191"/>
                <a:gd name="connsiteY112" fmla="*/ 732513 h 2481282"/>
                <a:gd name="connsiteX113" fmla="*/ 2362128 w 2466191"/>
                <a:gd name="connsiteY113" fmla="*/ 738872 h 2481282"/>
                <a:gd name="connsiteX114" fmla="*/ 2368488 w 2466191"/>
                <a:gd name="connsiteY114" fmla="*/ 753475 h 2481282"/>
                <a:gd name="connsiteX115" fmla="*/ 2368016 w 2466191"/>
                <a:gd name="connsiteY115" fmla="*/ 755594 h 2481282"/>
                <a:gd name="connsiteX116" fmla="*/ 2369547 w 2466191"/>
                <a:gd name="connsiteY116" fmla="*/ 755359 h 2481282"/>
                <a:gd name="connsiteX117" fmla="*/ 2373198 w 2466191"/>
                <a:gd name="connsiteY117" fmla="*/ 764898 h 2481282"/>
                <a:gd name="connsiteX118" fmla="*/ 2372491 w 2466191"/>
                <a:gd name="connsiteY118" fmla="*/ 767135 h 2481282"/>
                <a:gd name="connsiteX119" fmla="*/ 2374022 w 2466191"/>
                <a:gd name="connsiteY119" fmla="*/ 767371 h 2481282"/>
                <a:gd name="connsiteX120" fmla="*/ 2380735 w 2466191"/>
                <a:gd name="connsiteY120" fmla="*/ 783857 h 2481282"/>
                <a:gd name="connsiteX121" fmla="*/ 2380146 w 2466191"/>
                <a:gd name="connsiteY121" fmla="*/ 787861 h 2481282"/>
                <a:gd name="connsiteX122" fmla="*/ 2397457 w 2466191"/>
                <a:gd name="connsiteY122" fmla="*/ 842150 h 2481282"/>
                <a:gd name="connsiteX123" fmla="*/ 2399812 w 2466191"/>
                <a:gd name="connsiteY123" fmla="*/ 844505 h 2481282"/>
                <a:gd name="connsiteX124" fmla="*/ 2401696 w 2466191"/>
                <a:gd name="connsiteY124" fmla="*/ 853455 h 2481282"/>
                <a:gd name="connsiteX125" fmla="*/ 2407231 w 2466191"/>
                <a:gd name="connsiteY125" fmla="*/ 877832 h 2481282"/>
                <a:gd name="connsiteX126" fmla="*/ 2407467 w 2466191"/>
                <a:gd name="connsiteY126" fmla="*/ 913985 h 2481282"/>
                <a:gd name="connsiteX127" fmla="*/ 2405700 w 2466191"/>
                <a:gd name="connsiteY127" fmla="*/ 915516 h 2481282"/>
                <a:gd name="connsiteX128" fmla="*/ 2407231 w 2466191"/>
                <a:gd name="connsiteY128" fmla="*/ 915869 h 2481282"/>
                <a:gd name="connsiteX129" fmla="*/ 2414768 w 2466191"/>
                <a:gd name="connsiteY129" fmla="*/ 930825 h 2481282"/>
                <a:gd name="connsiteX130" fmla="*/ 2416299 w 2466191"/>
                <a:gd name="connsiteY130" fmla="*/ 938126 h 2481282"/>
                <a:gd name="connsiteX131" fmla="*/ 2429959 w 2466191"/>
                <a:gd name="connsiteY131" fmla="*/ 969215 h 2481282"/>
                <a:gd name="connsiteX132" fmla="*/ 2455043 w 2466191"/>
                <a:gd name="connsiteY132" fmla="*/ 1069313 h 2481282"/>
                <a:gd name="connsiteX133" fmla="*/ 2464935 w 2466191"/>
                <a:gd name="connsiteY133" fmla="*/ 1167409 h 2481282"/>
                <a:gd name="connsiteX134" fmla="*/ 2460695 w 2466191"/>
                <a:gd name="connsiteY134" fmla="*/ 1337693 h 2481282"/>
                <a:gd name="connsiteX135" fmla="*/ 2452805 w 2466191"/>
                <a:gd name="connsiteY135" fmla="*/ 1407762 h 2481282"/>
                <a:gd name="connsiteX136" fmla="*/ 2436201 w 2466191"/>
                <a:gd name="connsiteY136" fmla="*/ 1495495 h 2481282"/>
                <a:gd name="connsiteX137" fmla="*/ 2386858 w 2466191"/>
                <a:gd name="connsiteY137" fmla="*/ 1659537 h 2481282"/>
                <a:gd name="connsiteX138" fmla="*/ 2374258 w 2466191"/>
                <a:gd name="connsiteY138" fmla="*/ 1689920 h 2481282"/>
                <a:gd name="connsiteX139" fmla="*/ 2351530 w 2466191"/>
                <a:gd name="connsiteY139" fmla="*/ 1757869 h 2481282"/>
                <a:gd name="connsiteX140" fmla="*/ 2296770 w 2466191"/>
                <a:gd name="connsiteY140" fmla="*/ 1878811 h 2481282"/>
                <a:gd name="connsiteX141" fmla="*/ 2206800 w 2466191"/>
                <a:gd name="connsiteY141" fmla="*/ 2019183 h 2481282"/>
                <a:gd name="connsiteX142" fmla="*/ 2124013 w 2466191"/>
                <a:gd name="connsiteY142" fmla="*/ 2116926 h 2481282"/>
                <a:gd name="connsiteX143" fmla="*/ 2056300 w 2466191"/>
                <a:gd name="connsiteY143" fmla="*/ 2182284 h 2481282"/>
                <a:gd name="connsiteX144" fmla="*/ 2034043 w 2466191"/>
                <a:gd name="connsiteY144" fmla="*/ 2201361 h 2481282"/>
                <a:gd name="connsiteX145" fmla="*/ 1939009 w 2466191"/>
                <a:gd name="connsiteY145" fmla="*/ 2272372 h 2481282"/>
                <a:gd name="connsiteX146" fmla="*/ 1871060 w 2466191"/>
                <a:gd name="connsiteY146" fmla="*/ 2314413 h 2481282"/>
                <a:gd name="connsiteX147" fmla="*/ 1784740 w 2466191"/>
                <a:gd name="connsiteY147" fmla="*/ 2356808 h 2481282"/>
                <a:gd name="connsiteX148" fmla="*/ 1680638 w 2466191"/>
                <a:gd name="connsiteY148" fmla="*/ 2393078 h 2481282"/>
                <a:gd name="connsiteX149" fmla="*/ 1615163 w 2466191"/>
                <a:gd name="connsiteY149" fmla="*/ 2406739 h 2481282"/>
                <a:gd name="connsiteX150" fmla="*/ 1578303 w 2466191"/>
                <a:gd name="connsiteY150" fmla="*/ 2404854 h 2481282"/>
                <a:gd name="connsiteX151" fmla="*/ 1567116 w 2466191"/>
                <a:gd name="connsiteY151" fmla="*/ 2402381 h 2481282"/>
                <a:gd name="connsiteX152" fmla="*/ 1558401 w 2466191"/>
                <a:gd name="connsiteY152" fmla="*/ 2400733 h 2481282"/>
                <a:gd name="connsiteX153" fmla="*/ 1556870 w 2466191"/>
                <a:gd name="connsiteY153" fmla="*/ 2401675 h 2481282"/>
                <a:gd name="connsiteX154" fmla="*/ 1551335 w 2466191"/>
                <a:gd name="connsiteY154" fmla="*/ 2404854 h 2481282"/>
                <a:gd name="connsiteX155" fmla="*/ 1549569 w 2466191"/>
                <a:gd name="connsiteY155" fmla="*/ 2405679 h 2481282"/>
                <a:gd name="connsiteX156" fmla="*/ 1529667 w 2466191"/>
                <a:gd name="connsiteY156" fmla="*/ 2416866 h 2481282"/>
                <a:gd name="connsiteX157" fmla="*/ 1519304 w 2466191"/>
                <a:gd name="connsiteY157" fmla="*/ 2422283 h 2481282"/>
                <a:gd name="connsiteX158" fmla="*/ 1495398 w 2466191"/>
                <a:gd name="connsiteY158" fmla="*/ 2434059 h 2481282"/>
                <a:gd name="connsiteX159" fmla="*/ 1490335 w 2466191"/>
                <a:gd name="connsiteY159" fmla="*/ 2434531 h 2481282"/>
                <a:gd name="connsiteX160" fmla="*/ 1446292 w 2466191"/>
                <a:gd name="connsiteY160" fmla="*/ 2450899 h 2481282"/>
                <a:gd name="connsiteX161" fmla="*/ 1373279 w 2466191"/>
                <a:gd name="connsiteY161" fmla="*/ 2468328 h 2481282"/>
                <a:gd name="connsiteX162" fmla="*/ 1363858 w 2466191"/>
                <a:gd name="connsiteY162" fmla="*/ 2472568 h 2481282"/>
                <a:gd name="connsiteX163" fmla="*/ 1353024 w 2466191"/>
                <a:gd name="connsiteY163" fmla="*/ 2474334 h 2481282"/>
                <a:gd name="connsiteX164" fmla="*/ 1325703 w 2466191"/>
                <a:gd name="connsiteY164" fmla="*/ 2476925 h 2481282"/>
                <a:gd name="connsiteX165" fmla="*/ 1326174 w 2466191"/>
                <a:gd name="connsiteY165" fmla="*/ 2477985 h 2481282"/>
                <a:gd name="connsiteX166" fmla="*/ 1317931 w 2466191"/>
                <a:gd name="connsiteY166" fmla="*/ 2479162 h 2481282"/>
                <a:gd name="connsiteX167" fmla="*/ 1297911 w 2466191"/>
                <a:gd name="connsiteY167" fmla="*/ 2480105 h 2481282"/>
                <a:gd name="connsiteX168" fmla="*/ 1273652 w 2466191"/>
                <a:gd name="connsiteY168" fmla="*/ 2481164 h 2481282"/>
                <a:gd name="connsiteX169" fmla="*/ 1269648 w 2466191"/>
                <a:gd name="connsiteY169" fmla="*/ 2479634 h 2481282"/>
                <a:gd name="connsiteX170" fmla="*/ 1210532 w 2466191"/>
                <a:gd name="connsiteY170" fmla="*/ 2479751 h 2481282"/>
                <a:gd name="connsiteX171" fmla="*/ 1205350 w 2466191"/>
                <a:gd name="connsiteY171" fmla="*/ 2481282 h 2481282"/>
                <a:gd name="connsiteX172" fmla="*/ 1178618 w 2466191"/>
                <a:gd name="connsiteY172" fmla="*/ 2480222 h 2481282"/>
                <a:gd name="connsiteX173" fmla="*/ 1174379 w 2466191"/>
                <a:gd name="connsiteY173" fmla="*/ 2477867 h 2481282"/>
                <a:gd name="connsiteX174" fmla="*/ 1143996 w 2466191"/>
                <a:gd name="connsiteY174" fmla="*/ 2475394 h 2481282"/>
                <a:gd name="connsiteX175" fmla="*/ 1114555 w 2466191"/>
                <a:gd name="connsiteY175" fmla="*/ 2474099 h 2481282"/>
                <a:gd name="connsiteX176" fmla="*/ 1103132 w 2466191"/>
                <a:gd name="connsiteY176" fmla="*/ 2472803 h 2481282"/>
                <a:gd name="connsiteX177" fmla="*/ 1102426 w 2466191"/>
                <a:gd name="connsiteY177" fmla="*/ 2470919 h 2481282"/>
                <a:gd name="connsiteX178" fmla="*/ 1099835 w 2466191"/>
                <a:gd name="connsiteY178" fmla="*/ 2472215 h 2481282"/>
                <a:gd name="connsiteX179" fmla="*/ 1091238 w 2466191"/>
                <a:gd name="connsiteY179" fmla="*/ 2470566 h 2481282"/>
                <a:gd name="connsiteX180" fmla="*/ 1092181 w 2466191"/>
                <a:gd name="connsiteY180" fmla="*/ 2469859 h 2481282"/>
                <a:gd name="connsiteX181" fmla="*/ 1091709 w 2466191"/>
                <a:gd name="connsiteY181" fmla="*/ 2468917 h 2481282"/>
                <a:gd name="connsiteX182" fmla="*/ 1085939 w 2466191"/>
                <a:gd name="connsiteY182" fmla="*/ 2469506 h 2481282"/>
                <a:gd name="connsiteX183" fmla="*/ 1075458 w 2466191"/>
                <a:gd name="connsiteY183" fmla="*/ 2467975 h 2481282"/>
                <a:gd name="connsiteX184" fmla="*/ 1075341 w 2466191"/>
                <a:gd name="connsiteY184" fmla="*/ 2466562 h 2481282"/>
                <a:gd name="connsiteX185" fmla="*/ 1073692 w 2466191"/>
                <a:gd name="connsiteY185" fmla="*/ 2467622 h 2481282"/>
                <a:gd name="connsiteX186" fmla="*/ 1063682 w 2466191"/>
                <a:gd name="connsiteY186" fmla="*/ 2465738 h 2481282"/>
                <a:gd name="connsiteX187" fmla="*/ 1063682 w 2466191"/>
                <a:gd name="connsiteY187" fmla="*/ 2464207 h 2481282"/>
                <a:gd name="connsiteX188" fmla="*/ 1061916 w 2466191"/>
                <a:gd name="connsiteY188" fmla="*/ 2465149 h 2481282"/>
                <a:gd name="connsiteX189" fmla="*/ 1049668 w 2466191"/>
                <a:gd name="connsiteY189" fmla="*/ 2463147 h 2481282"/>
                <a:gd name="connsiteX190" fmla="*/ 1049551 w 2466191"/>
                <a:gd name="connsiteY190" fmla="*/ 2461734 h 2481282"/>
                <a:gd name="connsiteX191" fmla="*/ 1047902 w 2466191"/>
                <a:gd name="connsiteY191" fmla="*/ 2462794 h 2481282"/>
                <a:gd name="connsiteX192" fmla="*/ 1014340 w 2466191"/>
                <a:gd name="connsiteY192" fmla="*/ 2456081 h 2481282"/>
                <a:gd name="connsiteX193" fmla="*/ 1014340 w 2466191"/>
                <a:gd name="connsiteY193" fmla="*/ 2454668 h 2481282"/>
                <a:gd name="connsiteX194" fmla="*/ 1012455 w 2466191"/>
                <a:gd name="connsiteY194" fmla="*/ 2455492 h 2481282"/>
                <a:gd name="connsiteX195" fmla="*/ 1004919 w 2466191"/>
                <a:gd name="connsiteY195" fmla="*/ 2453961 h 2481282"/>
                <a:gd name="connsiteX196" fmla="*/ 1004919 w 2466191"/>
                <a:gd name="connsiteY196" fmla="*/ 2452548 h 2481282"/>
                <a:gd name="connsiteX197" fmla="*/ 1003152 w 2466191"/>
                <a:gd name="connsiteY197" fmla="*/ 2453608 h 2481282"/>
                <a:gd name="connsiteX198" fmla="*/ 992554 w 2466191"/>
                <a:gd name="connsiteY198" fmla="*/ 2451606 h 2481282"/>
                <a:gd name="connsiteX199" fmla="*/ 993025 w 2466191"/>
                <a:gd name="connsiteY199" fmla="*/ 2450546 h 2481282"/>
                <a:gd name="connsiteX200" fmla="*/ 992318 w 2466191"/>
                <a:gd name="connsiteY200" fmla="*/ 2449840 h 2481282"/>
                <a:gd name="connsiteX201" fmla="*/ 947686 w 2466191"/>
                <a:gd name="connsiteY201" fmla="*/ 2438063 h 2481282"/>
                <a:gd name="connsiteX202" fmla="*/ 946038 w 2466191"/>
                <a:gd name="connsiteY202" fmla="*/ 2439359 h 2481282"/>
                <a:gd name="connsiteX203" fmla="*/ 938736 w 2466191"/>
                <a:gd name="connsiteY203" fmla="*/ 2437710 h 2481282"/>
                <a:gd name="connsiteX204" fmla="*/ 920248 w 2466191"/>
                <a:gd name="connsiteY204" fmla="*/ 2432057 h 2481282"/>
                <a:gd name="connsiteX205" fmla="*/ 908118 w 2466191"/>
                <a:gd name="connsiteY205" fmla="*/ 2427936 h 2481282"/>
                <a:gd name="connsiteX206" fmla="*/ 904585 w 2466191"/>
                <a:gd name="connsiteY206" fmla="*/ 2425110 h 2481282"/>
                <a:gd name="connsiteX207" fmla="*/ 863722 w 2466191"/>
                <a:gd name="connsiteY207" fmla="*/ 2411802 h 2481282"/>
                <a:gd name="connsiteX208" fmla="*/ 835577 w 2466191"/>
                <a:gd name="connsiteY208" fmla="*/ 2403677 h 2481282"/>
                <a:gd name="connsiteX209" fmla="*/ 825685 w 2466191"/>
                <a:gd name="connsiteY209" fmla="*/ 2399555 h 2481282"/>
                <a:gd name="connsiteX210" fmla="*/ 804605 w 2466191"/>
                <a:gd name="connsiteY210" fmla="*/ 2392018 h 2481282"/>
                <a:gd name="connsiteX211" fmla="*/ 794949 w 2466191"/>
                <a:gd name="connsiteY211" fmla="*/ 2388250 h 2481282"/>
                <a:gd name="connsiteX212" fmla="*/ 771396 w 2466191"/>
                <a:gd name="connsiteY212" fmla="*/ 2378240 h 2481282"/>
                <a:gd name="connsiteX213" fmla="*/ 762329 w 2466191"/>
                <a:gd name="connsiteY213" fmla="*/ 2374236 h 2481282"/>
                <a:gd name="connsiteX214" fmla="*/ 748197 w 2466191"/>
                <a:gd name="connsiteY214" fmla="*/ 2368584 h 2481282"/>
                <a:gd name="connsiteX215" fmla="*/ 740896 w 2466191"/>
                <a:gd name="connsiteY215" fmla="*/ 2364815 h 2481282"/>
                <a:gd name="connsiteX216" fmla="*/ 740896 w 2466191"/>
                <a:gd name="connsiteY216" fmla="*/ 2363049 h 2481282"/>
                <a:gd name="connsiteX217" fmla="*/ 738423 w 2466191"/>
                <a:gd name="connsiteY217" fmla="*/ 2363638 h 2481282"/>
                <a:gd name="connsiteX218" fmla="*/ 719699 w 2466191"/>
                <a:gd name="connsiteY218" fmla="*/ 2354805 h 2481282"/>
                <a:gd name="connsiteX219" fmla="*/ 708158 w 2466191"/>
                <a:gd name="connsiteY219" fmla="*/ 2349506 h 2481282"/>
                <a:gd name="connsiteX220" fmla="*/ 700621 w 2466191"/>
                <a:gd name="connsiteY220" fmla="*/ 2345973 h 2481282"/>
                <a:gd name="connsiteX221" fmla="*/ 694026 w 2466191"/>
                <a:gd name="connsiteY221" fmla="*/ 2342440 h 2481282"/>
                <a:gd name="connsiteX222" fmla="*/ 686490 w 2466191"/>
                <a:gd name="connsiteY222" fmla="*/ 2338554 h 2481282"/>
                <a:gd name="connsiteX223" fmla="*/ 656460 w 2466191"/>
                <a:gd name="connsiteY223" fmla="*/ 2323245 h 2481282"/>
                <a:gd name="connsiteX224" fmla="*/ 646333 w 2466191"/>
                <a:gd name="connsiteY224" fmla="*/ 2317710 h 2481282"/>
                <a:gd name="connsiteX225" fmla="*/ 639738 w 2466191"/>
                <a:gd name="connsiteY225" fmla="*/ 2314178 h 2481282"/>
                <a:gd name="connsiteX226" fmla="*/ 629964 w 2466191"/>
                <a:gd name="connsiteY226" fmla="*/ 2308525 h 2481282"/>
                <a:gd name="connsiteX227" fmla="*/ 630082 w 2466191"/>
                <a:gd name="connsiteY227" fmla="*/ 2306759 h 2481282"/>
                <a:gd name="connsiteX228" fmla="*/ 627609 w 2466191"/>
                <a:gd name="connsiteY228" fmla="*/ 2307347 h 2481282"/>
                <a:gd name="connsiteX229" fmla="*/ 620661 w 2466191"/>
                <a:gd name="connsiteY229" fmla="*/ 2303579 h 2481282"/>
                <a:gd name="connsiteX230" fmla="*/ 620896 w 2466191"/>
                <a:gd name="connsiteY230" fmla="*/ 2301930 h 2481282"/>
                <a:gd name="connsiteX231" fmla="*/ 618423 w 2466191"/>
                <a:gd name="connsiteY231" fmla="*/ 2302166 h 2481282"/>
                <a:gd name="connsiteX232" fmla="*/ 608884 w 2466191"/>
                <a:gd name="connsiteY232" fmla="*/ 2296631 h 2481282"/>
                <a:gd name="connsiteX233" fmla="*/ 609120 w 2466191"/>
                <a:gd name="connsiteY233" fmla="*/ 2294982 h 2481282"/>
                <a:gd name="connsiteX234" fmla="*/ 606765 w 2466191"/>
                <a:gd name="connsiteY234" fmla="*/ 2295100 h 2481282"/>
                <a:gd name="connsiteX235" fmla="*/ 590042 w 2466191"/>
                <a:gd name="connsiteY235" fmla="*/ 2284855 h 2481282"/>
                <a:gd name="connsiteX236" fmla="*/ 590160 w 2466191"/>
                <a:gd name="connsiteY236" fmla="*/ 2283206 h 2481282"/>
                <a:gd name="connsiteX237" fmla="*/ 587805 w 2466191"/>
                <a:gd name="connsiteY237" fmla="*/ 2283559 h 2481282"/>
                <a:gd name="connsiteX238" fmla="*/ 583094 w 2466191"/>
                <a:gd name="connsiteY238" fmla="*/ 2280262 h 2481282"/>
                <a:gd name="connsiteX239" fmla="*/ 583212 w 2466191"/>
                <a:gd name="connsiteY239" fmla="*/ 2278496 h 2481282"/>
                <a:gd name="connsiteX240" fmla="*/ 580739 w 2466191"/>
                <a:gd name="connsiteY240" fmla="*/ 2278849 h 2481282"/>
                <a:gd name="connsiteX241" fmla="*/ 575911 w 2466191"/>
                <a:gd name="connsiteY241" fmla="*/ 2275669 h 2481282"/>
                <a:gd name="connsiteX242" fmla="*/ 576264 w 2466191"/>
                <a:gd name="connsiteY242" fmla="*/ 2273903 h 2481282"/>
                <a:gd name="connsiteX243" fmla="*/ 573791 w 2466191"/>
                <a:gd name="connsiteY243" fmla="*/ 2274021 h 2481282"/>
                <a:gd name="connsiteX244" fmla="*/ 568845 w 2466191"/>
                <a:gd name="connsiteY244" fmla="*/ 2270605 h 2481282"/>
                <a:gd name="connsiteX245" fmla="*/ 569199 w 2466191"/>
                <a:gd name="connsiteY245" fmla="*/ 2268957 h 2481282"/>
                <a:gd name="connsiteX246" fmla="*/ 566961 w 2466191"/>
                <a:gd name="connsiteY246" fmla="*/ 2269192 h 2481282"/>
                <a:gd name="connsiteX247" fmla="*/ 554831 w 2466191"/>
                <a:gd name="connsiteY247" fmla="*/ 2261067 h 2481282"/>
                <a:gd name="connsiteX248" fmla="*/ 554949 w 2466191"/>
                <a:gd name="connsiteY248" fmla="*/ 2259418 h 2481282"/>
                <a:gd name="connsiteX249" fmla="*/ 553772 w 2466191"/>
                <a:gd name="connsiteY249" fmla="*/ 2260478 h 2481282"/>
                <a:gd name="connsiteX250" fmla="*/ 94852 w 2466191"/>
                <a:gd name="connsiteY250" fmla="*/ 1462403 h 2481282"/>
                <a:gd name="connsiteX251" fmla="*/ 96148 w 2466191"/>
                <a:gd name="connsiteY251" fmla="*/ 1494906 h 2481282"/>
                <a:gd name="connsiteX252" fmla="*/ 101565 w 2466191"/>
                <a:gd name="connsiteY252" fmla="*/ 1526113 h 2481282"/>
                <a:gd name="connsiteX253" fmla="*/ 107924 w 2466191"/>
                <a:gd name="connsiteY253" fmla="*/ 1559439 h 2481282"/>
                <a:gd name="connsiteX254" fmla="*/ 128061 w 2466191"/>
                <a:gd name="connsiteY254" fmla="*/ 1626446 h 2481282"/>
                <a:gd name="connsiteX255" fmla="*/ 142664 w 2466191"/>
                <a:gd name="connsiteY255" fmla="*/ 1666014 h 2481282"/>
                <a:gd name="connsiteX256" fmla="*/ 182114 w 2466191"/>
                <a:gd name="connsiteY256" fmla="*/ 1756338 h 2481282"/>
                <a:gd name="connsiteX257" fmla="*/ 250181 w 2466191"/>
                <a:gd name="connsiteY257" fmla="*/ 1876926 h 2481282"/>
                <a:gd name="connsiteX258" fmla="*/ 289749 w 2466191"/>
                <a:gd name="connsiteY258" fmla="*/ 1935219 h 2481282"/>
                <a:gd name="connsiteX259" fmla="*/ 330141 w 2466191"/>
                <a:gd name="connsiteY259" fmla="*/ 1987034 h 2481282"/>
                <a:gd name="connsiteX260" fmla="*/ 388787 w 2466191"/>
                <a:gd name="connsiteY260" fmla="*/ 2051214 h 2481282"/>
                <a:gd name="connsiteX261" fmla="*/ 426000 w 2466191"/>
                <a:gd name="connsiteY261" fmla="*/ 2085012 h 2481282"/>
                <a:gd name="connsiteX262" fmla="*/ 473576 w 2466191"/>
                <a:gd name="connsiteY262" fmla="*/ 2121047 h 2481282"/>
                <a:gd name="connsiteX263" fmla="*/ 506431 w 2466191"/>
                <a:gd name="connsiteY263" fmla="*/ 2141656 h 2481282"/>
                <a:gd name="connsiteX264" fmla="*/ 531868 w 2466191"/>
                <a:gd name="connsiteY264" fmla="*/ 2144953 h 2481282"/>
                <a:gd name="connsiteX265" fmla="*/ 577206 w 2466191"/>
                <a:gd name="connsiteY265" fmla="*/ 2132588 h 2481282"/>
                <a:gd name="connsiteX266" fmla="*/ 589454 w 2466191"/>
                <a:gd name="connsiteY266" fmla="*/ 2128584 h 2481282"/>
                <a:gd name="connsiteX267" fmla="*/ 643271 w 2466191"/>
                <a:gd name="connsiteY267" fmla="*/ 2108800 h 2481282"/>
                <a:gd name="connsiteX268" fmla="*/ 719699 w 2466191"/>
                <a:gd name="connsiteY268" fmla="*/ 2075945 h 2481282"/>
                <a:gd name="connsiteX269" fmla="*/ 799424 w 2466191"/>
                <a:gd name="connsiteY269" fmla="*/ 2033550 h 2481282"/>
                <a:gd name="connsiteX270" fmla="*/ 879266 w 2466191"/>
                <a:gd name="connsiteY270" fmla="*/ 1984208 h 2481282"/>
                <a:gd name="connsiteX271" fmla="*/ 901288 w 2466191"/>
                <a:gd name="connsiteY271" fmla="*/ 1968545 h 2481282"/>
                <a:gd name="connsiteX272" fmla="*/ 954163 w 2466191"/>
                <a:gd name="connsiteY272" fmla="*/ 1932039 h 2481282"/>
                <a:gd name="connsiteX273" fmla="*/ 1013398 w 2466191"/>
                <a:gd name="connsiteY273" fmla="*/ 1885876 h 2481282"/>
                <a:gd name="connsiteX274" fmla="*/ 1084055 w 2466191"/>
                <a:gd name="connsiteY274" fmla="*/ 1828173 h 2481282"/>
                <a:gd name="connsiteX275" fmla="*/ 1161778 w 2466191"/>
                <a:gd name="connsiteY275" fmla="*/ 1758340 h 2481282"/>
                <a:gd name="connsiteX276" fmla="*/ 1240325 w 2466191"/>
                <a:gd name="connsiteY276" fmla="*/ 1684385 h 2481282"/>
                <a:gd name="connsiteX277" fmla="*/ 1322877 w 2466191"/>
                <a:gd name="connsiteY277" fmla="*/ 1599125 h 2481282"/>
                <a:gd name="connsiteX278" fmla="*/ 1377165 w 2466191"/>
                <a:gd name="connsiteY278" fmla="*/ 1540597 h 2481282"/>
                <a:gd name="connsiteX279" fmla="*/ 1425801 w 2466191"/>
                <a:gd name="connsiteY279" fmla="*/ 1487133 h 2481282"/>
                <a:gd name="connsiteX280" fmla="*/ 1501169 w 2466191"/>
                <a:gd name="connsiteY280" fmla="*/ 1400107 h 2481282"/>
                <a:gd name="connsiteX281" fmla="*/ 1554986 w 2466191"/>
                <a:gd name="connsiteY281" fmla="*/ 1334985 h 2481282"/>
                <a:gd name="connsiteX282" fmla="*/ 1609863 w 2466191"/>
                <a:gd name="connsiteY282" fmla="*/ 1267625 h 2481282"/>
                <a:gd name="connsiteX283" fmla="*/ 1644956 w 2466191"/>
                <a:gd name="connsiteY283" fmla="*/ 1223581 h 2481282"/>
                <a:gd name="connsiteX284" fmla="*/ 1683700 w 2466191"/>
                <a:gd name="connsiteY284" fmla="*/ 1173533 h 2481282"/>
                <a:gd name="connsiteX285" fmla="*/ 1771786 w 2466191"/>
                <a:gd name="connsiteY285" fmla="*/ 1056241 h 2481282"/>
                <a:gd name="connsiteX286" fmla="*/ 1830079 w 2466191"/>
                <a:gd name="connsiteY286" fmla="*/ 976752 h 2481282"/>
                <a:gd name="connsiteX287" fmla="*/ 1854573 w 2466191"/>
                <a:gd name="connsiteY287" fmla="*/ 943896 h 2481282"/>
                <a:gd name="connsiteX288" fmla="*/ 1881423 w 2466191"/>
                <a:gd name="connsiteY288" fmla="*/ 903975 h 2481282"/>
                <a:gd name="connsiteX289" fmla="*/ 1938655 w 2466191"/>
                <a:gd name="connsiteY289" fmla="*/ 823543 h 2481282"/>
                <a:gd name="connsiteX290" fmla="*/ 1939126 w 2466191"/>
                <a:gd name="connsiteY290" fmla="*/ 807410 h 2481282"/>
                <a:gd name="connsiteX291" fmla="*/ 1932885 w 2466191"/>
                <a:gd name="connsiteY291" fmla="*/ 800344 h 2481282"/>
                <a:gd name="connsiteX292" fmla="*/ 1895201 w 2466191"/>
                <a:gd name="connsiteY292" fmla="*/ 764898 h 2481282"/>
                <a:gd name="connsiteX293" fmla="*/ 1838440 w 2466191"/>
                <a:gd name="connsiteY293" fmla="*/ 720030 h 2481282"/>
                <a:gd name="connsiteX294" fmla="*/ 1760481 w 2466191"/>
                <a:gd name="connsiteY294" fmla="*/ 669746 h 2481282"/>
                <a:gd name="connsiteX295" fmla="*/ 1745996 w 2466191"/>
                <a:gd name="connsiteY295" fmla="*/ 670923 h 2481282"/>
                <a:gd name="connsiteX296" fmla="*/ 1718322 w 2466191"/>
                <a:gd name="connsiteY296" fmla="*/ 696242 h 2481282"/>
                <a:gd name="connsiteX297" fmla="*/ 1645899 w 2466191"/>
                <a:gd name="connsiteY297" fmla="*/ 750060 h 2481282"/>
                <a:gd name="connsiteX298" fmla="*/ 1557695 w 2466191"/>
                <a:gd name="connsiteY298" fmla="*/ 796340 h 2481282"/>
                <a:gd name="connsiteX299" fmla="*/ 1466900 w 2466191"/>
                <a:gd name="connsiteY299" fmla="*/ 828371 h 2481282"/>
                <a:gd name="connsiteX300" fmla="*/ 1399069 w 2466191"/>
                <a:gd name="connsiteY300" fmla="*/ 846860 h 2481282"/>
                <a:gd name="connsiteX301" fmla="*/ 1350786 w 2466191"/>
                <a:gd name="connsiteY301" fmla="*/ 856752 h 2481282"/>
                <a:gd name="connsiteX302" fmla="*/ 1261169 w 2466191"/>
                <a:gd name="connsiteY302" fmla="*/ 874534 h 2481282"/>
                <a:gd name="connsiteX303" fmla="*/ 1218657 w 2466191"/>
                <a:gd name="connsiteY303" fmla="*/ 883013 h 2481282"/>
                <a:gd name="connsiteX304" fmla="*/ 1175085 w 2466191"/>
                <a:gd name="connsiteY304" fmla="*/ 891492 h 2481282"/>
                <a:gd name="connsiteX305" fmla="*/ 1125507 w 2466191"/>
                <a:gd name="connsiteY305" fmla="*/ 900913 h 2481282"/>
                <a:gd name="connsiteX306" fmla="*/ 1092652 w 2466191"/>
                <a:gd name="connsiteY306" fmla="*/ 909274 h 2481282"/>
                <a:gd name="connsiteX307" fmla="*/ 1060267 w 2466191"/>
                <a:gd name="connsiteY307" fmla="*/ 915044 h 2481282"/>
                <a:gd name="connsiteX308" fmla="*/ 1004565 w 2466191"/>
                <a:gd name="connsiteY308" fmla="*/ 929176 h 2481282"/>
                <a:gd name="connsiteX309" fmla="*/ 958991 w 2466191"/>
                <a:gd name="connsiteY309" fmla="*/ 940128 h 2481282"/>
                <a:gd name="connsiteX310" fmla="*/ 912946 w 2466191"/>
                <a:gd name="connsiteY310" fmla="*/ 953788 h 2481282"/>
                <a:gd name="connsiteX311" fmla="*/ 851592 w 2466191"/>
                <a:gd name="connsiteY311" fmla="*/ 973572 h 2481282"/>
                <a:gd name="connsiteX312" fmla="*/ 786116 w 2466191"/>
                <a:gd name="connsiteY312" fmla="*/ 995947 h 2481282"/>
                <a:gd name="connsiteX313" fmla="*/ 729591 w 2466191"/>
                <a:gd name="connsiteY313" fmla="*/ 1018440 h 2481282"/>
                <a:gd name="connsiteX314" fmla="*/ 681897 w 2466191"/>
                <a:gd name="connsiteY314" fmla="*/ 1038341 h 2481282"/>
                <a:gd name="connsiteX315" fmla="*/ 632908 w 2466191"/>
                <a:gd name="connsiteY315" fmla="*/ 1061070 h 2481282"/>
                <a:gd name="connsiteX316" fmla="*/ 532574 w 2466191"/>
                <a:gd name="connsiteY316" fmla="*/ 1112649 h 2481282"/>
                <a:gd name="connsiteX317" fmla="*/ 510671 w 2466191"/>
                <a:gd name="connsiteY317" fmla="*/ 1123837 h 2481282"/>
                <a:gd name="connsiteX318" fmla="*/ 475224 w 2466191"/>
                <a:gd name="connsiteY318" fmla="*/ 1144445 h 2481282"/>
                <a:gd name="connsiteX319" fmla="*/ 453556 w 2466191"/>
                <a:gd name="connsiteY319" fmla="*/ 1158341 h 2481282"/>
                <a:gd name="connsiteX320" fmla="*/ 398797 w 2466191"/>
                <a:gd name="connsiteY320" fmla="*/ 1191432 h 2481282"/>
                <a:gd name="connsiteX321" fmla="*/ 343331 w 2466191"/>
                <a:gd name="connsiteY321" fmla="*/ 1228410 h 2481282"/>
                <a:gd name="connsiteX322" fmla="*/ 325195 w 2466191"/>
                <a:gd name="connsiteY322" fmla="*/ 1241364 h 2481282"/>
                <a:gd name="connsiteX323" fmla="*/ 274204 w 2466191"/>
                <a:gd name="connsiteY323" fmla="*/ 1277163 h 2481282"/>
                <a:gd name="connsiteX324" fmla="*/ 230279 w 2466191"/>
                <a:gd name="connsiteY324" fmla="*/ 1310372 h 2481282"/>
                <a:gd name="connsiteX325" fmla="*/ 185058 w 2466191"/>
                <a:gd name="connsiteY325" fmla="*/ 1345819 h 2481282"/>
                <a:gd name="connsiteX326" fmla="*/ 115343 w 2466191"/>
                <a:gd name="connsiteY326" fmla="*/ 1401285 h 2481282"/>
                <a:gd name="connsiteX327" fmla="*/ 96383 w 2466191"/>
                <a:gd name="connsiteY327" fmla="*/ 1433787 h 2481282"/>
                <a:gd name="connsiteX328" fmla="*/ 94852 w 2466191"/>
                <a:gd name="connsiteY328" fmla="*/ 1462403 h 2481282"/>
                <a:gd name="connsiteX329" fmla="*/ 1241621 w 2466191"/>
                <a:gd name="connsiteY329" fmla="*/ 2410978 h 2481282"/>
                <a:gd name="connsiteX330" fmla="*/ 1348667 w 2466191"/>
                <a:gd name="connsiteY330" fmla="*/ 2402381 h 2481282"/>
                <a:gd name="connsiteX331" fmla="*/ 1430394 w 2466191"/>
                <a:gd name="connsiteY331" fmla="*/ 2383186 h 2481282"/>
                <a:gd name="connsiteX332" fmla="*/ 1499285 w 2466191"/>
                <a:gd name="connsiteY332" fmla="*/ 2353746 h 2481282"/>
                <a:gd name="connsiteX333" fmla="*/ 1568293 w 2466191"/>
                <a:gd name="connsiteY333" fmla="*/ 2311587 h 2481282"/>
                <a:gd name="connsiteX334" fmla="*/ 1644956 w 2466191"/>
                <a:gd name="connsiteY334" fmla="*/ 2253412 h 2481282"/>
                <a:gd name="connsiteX335" fmla="*/ 1676163 w 2466191"/>
                <a:gd name="connsiteY335" fmla="*/ 2226916 h 2481282"/>
                <a:gd name="connsiteX336" fmla="*/ 1711492 w 2466191"/>
                <a:gd name="connsiteY336" fmla="*/ 2191352 h 2481282"/>
                <a:gd name="connsiteX337" fmla="*/ 1756006 w 2466191"/>
                <a:gd name="connsiteY337" fmla="*/ 2143187 h 2481282"/>
                <a:gd name="connsiteX338" fmla="*/ 1824897 w 2466191"/>
                <a:gd name="connsiteY338" fmla="*/ 2049684 h 2481282"/>
                <a:gd name="connsiteX339" fmla="*/ 1873180 w 2466191"/>
                <a:gd name="connsiteY339" fmla="*/ 1966543 h 2481282"/>
                <a:gd name="connsiteX340" fmla="*/ 1884249 w 2466191"/>
                <a:gd name="connsiteY340" fmla="*/ 1945817 h 2481282"/>
                <a:gd name="connsiteX341" fmla="*/ 1916516 w 2466191"/>
                <a:gd name="connsiteY341" fmla="*/ 1871627 h 2481282"/>
                <a:gd name="connsiteX342" fmla="*/ 1958557 w 2466191"/>
                <a:gd name="connsiteY342" fmla="*/ 1752098 h 2481282"/>
                <a:gd name="connsiteX343" fmla="*/ 1973042 w 2466191"/>
                <a:gd name="connsiteY343" fmla="*/ 1705229 h 2481282"/>
                <a:gd name="connsiteX344" fmla="*/ 1996830 w 2466191"/>
                <a:gd name="connsiteY344" fmla="*/ 1614670 h 2481282"/>
                <a:gd name="connsiteX345" fmla="*/ 2007311 w 2466191"/>
                <a:gd name="connsiteY345" fmla="*/ 1565327 h 2481282"/>
                <a:gd name="connsiteX346" fmla="*/ 2027448 w 2466191"/>
                <a:gd name="connsiteY346" fmla="*/ 1468998 h 2481282"/>
                <a:gd name="connsiteX347" fmla="*/ 2033101 w 2466191"/>
                <a:gd name="connsiteY347" fmla="*/ 1440264 h 2481282"/>
                <a:gd name="connsiteX348" fmla="*/ 2046526 w 2466191"/>
                <a:gd name="connsiteY348" fmla="*/ 1367605 h 2481282"/>
                <a:gd name="connsiteX349" fmla="*/ 2059126 w 2466191"/>
                <a:gd name="connsiteY349" fmla="*/ 1298361 h 2481282"/>
                <a:gd name="connsiteX350" fmla="*/ 2065956 w 2466191"/>
                <a:gd name="connsiteY350" fmla="*/ 1271040 h 2481282"/>
                <a:gd name="connsiteX351" fmla="*/ 2087271 w 2466191"/>
                <a:gd name="connsiteY351" fmla="*/ 1171413 h 2481282"/>
                <a:gd name="connsiteX352" fmla="*/ 2101403 w 2466191"/>
                <a:gd name="connsiteY352" fmla="*/ 1113356 h 2481282"/>
                <a:gd name="connsiteX353" fmla="*/ 2121422 w 2466191"/>
                <a:gd name="connsiteY353" fmla="*/ 1045761 h 2481282"/>
                <a:gd name="connsiteX354" fmla="*/ 2115652 w 2466191"/>
                <a:gd name="connsiteY354" fmla="*/ 1007135 h 2481282"/>
                <a:gd name="connsiteX355" fmla="*/ 2110117 w 2466191"/>
                <a:gd name="connsiteY355" fmla="*/ 999480 h 2481282"/>
                <a:gd name="connsiteX356" fmla="*/ 2050176 w 2466191"/>
                <a:gd name="connsiteY356" fmla="*/ 924819 h 2481282"/>
                <a:gd name="connsiteX357" fmla="*/ 2012139 w 2466191"/>
                <a:gd name="connsiteY357" fmla="*/ 885251 h 2481282"/>
                <a:gd name="connsiteX358" fmla="*/ 1990471 w 2466191"/>
                <a:gd name="connsiteY358" fmla="*/ 865702 h 2481282"/>
                <a:gd name="connsiteX359" fmla="*/ 1977870 w 2466191"/>
                <a:gd name="connsiteY359" fmla="*/ 867704 h 2481282"/>
                <a:gd name="connsiteX360" fmla="*/ 1963268 w 2466191"/>
                <a:gd name="connsiteY360" fmla="*/ 886075 h 2481282"/>
                <a:gd name="connsiteX361" fmla="*/ 1899323 w 2466191"/>
                <a:gd name="connsiteY361" fmla="*/ 968391 h 2481282"/>
                <a:gd name="connsiteX362" fmla="*/ 1863876 w 2466191"/>
                <a:gd name="connsiteY362" fmla="*/ 1015142 h 2481282"/>
                <a:gd name="connsiteX363" fmla="*/ 1829254 w 2466191"/>
                <a:gd name="connsiteY363" fmla="*/ 1060952 h 2481282"/>
                <a:gd name="connsiteX364" fmla="*/ 1792395 w 2466191"/>
                <a:gd name="connsiteY364" fmla="*/ 1109588 h 2481282"/>
                <a:gd name="connsiteX365" fmla="*/ 1743759 w 2466191"/>
                <a:gd name="connsiteY365" fmla="*/ 1174357 h 2481282"/>
                <a:gd name="connsiteX366" fmla="*/ 1677812 w 2466191"/>
                <a:gd name="connsiteY366" fmla="*/ 1261383 h 2481282"/>
                <a:gd name="connsiteX367" fmla="*/ 1617518 w 2466191"/>
                <a:gd name="connsiteY367" fmla="*/ 1340873 h 2481282"/>
                <a:gd name="connsiteX368" fmla="*/ 1525428 w 2466191"/>
                <a:gd name="connsiteY368" fmla="*/ 1456633 h 2481282"/>
                <a:gd name="connsiteX369" fmla="*/ 1460305 w 2466191"/>
                <a:gd name="connsiteY369" fmla="*/ 1535180 h 2481282"/>
                <a:gd name="connsiteX370" fmla="*/ 1431924 w 2466191"/>
                <a:gd name="connsiteY370" fmla="*/ 1568154 h 2481282"/>
                <a:gd name="connsiteX371" fmla="*/ 1360914 w 2466191"/>
                <a:gd name="connsiteY371" fmla="*/ 1647879 h 2481282"/>
                <a:gd name="connsiteX372" fmla="*/ 1317577 w 2466191"/>
                <a:gd name="connsiteY372" fmla="*/ 1694159 h 2481282"/>
                <a:gd name="connsiteX373" fmla="*/ 1270237 w 2466191"/>
                <a:gd name="connsiteY373" fmla="*/ 1742795 h 2481282"/>
                <a:gd name="connsiteX374" fmla="*/ 1213005 w 2466191"/>
                <a:gd name="connsiteY374" fmla="*/ 1796612 h 2481282"/>
                <a:gd name="connsiteX375" fmla="*/ 1168137 w 2466191"/>
                <a:gd name="connsiteY375" fmla="*/ 1837947 h 2481282"/>
                <a:gd name="connsiteX376" fmla="*/ 1123976 w 2466191"/>
                <a:gd name="connsiteY376" fmla="*/ 1874689 h 2481282"/>
                <a:gd name="connsiteX377" fmla="*/ 1076871 w 2466191"/>
                <a:gd name="connsiteY377" fmla="*/ 1911431 h 2481282"/>
                <a:gd name="connsiteX378" fmla="*/ 1050846 w 2466191"/>
                <a:gd name="connsiteY378" fmla="*/ 1931215 h 2481282"/>
                <a:gd name="connsiteX379" fmla="*/ 1004448 w 2466191"/>
                <a:gd name="connsiteY379" fmla="*/ 1965012 h 2481282"/>
                <a:gd name="connsiteX380" fmla="*/ 928962 w 2466191"/>
                <a:gd name="connsiteY380" fmla="*/ 2014826 h 2481282"/>
                <a:gd name="connsiteX381" fmla="*/ 838050 w 2466191"/>
                <a:gd name="connsiteY381" fmla="*/ 2066052 h 2481282"/>
                <a:gd name="connsiteX382" fmla="*/ 805430 w 2466191"/>
                <a:gd name="connsiteY382" fmla="*/ 2082304 h 2481282"/>
                <a:gd name="connsiteX383" fmla="*/ 731122 w 2466191"/>
                <a:gd name="connsiteY383" fmla="*/ 2117397 h 2481282"/>
                <a:gd name="connsiteX384" fmla="*/ 674360 w 2466191"/>
                <a:gd name="connsiteY384" fmla="*/ 2139889 h 2481282"/>
                <a:gd name="connsiteX385" fmla="*/ 628080 w 2466191"/>
                <a:gd name="connsiteY385" fmla="*/ 2156847 h 2481282"/>
                <a:gd name="connsiteX386" fmla="*/ 578031 w 2466191"/>
                <a:gd name="connsiteY386" fmla="*/ 2173805 h 2481282"/>
                <a:gd name="connsiteX387" fmla="*/ 575322 w 2466191"/>
                <a:gd name="connsiteY387" fmla="*/ 2186759 h 2481282"/>
                <a:gd name="connsiteX388" fmla="*/ 620896 w 2466191"/>
                <a:gd name="connsiteY388" fmla="*/ 2219615 h 2481282"/>
                <a:gd name="connsiteX389" fmla="*/ 699090 w 2466191"/>
                <a:gd name="connsiteY389" fmla="*/ 2264953 h 2481282"/>
                <a:gd name="connsiteX390" fmla="*/ 767746 w 2466191"/>
                <a:gd name="connsiteY390" fmla="*/ 2298280 h 2481282"/>
                <a:gd name="connsiteX391" fmla="*/ 816381 w 2466191"/>
                <a:gd name="connsiteY391" fmla="*/ 2318770 h 2481282"/>
                <a:gd name="connsiteX392" fmla="*/ 872083 w 2466191"/>
                <a:gd name="connsiteY392" fmla="*/ 2340556 h 2481282"/>
                <a:gd name="connsiteX393" fmla="*/ 935557 w 2466191"/>
                <a:gd name="connsiteY393" fmla="*/ 2361636 h 2481282"/>
                <a:gd name="connsiteX394" fmla="*/ 993142 w 2466191"/>
                <a:gd name="connsiteY394" fmla="*/ 2377651 h 2481282"/>
                <a:gd name="connsiteX395" fmla="*/ 1035419 w 2466191"/>
                <a:gd name="connsiteY395" fmla="*/ 2387543 h 2481282"/>
                <a:gd name="connsiteX396" fmla="*/ 1086999 w 2466191"/>
                <a:gd name="connsiteY396" fmla="*/ 2398260 h 2481282"/>
                <a:gd name="connsiteX397" fmla="*/ 1141405 w 2466191"/>
                <a:gd name="connsiteY397" fmla="*/ 2405208 h 2481282"/>
                <a:gd name="connsiteX398" fmla="*/ 1205468 w 2466191"/>
                <a:gd name="connsiteY398" fmla="*/ 2410978 h 2481282"/>
                <a:gd name="connsiteX399" fmla="*/ 1241621 w 2466191"/>
                <a:gd name="connsiteY399" fmla="*/ 2410978 h 2481282"/>
                <a:gd name="connsiteX400" fmla="*/ 74008 w 2466191"/>
                <a:gd name="connsiteY400" fmla="*/ 1191550 h 2481282"/>
                <a:gd name="connsiteX401" fmla="*/ 79190 w 2466191"/>
                <a:gd name="connsiteY401" fmla="*/ 1295888 h 2481282"/>
                <a:gd name="connsiteX402" fmla="*/ 83076 w 2466191"/>
                <a:gd name="connsiteY402" fmla="*/ 1324975 h 2481282"/>
                <a:gd name="connsiteX403" fmla="*/ 96501 w 2466191"/>
                <a:gd name="connsiteY403" fmla="*/ 1329567 h 2481282"/>
                <a:gd name="connsiteX404" fmla="*/ 123822 w 2466191"/>
                <a:gd name="connsiteY404" fmla="*/ 1307193 h 2481282"/>
                <a:gd name="connsiteX405" fmla="*/ 175166 w 2466191"/>
                <a:gd name="connsiteY405" fmla="*/ 1266094 h 2481282"/>
                <a:gd name="connsiteX406" fmla="*/ 210377 w 2466191"/>
                <a:gd name="connsiteY406" fmla="*/ 1238773 h 2481282"/>
                <a:gd name="connsiteX407" fmla="*/ 259602 w 2466191"/>
                <a:gd name="connsiteY407" fmla="*/ 1202855 h 2481282"/>
                <a:gd name="connsiteX408" fmla="*/ 310593 w 2466191"/>
                <a:gd name="connsiteY408" fmla="*/ 1169293 h 2481282"/>
                <a:gd name="connsiteX409" fmla="*/ 377011 w 2466191"/>
                <a:gd name="connsiteY409" fmla="*/ 1129372 h 2481282"/>
                <a:gd name="connsiteX410" fmla="*/ 405156 w 2466191"/>
                <a:gd name="connsiteY410" fmla="*/ 1112767 h 2481282"/>
                <a:gd name="connsiteX411" fmla="*/ 438718 w 2466191"/>
                <a:gd name="connsiteY411" fmla="*/ 1093690 h 2481282"/>
                <a:gd name="connsiteX412" fmla="*/ 482879 w 2466191"/>
                <a:gd name="connsiteY412" fmla="*/ 1071904 h 2481282"/>
                <a:gd name="connsiteX413" fmla="*/ 540111 w 2466191"/>
                <a:gd name="connsiteY413" fmla="*/ 1045525 h 2481282"/>
                <a:gd name="connsiteX414" fmla="*/ 584154 w 2466191"/>
                <a:gd name="connsiteY414" fmla="*/ 1026094 h 2481282"/>
                <a:gd name="connsiteX415" fmla="*/ 623016 w 2466191"/>
                <a:gd name="connsiteY415" fmla="*/ 1009372 h 2481282"/>
                <a:gd name="connsiteX416" fmla="*/ 689080 w 2466191"/>
                <a:gd name="connsiteY416" fmla="*/ 985113 h 2481282"/>
                <a:gd name="connsiteX417" fmla="*/ 756911 w 2466191"/>
                <a:gd name="connsiteY417" fmla="*/ 962385 h 2481282"/>
                <a:gd name="connsiteX418" fmla="*/ 869139 w 2466191"/>
                <a:gd name="connsiteY418" fmla="*/ 928705 h 2481282"/>
                <a:gd name="connsiteX419" fmla="*/ 922367 w 2466191"/>
                <a:gd name="connsiteY419" fmla="*/ 914691 h 2481282"/>
                <a:gd name="connsiteX420" fmla="*/ 961229 w 2466191"/>
                <a:gd name="connsiteY420" fmla="*/ 905859 h 2481282"/>
                <a:gd name="connsiteX421" fmla="*/ 998677 w 2466191"/>
                <a:gd name="connsiteY421" fmla="*/ 896556 h 2481282"/>
                <a:gd name="connsiteX422" fmla="*/ 1011396 w 2466191"/>
                <a:gd name="connsiteY422" fmla="*/ 894318 h 2481282"/>
                <a:gd name="connsiteX423" fmla="*/ 1069452 w 2466191"/>
                <a:gd name="connsiteY423" fmla="*/ 880069 h 2481282"/>
                <a:gd name="connsiteX424" fmla="*/ 1100071 w 2466191"/>
                <a:gd name="connsiteY424" fmla="*/ 872061 h 2481282"/>
                <a:gd name="connsiteX425" fmla="*/ 1147882 w 2466191"/>
                <a:gd name="connsiteY425" fmla="*/ 861227 h 2481282"/>
                <a:gd name="connsiteX426" fmla="*/ 1208176 w 2466191"/>
                <a:gd name="connsiteY426" fmla="*/ 846507 h 2481282"/>
                <a:gd name="connsiteX427" fmla="*/ 1249158 w 2466191"/>
                <a:gd name="connsiteY427" fmla="*/ 836261 h 2481282"/>
                <a:gd name="connsiteX428" fmla="*/ 1318755 w 2466191"/>
                <a:gd name="connsiteY428" fmla="*/ 815771 h 2481282"/>
                <a:gd name="connsiteX429" fmla="*/ 1344780 w 2466191"/>
                <a:gd name="connsiteY429" fmla="*/ 808470 h 2481282"/>
                <a:gd name="connsiteX430" fmla="*/ 1417086 w 2466191"/>
                <a:gd name="connsiteY430" fmla="*/ 783975 h 2481282"/>
                <a:gd name="connsiteX431" fmla="*/ 1463838 w 2466191"/>
                <a:gd name="connsiteY431" fmla="*/ 765251 h 2481282"/>
                <a:gd name="connsiteX432" fmla="*/ 1509530 w 2466191"/>
                <a:gd name="connsiteY432" fmla="*/ 743700 h 2481282"/>
                <a:gd name="connsiteX433" fmla="*/ 1548156 w 2466191"/>
                <a:gd name="connsiteY433" fmla="*/ 724623 h 2481282"/>
                <a:gd name="connsiteX434" fmla="*/ 1603740 w 2466191"/>
                <a:gd name="connsiteY434" fmla="*/ 689647 h 2481282"/>
                <a:gd name="connsiteX435" fmla="*/ 1679814 w 2466191"/>
                <a:gd name="connsiteY435" fmla="*/ 630766 h 2481282"/>
                <a:gd name="connsiteX436" fmla="*/ 1679579 w 2466191"/>
                <a:gd name="connsiteY436" fmla="*/ 616399 h 2481282"/>
                <a:gd name="connsiteX437" fmla="*/ 1622935 w 2466191"/>
                <a:gd name="connsiteY437" fmla="*/ 576714 h 2481282"/>
                <a:gd name="connsiteX438" fmla="*/ 1570413 w 2466191"/>
                <a:gd name="connsiteY438" fmla="*/ 543505 h 2481282"/>
                <a:gd name="connsiteX439" fmla="*/ 1502582 w 2466191"/>
                <a:gd name="connsiteY439" fmla="*/ 504996 h 2481282"/>
                <a:gd name="connsiteX440" fmla="*/ 1496694 w 2466191"/>
                <a:gd name="connsiteY440" fmla="*/ 501228 h 2481282"/>
                <a:gd name="connsiteX441" fmla="*/ 1482445 w 2466191"/>
                <a:gd name="connsiteY441" fmla="*/ 493102 h 2481282"/>
                <a:gd name="connsiteX442" fmla="*/ 1443465 w 2466191"/>
                <a:gd name="connsiteY442" fmla="*/ 474378 h 2481282"/>
                <a:gd name="connsiteX443" fmla="*/ 1387293 w 2466191"/>
                <a:gd name="connsiteY443" fmla="*/ 447882 h 2481282"/>
                <a:gd name="connsiteX444" fmla="*/ 1350669 w 2466191"/>
                <a:gd name="connsiteY444" fmla="*/ 432455 h 2481282"/>
                <a:gd name="connsiteX445" fmla="*/ 1292730 w 2466191"/>
                <a:gd name="connsiteY445" fmla="*/ 410080 h 2481282"/>
                <a:gd name="connsiteX446" fmla="*/ 1241856 w 2466191"/>
                <a:gd name="connsiteY446" fmla="*/ 392180 h 2481282"/>
                <a:gd name="connsiteX447" fmla="*/ 1175792 w 2466191"/>
                <a:gd name="connsiteY447" fmla="*/ 372161 h 2481282"/>
                <a:gd name="connsiteX448" fmla="*/ 1145998 w 2466191"/>
                <a:gd name="connsiteY448" fmla="*/ 365566 h 2481282"/>
                <a:gd name="connsiteX449" fmla="*/ 1093711 w 2466191"/>
                <a:gd name="connsiteY449" fmla="*/ 352730 h 2481282"/>
                <a:gd name="connsiteX450" fmla="*/ 1059325 w 2466191"/>
                <a:gd name="connsiteY450" fmla="*/ 345075 h 2481282"/>
                <a:gd name="connsiteX451" fmla="*/ 1007156 w 2466191"/>
                <a:gd name="connsiteY451" fmla="*/ 337656 h 2481282"/>
                <a:gd name="connsiteX452" fmla="*/ 953692 w 2466191"/>
                <a:gd name="connsiteY452" fmla="*/ 331062 h 2481282"/>
                <a:gd name="connsiteX453" fmla="*/ 874085 w 2466191"/>
                <a:gd name="connsiteY453" fmla="*/ 325880 h 2481282"/>
                <a:gd name="connsiteX454" fmla="*/ 754203 w 2466191"/>
                <a:gd name="connsiteY454" fmla="*/ 328235 h 2481282"/>
                <a:gd name="connsiteX455" fmla="*/ 748433 w 2466191"/>
                <a:gd name="connsiteY455" fmla="*/ 329177 h 2481282"/>
                <a:gd name="connsiteX456" fmla="*/ 703094 w 2466191"/>
                <a:gd name="connsiteY456" fmla="*/ 335065 h 2481282"/>
                <a:gd name="connsiteX457" fmla="*/ 691553 w 2466191"/>
                <a:gd name="connsiteY457" fmla="*/ 337067 h 2481282"/>
                <a:gd name="connsiteX458" fmla="*/ 674125 w 2466191"/>
                <a:gd name="connsiteY458" fmla="*/ 339540 h 2481282"/>
                <a:gd name="connsiteX459" fmla="*/ 649748 w 2466191"/>
                <a:gd name="connsiteY459" fmla="*/ 342838 h 2481282"/>
                <a:gd name="connsiteX460" fmla="*/ 619130 w 2466191"/>
                <a:gd name="connsiteY460" fmla="*/ 350846 h 2481282"/>
                <a:gd name="connsiteX461" fmla="*/ 567903 w 2466191"/>
                <a:gd name="connsiteY461" fmla="*/ 361915 h 2481282"/>
                <a:gd name="connsiteX462" fmla="*/ 509258 w 2466191"/>
                <a:gd name="connsiteY462" fmla="*/ 378520 h 2481282"/>
                <a:gd name="connsiteX463" fmla="*/ 435538 w 2466191"/>
                <a:gd name="connsiteY463" fmla="*/ 408667 h 2481282"/>
                <a:gd name="connsiteX464" fmla="*/ 350279 w 2466191"/>
                <a:gd name="connsiteY464" fmla="*/ 472847 h 2481282"/>
                <a:gd name="connsiteX465" fmla="*/ 292222 w 2466191"/>
                <a:gd name="connsiteY465" fmla="*/ 535850 h 2481282"/>
                <a:gd name="connsiteX466" fmla="*/ 266079 w 2466191"/>
                <a:gd name="connsiteY466" fmla="*/ 570590 h 2481282"/>
                <a:gd name="connsiteX467" fmla="*/ 227335 w 2466191"/>
                <a:gd name="connsiteY467" fmla="*/ 630649 h 2481282"/>
                <a:gd name="connsiteX468" fmla="*/ 174695 w 2466191"/>
                <a:gd name="connsiteY468" fmla="*/ 731806 h 2481282"/>
                <a:gd name="connsiteX469" fmla="*/ 143841 w 2466191"/>
                <a:gd name="connsiteY469" fmla="*/ 806468 h 2481282"/>
                <a:gd name="connsiteX470" fmla="*/ 121113 w 2466191"/>
                <a:gd name="connsiteY470" fmla="*/ 874299 h 2481282"/>
                <a:gd name="connsiteX471" fmla="*/ 97796 w 2466191"/>
                <a:gd name="connsiteY471" fmla="*/ 956614 h 2481282"/>
                <a:gd name="connsiteX472" fmla="*/ 94852 w 2466191"/>
                <a:gd name="connsiteY472" fmla="*/ 970393 h 2481282"/>
                <a:gd name="connsiteX473" fmla="*/ 83312 w 2466191"/>
                <a:gd name="connsiteY473" fmla="*/ 1037399 h 2481282"/>
                <a:gd name="connsiteX474" fmla="*/ 76010 w 2466191"/>
                <a:gd name="connsiteY474" fmla="*/ 1103817 h 2481282"/>
                <a:gd name="connsiteX475" fmla="*/ 74008 w 2466191"/>
                <a:gd name="connsiteY475" fmla="*/ 1191550 h 2481282"/>
                <a:gd name="connsiteX476" fmla="*/ 2309253 w 2466191"/>
                <a:gd name="connsiteY476" fmla="*/ 1369724 h 2481282"/>
                <a:gd name="connsiteX477" fmla="*/ 2302776 w 2466191"/>
                <a:gd name="connsiteY477" fmla="*/ 1351236 h 2481282"/>
                <a:gd name="connsiteX478" fmla="*/ 2253905 w 2466191"/>
                <a:gd name="connsiteY478" fmla="*/ 1222757 h 2481282"/>
                <a:gd name="connsiteX479" fmla="*/ 2231766 w 2466191"/>
                <a:gd name="connsiteY479" fmla="*/ 1177654 h 2481282"/>
                <a:gd name="connsiteX480" fmla="*/ 2197261 w 2466191"/>
                <a:gd name="connsiteY480" fmla="*/ 1121246 h 2481282"/>
                <a:gd name="connsiteX481" fmla="*/ 2178773 w 2466191"/>
                <a:gd name="connsiteY481" fmla="*/ 1092983 h 2481282"/>
                <a:gd name="connsiteX482" fmla="*/ 2167232 w 2466191"/>
                <a:gd name="connsiteY482" fmla="*/ 1093690 h 2481282"/>
                <a:gd name="connsiteX483" fmla="*/ 2165230 w 2466191"/>
                <a:gd name="connsiteY483" fmla="*/ 1099225 h 2481282"/>
                <a:gd name="connsiteX484" fmla="*/ 2146388 w 2466191"/>
                <a:gd name="connsiteY484" fmla="*/ 1145976 h 2481282"/>
                <a:gd name="connsiteX485" fmla="*/ 2113768 w 2466191"/>
                <a:gd name="connsiteY485" fmla="*/ 1232649 h 2481282"/>
                <a:gd name="connsiteX486" fmla="*/ 2089391 w 2466191"/>
                <a:gd name="connsiteY486" fmla="*/ 1310961 h 2481282"/>
                <a:gd name="connsiteX487" fmla="*/ 2061246 w 2466191"/>
                <a:gd name="connsiteY487" fmla="*/ 1423542 h 2481282"/>
                <a:gd name="connsiteX488" fmla="*/ 2055005 w 2466191"/>
                <a:gd name="connsiteY488" fmla="*/ 1447330 h 2481282"/>
                <a:gd name="connsiteX489" fmla="*/ 2044524 w 2466191"/>
                <a:gd name="connsiteY489" fmla="*/ 1504915 h 2481282"/>
                <a:gd name="connsiteX490" fmla="*/ 2028272 w 2466191"/>
                <a:gd name="connsiteY490" fmla="*/ 1596063 h 2481282"/>
                <a:gd name="connsiteX491" fmla="*/ 2019911 w 2466191"/>
                <a:gd name="connsiteY491" fmla="*/ 1636338 h 2481282"/>
                <a:gd name="connsiteX492" fmla="*/ 2008371 w 2466191"/>
                <a:gd name="connsiteY492" fmla="*/ 1681794 h 2481282"/>
                <a:gd name="connsiteX493" fmla="*/ 1984347 w 2466191"/>
                <a:gd name="connsiteY493" fmla="*/ 1766230 h 2481282"/>
                <a:gd name="connsiteX494" fmla="*/ 1937595 w 2466191"/>
                <a:gd name="connsiteY494" fmla="*/ 1883639 h 2481282"/>
                <a:gd name="connsiteX495" fmla="*/ 1881187 w 2466191"/>
                <a:gd name="connsiteY495" fmla="*/ 1995631 h 2481282"/>
                <a:gd name="connsiteX496" fmla="*/ 1851629 w 2466191"/>
                <a:gd name="connsiteY496" fmla="*/ 2043324 h 2481282"/>
                <a:gd name="connsiteX497" fmla="*/ 1810648 w 2466191"/>
                <a:gd name="connsiteY497" fmla="*/ 2104796 h 2481282"/>
                <a:gd name="connsiteX498" fmla="*/ 1750942 w 2466191"/>
                <a:gd name="connsiteY498" fmla="*/ 2181577 h 2481282"/>
                <a:gd name="connsiteX499" fmla="*/ 1687469 w 2466191"/>
                <a:gd name="connsiteY499" fmla="*/ 2252470 h 2481282"/>
                <a:gd name="connsiteX500" fmla="*/ 1652140 w 2466191"/>
                <a:gd name="connsiteY500" fmla="*/ 2286974 h 2481282"/>
                <a:gd name="connsiteX501" fmla="*/ 1610217 w 2466191"/>
                <a:gd name="connsiteY501" fmla="*/ 2322892 h 2481282"/>
                <a:gd name="connsiteX502" fmla="*/ 1601738 w 2466191"/>
                <a:gd name="connsiteY502" fmla="*/ 2335022 h 2481282"/>
                <a:gd name="connsiteX503" fmla="*/ 1618107 w 2466191"/>
                <a:gd name="connsiteY503" fmla="*/ 2336670 h 2481282"/>
                <a:gd name="connsiteX504" fmla="*/ 1680638 w 2466191"/>
                <a:gd name="connsiteY504" fmla="*/ 2321361 h 2481282"/>
                <a:gd name="connsiteX505" fmla="*/ 1700776 w 2466191"/>
                <a:gd name="connsiteY505" fmla="*/ 2315120 h 2481282"/>
                <a:gd name="connsiteX506" fmla="*/ 1745879 w 2466191"/>
                <a:gd name="connsiteY506" fmla="*/ 2298397 h 2481282"/>
                <a:gd name="connsiteX507" fmla="*/ 1798165 w 2466191"/>
                <a:gd name="connsiteY507" fmla="*/ 2274727 h 2481282"/>
                <a:gd name="connsiteX508" fmla="*/ 1854926 w 2466191"/>
                <a:gd name="connsiteY508" fmla="*/ 2243991 h 2481282"/>
                <a:gd name="connsiteX509" fmla="*/ 1974573 w 2466191"/>
                <a:gd name="connsiteY509" fmla="*/ 2160027 h 2481282"/>
                <a:gd name="connsiteX510" fmla="*/ 1996359 w 2466191"/>
                <a:gd name="connsiteY510" fmla="*/ 2142245 h 2481282"/>
                <a:gd name="connsiteX511" fmla="*/ 2031216 w 2466191"/>
                <a:gd name="connsiteY511" fmla="*/ 2109389 h 2481282"/>
                <a:gd name="connsiteX512" fmla="*/ 2080323 w 2466191"/>
                <a:gd name="connsiteY512" fmla="*/ 2060635 h 2481282"/>
                <a:gd name="connsiteX513" fmla="*/ 2126840 w 2466191"/>
                <a:gd name="connsiteY513" fmla="*/ 2007760 h 2481282"/>
                <a:gd name="connsiteX514" fmla="*/ 2149332 w 2466191"/>
                <a:gd name="connsiteY514" fmla="*/ 1976318 h 2481282"/>
                <a:gd name="connsiteX515" fmla="*/ 2180892 w 2466191"/>
                <a:gd name="connsiteY515" fmla="*/ 1930155 h 2481282"/>
                <a:gd name="connsiteX516" fmla="*/ 2196084 w 2466191"/>
                <a:gd name="connsiteY516" fmla="*/ 1908133 h 2481282"/>
                <a:gd name="connsiteX517" fmla="*/ 2207624 w 2466191"/>
                <a:gd name="connsiteY517" fmla="*/ 1887878 h 2481282"/>
                <a:gd name="connsiteX518" fmla="*/ 2236476 w 2466191"/>
                <a:gd name="connsiteY518" fmla="*/ 1838771 h 2481282"/>
                <a:gd name="connsiteX519" fmla="*/ 2261442 w 2466191"/>
                <a:gd name="connsiteY519" fmla="*/ 1786249 h 2481282"/>
                <a:gd name="connsiteX520" fmla="*/ 2275926 w 2466191"/>
                <a:gd name="connsiteY520" fmla="*/ 1753629 h 2481282"/>
                <a:gd name="connsiteX521" fmla="*/ 2288998 w 2466191"/>
                <a:gd name="connsiteY521" fmla="*/ 1716534 h 2481282"/>
                <a:gd name="connsiteX522" fmla="*/ 2304660 w 2466191"/>
                <a:gd name="connsiteY522" fmla="*/ 1671549 h 2481282"/>
                <a:gd name="connsiteX523" fmla="*/ 2316319 w 2466191"/>
                <a:gd name="connsiteY523" fmla="*/ 1641166 h 2481282"/>
                <a:gd name="connsiteX524" fmla="*/ 2329508 w 2466191"/>
                <a:gd name="connsiteY524" fmla="*/ 1610430 h 2481282"/>
                <a:gd name="connsiteX525" fmla="*/ 2355298 w 2466191"/>
                <a:gd name="connsiteY525" fmla="*/ 1528703 h 2481282"/>
                <a:gd name="connsiteX526" fmla="*/ 2362482 w 2466191"/>
                <a:gd name="connsiteY526" fmla="*/ 1501383 h 2481282"/>
                <a:gd name="connsiteX527" fmla="*/ 2384150 w 2466191"/>
                <a:gd name="connsiteY527" fmla="*/ 1388566 h 2481282"/>
                <a:gd name="connsiteX528" fmla="*/ 2389802 w 2466191"/>
                <a:gd name="connsiteY528" fmla="*/ 1337222 h 2481282"/>
                <a:gd name="connsiteX529" fmla="*/ 2394984 w 2466191"/>
                <a:gd name="connsiteY529" fmla="*/ 1237477 h 2481282"/>
                <a:gd name="connsiteX530" fmla="*/ 2393689 w 2466191"/>
                <a:gd name="connsiteY530" fmla="*/ 1189313 h 2481282"/>
                <a:gd name="connsiteX531" fmla="*/ 2389802 w 2466191"/>
                <a:gd name="connsiteY531" fmla="*/ 1123601 h 2481282"/>
                <a:gd name="connsiteX532" fmla="*/ 2384268 w 2466191"/>
                <a:gd name="connsiteY532" fmla="*/ 1079440 h 2481282"/>
                <a:gd name="connsiteX533" fmla="*/ 2363659 w 2466191"/>
                <a:gd name="connsiteY533" fmla="*/ 997949 h 2481282"/>
                <a:gd name="connsiteX534" fmla="*/ 2353061 w 2466191"/>
                <a:gd name="connsiteY534" fmla="*/ 977341 h 2481282"/>
                <a:gd name="connsiteX535" fmla="*/ 2350588 w 2466191"/>
                <a:gd name="connsiteY535" fmla="*/ 970981 h 2481282"/>
                <a:gd name="connsiteX536" fmla="*/ 2339047 w 2466191"/>
                <a:gd name="connsiteY536" fmla="*/ 951551 h 2481282"/>
                <a:gd name="connsiteX537" fmla="*/ 2301599 w 2466191"/>
                <a:gd name="connsiteY537" fmla="*/ 934004 h 2481282"/>
                <a:gd name="connsiteX538" fmla="*/ 2230941 w 2466191"/>
                <a:gd name="connsiteY538" fmla="*/ 957792 h 2481282"/>
                <a:gd name="connsiteX539" fmla="*/ 2219401 w 2466191"/>
                <a:gd name="connsiteY539" fmla="*/ 975103 h 2481282"/>
                <a:gd name="connsiteX540" fmla="*/ 2202443 w 2466191"/>
                <a:gd name="connsiteY540" fmla="*/ 1010903 h 2481282"/>
                <a:gd name="connsiteX541" fmla="*/ 2204092 w 2466191"/>
                <a:gd name="connsiteY541" fmla="*/ 1025388 h 2481282"/>
                <a:gd name="connsiteX542" fmla="*/ 2235770 w 2466191"/>
                <a:gd name="connsiteY542" fmla="*/ 1088037 h 2481282"/>
                <a:gd name="connsiteX543" fmla="*/ 2278164 w 2466191"/>
                <a:gd name="connsiteY543" fmla="*/ 1201324 h 2481282"/>
                <a:gd name="connsiteX544" fmla="*/ 2301010 w 2466191"/>
                <a:gd name="connsiteY544" fmla="*/ 1292355 h 2481282"/>
                <a:gd name="connsiteX545" fmla="*/ 2311137 w 2466191"/>
                <a:gd name="connsiteY545" fmla="*/ 1356064 h 2481282"/>
                <a:gd name="connsiteX546" fmla="*/ 2309253 w 2466191"/>
                <a:gd name="connsiteY546" fmla="*/ 1369724 h 2481282"/>
                <a:gd name="connsiteX547" fmla="*/ 1243505 w 2466191"/>
                <a:gd name="connsiteY547" fmla="*/ 74340 h 2481282"/>
                <a:gd name="connsiteX548" fmla="*/ 1155890 w 2466191"/>
                <a:gd name="connsiteY548" fmla="*/ 76813 h 2481282"/>
                <a:gd name="connsiteX549" fmla="*/ 1120914 w 2466191"/>
                <a:gd name="connsiteY549" fmla="*/ 80463 h 2481282"/>
                <a:gd name="connsiteX550" fmla="*/ 1062976 w 2466191"/>
                <a:gd name="connsiteY550" fmla="*/ 89531 h 2481282"/>
                <a:gd name="connsiteX551" fmla="*/ 1039894 w 2466191"/>
                <a:gd name="connsiteY551" fmla="*/ 93417 h 2481282"/>
                <a:gd name="connsiteX552" fmla="*/ 966881 w 2466191"/>
                <a:gd name="connsiteY552" fmla="*/ 110611 h 2481282"/>
                <a:gd name="connsiteX553" fmla="*/ 842525 w 2466191"/>
                <a:gd name="connsiteY553" fmla="*/ 149708 h 2481282"/>
                <a:gd name="connsiteX554" fmla="*/ 780699 w 2466191"/>
                <a:gd name="connsiteY554" fmla="*/ 175498 h 2481282"/>
                <a:gd name="connsiteX555" fmla="*/ 740425 w 2466191"/>
                <a:gd name="connsiteY555" fmla="*/ 194340 h 2481282"/>
                <a:gd name="connsiteX556" fmla="*/ 707334 w 2466191"/>
                <a:gd name="connsiteY556" fmla="*/ 212122 h 2481282"/>
                <a:gd name="connsiteX557" fmla="*/ 661171 w 2466191"/>
                <a:gd name="connsiteY557" fmla="*/ 237558 h 2481282"/>
                <a:gd name="connsiteX558" fmla="*/ 633850 w 2466191"/>
                <a:gd name="connsiteY558" fmla="*/ 253692 h 2481282"/>
                <a:gd name="connsiteX559" fmla="*/ 580975 w 2466191"/>
                <a:gd name="connsiteY559" fmla="*/ 288667 h 2481282"/>
                <a:gd name="connsiteX560" fmla="*/ 546117 w 2466191"/>
                <a:gd name="connsiteY560" fmla="*/ 314339 h 2481282"/>
                <a:gd name="connsiteX561" fmla="*/ 533045 w 2466191"/>
                <a:gd name="connsiteY561" fmla="*/ 326116 h 2481282"/>
                <a:gd name="connsiteX562" fmla="*/ 531279 w 2466191"/>
                <a:gd name="connsiteY562" fmla="*/ 332239 h 2481282"/>
                <a:gd name="connsiteX563" fmla="*/ 536696 w 2466191"/>
                <a:gd name="connsiteY563" fmla="*/ 333535 h 2481282"/>
                <a:gd name="connsiteX564" fmla="*/ 543526 w 2466191"/>
                <a:gd name="connsiteY564" fmla="*/ 332004 h 2481282"/>
                <a:gd name="connsiteX565" fmla="*/ 574498 w 2466191"/>
                <a:gd name="connsiteY565" fmla="*/ 325762 h 2481282"/>
                <a:gd name="connsiteX566" fmla="*/ 604409 w 2466191"/>
                <a:gd name="connsiteY566" fmla="*/ 320110 h 2481282"/>
                <a:gd name="connsiteX567" fmla="*/ 649159 w 2466191"/>
                <a:gd name="connsiteY567" fmla="*/ 311984 h 2481282"/>
                <a:gd name="connsiteX568" fmla="*/ 671298 w 2466191"/>
                <a:gd name="connsiteY568" fmla="*/ 309276 h 2481282"/>
                <a:gd name="connsiteX569" fmla="*/ 732888 w 2466191"/>
                <a:gd name="connsiteY569" fmla="*/ 301150 h 2481282"/>
                <a:gd name="connsiteX570" fmla="*/ 818501 w 2466191"/>
                <a:gd name="connsiteY570" fmla="*/ 296204 h 2481282"/>
                <a:gd name="connsiteX571" fmla="*/ 963231 w 2466191"/>
                <a:gd name="connsiteY571" fmla="*/ 297735 h 2481282"/>
                <a:gd name="connsiteX572" fmla="*/ 1067215 w 2466191"/>
                <a:gd name="connsiteY572" fmla="*/ 306920 h 2481282"/>
                <a:gd name="connsiteX573" fmla="*/ 1110198 w 2466191"/>
                <a:gd name="connsiteY573" fmla="*/ 312573 h 2481282"/>
                <a:gd name="connsiteX574" fmla="*/ 1143643 w 2466191"/>
                <a:gd name="connsiteY574" fmla="*/ 318108 h 2481282"/>
                <a:gd name="connsiteX575" fmla="*/ 1171199 w 2466191"/>
                <a:gd name="connsiteY575" fmla="*/ 323878 h 2481282"/>
                <a:gd name="connsiteX576" fmla="*/ 1222897 w 2466191"/>
                <a:gd name="connsiteY576" fmla="*/ 334241 h 2481282"/>
                <a:gd name="connsiteX577" fmla="*/ 1287313 w 2466191"/>
                <a:gd name="connsiteY577" fmla="*/ 351905 h 2481282"/>
                <a:gd name="connsiteX578" fmla="*/ 1290845 w 2466191"/>
                <a:gd name="connsiteY578" fmla="*/ 352494 h 2481282"/>
                <a:gd name="connsiteX579" fmla="*/ 1371748 w 2466191"/>
                <a:gd name="connsiteY579" fmla="*/ 376753 h 2481282"/>
                <a:gd name="connsiteX580" fmla="*/ 1384702 w 2466191"/>
                <a:gd name="connsiteY580" fmla="*/ 382288 h 2481282"/>
                <a:gd name="connsiteX581" fmla="*/ 1446174 w 2466191"/>
                <a:gd name="connsiteY581" fmla="*/ 405487 h 2481282"/>
                <a:gd name="connsiteX582" fmla="*/ 1457126 w 2466191"/>
                <a:gd name="connsiteY582" fmla="*/ 409727 h 2481282"/>
                <a:gd name="connsiteX583" fmla="*/ 1499991 w 2466191"/>
                <a:gd name="connsiteY583" fmla="*/ 428333 h 2481282"/>
                <a:gd name="connsiteX584" fmla="*/ 1545565 w 2466191"/>
                <a:gd name="connsiteY584" fmla="*/ 449766 h 2481282"/>
                <a:gd name="connsiteX585" fmla="*/ 1590315 w 2466191"/>
                <a:gd name="connsiteY585" fmla="*/ 473083 h 2481282"/>
                <a:gd name="connsiteX586" fmla="*/ 1609981 w 2466191"/>
                <a:gd name="connsiteY586" fmla="*/ 483328 h 2481282"/>
                <a:gd name="connsiteX587" fmla="*/ 1643190 w 2466191"/>
                <a:gd name="connsiteY587" fmla="*/ 505114 h 2481282"/>
                <a:gd name="connsiteX588" fmla="*/ 1646370 w 2466191"/>
                <a:gd name="connsiteY588" fmla="*/ 506645 h 2481282"/>
                <a:gd name="connsiteX589" fmla="*/ 1667096 w 2466191"/>
                <a:gd name="connsiteY589" fmla="*/ 517597 h 2481282"/>
                <a:gd name="connsiteX590" fmla="*/ 1702542 w 2466191"/>
                <a:gd name="connsiteY590" fmla="*/ 540561 h 2481282"/>
                <a:gd name="connsiteX591" fmla="*/ 1720324 w 2466191"/>
                <a:gd name="connsiteY591" fmla="*/ 535968 h 2481282"/>
                <a:gd name="connsiteX592" fmla="*/ 1729863 w 2466191"/>
                <a:gd name="connsiteY592" fmla="*/ 514653 h 2481282"/>
                <a:gd name="connsiteX593" fmla="*/ 1737047 w 2466191"/>
                <a:gd name="connsiteY593" fmla="*/ 482739 h 2481282"/>
                <a:gd name="connsiteX594" fmla="*/ 1740933 w 2466191"/>
                <a:gd name="connsiteY594" fmla="*/ 451297 h 2481282"/>
                <a:gd name="connsiteX595" fmla="*/ 1735516 w 2466191"/>
                <a:gd name="connsiteY595" fmla="*/ 401248 h 2481282"/>
                <a:gd name="connsiteX596" fmla="*/ 1715025 w 2466191"/>
                <a:gd name="connsiteY596" fmla="*/ 341542 h 2481282"/>
                <a:gd name="connsiteX597" fmla="*/ 1655084 w 2466191"/>
                <a:gd name="connsiteY597" fmla="*/ 253574 h 2481282"/>
                <a:gd name="connsiteX598" fmla="*/ 1639657 w 2466191"/>
                <a:gd name="connsiteY598" fmla="*/ 237676 h 2481282"/>
                <a:gd name="connsiteX599" fmla="*/ 1604093 w 2466191"/>
                <a:gd name="connsiteY599" fmla="*/ 202465 h 2481282"/>
                <a:gd name="connsiteX600" fmla="*/ 1548862 w 2466191"/>
                <a:gd name="connsiteY600" fmla="*/ 159011 h 2481282"/>
                <a:gd name="connsiteX601" fmla="*/ 1484093 w 2466191"/>
                <a:gd name="connsiteY601" fmla="*/ 116616 h 2481282"/>
                <a:gd name="connsiteX602" fmla="*/ 1430158 w 2466191"/>
                <a:gd name="connsiteY602" fmla="*/ 94242 h 2481282"/>
                <a:gd name="connsiteX603" fmla="*/ 1379520 w 2466191"/>
                <a:gd name="connsiteY603" fmla="*/ 84467 h 2481282"/>
                <a:gd name="connsiteX604" fmla="*/ 1354319 w 2466191"/>
                <a:gd name="connsiteY604" fmla="*/ 79050 h 2481282"/>
                <a:gd name="connsiteX605" fmla="*/ 1243505 w 2466191"/>
                <a:gd name="connsiteY605" fmla="*/ 74340 h 2481282"/>
                <a:gd name="connsiteX606" fmla="*/ 2082796 w 2466191"/>
                <a:gd name="connsiteY606" fmla="*/ 528196 h 2481282"/>
                <a:gd name="connsiteX607" fmla="*/ 2080323 w 2466191"/>
                <a:gd name="connsiteY607" fmla="*/ 479913 h 2481282"/>
                <a:gd name="connsiteX608" fmla="*/ 2070196 w 2466191"/>
                <a:gd name="connsiteY608" fmla="*/ 441287 h 2481282"/>
                <a:gd name="connsiteX609" fmla="*/ 2060775 w 2466191"/>
                <a:gd name="connsiteY609" fmla="*/ 423858 h 2481282"/>
                <a:gd name="connsiteX610" fmla="*/ 2032394 w 2466191"/>
                <a:gd name="connsiteY610" fmla="*/ 389707 h 2481282"/>
                <a:gd name="connsiteX611" fmla="*/ 1967272 w 2466191"/>
                <a:gd name="connsiteY611" fmla="*/ 327058 h 2481282"/>
                <a:gd name="connsiteX612" fmla="*/ 1919460 w 2466191"/>
                <a:gd name="connsiteY612" fmla="*/ 291022 h 2481282"/>
                <a:gd name="connsiteX613" fmla="*/ 1870942 w 2466191"/>
                <a:gd name="connsiteY613" fmla="*/ 258049 h 2481282"/>
                <a:gd name="connsiteX614" fmla="*/ 1822895 w 2466191"/>
                <a:gd name="connsiteY614" fmla="*/ 230964 h 2481282"/>
                <a:gd name="connsiteX615" fmla="*/ 1765427 w 2466191"/>
                <a:gd name="connsiteY615" fmla="*/ 201523 h 2481282"/>
                <a:gd name="connsiteX616" fmla="*/ 1722679 w 2466191"/>
                <a:gd name="connsiteY616" fmla="*/ 182446 h 2481282"/>
                <a:gd name="connsiteX617" fmla="*/ 1703955 w 2466191"/>
                <a:gd name="connsiteY617" fmla="*/ 172789 h 2481282"/>
                <a:gd name="connsiteX618" fmla="*/ 1657204 w 2466191"/>
                <a:gd name="connsiteY618" fmla="*/ 153829 h 2481282"/>
                <a:gd name="connsiteX619" fmla="*/ 1597734 w 2466191"/>
                <a:gd name="connsiteY619" fmla="*/ 131926 h 2481282"/>
                <a:gd name="connsiteX620" fmla="*/ 1592081 w 2466191"/>
                <a:gd name="connsiteY620" fmla="*/ 130277 h 2481282"/>
                <a:gd name="connsiteX621" fmla="*/ 1576537 w 2466191"/>
                <a:gd name="connsiteY621" fmla="*/ 125213 h 2481282"/>
                <a:gd name="connsiteX622" fmla="*/ 1552160 w 2466191"/>
                <a:gd name="connsiteY622" fmla="*/ 116970 h 2481282"/>
                <a:gd name="connsiteX623" fmla="*/ 1534378 w 2466191"/>
                <a:gd name="connsiteY623" fmla="*/ 111199 h 2481282"/>
                <a:gd name="connsiteX624" fmla="*/ 1524132 w 2466191"/>
                <a:gd name="connsiteY624" fmla="*/ 109433 h 2481282"/>
                <a:gd name="connsiteX625" fmla="*/ 1520953 w 2466191"/>
                <a:gd name="connsiteY625" fmla="*/ 112377 h 2481282"/>
                <a:gd name="connsiteX626" fmla="*/ 1522484 w 2466191"/>
                <a:gd name="connsiteY626" fmla="*/ 115203 h 2481282"/>
                <a:gd name="connsiteX627" fmla="*/ 1542268 w 2466191"/>
                <a:gd name="connsiteY627" fmla="*/ 127804 h 2481282"/>
                <a:gd name="connsiteX628" fmla="*/ 1589137 w 2466191"/>
                <a:gd name="connsiteY628" fmla="*/ 158893 h 2481282"/>
                <a:gd name="connsiteX629" fmla="*/ 1602915 w 2466191"/>
                <a:gd name="connsiteY629" fmla="*/ 169845 h 2481282"/>
                <a:gd name="connsiteX630" fmla="*/ 1647429 w 2466191"/>
                <a:gd name="connsiteY630" fmla="*/ 205763 h 2481282"/>
                <a:gd name="connsiteX631" fmla="*/ 1668627 w 2466191"/>
                <a:gd name="connsiteY631" fmla="*/ 225782 h 2481282"/>
                <a:gd name="connsiteX632" fmla="*/ 1702542 w 2466191"/>
                <a:gd name="connsiteY632" fmla="*/ 259815 h 2481282"/>
                <a:gd name="connsiteX633" fmla="*/ 1740579 w 2466191"/>
                <a:gd name="connsiteY633" fmla="*/ 307509 h 2481282"/>
                <a:gd name="connsiteX634" fmla="*/ 1778852 w 2466191"/>
                <a:gd name="connsiteY634" fmla="*/ 376047 h 2481282"/>
                <a:gd name="connsiteX635" fmla="*/ 1803347 w 2466191"/>
                <a:gd name="connsiteY635" fmla="*/ 466135 h 2481282"/>
                <a:gd name="connsiteX636" fmla="*/ 1804995 w 2466191"/>
                <a:gd name="connsiteY636" fmla="*/ 524545 h 2481282"/>
                <a:gd name="connsiteX637" fmla="*/ 1794043 w 2466191"/>
                <a:gd name="connsiteY637" fmla="*/ 586723 h 2481282"/>
                <a:gd name="connsiteX638" fmla="*/ 1802405 w 2466191"/>
                <a:gd name="connsiteY638" fmla="*/ 611453 h 2481282"/>
                <a:gd name="connsiteX639" fmla="*/ 1823484 w 2466191"/>
                <a:gd name="connsiteY639" fmla="*/ 624289 h 2481282"/>
                <a:gd name="connsiteX640" fmla="*/ 1891904 w 2466191"/>
                <a:gd name="connsiteY640" fmla="*/ 673632 h 2481282"/>
                <a:gd name="connsiteX641" fmla="*/ 1942895 w 2466191"/>
                <a:gd name="connsiteY641" fmla="*/ 713082 h 2481282"/>
                <a:gd name="connsiteX642" fmla="*/ 1976693 w 2466191"/>
                <a:gd name="connsiteY642" fmla="*/ 742052 h 2481282"/>
                <a:gd name="connsiteX643" fmla="*/ 1998832 w 2466191"/>
                <a:gd name="connsiteY643" fmla="*/ 739579 h 2481282"/>
                <a:gd name="connsiteX644" fmla="*/ 2002718 w 2466191"/>
                <a:gd name="connsiteY644" fmla="*/ 733691 h 2481282"/>
                <a:gd name="connsiteX645" fmla="*/ 2035809 w 2466191"/>
                <a:gd name="connsiteY645" fmla="*/ 686939 h 2481282"/>
                <a:gd name="connsiteX646" fmla="*/ 2065485 w 2466191"/>
                <a:gd name="connsiteY646" fmla="*/ 625820 h 2481282"/>
                <a:gd name="connsiteX647" fmla="*/ 2082796 w 2466191"/>
                <a:gd name="connsiteY647" fmla="*/ 528196 h 2481282"/>
                <a:gd name="connsiteX648" fmla="*/ 2107762 w 2466191"/>
                <a:gd name="connsiteY648" fmla="*/ 567881 h 2481282"/>
                <a:gd name="connsiteX649" fmla="*/ 2105407 w 2466191"/>
                <a:gd name="connsiteY649" fmla="*/ 606507 h 2481282"/>
                <a:gd name="connsiteX650" fmla="*/ 2097399 w 2466191"/>
                <a:gd name="connsiteY650" fmla="*/ 647960 h 2481282"/>
                <a:gd name="connsiteX651" fmla="*/ 2077026 w 2466191"/>
                <a:gd name="connsiteY651" fmla="*/ 712847 h 2481282"/>
                <a:gd name="connsiteX652" fmla="*/ 2033336 w 2466191"/>
                <a:gd name="connsiteY652" fmla="*/ 797047 h 2481282"/>
                <a:gd name="connsiteX653" fmla="*/ 2034632 w 2466191"/>
                <a:gd name="connsiteY653" fmla="*/ 815300 h 2481282"/>
                <a:gd name="connsiteX654" fmla="*/ 2047114 w 2466191"/>
                <a:gd name="connsiteY654" fmla="*/ 829314 h 2481282"/>
                <a:gd name="connsiteX655" fmla="*/ 2126368 w 2466191"/>
                <a:gd name="connsiteY655" fmla="*/ 920579 h 2481282"/>
                <a:gd name="connsiteX656" fmla="*/ 2152041 w 2466191"/>
                <a:gd name="connsiteY656" fmla="*/ 954142 h 2481282"/>
                <a:gd name="connsiteX657" fmla="*/ 2166761 w 2466191"/>
                <a:gd name="connsiteY657" fmla="*/ 953082 h 2481282"/>
                <a:gd name="connsiteX658" fmla="*/ 2228822 w 2466191"/>
                <a:gd name="connsiteY658" fmla="*/ 888312 h 2481282"/>
                <a:gd name="connsiteX659" fmla="*/ 2309606 w 2466191"/>
                <a:gd name="connsiteY659" fmla="*/ 886310 h 2481282"/>
                <a:gd name="connsiteX660" fmla="*/ 2329508 w 2466191"/>
                <a:gd name="connsiteY660" fmla="*/ 898675 h 2481282"/>
                <a:gd name="connsiteX661" fmla="*/ 2336809 w 2466191"/>
                <a:gd name="connsiteY661" fmla="*/ 894200 h 2481282"/>
                <a:gd name="connsiteX662" fmla="*/ 2333277 w 2466191"/>
                <a:gd name="connsiteY662" fmla="*/ 872297 h 2481282"/>
                <a:gd name="connsiteX663" fmla="*/ 2311608 w 2466191"/>
                <a:gd name="connsiteY663" fmla="*/ 804230 h 2481282"/>
                <a:gd name="connsiteX664" fmla="*/ 2281344 w 2466191"/>
                <a:gd name="connsiteY664" fmla="*/ 735457 h 2481282"/>
                <a:gd name="connsiteX665" fmla="*/ 2215868 w 2466191"/>
                <a:gd name="connsiteY665" fmla="*/ 621581 h 2481282"/>
                <a:gd name="connsiteX666" fmla="*/ 2169823 w 2466191"/>
                <a:gd name="connsiteY666" fmla="*/ 556458 h 2481282"/>
                <a:gd name="connsiteX667" fmla="*/ 2132845 w 2466191"/>
                <a:gd name="connsiteY667" fmla="*/ 510884 h 2481282"/>
                <a:gd name="connsiteX668" fmla="*/ 2101638 w 2466191"/>
                <a:gd name="connsiteY668" fmla="*/ 477322 h 2481282"/>
                <a:gd name="connsiteX669" fmla="*/ 2093277 w 2466191"/>
                <a:gd name="connsiteY669" fmla="*/ 475674 h 2481282"/>
                <a:gd name="connsiteX670" fmla="*/ 2092688 w 2466191"/>
                <a:gd name="connsiteY670" fmla="*/ 483328 h 2481282"/>
                <a:gd name="connsiteX671" fmla="*/ 2100461 w 2466191"/>
                <a:gd name="connsiteY671" fmla="*/ 510060 h 2481282"/>
                <a:gd name="connsiteX672" fmla="*/ 2107762 w 2466191"/>
                <a:gd name="connsiteY672" fmla="*/ 567881 h 248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</a:cxnLst>
              <a:rect l="l" t="t" r="r" b="b"/>
              <a:pathLst>
                <a:path w="2466191" h="2481282">
                  <a:moveTo>
                    <a:pt x="553772" y="2260478"/>
                  </a:moveTo>
                  <a:cubicBezTo>
                    <a:pt x="548237" y="2256356"/>
                    <a:pt x="542702" y="2252235"/>
                    <a:pt x="537167" y="2248113"/>
                  </a:cubicBezTo>
                  <a:cubicBezTo>
                    <a:pt x="537285" y="2244816"/>
                    <a:pt x="536107" y="2243167"/>
                    <a:pt x="532574" y="2244580"/>
                  </a:cubicBezTo>
                  <a:cubicBezTo>
                    <a:pt x="530808" y="2243167"/>
                    <a:pt x="529159" y="2241754"/>
                    <a:pt x="527393" y="2240341"/>
                  </a:cubicBezTo>
                  <a:cubicBezTo>
                    <a:pt x="526333" y="2237043"/>
                    <a:pt x="525273" y="2233746"/>
                    <a:pt x="520563" y="2234806"/>
                  </a:cubicBezTo>
                  <a:cubicBezTo>
                    <a:pt x="518914" y="2233039"/>
                    <a:pt x="517148" y="2231273"/>
                    <a:pt x="515499" y="2229506"/>
                  </a:cubicBezTo>
                  <a:cubicBezTo>
                    <a:pt x="516912" y="2228800"/>
                    <a:pt x="516205" y="2227858"/>
                    <a:pt x="515617" y="2227151"/>
                  </a:cubicBezTo>
                  <a:cubicBezTo>
                    <a:pt x="515028" y="2226445"/>
                    <a:pt x="514439" y="2226562"/>
                    <a:pt x="513968" y="2227269"/>
                  </a:cubicBezTo>
                  <a:cubicBezTo>
                    <a:pt x="511377" y="2224678"/>
                    <a:pt x="508786" y="2222205"/>
                    <a:pt x="506196" y="2219615"/>
                  </a:cubicBezTo>
                  <a:cubicBezTo>
                    <a:pt x="506431" y="2219261"/>
                    <a:pt x="506785" y="2218908"/>
                    <a:pt x="506785" y="2218672"/>
                  </a:cubicBezTo>
                  <a:cubicBezTo>
                    <a:pt x="506785" y="2218437"/>
                    <a:pt x="506431" y="2217848"/>
                    <a:pt x="506196" y="2217848"/>
                  </a:cubicBezTo>
                  <a:cubicBezTo>
                    <a:pt x="496657" y="2216082"/>
                    <a:pt x="488767" y="2209016"/>
                    <a:pt x="478522" y="2209251"/>
                  </a:cubicBezTo>
                  <a:cubicBezTo>
                    <a:pt x="473693" y="2206543"/>
                    <a:pt x="468747" y="2203717"/>
                    <a:pt x="463919" y="2201008"/>
                  </a:cubicBezTo>
                  <a:cubicBezTo>
                    <a:pt x="464743" y="2200537"/>
                    <a:pt x="464979" y="2199830"/>
                    <a:pt x="464155" y="2199242"/>
                  </a:cubicBezTo>
                  <a:cubicBezTo>
                    <a:pt x="463330" y="2198653"/>
                    <a:pt x="462270" y="2197829"/>
                    <a:pt x="461682" y="2199595"/>
                  </a:cubicBezTo>
                  <a:cubicBezTo>
                    <a:pt x="453909" y="2196415"/>
                    <a:pt x="447550" y="2190998"/>
                    <a:pt x="440484" y="2186641"/>
                  </a:cubicBezTo>
                  <a:cubicBezTo>
                    <a:pt x="441309" y="2186170"/>
                    <a:pt x="441426" y="2185581"/>
                    <a:pt x="440720" y="2184992"/>
                  </a:cubicBezTo>
                  <a:cubicBezTo>
                    <a:pt x="440013" y="2184404"/>
                    <a:pt x="439071" y="2183579"/>
                    <a:pt x="438365" y="2185110"/>
                  </a:cubicBezTo>
                  <a:cubicBezTo>
                    <a:pt x="430828" y="2180871"/>
                    <a:pt x="423762" y="2175925"/>
                    <a:pt x="416932" y="2170508"/>
                  </a:cubicBezTo>
                  <a:cubicBezTo>
                    <a:pt x="418227" y="2169212"/>
                    <a:pt x="417050" y="2168506"/>
                    <a:pt x="416108" y="2168035"/>
                  </a:cubicBezTo>
                  <a:cubicBezTo>
                    <a:pt x="415283" y="2167564"/>
                    <a:pt x="414577" y="2167917"/>
                    <a:pt x="414459" y="2168859"/>
                  </a:cubicBezTo>
                  <a:cubicBezTo>
                    <a:pt x="411750" y="2167446"/>
                    <a:pt x="409395" y="2165562"/>
                    <a:pt x="407393" y="2163206"/>
                  </a:cubicBezTo>
                  <a:cubicBezTo>
                    <a:pt x="408689" y="2162029"/>
                    <a:pt x="407511" y="2161558"/>
                    <a:pt x="406687" y="2160969"/>
                  </a:cubicBezTo>
                  <a:cubicBezTo>
                    <a:pt x="405862" y="2160498"/>
                    <a:pt x="405391" y="2160851"/>
                    <a:pt x="405156" y="2161675"/>
                  </a:cubicBezTo>
                  <a:cubicBezTo>
                    <a:pt x="379130" y="2142009"/>
                    <a:pt x="355460" y="2119634"/>
                    <a:pt x="332261" y="2096788"/>
                  </a:cubicBezTo>
                  <a:cubicBezTo>
                    <a:pt x="304233" y="2069232"/>
                    <a:pt x="278208" y="2039791"/>
                    <a:pt x="254538" y="2008584"/>
                  </a:cubicBezTo>
                  <a:cubicBezTo>
                    <a:pt x="227099" y="1972314"/>
                    <a:pt x="201074" y="1934865"/>
                    <a:pt x="177050" y="1896239"/>
                  </a:cubicBezTo>
                  <a:cubicBezTo>
                    <a:pt x="143841" y="1843011"/>
                    <a:pt x="114872" y="1787427"/>
                    <a:pt x="90613" y="1729488"/>
                  </a:cubicBezTo>
                  <a:cubicBezTo>
                    <a:pt x="70829" y="1682148"/>
                    <a:pt x="52222" y="1634101"/>
                    <a:pt x="39857" y="1584169"/>
                  </a:cubicBezTo>
                  <a:cubicBezTo>
                    <a:pt x="30436" y="1546015"/>
                    <a:pt x="23724" y="1507388"/>
                    <a:pt x="22428" y="1468056"/>
                  </a:cubicBezTo>
                  <a:cubicBezTo>
                    <a:pt x="21604" y="1443208"/>
                    <a:pt x="24313" y="1418713"/>
                    <a:pt x="31967" y="1394926"/>
                  </a:cubicBezTo>
                  <a:cubicBezTo>
                    <a:pt x="34087" y="1388331"/>
                    <a:pt x="33380" y="1382914"/>
                    <a:pt x="29612" y="1377261"/>
                  </a:cubicBezTo>
                  <a:cubicBezTo>
                    <a:pt x="20309" y="1363365"/>
                    <a:pt x="15363" y="1347821"/>
                    <a:pt x="12183" y="1331452"/>
                  </a:cubicBezTo>
                  <a:cubicBezTo>
                    <a:pt x="4058" y="1288115"/>
                    <a:pt x="407" y="1244308"/>
                    <a:pt x="54" y="1200382"/>
                  </a:cubicBezTo>
                  <a:cubicBezTo>
                    <a:pt x="-182" y="1161992"/>
                    <a:pt x="171" y="1123601"/>
                    <a:pt x="5000" y="1085329"/>
                  </a:cubicBezTo>
                  <a:cubicBezTo>
                    <a:pt x="8768" y="1056124"/>
                    <a:pt x="12065" y="1026919"/>
                    <a:pt x="16776" y="997831"/>
                  </a:cubicBezTo>
                  <a:cubicBezTo>
                    <a:pt x="24077" y="954142"/>
                    <a:pt x="34322" y="911040"/>
                    <a:pt x="46687" y="868411"/>
                  </a:cubicBezTo>
                  <a:cubicBezTo>
                    <a:pt x="57522" y="831080"/>
                    <a:pt x="70122" y="794456"/>
                    <a:pt x="84489" y="758303"/>
                  </a:cubicBezTo>
                  <a:cubicBezTo>
                    <a:pt x="101565" y="715320"/>
                    <a:pt x="120760" y="673161"/>
                    <a:pt x="143017" y="632533"/>
                  </a:cubicBezTo>
                  <a:cubicBezTo>
                    <a:pt x="158915" y="603681"/>
                    <a:pt x="175755" y="575300"/>
                    <a:pt x="194244" y="548097"/>
                  </a:cubicBezTo>
                  <a:cubicBezTo>
                    <a:pt x="214028" y="518892"/>
                    <a:pt x="235696" y="491100"/>
                    <a:pt x="259013" y="464486"/>
                  </a:cubicBezTo>
                  <a:cubicBezTo>
                    <a:pt x="282919" y="437283"/>
                    <a:pt x="308708" y="412082"/>
                    <a:pt x="336854" y="389472"/>
                  </a:cubicBezTo>
                  <a:cubicBezTo>
                    <a:pt x="366294" y="365919"/>
                    <a:pt x="397737" y="345193"/>
                    <a:pt x="432712" y="330590"/>
                  </a:cubicBezTo>
                  <a:cubicBezTo>
                    <a:pt x="437423" y="328589"/>
                    <a:pt x="441426" y="325527"/>
                    <a:pt x="446726" y="324585"/>
                  </a:cubicBezTo>
                  <a:cubicBezTo>
                    <a:pt x="451318" y="323760"/>
                    <a:pt x="454498" y="319992"/>
                    <a:pt x="455440" y="315752"/>
                  </a:cubicBezTo>
                  <a:cubicBezTo>
                    <a:pt x="460857" y="291611"/>
                    <a:pt x="476873" y="275596"/>
                    <a:pt x="495715" y="261229"/>
                  </a:cubicBezTo>
                  <a:cubicBezTo>
                    <a:pt x="553183" y="217421"/>
                    <a:pt x="613477" y="178088"/>
                    <a:pt x="677540" y="144526"/>
                  </a:cubicBezTo>
                  <a:cubicBezTo>
                    <a:pt x="718874" y="122858"/>
                    <a:pt x="761269" y="103427"/>
                    <a:pt x="804605" y="86116"/>
                  </a:cubicBezTo>
                  <a:cubicBezTo>
                    <a:pt x="836637" y="73398"/>
                    <a:pt x="869492" y="62917"/>
                    <a:pt x="902466" y="52436"/>
                  </a:cubicBezTo>
                  <a:cubicBezTo>
                    <a:pt x="934261" y="42309"/>
                    <a:pt x="966764" y="34654"/>
                    <a:pt x="999148" y="27235"/>
                  </a:cubicBezTo>
                  <a:cubicBezTo>
                    <a:pt x="1031180" y="19934"/>
                    <a:pt x="1063800" y="15223"/>
                    <a:pt x="1096420" y="10513"/>
                  </a:cubicBezTo>
                  <a:cubicBezTo>
                    <a:pt x="1135282" y="4978"/>
                    <a:pt x="1174496" y="2976"/>
                    <a:pt x="1213593" y="856"/>
                  </a:cubicBezTo>
                  <a:cubicBezTo>
                    <a:pt x="1232789" y="-204"/>
                    <a:pt x="1252102" y="-321"/>
                    <a:pt x="1271297" y="738"/>
                  </a:cubicBezTo>
                  <a:cubicBezTo>
                    <a:pt x="1301444" y="2505"/>
                    <a:pt x="1331591" y="3565"/>
                    <a:pt x="1361503" y="7804"/>
                  </a:cubicBezTo>
                  <a:cubicBezTo>
                    <a:pt x="1400011" y="13221"/>
                    <a:pt x="1438401" y="19109"/>
                    <a:pt x="1475261" y="31357"/>
                  </a:cubicBezTo>
                  <a:cubicBezTo>
                    <a:pt x="1488804" y="35832"/>
                    <a:pt x="1501522" y="39364"/>
                    <a:pt x="1516124" y="36067"/>
                  </a:cubicBezTo>
                  <a:cubicBezTo>
                    <a:pt x="1526488" y="33712"/>
                    <a:pt x="1537322" y="36774"/>
                    <a:pt x="1547449" y="39836"/>
                  </a:cubicBezTo>
                  <a:cubicBezTo>
                    <a:pt x="1573239" y="47843"/>
                    <a:pt x="1598911" y="56204"/>
                    <a:pt x="1624466" y="65272"/>
                  </a:cubicBezTo>
                  <a:cubicBezTo>
                    <a:pt x="1651080" y="74693"/>
                    <a:pt x="1677577" y="84350"/>
                    <a:pt x="1703720" y="94830"/>
                  </a:cubicBezTo>
                  <a:cubicBezTo>
                    <a:pt x="1757184" y="116381"/>
                    <a:pt x="1809588" y="140287"/>
                    <a:pt x="1859990" y="168432"/>
                  </a:cubicBezTo>
                  <a:cubicBezTo>
                    <a:pt x="1895201" y="188098"/>
                    <a:pt x="1929470" y="209531"/>
                    <a:pt x="1962443" y="232848"/>
                  </a:cubicBezTo>
                  <a:cubicBezTo>
                    <a:pt x="1998479" y="258284"/>
                    <a:pt x="2032630" y="285841"/>
                    <a:pt x="2063601" y="316930"/>
                  </a:cubicBezTo>
                  <a:cubicBezTo>
                    <a:pt x="2083503" y="336832"/>
                    <a:pt x="2102816" y="357558"/>
                    <a:pt x="2118478" y="381228"/>
                  </a:cubicBezTo>
                  <a:cubicBezTo>
                    <a:pt x="2122953" y="388058"/>
                    <a:pt x="2128724" y="394064"/>
                    <a:pt x="2132139" y="401719"/>
                  </a:cubicBezTo>
                  <a:cubicBezTo>
                    <a:pt x="2135907" y="410198"/>
                    <a:pt x="2140971" y="417263"/>
                    <a:pt x="2149214" y="423152"/>
                  </a:cubicBezTo>
                  <a:cubicBezTo>
                    <a:pt x="2162639" y="432690"/>
                    <a:pt x="2172296" y="446469"/>
                    <a:pt x="2183719" y="458363"/>
                  </a:cubicBezTo>
                  <a:cubicBezTo>
                    <a:pt x="2187487" y="462366"/>
                    <a:pt x="2190667" y="466841"/>
                    <a:pt x="2194199" y="470963"/>
                  </a:cubicBezTo>
                  <a:cubicBezTo>
                    <a:pt x="2193140" y="474260"/>
                    <a:pt x="2194317" y="475674"/>
                    <a:pt x="2197732" y="475438"/>
                  </a:cubicBezTo>
                  <a:cubicBezTo>
                    <a:pt x="2204327" y="483328"/>
                    <a:pt x="2210922" y="491218"/>
                    <a:pt x="2217516" y="498990"/>
                  </a:cubicBezTo>
                  <a:cubicBezTo>
                    <a:pt x="2215985" y="499815"/>
                    <a:pt x="2216810" y="500639"/>
                    <a:pt x="2217399" y="501463"/>
                  </a:cubicBezTo>
                  <a:cubicBezTo>
                    <a:pt x="2217987" y="502288"/>
                    <a:pt x="2218576" y="502170"/>
                    <a:pt x="2219047" y="501346"/>
                  </a:cubicBezTo>
                  <a:cubicBezTo>
                    <a:pt x="2220814" y="503701"/>
                    <a:pt x="2222698" y="506056"/>
                    <a:pt x="2224464" y="508411"/>
                  </a:cubicBezTo>
                  <a:cubicBezTo>
                    <a:pt x="2222933" y="509236"/>
                    <a:pt x="2223758" y="510178"/>
                    <a:pt x="2224464" y="511002"/>
                  </a:cubicBezTo>
                  <a:cubicBezTo>
                    <a:pt x="2225171" y="511827"/>
                    <a:pt x="2225760" y="511591"/>
                    <a:pt x="2226231" y="510767"/>
                  </a:cubicBezTo>
                  <a:cubicBezTo>
                    <a:pt x="2228704" y="513946"/>
                    <a:pt x="2231177" y="517126"/>
                    <a:pt x="2233768" y="520188"/>
                  </a:cubicBezTo>
                  <a:cubicBezTo>
                    <a:pt x="2232237" y="521012"/>
                    <a:pt x="2233061" y="521954"/>
                    <a:pt x="2233650" y="522778"/>
                  </a:cubicBezTo>
                  <a:cubicBezTo>
                    <a:pt x="2234239" y="523603"/>
                    <a:pt x="2234827" y="523485"/>
                    <a:pt x="2235416" y="522661"/>
                  </a:cubicBezTo>
                  <a:cubicBezTo>
                    <a:pt x="2236476" y="524192"/>
                    <a:pt x="2237654" y="525722"/>
                    <a:pt x="2238714" y="527253"/>
                  </a:cubicBezTo>
                  <a:cubicBezTo>
                    <a:pt x="2237065" y="527960"/>
                    <a:pt x="2237889" y="529020"/>
                    <a:pt x="2238596" y="529844"/>
                  </a:cubicBezTo>
                  <a:cubicBezTo>
                    <a:pt x="2239185" y="530669"/>
                    <a:pt x="2239891" y="530551"/>
                    <a:pt x="2240362" y="529609"/>
                  </a:cubicBezTo>
                  <a:cubicBezTo>
                    <a:pt x="2242129" y="531846"/>
                    <a:pt x="2243777" y="534201"/>
                    <a:pt x="2245544" y="536439"/>
                  </a:cubicBezTo>
                  <a:cubicBezTo>
                    <a:pt x="2244013" y="537263"/>
                    <a:pt x="2244837" y="538323"/>
                    <a:pt x="2245426" y="539147"/>
                  </a:cubicBezTo>
                  <a:cubicBezTo>
                    <a:pt x="2246015" y="539972"/>
                    <a:pt x="2246721" y="539972"/>
                    <a:pt x="2247310" y="539147"/>
                  </a:cubicBezTo>
                  <a:cubicBezTo>
                    <a:pt x="2248370" y="540678"/>
                    <a:pt x="2249312" y="542209"/>
                    <a:pt x="2250372" y="543622"/>
                  </a:cubicBezTo>
                  <a:cubicBezTo>
                    <a:pt x="2249430" y="543858"/>
                    <a:pt x="2249077" y="544564"/>
                    <a:pt x="2249665" y="545389"/>
                  </a:cubicBezTo>
                  <a:cubicBezTo>
                    <a:pt x="2250254" y="546331"/>
                    <a:pt x="2250961" y="547391"/>
                    <a:pt x="2252256" y="546095"/>
                  </a:cubicBezTo>
                  <a:cubicBezTo>
                    <a:pt x="2257791" y="552690"/>
                    <a:pt x="2262502" y="559756"/>
                    <a:pt x="2266741" y="567175"/>
                  </a:cubicBezTo>
                  <a:cubicBezTo>
                    <a:pt x="2265092" y="567999"/>
                    <a:pt x="2265917" y="568941"/>
                    <a:pt x="2266505" y="569883"/>
                  </a:cubicBezTo>
                  <a:cubicBezTo>
                    <a:pt x="2267094" y="570708"/>
                    <a:pt x="2267801" y="570590"/>
                    <a:pt x="2268390" y="569766"/>
                  </a:cubicBezTo>
                  <a:cubicBezTo>
                    <a:pt x="2269450" y="571296"/>
                    <a:pt x="2270509" y="572710"/>
                    <a:pt x="2271451" y="574241"/>
                  </a:cubicBezTo>
                  <a:cubicBezTo>
                    <a:pt x="2269803" y="575065"/>
                    <a:pt x="2270745" y="576007"/>
                    <a:pt x="2271451" y="576831"/>
                  </a:cubicBezTo>
                  <a:cubicBezTo>
                    <a:pt x="2272040" y="577656"/>
                    <a:pt x="2272747" y="577538"/>
                    <a:pt x="2273336" y="576596"/>
                  </a:cubicBezTo>
                  <a:cubicBezTo>
                    <a:pt x="2276751" y="582131"/>
                    <a:pt x="2280048" y="587548"/>
                    <a:pt x="2283463" y="593083"/>
                  </a:cubicBezTo>
                  <a:cubicBezTo>
                    <a:pt x="2281815" y="593671"/>
                    <a:pt x="2282639" y="594731"/>
                    <a:pt x="2283228" y="595556"/>
                  </a:cubicBezTo>
                  <a:cubicBezTo>
                    <a:pt x="2283816" y="596380"/>
                    <a:pt x="2284405" y="596262"/>
                    <a:pt x="2284994" y="595438"/>
                  </a:cubicBezTo>
                  <a:cubicBezTo>
                    <a:pt x="2286054" y="597086"/>
                    <a:pt x="2287232" y="598735"/>
                    <a:pt x="2288292" y="600502"/>
                  </a:cubicBezTo>
                  <a:cubicBezTo>
                    <a:pt x="2287585" y="603917"/>
                    <a:pt x="2287820" y="606625"/>
                    <a:pt x="2292178" y="606861"/>
                  </a:cubicBezTo>
                  <a:cubicBezTo>
                    <a:pt x="2293237" y="608509"/>
                    <a:pt x="2294415" y="610276"/>
                    <a:pt x="2295475" y="611924"/>
                  </a:cubicBezTo>
                  <a:cubicBezTo>
                    <a:pt x="2293826" y="612396"/>
                    <a:pt x="2294533" y="613338"/>
                    <a:pt x="2295004" y="614162"/>
                  </a:cubicBezTo>
                  <a:cubicBezTo>
                    <a:pt x="2295475" y="614986"/>
                    <a:pt x="2296064" y="614986"/>
                    <a:pt x="2296653" y="614162"/>
                  </a:cubicBezTo>
                  <a:cubicBezTo>
                    <a:pt x="2297830" y="615928"/>
                    <a:pt x="2299008" y="617695"/>
                    <a:pt x="2300185" y="619344"/>
                  </a:cubicBezTo>
                  <a:cubicBezTo>
                    <a:pt x="2300185" y="624172"/>
                    <a:pt x="2301245" y="628293"/>
                    <a:pt x="2306191" y="630295"/>
                  </a:cubicBezTo>
                  <a:cubicBezTo>
                    <a:pt x="2307251" y="632062"/>
                    <a:pt x="2308311" y="633946"/>
                    <a:pt x="2309489" y="635712"/>
                  </a:cubicBezTo>
                  <a:cubicBezTo>
                    <a:pt x="2308664" y="639010"/>
                    <a:pt x="2309135" y="641601"/>
                    <a:pt x="2313257" y="642189"/>
                  </a:cubicBezTo>
                  <a:cubicBezTo>
                    <a:pt x="2317614" y="650079"/>
                    <a:pt x="2322089" y="657969"/>
                    <a:pt x="2326446" y="665860"/>
                  </a:cubicBezTo>
                  <a:cubicBezTo>
                    <a:pt x="2324798" y="666331"/>
                    <a:pt x="2325269" y="667390"/>
                    <a:pt x="2325858" y="668333"/>
                  </a:cubicBezTo>
                  <a:cubicBezTo>
                    <a:pt x="2326446" y="669157"/>
                    <a:pt x="2327035" y="669039"/>
                    <a:pt x="2327624" y="668215"/>
                  </a:cubicBezTo>
                  <a:cubicBezTo>
                    <a:pt x="2330215" y="673161"/>
                    <a:pt x="2332923" y="678107"/>
                    <a:pt x="2335514" y="682935"/>
                  </a:cubicBezTo>
                  <a:cubicBezTo>
                    <a:pt x="2338223" y="694005"/>
                    <a:pt x="2342933" y="704250"/>
                    <a:pt x="2350588" y="712964"/>
                  </a:cubicBezTo>
                  <a:cubicBezTo>
                    <a:pt x="2352001" y="716144"/>
                    <a:pt x="2353414" y="719206"/>
                    <a:pt x="2354709" y="722385"/>
                  </a:cubicBezTo>
                  <a:cubicBezTo>
                    <a:pt x="2353061" y="722856"/>
                    <a:pt x="2353414" y="723916"/>
                    <a:pt x="2354003" y="724858"/>
                  </a:cubicBezTo>
                  <a:cubicBezTo>
                    <a:pt x="2354474" y="725683"/>
                    <a:pt x="2355180" y="725565"/>
                    <a:pt x="2355769" y="724741"/>
                  </a:cubicBezTo>
                  <a:cubicBezTo>
                    <a:pt x="2357065" y="727331"/>
                    <a:pt x="2358360" y="729922"/>
                    <a:pt x="2359538" y="732513"/>
                  </a:cubicBezTo>
                  <a:cubicBezTo>
                    <a:pt x="2358124" y="735457"/>
                    <a:pt x="2358242" y="737930"/>
                    <a:pt x="2362128" y="738872"/>
                  </a:cubicBezTo>
                  <a:cubicBezTo>
                    <a:pt x="2364955" y="743465"/>
                    <a:pt x="2366957" y="748411"/>
                    <a:pt x="2368488" y="753475"/>
                  </a:cubicBezTo>
                  <a:cubicBezTo>
                    <a:pt x="2366839" y="753946"/>
                    <a:pt x="2367545" y="754888"/>
                    <a:pt x="2368016" y="755594"/>
                  </a:cubicBezTo>
                  <a:cubicBezTo>
                    <a:pt x="2368488" y="756301"/>
                    <a:pt x="2369076" y="756183"/>
                    <a:pt x="2369547" y="755359"/>
                  </a:cubicBezTo>
                  <a:cubicBezTo>
                    <a:pt x="2370843" y="758538"/>
                    <a:pt x="2372020" y="761718"/>
                    <a:pt x="2373198" y="764898"/>
                  </a:cubicBezTo>
                  <a:cubicBezTo>
                    <a:pt x="2371667" y="765251"/>
                    <a:pt x="2372138" y="766311"/>
                    <a:pt x="2372491" y="767135"/>
                  </a:cubicBezTo>
                  <a:cubicBezTo>
                    <a:pt x="2372845" y="767959"/>
                    <a:pt x="2373434" y="768077"/>
                    <a:pt x="2374022" y="767371"/>
                  </a:cubicBezTo>
                  <a:cubicBezTo>
                    <a:pt x="2376613" y="772670"/>
                    <a:pt x="2379322" y="778087"/>
                    <a:pt x="2380735" y="783857"/>
                  </a:cubicBezTo>
                  <a:cubicBezTo>
                    <a:pt x="2378851" y="784917"/>
                    <a:pt x="2379675" y="786448"/>
                    <a:pt x="2380146" y="787861"/>
                  </a:cubicBezTo>
                  <a:cubicBezTo>
                    <a:pt x="2386505" y="805761"/>
                    <a:pt x="2392747" y="823661"/>
                    <a:pt x="2397457" y="842150"/>
                  </a:cubicBezTo>
                  <a:cubicBezTo>
                    <a:pt x="2397693" y="843092"/>
                    <a:pt x="2397104" y="845800"/>
                    <a:pt x="2399812" y="844505"/>
                  </a:cubicBezTo>
                  <a:cubicBezTo>
                    <a:pt x="2400401" y="847449"/>
                    <a:pt x="2401108" y="850511"/>
                    <a:pt x="2401696" y="853455"/>
                  </a:cubicBezTo>
                  <a:cubicBezTo>
                    <a:pt x="2401226" y="863700"/>
                    <a:pt x="2402403" y="868882"/>
                    <a:pt x="2407231" y="877832"/>
                  </a:cubicBezTo>
                  <a:cubicBezTo>
                    <a:pt x="2408880" y="889843"/>
                    <a:pt x="2408409" y="901973"/>
                    <a:pt x="2407467" y="913985"/>
                  </a:cubicBezTo>
                  <a:cubicBezTo>
                    <a:pt x="2405936" y="913278"/>
                    <a:pt x="2405583" y="914338"/>
                    <a:pt x="2405700" y="915516"/>
                  </a:cubicBezTo>
                  <a:cubicBezTo>
                    <a:pt x="2405818" y="916458"/>
                    <a:pt x="2406643" y="916575"/>
                    <a:pt x="2407231" y="915869"/>
                  </a:cubicBezTo>
                  <a:cubicBezTo>
                    <a:pt x="2407702" y="921875"/>
                    <a:pt x="2412177" y="925879"/>
                    <a:pt x="2414768" y="930825"/>
                  </a:cubicBezTo>
                  <a:cubicBezTo>
                    <a:pt x="2412648" y="933769"/>
                    <a:pt x="2415122" y="936006"/>
                    <a:pt x="2416299" y="938126"/>
                  </a:cubicBezTo>
                  <a:cubicBezTo>
                    <a:pt x="2421951" y="948018"/>
                    <a:pt x="2426309" y="958499"/>
                    <a:pt x="2429959" y="969215"/>
                  </a:cubicBezTo>
                  <a:cubicBezTo>
                    <a:pt x="2441382" y="1001835"/>
                    <a:pt x="2449626" y="1035162"/>
                    <a:pt x="2455043" y="1069313"/>
                  </a:cubicBezTo>
                  <a:cubicBezTo>
                    <a:pt x="2460107" y="1101933"/>
                    <a:pt x="2463522" y="1134553"/>
                    <a:pt x="2464935" y="1167409"/>
                  </a:cubicBezTo>
                  <a:cubicBezTo>
                    <a:pt x="2467526" y="1224288"/>
                    <a:pt x="2466112" y="1281050"/>
                    <a:pt x="2460695" y="1337693"/>
                  </a:cubicBezTo>
                  <a:cubicBezTo>
                    <a:pt x="2458458" y="1361128"/>
                    <a:pt x="2456456" y="1384562"/>
                    <a:pt x="2452805" y="1407762"/>
                  </a:cubicBezTo>
                  <a:cubicBezTo>
                    <a:pt x="2448095" y="1437084"/>
                    <a:pt x="2442442" y="1466289"/>
                    <a:pt x="2436201" y="1495495"/>
                  </a:cubicBezTo>
                  <a:cubicBezTo>
                    <a:pt x="2424307" y="1551549"/>
                    <a:pt x="2407702" y="1606191"/>
                    <a:pt x="2386858" y="1659537"/>
                  </a:cubicBezTo>
                  <a:cubicBezTo>
                    <a:pt x="2382854" y="1669783"/>
                    <a:pt x="2377437" y="1679439"/>
                    <a:pt x="2374258" y="1689920"/>
                  </a:cubicBezTo>
                  <a:cubicBezTo>
                    <a:pt x="2367192" y="1712766"/>
                    <a:pt x="2359773" y="1735376"/>
                    <a:pt x="2351530" y="1757869"/>
                  </a:cubicBezTo>
                  <a:cubicBezTo>
                    <a:pt x="2336338" y="1799557"/>
                    <a:pt x="2317732" y="1839713"/>
                    <a:pt x="2296770" y="1878811"/>
                  </a:cubicBezTo>
                  <a:cubicBezTo>
                    <a:pt x="2270509" y="1927917"/>
                    <a:pt x="2240598" y="1974787"/>
                    <a:pt x="2206800" y="2019183"/>
                  </a:cubicBezTo>
                  <a:cubicBezTo>
                    <a:pt x="2180892" y="2053334"/>
                    <a:pt x="2153218" y="2085719"/>
                    <a:pt x="2124013" y="2116926"/>
                  </a:cubicBezTo>
                  <a:cubicBezTo>
                    <a:pt x="2102580" y="2139772"/>
                    <a:pt x="2079381" y="2160969"/>
                    <a:pt x="2056300" y="2182284"/>
                  </a:cubicBezTo>
                  <a:cubicBezTo>
                    <a:pt x="2049116" y="2188996"/>
                    <a:pt x="2041580" y="2195238"/>
                    <a:pt x="2034043" y="2201361"/>
                  </a:cubicBezTo>
                  <a:cubicBezTo>
                    <a:pt x="2003307" y="2226327"/>
                    <a:pt x="1971982" y="2250350"/>
                    <a:pt x="1939009" y="2272372"/>
                  </a:cubicBezTo>
                  <a:cubicBezTo>
                    <a:pt x="1916869" y="2287210"/>
                    <a:pt x="1894377" y="2301577"/>
                    <a:pt x="1871060" y="2314413"/>
                  </a:cubicBezTo>
                  <a:cubicBezTo>
                    <a:pt x="1842915" y="2329958"/>
                    <a:pt x="1814181" y="2344089"/>
                    <a:pt x="1784740" y="2356808"/>
                  </a:cubicBezTo>
                  <a:cubicBezTo>
                    <a:pt x="1750825" y="2371410"/>
                    <a:pt x="1716438" y="2384011"/>
                    <a:pt x="1680638" y="2393078"/>
                  </a:cubicBezTo>
                  <a:cubicBezTo>
                    <a:pt x="1658970" y="2398495"/>
                    <a:pt x="1637066" y="2402735"/>
                    <a:pt x="1615163" y="2406739"/>
                  </a:cubicBezTo>
                  <a:cubicBezTo>
                    <a:pt x="1602562" y="2409094"/>
                    <a:pt x="1590433" y="2410271"/>
                    <a:pt x="1578303" y="2404854"/>
                  </a:cubicBezTo>
                  <a:cubicBezTo>
                    <a:pt x="1575006" y="2403324"/>
                    <a:pt x="1571237" y="2401675"/>
                    <a:pt x="1567116" y="2402381"/>
                  </a:cubicBezTo>
                  <a:cubicBezTo>
                    <a:pt x="1564407" y="2400615"/>
                    <a:pt x="1561581" y="2399791"/>
                    <a:pt x="1558401" y="2400733"/>
                  </a:cubicBezTo>
                  <a:cubicBezTo>
                    <a:pt x="1557106" y="2399673"/>
                    <a:pt x="1556517" y="2399908"/>
                    <a:pt x="1556870" y="2401675"/>
                  </a:cubicBezTo>
                  <a:cubicBezTo>
                    <a:pt x="1554986" y="2402735"/>
                    <a:pt x="1553220" y="2403795"/>
                    <a:pt x="1551335" y="2404854"/>
                  </a:cubicBezTo>
                  <a:cubicBezTo>
                    <a:pt x="1550158" y="2404030"/>
                    <a:pt x="1549687" y="2404383"/>
                    <a:pt x="1549569" y="2405679"/>
                  </a:cubicBezTo>
                  <a:cubicBezTo>
                    <a:pt x="1542974" y="2409447"/>
                    <a:pt x="1536262" y="2413098"/>
                    <a:pt x="1529667" y="2416866"/>
                  </a:cubicBezTo>
                  <a:cubicBezTo>
                    <a:pt x="1525545" y="2417455"/>
                    <a:pt x="1521895" y="2418750"/>
                    <a:pt x="1519304" y="2422283"/>
                  </a:cubicBezTo>
                  <a:cubicBezTo>
                    <a:pt x="1511532" y="2426641"/>
                    <a:pt x="1503995" y="2431587"/>
                    <a:pt x="1495398" y="2434059"/>
                  </a:cubicBezTo>
                  <a:cubicBezTo>
                    <a:pt x="1493514" y="2431822"/>
                    <a:pt x="1491983" y="2433942"/>
                    <a:pt x="1490335" y="2434531"/>
                  </a:cubicBezTo>
                  <a:cubicBezTo>
                    <a:pt x="1475732" y="2439947"/>
                    <a:pt x="1461365" y="2446424"/>
                    <a:pt x="1446292" y="2450899"/>
                  </a:cubicBezTo>
                  <a:cubicBezTo>
                    <a:pt x="1422268" y="2457965"/>
                    <a:pt x="1398127" y="2464678"/>
                    <a:pt x="1373279" y="2468328"/>
                  </a:cubicBezTo>
                  <a:cubicBezTo>
                    <a:pt x="1369982" y="2468799"/>
                    <a:pt x="1365860" y="2468564"/>
                    <a:pt x="1363858" y="2472568"/>
                  </a:cubicBezTo>
                  <a:cubicBezTo>
                    <a:pt x="1360207" y="2473157"/>
                    <a:pt x="1356675" y="2473745"/>
                    <a:pt x="1353024" y="2474334"/>
                  </a:cubicBezTo>
                  <a:cubicBezTo>
                    <a:pt x="1343485" y="2470801"/>
                    <a:pt x="1334653" y="2474099"/>
                    <a:pt x="1325703" y="2476925"/>
                  </a:cubicBezTo>
                  <a:cubicBezTo>
                    <a:pt x="1325821" y="2477278"/>
                    <a:pt x="1326056" y="2477631"/>
                    <a:pt x="1326174" y="2477985"/>
                  </a:cubicBezTo>
                  <a:cubicBezTo>
                    <a:pt x="1323348" y="2478338"/>
                    <a:pt x="1320639" y="2478809"/>
                    <a:pt x="1317931" y="2479162"/>
                  </a:cubicBezTo>
                  <a:cubicBezTo>
                    <a:pt x="1309687" y="2476807"/>
                    <a:pt x="1304977" y="2476925"/>
                    <a:pt x="1297911" y="2480105"/>
                  </a:cubicBezTo>
                  <a:cubicBezTo>
                    <a:pt x="1289903" y="2481518"/>
                    <a:pt x="1281778" y="2480929"/>
                    <a:pt x="1273652" y="2481164"/>
                  </a:cubicBezTo>
                  <a:cubicBezTo>
                    <a:pt x="1272710" y="2479751"/>
                    <a:pt x="1271297" y="2479516"/>
                    <a:pt x="1269648" y="2479634"/>
                  </a:cubicBezTo>
                  <a:cubicBezTo>
                    <a:pt x="1249982" y="2480575"/>
                    <a:pt x="1230198" y="2480222"/>
                    <a:pt x="1210532" y="2479751"/>
                  </a:cubicBezTo>
                  <a:cubicBezTo>
                    <a:pt x="1208647" y="2479751"/>
                    <a:pt x="1206645" y="2479280"/>
                    <a:pt x="1205350" y="2481282"/>
                  </a:cubicBezTo>
                  <a:cubicBezTo>
                    <a:pt x="1196400" y="2480929"/>
                    <a:pt x="1187450" y="2480575"/>
                    <a:pt x="1178618" y="2480222"/>
                  </a:cubicBezTo>
                  <a:cubicBezTo>
                    <a:pt x="1178500" y="2477160"/>
                    <a:pt x="1176027" y="2477867"/>
                    <a:pt x="1174379" y="2477867"/>
                  </a:cubicBezTo>
                  <a:cubicBezTo>
                    <a:pt x="1164133" y="2477749"/>
                    <a:pt x="1154123" y="2476572"/>
                    <a:pt x="1143996" y="2475394"/>
                  </a:cubicBezTo>
                  <a:cubicBezTo>
                    <a:pt x="1134339" y="2474334"/>
                    <a:pt x="1124565" y="2470566"/>
                    <a:pt x="1114555" y="2474099"/>
                  </a:cubicBezTo>
                  <a:cubicBezTo>
                    <a:pt x="1110787" y="2473628"/>
                    <a:pt x="1106901" y="2473274"/>
                    <a:pt x="1103132" y="2472803"/>
                  </a:cubicBezTo>
                  <a:cubicBezTo>
                    <a:pt x="1104781" y="2471508"/>
                    <a:pt x="1103250" y="2470919"/>
                    <a:pt x="1102426" y="2470919"/>
                  </a:cubicBezTo>
                  <a:cubicBezTo>
                    <a:pt x="1101484" y="2470919"/>
                    <a:pt x="1099482" y="2469388"/>
                    <a:pt x="1099835" y="2472215"/>
                  </a:cubicBezTo>
                  <a:cubicBezTo>
                    <a:pt x="1096891" y="2471626"/>
                    <a:pt x="1094065" y="2471037"/>
                    <a:pt x="1091238" y="2470566"/>
                  </a:cubicBezTo>
                  <a:cubicBezTo>
                    <a:pt x="1091592" y="2470330"/>
                    <a:pt x="1092063" y="2469859"/>
                    <a:pt x="1092181" y="2469859"/>
                  </a:cubicBezTo>
                  <a:cubicBezTo>
                    <a:pt x="1093240" y="2470919"/>
                    <a:pt x="1093123" y="2469270"/>
                    <a:pt x="1091709" y="2468917"/>
                  </a:cubicBezTo>
                  <a:cubicBezTo>
                    <a:pt x="1089825" y="2468446"/>
                    <a:pt x="1087588" y="2466326"/>
                    <a:pt x="1085939" y="2469506"/>
                  </a:cubicBezTo>
                  <a:cubicBezTo>
                    <a:pt x="1082406" y="2469035"/>
                    <a:pt x="1078991" y="2468446"/>
                    <a:pt x="1075458" y="2467975"/>
                  </a:cubicBezTo>
                  <a:cubicBezTo>
                    <a:pt x="1076283" y="2467504"/>
                    <a:pt x="1076283" y="2466915"/>
                    <a:pt x="1075341" y="2466562"/>
                  </a:cubicBezTo>
                  <a:cubicBezTo>
                    <a:pt x="1074634" y="2466326"/>
                    <a:pt x="1073221" y="2465738"/>
                    <a:pt x="1073692" y="2467622"/>
                  </a:cubicBezTo>
                  <a:cubicBezTo>
                    <a:pt x="1070395" y="2467033"/>
                    <a:pt x="1066979" y="2466326"/>
                    <a:pt x="1063682" y="2465738"/>
                  </a:cubicBezTo>
                  <a:cubicBezTo>
                    <a:pt x="1064506" y="2465266"/>
                    <a:pt x="1064624" y="2464678"/>
                    <a:pt x="1063682" y="2464207"/>
                  </a:cubicBezTo>
                  <a:cubicBezTo>
                    <a:pt x="1062976" y="2463853"/>
                    <a:pt x="1061562" y="2463264"/>
                    <a:pt x="1061916" y="2465149"/>
                  </a:cubicBezTo>
                  <a:cubicBezTo>
                    <a:pt x="1057794" y="2464442"/>
                    <a:pt x="1053790" y="2463853"/>
                    <a:pt x="1049668" y="2463147"/>
                  </a:cubicBezTo>
                  <a:cubicBezTo>
                    <a:pt x="1050493" y="2462676"/>
                    <a:pt x="1050493" y="2462087"/>
                    <a:pt x="1049551" y="2461734"/>
                  </a:cubicBezTo>
                  <a:cubicBezTo>
                    <a:pt x="1048844" y="2461498"/>
                    <a:pt x="1047431" y="2460909"/>
                    <a:pt x="1047902" y="2462794"/>
                  </a:cubicBezTo>
                  <a:cubicBezTo>
                    <a:pt x="1036714" y="2460556"/>
                    <a:pt x="1025527" y="2458319"/>
                    <a:pt x="1014340" y="2456081"/>
                  </a:cubicBezTo>
                  <a:cubicBezTo>
                    <a:pt x="1015164" y="2455610"/>
                    <a:pt x="1015164" y="2455021"/>
                    <a:pt x="1014340" y="2454668"/>
                  </a:cubicBezTo>
                  <a:cubicBezTo>
                    <a:pt x="1013633" y="2454315"/>
                    <a:pt x="1012338" y="2453608"/>
                    <a:pt x="1012455" y="2455492"/>
                  </a:cubicBezTo>
                  <a:cubicBezTo>
                    <a:pt x="1009865" y="2455021"/>
                    <a:pt x="1007392" y="2454432"/>
                    <a:pt x="1004919" y="2453961"/>
                  </a:cubicBezTo>
                  <a:cubicBezTo>
                    <a:pt x="1005743" y="2453490"/>
                    <a:pt x="1005743" y="2452784"/>
                    <a:pt x="1004919" y="2452548"/>
                  </a:cubicBezTo>
                  <a:cubicBezTo>
                    <a:pt x="1004094" y="2452313"/>
                    <a:pt x="1002799" y="2451606"/>
                    <a:pt x="1003152" y="2453608"/>
                  </a:cubicBezTo>
                  <a:cubicBezTo>
                    <a:pt x="999619" y="2452901"/>
                    <a:pt x="996087" y="2452313"/>
                    <a:pt x="992554" y="2451606"/>
                  </a:cubicBezTo>
                  <a:cubicBezTo>
                    <a:pt x="992789" y="2451253"/>
                    <a:pt x="993142" y="2450899"/>
                    <a:pt x="993025" y="2450546"/>
                  </a:cubicBezTo>
                  <a:cubicBezTo>
                    <a:pt x="993025" y="2450311"/>
                    <a:pt x="992554" y="2449957"/>
                    <a:pt x="992318" y="2449840"/>
                  </a:cubicBezTo>
                  <a:cubicBezTo>
                    <a:pt x="977480" y="2445836"/>
                    <a:pt x="962524" y="2441950"/>
                    <a:pt x="947686" y="2438063"/>
                  </a:cubicBezTo>
                  <a:cubicBezTo>
                    <a:pt x="947333" y="2437946"/>
                    <a:pt x="946626" y="2438888"/>
                    <a:pt x="946038" y="2439359"/>
                  </a:cubicBezTo>
                  <a:cubicBezTo>
                    <a:pt x="943565" y="2438770"/>
                    <a:pt x="941209" y="2438299"/>
                    <a:pt x="938736" y="2437710"/>
                  </a:cubicBezTo>
                  <a:cubicBezTo>
                    <a:pt x="933319" y="2433235"/>
                    <a:pt x="927549" y="2430291"/>
                    <a:pt x="920248" y="2432057"/>
                  </a:cubicBezTo>
                  <a:cubicBezTo>
                    <a:pt x="915890" y="2431469"/>
                    <a:pt x="911769" y="2430291"/>
                    <a:pt x="908118" y="2427936"/>
                  </a:cubicBezTo>
                  <a:cubicBezTo>
                    <a:pt x="908942" y="2424638"/>
                    <a:pt x="905881" y="2425581"/>
                    <a:pt x="904585" y="2425110"/>
                  </a:cubicBezTo>
                  <a:cubicBezTo>
                    <a:pt x="891160" y="2420164"/>
                    <a:pt x="877382" y="2416277"/>
                    <a:pt x="863722" y="2411802"/>
                  </a:cubicBezTo>
                  <a:cubicBezTo>
                    <a:pt x="854536" y="2408858"/>
                    <a:pt x="845940" y="2402735"/>
                    <a:pt x="835577" y="2403677"/>
                  </a:cubicBezTo>
                  <a:cubicBezTo>
                    <a:pt x="832279" y="2402264"/>
                    <a:pt x="828982" y="2400850"/>
                    <a:pt x="825685" y="2399555"/>
                  </a:cubicBezTo>
                  <a:cubicBezTo>
                    <a:pt x="819325" y="2395316"/>
                    <a:pt x="812849" y="2391194"/>
                    <a:pt x="804605" y="2392018"/>
                  </a:cubicBezTo>
                  <a:cubicBezTo>
                    <a:pt x="801308" y="2390723"/>
                    <a:pt x="798128" y="2389428"/>
                    <a:pt x="794949" y="2388250"/>
                  </a:cubicBezTo>
                  <a:cubicBezTo>
                    <a:pt x="789767" y="2383422"/>
                    <a:pt x="778815" y="2378829"/>
                    <a:pt x="771396" y="2378240"/>
                  </a:cubicBezTo>
                  <a:cubicBezTo>
                    <a:pt x="768334" y="2376945"/>
                    <a:pt x="765390" y="2375649"/>
                    <a:pt x="762329" y="2374236"/>
                  </a:cubicBezTo>
                  <a:cubicBezTo>
                    <a:pt x="759384" y="2368113"/>
                    <a:pt x="753850" y="2367995"/>
                    <a:pt x="748197" y="2368584"/>
                  </a:cubicBezTo>
                  <a:cubicBezTo>
                    <a:pt x="745724" y="2367288"/>
                    <a:pt x="743369" y="2366111"/>
                    <a:pt x="740896" y="2364815"/>
                  </a:cubicBezTo>
                  <a:cubicBezTo>
                    <a:pt x="741720" y="2364226"/>
                    <a:pt x="741720" y="2363520"/>
                    <a:pt x="740896" y="2363049"/>
                  </a:cubicBezTo>
                  <a:cubicBezTo>
                    <a:pt x="739954" y="2362460"/>
                    <a:pt x="738894" y="2361989"/>
                    <a:pt x="738423" y="2363638"/>
                  </a:cubicBezTo>
                  <a:cubicBezTo>
                    <a:pt x="731710" y="2361636"/>
                    <a:pt x="725822" y="2357867"/>
                    <a:pt x="719699" y="2354805"/>
                  </a:cubicBezTo>
                  <a:cubicBezTo>
                    <a:pt x="716872" y="2350802"/>
                    <a:pt x="713339" y="2348329"/>
                    <a:pt x="708158" y="2349506"/>
                  </a:cubicBezTo>
                  <a:cubicBezTo>
                    <a:pt x="705567" y="2348329"/>
                    <a:pt x="703094" y="2347151"/>
                    <a:pt x="700621" y="2345973"/>
                  </a:cubicBezTo>
                  <a:cubicBezTo>
                    <a:pt x="700150" y="2341616"/>
                    <a:pt x="697559" y="2341263"/>
                    <a:pt x="694026" y="2342440"/>
                  </a:cubicBezTo>
                  <a:cubicBezTo>
                    <a:pt x="691553" y="2341145"/>
                    <a:pt x="689080" y="2339850"/>
                    <a:pt x="686490" y="2338554"/>
                  </a:cubicBezTo>
                  <a:cubicBezTo>
                    <a:pt x="680602" y="2332902"/>
                    <a:pt x="666588" y="2325836"/>
                    <a:pt x="656460" y="2323245"/>
                  </a:cubicBezTo>
                  <a:cubicBezTo>
                    <a:pt x="653045" y="2321361"/>
                    <a:pt x="649748" y="2319477"/>
                    <a:pt x="646333" y="2317710"/>
                  </a:cubicBezTo>
                  <a:cubicBezTo>
                    <a:pt x="645862" y="2313236"/>
                    <a:pt x="643271" y="2313000"/>
                    <a:pt x="639738" y="2314178"/>
                  </a:cubicBezTo>
                  <a:cubicBezTo>
                    <a:pt x="635970" y="2313118"/>
                    <a:pt x="632908" y="2310998"/>
                    <a:pt x="629964" y="2308525"/>
                  </a:cubicBezTo>
                  <a:cubicBezTo>
                    <a:pt x="630788" y="2307936"/>
                    <a:pt x="630906" y="2307347"/>
                    <a:pt x="630082" y="2306759"/>
                  </a:cubicBezTo>
                  <a:cubicBezTo>
                    <a:pt x="629139" y="2306170"/>
                    <a:pt x="628080" y="2305581"/>
                    <a:pt x="627609" y="2307347"/>
                  </a:cubicBezTo>
                  <a:cubicBezTo>
                    <a:pt x="625253" y="2306052"/>
                    <a:pt x="623016" y="2304874"/>
                    <a:pt x="620661" y="2303579"/>
                  </a:cubicBezTo>
                  <a:cubicBezTo>
                    <a:pt x="621485" y="2303108"/>
                    <a:pt x="621603" y="2302519"/>
                    <a:pt x="620896" y="2301930"/>
                  </a:cubicBezTo>
                  <a:cubicBezTo>
                    <a:pt x="620072" y="2301341"/>
                    <a:pt x="619130" y="2300517"/>
                    <a:pt x="618423" y="2302166"/>
                  </a:cubicBezTo>
                  <a:cubicBezTo>
                    <a:pt x="615244" y="2300282"/>
                    <a:pt x="612064" y="2298397"/>
                    <a:pt x="608884" y="2296631"/>
                  </a:cubicBezTo>
                  <a:cubicBezTo>
                    <a:pt x="609709" y="2296160"/>
                    <a:pt x="609826" y="2295571"/>
                    <a:pt x="609120" y="2294982"/>
                  </a:cubicBezTo>
                  <a:cubicBezTo>
                    <a:pt x="608296" y="2294394"/>
                    <a:pt x="607353" y="2293569"/>
                    <a:pt x="606765" y="2295100"/>
                  </a:cubicBezTo>
                  <a:cubicBezTo>
                    <a:pt x="601230" y="2291685"/>
                    <a:pt x="595577" y="2288270"/>
                    <a:pt x="590042" y="2284855"/>
                  </a:cubicBezTo>
                  <a:cubicBezTo>
                    <a:pt x="590867" y="2284384"/>
                    <a:pt x="590985" y="2283677"/>
                    <a:pt x="590160" y="2283206"/>
                  </a:cubicBezTo>
                  <a:cubicBezTo>
                    <a:pt x="589336" y="2282617"/>
                    <a:pt x="588394" y="2281911"/>
                    <a:pt x="587805" y="2283559"/>
                  </a:cubicBezTo>
                  <a:cubicBezTo>
                    <a:pt x="586156" y="2282499"/>
                    <a:pt x="584625" y="2281322"/>
                    <a:pt x="583094" y="2280262"/>
                  </a:cubicBezTo>
                  <a:cubicBezTo>
                    <a:pt x="583919" y="2279791"/>
                    <a:pt x="584037" y="2279084"/>
                    <a:pt x="583212" y="2278496"/>
                  </a:cubicBezTo>
                  <a:cubicBezTo>
                    <a:pt x="582388" y="2277907"/>
                    <a:pt x="581328" y="2277200"/>
                    <a:pt x="580739" y="2278849"/>
                  </a:cubicBezTo>
                  <a:cubicBezTo>
                    <a:pt x="579091" y="2277789"/>
                    <a:pt x="577442" y="2276729"/>
                    <a:pt x="575911" y="2275669"/>
                  </a:cubicBezTo>
                  <a:cubicBezTo>
                    <a:pt x="576853" y="2275198"/>
                    <a:pt x="576971" y="2274609"/>
                    <a:pt x="576264" y="2273903"/>
                  </a:cubicBezTo>
                  <a:cubicBezTo>
                    <a:pt x="575440" y="2273196"/>
                    <a:pt x="574498" y="2272372"/>
                    <a:pt x="573791" y="2274021"/>
                  </a:cubicBezTo>
                  <a:cubicBezTo>
                    <a:pt x="572143" y="2272843"/>
                    <a:pt x="570494" y="2271783"/>
                    <a:pt x="568845" y="2270605"/>
                  </a:cubicBezTo>
                  <a:cubicBezTo>
                    <a:pt x="569670" y="2270252"/>
                    <a:pt x="569905" y="2269546"/>
                    <a:pt x="569199" y="2268957"/>
                  </a:cubicBezTo>
                  <a:cubicBezTo>
                    <a:pt x="568492" y="2268368"/>
                    <a:pt x="567550" y="2267544"/>
                    <a:pt x="566961" y="2269192"/>
                  </a:cubicBezTo>
                  <a:cubicBezTo>
                    <a:pt x="562722" y="2266719"/>
                    <a:pt x="558129" y="2264953"/>
                    <a:pt x="554831" y="2261067"/>
                  </a:cubicBezTo>
                  <a:cubicBezTo>
                    <a:pt x="555538" y="2260596"/>
                    <a:pt x="555656" y="2260007"/>
                    <a:pt x="554949" y="2259418"/>
                  </a:cubicBezTo>
                  <a:cubicBezTo>
                    <a:pt x="555303" y="2259771"/>
                    <a:pt x="554478" y="2259065"/>
                    <a:pt x="553772" y="2260478"/>
                  </a:cubicBezTo>
                  <a:close/>
                  <a:moveTo>
                    <a:pt x="94852" y="1462403"/>
                  </a:moveTo>
                  <a:cubicBezTo>
                    <a:pt x="95088" y="1473826"/>
                    <a:pt x="95677" y="1484307"/>
                    <a:pt x="96148" y="1494906"/>
                  </a:cubicBezTo>
                  <a:cubicBezTo>
                    <a:pt x="96736" y="1505622"/>
                    <a:pt x="101211" y="1515514"/>
                    <a:pt x="101565" y="1526113"/>
                  </a:cubicBezTo>
                  <a:cubicBezTo>
                    <a:pt x="101918" y="1537653"/>
                    <a:pt x="104273" y="1549194"/>
                    <a:pt x="107924" y="1559439"/>
                  </a:cubicBezTo>
                  <a:cubicBezTo>
                    <a:pt x="115696" y="1581461"/>
                    <a:pt x="118405" y="1604896"/>
                    <a:pt x="128061" y="1626446"/>
                  </a:cubicBezTo>
                  <a:cubicBezTo>
                    <a:pt x="133714" y="1639164"/>
                    <a:pt x="137364" y="1652943"/>
                    <a:pt x="142664" y="1666014"/>
                  </a:cubicBezTo>
                  <a:cubicBezTo>
                    <a:pt x="154793" y="1696515"/>
                    <a:pt x="166805" y="1727133"/>
                    <a:pt x="182114" y="1756338"/>
                  </a:cubicBezTo>
                  <a:cubicBezTo>
                    <a:pt x="203547" y="1797201"/>
                    <a:pt x="224155" y="1838654"/>
                    <a:pt x="250181" y="1876926"/>
                  </a:cubicBezTo>
                  <a:cubicBezTo>
                    <a:pt x="263370" y="1896357"/>
                    <a:pt x="275499" y="1916494"/>
                    <a:pt x="289749" y="1935219"/>
                  </a:cubicBezTo>
                  <a:cubicBezTo>
                    <a:pt x="302938" y="1952647"/>
                    <a:pt x="316716" y="1969723"/>
                    <a:pt x="330141" y="1987034"/>
                  </a:cubicBezTo>
                  <a:cubicBezTo>
                    <a:pt x="348041" y="2009998"/>
                    <a:pt x="369474" y="2029546"/>
                    <a:pt x="388787" y="2051214"/>
                  </a:cubicBezTo>
                  <a:cubicBezTo>
                    <a:pt x="399974" y="2063697"/>
                    <a:pt x="413517" y="2073825"/>
                    <a:pt x="426000" y="2085012"/>
                  </a:cubicBezTo>
                  <a:cubicBezTo>
                    <a:pt x="440838" y="2098437"/>
                    <a:pt x="457207" y="2109625"/>
                    <a:pt x="473576" y="2121047"/>
                  </a:cubicBezTo>
                  <a:cubicBezTo>
                    <a:pt x="484174" y="2128467"/>
                    <a:pt x="495833" y="2134237"/>
                    <a:pt x="506431" y="2141656"/>
                  </a:cubicBezTo>
                  <a:cubicBezTo>
                    <a:pt x="514675" y="2147544"/>
                    <a:pt x="522682" y="2148015"/>
                    <a:pt x="531868" y="2144953"/>
                  </a:cubicBezTo>
                  <a:cubicBezTo>
                    <a:pt x="546706" y="2140007"/>
                    <a:pt x="561544" y="2134943"/>
                    <a:pt x="577206" y="2132588"/>
                  </a:cubicBezTo>
                  <a:cubicBezTo>
                    <a:pt x="581446" y="2131999"/>
                    <a:pt x="585567" y="2130468"/>
                    <a:pt x="589454" y="2128584"/>
                  </a:cubicBezTo>
                  <a:cubicBezTo>
                    <a:pt x="606882" y="2120459"/>
                    <a:pt x="625489" y="2115866"/>
                    <a:pt x="643271" y="2108800"/>
                  </a:cubicBezTo>
                  <a:cubicBezTo>
                    <a:pt x="669061" y="2098555"/>
                    <a:pt x="694497" y="2087485"/>
                    <a:pt x="719699" y="2075945"/>
                  </a:cubicBezTo>
                  <a:cubicBezTo>
                    <a:pt x="747019" y="2063462"/>
                    <a:pt x="773045" y="2048153"/>
                    <a:pt x="799424" y="2033550"/>
                  </a:cubicBezTo>
                  <a:cubicBezTo>
                    <a:pt x="826744" y="2018359"/>
                    <a:pt x="853359" y="2001872"/>
                    <a:pt x="879266" y="1984208"/>
                  </a:cubicBezTo>
                  <a:cubicBezTo>
                    <a:pt x="886685" y="1979144"/>
                    <a:pt x="893516" y="1973020"/>
                    <a:pt x="901288" y="1968545"/>
                  </a:cubicBezTo>
                  <a:cubicBezTo>
                    <a:pt x="920012" y="1957947"/>
                    <a:pt x="937088" y="1944757"/>
                    <a:pt x="954163" y="1932039"/>
                  </a:cubicBezTo>
                  <a:cubicBezTo>
                    <a:pt x="974183" y="1917083"/>
                    <a:pt x="994085" y="1901892"/>
                    <a:pt x="1013398" y="1885876"/>
                  </a:cubicBezTo>
                  <a:cubicBezTo>
                    <a:pt x="1036714" y="1866446"/>
                    <a:pt x="1061209" y="1848428"/>
                    <a:pt x="1084055" y="1828173"/>
                  </a:cubicBezTo>
                  <a:cubicBezTo>
                    <a:pt x="1110080" y="1804974"/>
                    <a:pt x="1136341" y="1782128"/>
                    <a:pt x="1161778" y="1758340"/>
                  </a:cubicBezTo>
                  <a:cubicBezTo>
                    <a:pt x="1188039" y="1733727"/>
                    <a:pt x="1214653" y="1709586"/>
                    <a:pt x="1240325" y="1684385"/>
                  </a:cubicBezTo>
                  <a:cubicBezTo>
                    <a:pt x="1268588" y="1656711"/>
                    <a:pt x="1296380" y="1628566"/>
                    <a:pt x="1322877" y="1599125"/>
                  </a:cubicBezTo>
                  <a:cubicBezTo>
                    <a:pt x="1340659" y="1579341"/>
                    <a:pt x="1359736" y="1560735"/>
                    <a:pt x="1377165" y="1540597"/>
                  </a:cubicBezTo>
                  <a:cubicBezTo>
                    <a:pt x="1392945" y="1522344"/>
                    <a:pt x="1409903" y="1505269"/>
                    <a:pt x="1425801" y="1487133"/>
                  </a:cubicBezTo>
                  <a:cubicBezTo>
                    <a:pt x="1451120" y="1458282"/>
                    <a:pt x="1475732" y="1428959"/>
                    <a:pt x="1501169" y="1400107"/>
                  </a:cubicBezTo>
                  <a:cubicBezTo>
                    <a:pt x="1519775" y="1379028"/>
                    <a:pt x="1537204" y="1356771"/>
                    <a:pt x="1554986" y="1334985"/>
                  </a:cubicBezTo>
                  <a:cubicBezTo>
                    <a:pt x="1573357" y="1312610"/>
                    <a:pt x="1591610" y="1290117"/>
                    <a:pt x="1609863" y="1267625"/>
                  </a:cubicBezTo>
                  <a:cubicBezTo>
                    <a:pt x="1621757" y="1253022"/>
                    <a:pt x="1634476" y="1239126"/>
                    <a:pt x="1644956" y="1223581"/>
                  </a:cubicBezTo>
                  <a:cubicBezTo>
                    <a:pt x="1656850" y="1206035"/>
                    <a:pt x="1670864" y="1190255"/>
                    <a:pt x="1683700" y="1173533"/>
                  </a:cubicBezTo>
                  <a:cubicBezTo>
                    <a:pt x="1713494" y="1134789"/>
                    <a:pt x="1742581" y="1095338"/>
                    <a:pt x="1771786" y="1056241"/>
                  </a:cubicBezTo>
                  <a:cubicBezTo>
                    <a:pt x="1791453" y="1029863"/>
                    <a:pt x="1810883" y="1003366"/>
                    <a:pt x="1830079" y="976752"/>
                  </a:cubicBezTo>
                  <a:cubicBezTo>
                    <a:pt x="1838086" y="965682"/>
                    <a:pt x="1847154" y="955201"/>
                    <a:pt x="1854573" y="943896"/>
                  </a:cubicBezTo>
                  <a:cubicBezTo>
                    <a:pt x="1863288" y="930471"/>
                    <a:pt x="1872120" y="917046"/>
                    <a:pt x="1881423" y="903975"/>
                  </a:cubicBezTo>
                  <a:cubicBezTo>
                    <a:pt x="1900500" y="877125"/>
                    <a:pt x="1919578" y="850393"/>
                    <a:pt x="1938655" y="823543"/>
                  </a:cubicBezTo>
                  <a:cubicBezTo>
                    <a:pt x="1942895" y="817655"/>
                    <a:pt x="1943130" y="813416"/>
                    <a:pt x="1939126" y="807410"/>
                  </a:cubicBezTo>
                  <a:cubicBezTo>
                    <a:pt x="1937360" y="804819"/>
                    <a:pt x="1935123" y="802582"/>
                    <a:pt x="1932885" y="800344"/>
                  </a:cubicBezTo>
                  <a:cubicBezTo>
                    <a:pt x="1920991" y="787861"/>
                    <a:pt x="1908861" y="775732"/>
                    <a:pt x="1895201" y="764898"/>
                  </a:cubicBezTo>
                  <a:cubicBezTo>
                    <a:pt x="1876359" y="749824"/>
                    <a:pt x="1858695" y="733337"/>
                    <a:pt x="1838440" y="720030"/>
                  </a:cubicBezTo>
                  <a:cubicBezTo>
                    <a:pt x="1812650" y="703072"/>
                    <a:pt x="1787449" y="684937"/>
                    <a:pt x="1760481" y="669746"/>
                  </a:cubicBezTo>
                  <a:cubicBezTo>
                    <a:pt x="1754711" y="666448"/>
                    <a:pt x="1751296" y="666684"/>
                    <a:pt x="1745996" y="670923"/>
                  </a:cubicBezTo>
                  <a:cubicBezTo>
                    <a:pt x="1736222" y="678696"/>
                    <a:pt x="1727743" y="687999"/>
                    <a:pt x="1718322" y="696242"/>
                  </a:cubicBezTo>
                  <a:cubicBezTo>
                    <a:pt x="1695712" y="716262"/>
                    <a:pt x="1670864" y="733220"/>
                    <a:pt x="1645899" y="750060"/>
                  </a:cubicBezTo>
                  <a:cubicBezTo>
                    <a:pt x="1618107" y="768784"/>
                    <a:pt x="1588431" y="783740"/>
                    <a:pt x="1557695" y="796340"/>
                  </a:cubicBezTo>
                  <a:cubicBezTo>
                    <a:pt x="1528019" y="808470"/>
                    <a:pt x="1497754" y="819068"/>
                    <a:pt x="1466900" y="828371"/>
                  </a:cubicBezTo>
                  <a:cubicBezTo>
                    <a:pt x="1444407" y="835202"/>
                    <a:pt x="1421562" y="840030"/>
                    <a:pt x="1399069" y="846860"/>
                  </a:cubicBezTo>
                  <a:cubicBezTo>
                    <a:pt x="1383407" y="851571"/>
                    <a:pt x="1366449" y="852042"/>
                    <a:pt x="1350786" y="856752"/>
                  </a:cubicBezTo>
                  <a:cubicBezTo>
                    <a:pt x="1321464" y="865584"/>
                    <a:pt x="1290845" y="867822"/>
                    <a:pt x="1261169" y="874534"/>
                  </a:cubicBezTo>
                  <a:cubicBezTo>
                    <a:pt x="1247156" y="877714"/>
                    <a:pt x="1233024" y="880776"/>
                    <a:pt x="1218657" y="883013"/>
                  </a:cubicBezTo>
                  <a:cubicBezTo>
                    <a:pt x="1204055" y="885251"/>
                    <a:pt x="1189334" y="887724"/>
                    <a:pt x="1175085" y="891492"/>
                  </a:cubicBezTo>
                  <a:cubicBezTo>
                    <a:pt x="1158834" y="895849"/>
                    <a:pt x="1141876" y="896085"/>
                    <a:pt x="1125507" y="900913"/>
                  </a:cubicBezTo>
                  <a:cubicBezTo>
                    <a:pt x="1114791" y="904093"/>
                    <a:pt x="1104075" y="908332"/>
                    <a:pt x="1092652" y="909274"/>
                  </a:cubicBezTo>
                  <a:cubicBezTo>
                    <a:pt x="1081700" y="910098"/>
                    <a:pt x="1070983" y="912454"/>
                    <a:pt x="1060267" y="915044"/>
                  </a:cubicBezTo>
                  <a:cubicBezTo>
                    <a:pt x="1041661" y="919519"/>
                    <a:pt x="1022936" y="923641"/>
                    <a:pt x="1004565" y="929176"/>
                  </a:cubicBezTo>
                  <a:cubicBezTo>
                    <a:pt x="989492" y="933651"/>
                    <a:pt x="974065" y="936359"/>
                    <a:pt x="958991" y="940128"/>
                  </a:cubicBezTo>
                  <a:cubicBezTo>
                    <a:pt x="943447" y="944014"/>
                    <a:pt x="928491" y="949902"/>
                    <a:pt x="912946" y="953788"/>
                  </a:cubicBezTo>
                  <a:cubicBezTo>
                    <a:pt x="892102" y="959088"/>
                    <a:pt x="871847" y="966153"/>
                    <a:pt x="851592" y="973572"/>
                  </a:cubicBezTo>
                  <a:cubicBezTo>
                    <a:pt x="829924" y="981462"/>
                    <a:pt x="807785" y="988057"/>
                    <a:pt x="786116" y="995947"/>
                  </a:cubicBezTo>
                  <a:cubicBezTo>
                    <a:pt x="767039" y="1002895"/>
                    <a:pt x="748433" y="1010903"/>
                    <a:pt x="729591" y="1018440"/>
                  </a:cubicBezTo>
                  <a:cubicBezTo>
                    <a:pt x="713575" y="1024917"/>
                    <a:pt x="696853" y="1029980"/>
                    <a:pt x="681897" y="1038341"/>
                  </a:cubicBezTo>
                  <a:cubicBezTo>
                    <a:pt x="666117" y="1047174"/>
                    <a:pt x="649277" y="1053768"/>
                    <a:pt x="632908" y="1061070"/>
                  </a:cubicBezTo>
                  <a:cubicBezTo>
                    <a:pt x="598521" y="1076496"/>
                    <a:pt x="566019" y="1095338"/>
                    <a:pt x="532574" y="1112649"/>
                  </a:cubicBezTo>
                  <a:cubicBezTo>
                    <a:pt x="525273" y="1116418"/>
                    <a:pt x="517148" y="1118655"/>
                    <a:pt x="510671" y="1123837"/>
                  </a:cubicBezTo>
                  <a:cubicBezTo>
                    <a:pt x="499837" y="1132434"/>
                    <a:pt x="486765" y="1137026"/>
                    <a:pt x="475224" y="1144445"/>
                  </a:cubicBezTo>
                  <a:cubicBezTo>
                    <a:pt x="468041" y="1149038"/>
                    <a:pt x="461328" y="1154808"/>
                    <a:pt x="453556" y="1158341"/>
                  </a:cubicBezTo>
                  <a:cubicBezTo>
                    <a:pt x="434007" y="1167291"/>
                    <a:pt x="416108" y="1179185"/>
                    <a:pt x="398797" y="1191432"/>
                  </a:cubicBezTo>
                  <a:cubicBezTo>
                    <a:pt x="380661" y="1204268"/>
                    <a:pt x="361113" y="1215103"/>
                    <a:pt x="343331" y="1228410"/>
                  </a:cubicBezTo>
                  <a:cubicBezTo>
                    <a:pt x="337442" y="1232767"/>
                    <a:pt x="331554" y="1237477"/>
                    <a:pt x="325195" y="1241364"/>
                  </a:cubicBezTo>
                  <a:cubicBezTo>
                    <a:pt x="307531" y="1252316"/>
                    <a:pt x="291397" y="1265505"/>
                    <a:pt x="274204" y="1277163"/>
                  </a:cubicBezTo>
                  <a:cubicBezTo>
                    <a:pt x="259013" y="1287526"/>
                    <a:pt x="244881" y="1299420"/>
                    <a:pt x="230279" y="1310372"/>
                  </a:cubicBezTo>
                  <a:cubicBezTo>
                    <a:pt x="214970" y="1321795"/>
                    <a:pt x="200249" y="1334278"/>
                    <a:pt x="185058" y="1345819"/>
                  </a:cubicBezTo>
                  <a:cubicBezTo>
                    <a:pt x="161388" y="1363719"/>
                    <a:pt x="138778" y="1383149"/>
                    <a:pt x="115343" y="1401285"/>
                  </a:cubicBezTo>
                  <a:cubicBezTo>
                    <a:pt x="104744" y="1409528"/>
                    <a:pt x="98267" y="1419891"/>
                    <a:pt x="96383" y="1433787"/>
                  </a:cubicBezTo>
                  <a:cubicBezTo>
                    <a:pt x="94852" y="1443679"/>
                    <a:pt x="95559" y="1453453"/>
                    <a:pt x="94852" y="1462403"/>
                  </a:cubicBezTo>
                  <a:close/>
                  <a:moveTo>
                    <a:pt x="1241621" y="2410978"/>
                  </a:moveTo>
                  <a:cubicBezTo>
                    <a:pt x="1276478" y="2411449"/>
                    <a:pt x="1312514" y="2408387"/>
                    <a:pt x="1348667" y="2402381"/>
                  </a:cubicBezTo>
                  <a:cubicBezTo>
                    <a:pt x="1376459" y="2397671"/>
                    <a:pt x="1403544" y="2391547"/>
                    <a:pt x="1430394" y="2383186"/>
                  </a:cubicBezTo>
                  <a:cubicBezTo>
                    <a:pt x="1454417" y="2375649"/>
                    <a:pt x="1476910" y="2364580"/>
                    <a:pt x="1499285" y="2353746"/>
                  </a:cubicBezTo>
                  <a:cubicBezTo>
                    <a:pt x="1523544" y="2342087"/>
                    <a:pt x="1546507" y="2327485"/>
                    <a:pt x="1568293" y="2311587"/>
                  </a:cubicBezTo>
                  <a:cubicBezTo>
                    <a:pt x="1594201" y="2292745"/>
                    <a:pt x="1621168" y="2275081"/>
                    <a:pt x="1644956" y="2253412"/>
                  </a:cubicBezTo>
                  <a:cubicBezTo>
                    <a:pt x="1655084" y="2244227"/>
                    <a:pt x="1666978" y="2236808"/>
                    <a:pt x="1676163" y="2226916"/>
                  </a:cubicBezTo>
                  <a:cubicBezTo>
                    <a:pt x="1687586" y="2214668"/>
                    <a:pt x="1699834" y="2203246"/>
                    <a:pt x="1711492" y="2191352"/>
                  </a:cubicBezTo>
                  <a:cubicBezTo>
                    <a:pt x="1726801" y="2175689"/>
                    <a:pt x="1742581" y="2160380"/>
                    <a:pt x="1756006" y="2143187"/>
                  </a:cubicBezTo>
                  <a:cubicBezTo>
                    <a:pt x="1779794" y="2112686"/>
                    <a:pt x="1804053" y="2082539"/>
                    <a:pt x="1824897" y="2049684"/>
                  </a:cubicBezTo>
                  <a:cubicBezTo>
                    <a:pt x="1842090" y="2022598"/>
                    <a:pt x="1857164" y="1994335"/>
                    <a:pt x="1873180" y="1966543"/>
                  </a:cubicBezTo>
                  <a:cubicBezTo>
                    <a:pt x="1877066" y="1959713"/>
                    <a:pt x="1881423" y="1953118"/>
                    <a:pt x="1884249" y="1945817"/>
                  </a:cubicBezTo>
                  <a:cubicBezTo>
                    <a:pt x="1893906" y="1920616"/>
                    <a:pt x="1906860" y="1896828"/>
                    <a:pt x="1916516" y="1871627"/>
                  </a:cubicBezTo>
                  <a:cubicBezTo>
                    <a:pt x="1931707" y="1832177"/>
                    <a:pt x="1947488" y="1792962"/>
                    <a:pt x="1958557" y="1752098"/>
                  </a:cubicBezTo>
                  <a:cubicBezTo>
                    <a:pt x="1962797" y="1736318"/>
                    <a:pt x="1967978" y="1720774"/>
                    <a:pt x="1973042" y="1705229"/>
                  </a:cubicBezTo>
                  <a:cubicBezTo>
                    <a:pt x="1982816" y="1675435"/>
                    <a:pt x="1987527" y="1644581"/>
                    <a:pt x="1996830" y="1614670"/>
                  </a:cubicBezTo>
                  <a:cubicBezTo>
                    <a:pt x="2001776" y="1599008"/>
                    <a:pt x="2003778" y="1581814"/>
                    <a:pt x="2007311" y="1565327"/>
                  </a:cubicBezTo>
                  <a:cubicBezTo>
                    <a:pt x="2014023" y="1533178"/>
                    <a:pt x="2021089" y="1501147"/>
                    <a:pt x="2027448" y="1468998"/>
                  </a:cubicBezTo>
                  <a:cubicBezTo>
                    <a:pt x="2029332" y="1459459"/>
                    <a:pt x="2031688" y="1449920"/>
                    <a:pt x="2033101" y="1440264"/>
                  </a:cubicBezTo>
                  <a:cubicBezTo>
                    <a:pt x="2036516" y="1415769"/>
                    <a:pt x="2042639" y="1391981"/>
                    <a:pt x="2046526" y="1367605"/>
                  </a:cubicBezTo>
                  <a:cubicBezTo>
                    <a:pt x="2050176" y="1344406"/>
                    <a:pt x="2055475" y="1321560"/>
                    <a:pt x="2059126" y="1298361"/>
                  </a:cubicBezTo>
                  <a:cubicBezTo>
                    <a:pt x="2060657" y="1288940"/>
                    <a:pt x="2063954" y="1280225"/>
                    <a:pt x="2065956" y="1271040"/>
                  </a:cubicBezTo>
                  <a:cubicBezTo>
                    <a:pt x="2073022" y="1237831"/>
                    <a:pt x="2077968" y="1204151"/>
                    <a:pt x="2087271" y="1171413"/>
                  </a:cubicBezTo>
                  <a:cubicBezTo>
                    <a:pt x="2092688" y="1152218"/>
                    <a:pt x="2095868" y="1132551"/>
                    <a:pt x="2101403" y="1113356"/>
                  </a:cubicBezTo>
                  <a:cubicBezTo>
                    <a:pt x="2107880" y="1090746"/>
                    <a:pt x="2113297" y="1067782"/>
                    <a:pt x="2121422" y="1045761"/>
                  </a:cubicBezTo>
                  <a:cubicBezTo>
                    <a:pt x="2126840" y="1031276"/>
                    <a:pt x="2124484" y="1019028"/>
                    <a:pt x="2115652" y="1007135"/>
                  </a:cubicBezTo>
                  <a:cubicBezTo>
                    <a:pt x="2113768" y="1004661"/>
                    <a:pt x="2111884" y="1002188"/>
                    <a:pt x="2110117" y="999480"/>
                  </a:cubicBezTo>
                  <a:cubicBezTo>
                    <a:pt x="2093042" y="972277"/>
                    <a:pt x="2072198" y="948018"/>
                    <a:pt x="2050176" y="924819"/>
                  </a:cubicBezTo>
                  <a:cubicBezTo>
                    <a:pt x="2037576" y="911512"/>
                    <a:pt x="2025446" y="897733"/>
                    <a:pt x="2012139" y="885251"/>
                  </a:cubicBezTo>
                  <a:cubicBezTo>
                    <a:pt x="2005073" y="878656"/>
                    <a:pt x="1998361" y="871355"/>
                    <a:pt x="1990471" y="865702"/>
                  </a:cubicBezTo>
                  <a:cubicBezTo>
                    <a:pt x="1984583" y="861580"/>
                    <a:pt x="1981756" y="861934"/>
                    <a:pt x="1977870" y="867704"/>
                  </a:cubicBezTo>
                  <a:cubicBezTo>
                    <a:pt x="1973513" y="874299"/>
                    <a:pt x="1968096" y="879951"/>
                    <a:pt x="1963268" y="886075"/>
                  </a:cubicBezTo>
                  <a:cubicBezTo>
                    <a:pt x="1941717" y="913278"/>
                    <a:pt x="1920520" y="940834"/>
                    <a:pt x="1899323" y="968391"/>
                  </a:cubicBezTo>
                  <a:cubicBezTo>
                    <a:pt x="1887429" y="983935"/>
                    <a:pt x="1875535" y="999480"/>
                    <a:pt x="1863876" y="1015142"/>
                  </a:cubicBezTo>
                  <a:cubicBezTo>
                    <a:pt x="1852453" y="1030451"/>
                    <a:pt x="1841148" y="1046114"/>
                    <a:pt x="1829254" y="1060952"/>
                  </a:cubicBezTo>
                  <a:cubicBezTo>
                    <a:pt x="1816536" y="1076850"/>
                    <a:pt x="1804878" y="1093572"/>
                    <a:pt x="1792395" y="1109588"/>
                  </a:cubicBezTo>
                  <a:cubicBezTo>
                    <a:pt x="1775908" y="1130903"/>
                    <a:pt x="1759421" y="1152453"/>
                    <a:pt x="1743759" y="1174357"/>
                  </a:cubicBezTo>
                  <a:cubicBezTo>
                    <a:pt x="1722679" y="1203915"/>
                    <a:pt x="1699127" y="1231943"/>
                    <a:pt x="1677812" y="1261383"/>
                  </a:cubicBezTo>
                  <a:cubicBezTo>
                    <a:pt x="1658264" y="1288351"/>
                    <a:pt x="1637537" y="1314258"/>
                    <a:pt x="1617518" y="1340873"/>
                  </a:cubicBezTo>
                  <a:cubicBezTo>
                    <a:pt x="1587842" y="1380205"/>
                    <a:pt x="1556164" y="1418007"/>
                    <a:pt x="1525428" y="1456633"/>
                  </a:cubicBezTo>
                  <a:cubicBezTo>
                    <a:pt x="1504231" y="1483247"/>
                    <a:pt x="1483033" y="1509744"/>
                    <a:pt x="1460305" y="1535180"/>
                  </a:cubicBezTo>
                  <a:cubicBezTo>
                    <a:pt x="1450649" y="1546015"/>
                    <a:pt x="1440875" y="1556731"/>
                    <a:pt x="1431924" y="1568154"/>
                  </a:cubicBezTo>
                  <a:cubicBezTo>
                    <a:pt x="1410021" y="1596299"/>
                    <a:pt x="1384937" y="1621618"/>
                    <a:pt x="1360914" y="1647879"/>
                  </a:cubicBezTo>
                  <a:cubicBezTo>
                    <a:pt x="1346665" y="1663423"/>
                    <a:pt x="1331473" y="1678261"/>
                    <a:pt x="1317577" y="1694159"/>
                  </a:cubicBezTo>
                  <a:cubicBezTo>
                    <a:pt x="1302622" y="1711235"/>
                    <a:pt x="1286135" y="1726780"/>
                    <a:pt x="1270237" y="1742795"/>
                  </a:cubicBezTo>
                  <a:cubicBezTo>
                    <a:pt x="1251866" y="1761402"/>
                    <a:pt x="1231611" y="1778242"/>
                    <a:pt x="1213005" y="1796612"/>
                  </a:cubicBezTo>
                  <a:cubicBezTo>
                    <a:pt x="1198520" y="1810862"/>
                    <a:pt x="1182622" y="1823580"/>
                    <a:pt x="1168137" y="1837947"/>
                  </a:cubicBezTo>
                  <a:cubicBezTo>
                    <a:pt x="1154477" y="1851372"/>
                    <a:pt x="1138461" y="1862088"/>
                    <a:pt x="1123976" y="1874689"/>
                  </a:cubicBezTo>
                  <a:cubicBezTo>
                    <a:pt x="1108903" y="1887643"/>
                    <a:pt x="1092887" y="1899654"/>
                    <a:pt x="1076871" y="1911431"/>
                  </a:cubicBezTo>
                  <a:cubicBezTo>
                    <a:pt x="1068157" y="1917908"/>
                    <a:pt x="1058972" y="1924267"/>
                    <a:pt x="1050846" y="1931215"/>
                  </a:cubicBezTo>
                  <a:cubicBezTo>
                    <a:pt x="1036126" y="1943698"/>
                    <a:pt x="1020228" y="1954296"/>
                    <a:pt x="1004448" y="1965012"/>
                  </a:cubicBezTo>
                  <a:cubicBezTo>
                    <a:pt x="979600" y="1981970"/>
                    <a:pt x="954516" y="1998810"/>
                    <a:pt x="928962" y="2014826"/>
                  </a:cubicBezTo>
                  <a:cubicBezTo>
                    <a:pt x="899404" y="2033315"/>
                    <a:pt x="868668" y="2049566"/>
                    <a:pt x="838050" y="2066052"/>
                  </a:cubicBezTo>
                  <a:cubicBezTo>
                    <a:pt x="827333" y="2071823"/>
                    <a:pt x="816028" y="2076533"/>
                    <a:pt x="805430" y="2082304"/>
                  </a:cubicBezTo>
                  <a:cubicBezTo>
                    <a:pt x="781170" y="2095257"/>
                    <a:pt x="756205" y="2106445"/>
                    <a:pt x="731122" y="2117397"/>
                  </a:cubicBezTo>
                  <a:cubicBezTo>
                    <a:pt x="712515" y="2125640"/>
                    <a:pt x="693438" y="2132706"/>
                    <a:pt x="674360" y="2139889"/>
                  </a:cubicBezTo>
                  <a:cubicBezTo>
                    <a:pt x="659051" y="2145778"/>
                    <a:pt x="643860" y="2152137"/>
                    <a:pt x="628080" y="2156847"/>
                  </a:cubicBezTo>
                  <a:cubicBezTo>
                    <a:pt x="611240" y="2161911"/>
                    <a:pt x="594400" y="2166975"/>
                    <a:pt x="578031" y="2173805"/>
                  </a:cubicBezTo>
                  <a:cubicBezTo>
                    <a:pt x="569199" y="2177456"/>
                    <a:pt x="568021" y="2181224"/>
                    <a:pt x="575322" y="2186759"/>
                  </a:cubicBezTo>
                  <a:cubicBezTo>
                    <a:pt x="590278" y="2198064"/>
                    <a:pt x="605351" y="2209251"/>
                    <a:pt x="620896" y="2219615"/>
                  </a:cubicBezTo>
                  <a:cubicBezTo>
                    <a:pt x="646097" y="2236219"/>
                    <a:pt x="672123" y="2251410"/>
                    <a:pt x="699090" y="2264953"/>
                  </a:cubicBezTo>
                  <a:cubicBezTo>
                    <a:pt x="721818" y="2276376"/>
                    <a:pt x="744193" y="2288623"/>
                    <a:pt x="767746" y="2298280"/>
                  </a:cubicBezTo>
                  <a:cubicBezTo>
                    <a:pt x="784115" y="2304874"/>
                    <a:pt x="800366" y="2311705"/>
                    <a:pt x="816381" y="2318770"/>
                  </a:cubicBezTo>
                  <a:cubicBezTo>
                    <a:pt x="834635" y="2326896"/>
                    <a:pt x="853359" y="2333962"/>
                    <a:pt x="872083" y="2340556"/>
                  </a:cubicBezTo>
                  <a:cubicBezTo>
                    <a:pt x="893045" y="2347975"/>
                    <a:pt x="914006" y="2355748"/>
                    <a:pt x="935557" y="2361636"/>
                  </a:cubicBezTo>
                  <a:cubicBezTo>
                    <a:pt x="954752" y="2366935"/>
                    <a:pt x="973829" y="2372705"/>
                    <a:pt x="993142" y="2377651"/>
                  </a:cubicBezTo>
                  <a:cubicBezTo>
                    <a:pt x="1007156" y="2381302"/>
                    <a:pt x="1021523" y="2383657"/>
                    <a:pt x="1035419" y="2387543"/>
                  </a:cubicBezTo>
                  <a:cubicBezTo>
                    <a:pt x="1052377" y="2392254"/>
                    <a:pt x="1069806" y="2395198"/>
                    <a:pt x="1086999" y="2398260"/>
                  </a:cubicBezTo>
                  <a:cubicBezTo>
                    <a:pt x="1104899" y="2401439"/>
                    <a:pt x="1123152" y="2400615"/>
                    <a:pt x="1141405" y="2405208"/>
                  </a:cubicBezTo>
                  <a:cubicBezTo>
                    <a:pt x="1162014" y="2410271"/>
                    <a:pt x="1184035" y="2409683"/>
                    <a:pt x="1205468" y="2410978"/>
                  </a:cubicBezTo>
                  <a:cubicBezTo>
                    <a:pt x="1217244" y="2411567"/>
                    <a:pt x="1228667" y="2410978"/>
                    <a:pt x="1241621" y="2410978"/>
                  </a:cubicBezTo>
                  <a:close/>
                  <a:moveTo>
                    <a:pt x="74008" y="1191550"/>
                  </a:moveTo>
                  <a:cubicBezTo>
                    <a:pt x="72124" y="1225583"/>
                    <a:pt x="75539" y="1260794"/>
                    <a:pt x="79190" y="1295888"/>
                  </a:cubicBezTo>
                  <a:cubicBezTo>
                    <a:pt x="80132" y="1305544"/>
                    <a:pt x="79543" y="1315554"/>
                    <a:pt x="83076" y="1324975"/>
                  </a:cubicBezTo>
                  <a:cubicBezTo>
                    <a:pt x="86491" y="1334043"/>
                    <a:pt x="89200" y="1335338"/>
                    <a:pt x="96501" y="1329567"/>
                  </a:cubicBezTo>
                  <a:cubicBezTo>
                    <a:pt x="105804" y="1322384"/>
                    <a:pt x="114636" y="1314612"/>
                    <a:pt x="123822" y="1307193"/>
                  </a:cubicBezTo>
                  <a:cubicBezTo>
                    <a:pt x="140897" y="1293415"/>
                    <a:pt x="158091" y="1279872"/>
                    <a:pt x="175166" y="1266094"/>
                  </a:cubicBezTo>
                  <a:cubicBezTo>
                    <a:pt x="186707" y="1256790"/>
                    <a:pt x="197894" y="1247134"/>
                    <a:pt x="210377" y="1238773"/>
                  </a:cubicBezTo>
                  <a:cubicBezTo>
                    <a:pt x="227217" y="1227468"/>
                    <a:pt x="242997" y="1214514"/>
                    <a:pt x="259602" y="1202855"/>
                  </a:cubicBezTo>
                  <a:cubicBezTo>
                    <a:pt x="276206" y="1191197"/>
                    <a:pt x="293164" y="1180009"/>
                    <a:pt x="310593" y="1169293"/>
                  </a:cubicBezTo>
                  <a:cubicBezTo>
                    <a:pt x="332614" y="1155868"/>
                    <a:pt x="354165" y="1141501"/>
                    <a:pt x="377011" y="1129372"/>
                  </a:cubicBezTo>
                  <a:cubicBezTo>
                    <a:pt x="386549" y="1124308"/>
                    <a:pt x="396206" y="1118891"/>
                    <a:pt x="405156" y="1112767"/>
                  </a:cubicBezTo>
                  <a:cubicBezTo>
                    <a:pt x="415754" y="1105348"/>
                    <a:pt x="427295" y="1099460"/>
                    <a:pt x="438718" y="1093690"/>
                  </a:cubicBezTo>
                  <a:cubicBezTo>
                    <a:pt x="453438" y="1086388"/>
                    <a:pt x="467687" y="1078263"/>
                    <a:pt x="482879" y="1071904"/>
                  </a:cubicBezTo>
                  <a:cubicBezTo>
                    <a:pt x="502310" y="1063896"/>
                    <a:pt x="520916" y="1054239"/>
                    <a:pt x="540111" y="1045525"/>
                  </a:cubicBezTo>
                  <a:cubicBezTo>
                    <a:pt x="554714" y="1038930"/>
                    <a:pt x="569552" y="1032924"/>
                    <a:pt x="584154" y="1026094"/>
                  </a:cubicBezTo>
                  <a:cubicBezTo>
                    <a:pt x="596990" y="1020088"/>
                    <a:pt x="609591" y="1013611"/>
                    <a:pt x="623016" y="1009372"/>
                  </a:cubicBezTo>
                  <a:cubicBezTo>
                    <a:pt x="645391" y="1002188"/>
                    <a:pt x="666823" y="992532"/>
                    <a:pt x="689080" y="985113"/>
                  </a:cubicBezTo>
                  <a:cubicBezTo>
                    <a:pt x="711691" y="977576"/>
                    <a:pt x="734301" y="969804"/>
                    <a:pt x="756911" y="962385"/>
                  </a:cubicBezTo>
                  <a:cubicBezTo>
                    <a:pt x="794124" y="950255"/>
                    <a:pt x="832044" y="941070"/>
                    <a:pt x="869139" y="928705"/>
                  </a:cubicBezTo>
                  <a:cubicBezTo>
                    <a:pt x="886568" y="922935"/>
                    <a:pt x="905410" y="922110"/>
                    <a:pt x="922367" y="914691"/>
                  </a:cubicBezTo>
                  <a:cubicBezTo>
                    <a:pt x="934732" y="909392"/>
                    <a:pt x="948628" y="910334"/>
                    <a:pt x="961229" y="905859"/>
                  </a:cubicBezTo>
                  <a:cubicBezTo>
                    <a:pt x="973476" y="901502"/>
                    <a:pt x="985723" y="897851"/>
                    <a:pt x="998677" y="896556"/>
                  </a:cubicBezTo>
                  <a:cubicBezTo>
                    <a:pt x="1002917" y="896085"/>
                    <a:pt x="1007392" y="895849"/>
                    <a:pt x="1011396" y="894318"/>
                  </a:cubicBezTo>
                  <a:cubicBezTo>
                    <a:pt x="1030238" y="887370"/>
                    <a:pt x="1049668" y="882778"/>
                    <a:pt x="1069452" y="880069"/>
                  </a:cubicBezTo>
                  <a:cubicBezTo>
                    <a:pt x="1080051" y="878656"/>
                    <a:pt x="1089590" y="873828"/>
                    <a:pt x="1100071" y="872061"/>
                  </a:cubicBezTo>
                  <a:cubicBezTo>
                    <a:pt x="1116204" y="869235"/>
                    <a:pt x="1132573" y="866526"/>
                    <a:pt x="1147882" y="861227"/>
                  </a:cubicBezTo>
                  <a:cubicBezTo>
                    <a:pt x="1167666" y="854397"/>
                    <a:pt x="1188746" y="854044"/>
                    <a:pt x="1208176" y="846507"/>
                  </a:cubicBezTo>
                  <a:cubicBezTo>
                    <a:pt x="1221366" y="841443"/>
                    <a:pt x="1235733" y="840736"/>
                    <a:pt x="1249158" y="836261"/>
                  </a:cubicBezTo>
                  <a:cubicBezTo>
                    <a:pt x="1272121" y="828607"/>
                    <a:pt x="1295909" y="824014"/>
                    <a:pt x="1318755" y="815771"/>
                  </a:cubicBezTo>
                  <a:cubicBezTo>
                    <a:pt x="1327234" y="812709"/>
                    <a:pt x="1336184" y="811296"/>
                    <a:pt x="1344780" y="808470"/>
                  </a:cubicBezTo>
                  <a:cubicBezTo>
                    <a:pt x="1368922" y="800462"/>
                    <a:pt x="1392945" y="791983"/>
                    <a:pt x="1417086" y="783975"/>
                  </a:cubicBezTo>
                  <a:cubicBezTo>
                    <a:pt x="1433102" y="778676"/>
                    <a:pt x="1448529" y="772081"/>
                    <a:pt x="1463838" y="765251"/>
                  </a:cubicBezTo>
                  <a:cubicBezTo>
                    <a:pt x="1479265" y="758421"/>
                    <a:pt x="1494338" y="750884"/>
                    <a:pt x="1509530" y="743700"/>
                  </a:cubicBezTo>
                  <a:cubicBezTo>
                    <a:pt x="1522484" y="737459"/>
                    <a:pt x="1536144" y="732277"/>
                    <a:pt x="1548156" y="724623"/>
                  </a:cubicBezTo>
                  <a:cubicBezTo>
                    <a:pt x="1566527" y="712729"/>
                    <a:pt x="1585604" y="702013"/>
                    <a:pt x="1603740" y="689647"/>
                  </a:cubicBezTo>
                  <a:cubicBezTo>
                    <a:pt x="1630354" y="671512"/>
                    <a:pt x="1655320" y="651493"/>
                    <a:pt x="1679814" y="630766"/>
                  </a:cubicBezTo>
                  <a:cubicBezTo>
                    <a:pt x="1685938" y="625585"/>
                    <a:pt x="1685702" y="621463"/>
                    <a:pt x="1679579" y="616399"/>
                  </a:cubicBezTo>
                  <a:cubicBezTo>
                    <a:pt x="1661914" y="601561"/>
                    <a:pt x="1641895" y="589785"/>
                    <a:pt x="1622935" y="576714"/>
                  </a:cubicBezTo>
                  <a:cubicBezTo>
                    <a:pt x="1605977" y="565055"/>
                    <a:pt x="1588666" y="553632"/>
                    <a:pt x="1570413" y="543505"/>
                  </a:cubicBezTo>
                  <a:cubicBezTo>
                    <a:pt x="1547685" y="530904"/>
                    <a:pt x="1526959" y="514653"/>
                    <a:pt x="1502582" y="504996"/>
                  </a:cubicBezTo>
                  <a:cubicBezTo>
                    <a:pt x="1500462" y="504172"/>
                    <a:pt x="1498460" y="502759"/>
                    <a:pt x="1496694" y="501228"/>
                  </a:cubicBezTo>
                  <a:cubicBezTo>
                    <a:pt x="1492454" y="497460"/>
                    <a:pt x="1487626" y="494515"/>
                    <a:pt x="1482445" y="493102"/>
                  </a:cubicBezTo>
                  <a:cubicBezTo>
                    <a:pt x="1468313" y="489216"/>
                    <a:pt x="1456772" y="480031"/>
                    <a:pt x="1443465" y="474378"/>
                  </a:cubicBezTo>
                  <a:cubicBezTo>
                    <a:pt x="1424388" y="466370"/>
                    <a:pt x="1406488" y="455889"/>
                    <a:pt x="1387293" y="447882"/>
                  </a:cubicBezTo>
                  <a:cubicBezTo>
                    <a:pt x="1375045" y="442700"/>
                    <a:pt x="1362327" y="438461"/>
                    <a:pt x="1350669" y="432455"/>
                  </a:cubicBezTo>
                  <a:cubicBezTo>
                    <a:pt x="1332062" y="422916"/>
                    <a:pt x="1311925" y="417852"/>
                    <a:pt x="1292730" y="410080"/>
                  </a:cubicBezTo>
                  <a:cubicBezTo>
                    <a:pt x="1276125" y="403250"/>
                    <a:pt x="1258696" y="398304"/>
                    <a:pt x="1241856" y="392180"/>
                  </a:cubicBezTo>
                  <a:cubicBezTo>
                    <a:pt x="1220070" y="384408"/>
                    <a:pt x="1197460" y="379933"/>
                    <a:pt x="1175792" y="372161"/>
                  </a:cubicBezTo>
                  <a:cubicBezTo>
                    <a:pt x="1166017" y="368628"/>
                    <a:pt x="1155772" y="368392"/>
                    <a:pt x="1145998" y="365566"/>
                  </a:cubicBezTo>
                  <a:cubicBezTo>
                    <a:pt x="1128687" y="360620"/>
                    <a:pt x="1111729" y="354261"/>
                    <a:pt x="1093711" y="352730"/>
                  </a:cubicBezTo>
                  <a:cubicBezTo>
                    <a:pt x="1081817" y="351788"/>
                    <a:pt x="1070983" y="346606"/>
                    <a:pt x="1059325" y="345075"/>
                  </a:cubicBezTo>
                  <a:cubicBezTo>
                    <a:pt x="1041896" y="342838"/>
                    <a:pt x="1024585" y="340011"/>
                    <a:pt x="1007156" y="337656"/>
                  </a:cubicBezTo>
                  <a:cubicBezTo>
                    <a:pt x="989374" y="335301"/>
                    <a:pt x="971474" y="334241"/>
                    <a:pt x="953692" y="331062"/>
                  </a:cubicBezTo>
                  <a:cubicBezTo>
                    <a:pt x="927549" y="326351"/>
                    <a:pt x="900581" y="328117"/>
                    <a:pt x="874085" y="325880"/>
                  </a:cubicBezTo>
                  <a:cubicBezTo>
                    <a:pt x="834163" y="322700"/>
                    <a:pt x="794242" y="328824"/>
                    <a:pt x="754203" y="328235"/>
                  </a:cubicBezTo>
                  <a:cubicBezTo>
                    <a:pt x="752319" y="328235"/>
                    <a:pt x="750317" y="328824"/>
                    <a:pt x="748433" y="329177"/>
                  </a:cubicBezTo>
                  <a:cubicBezTo>
                    <a:pt x="733477" y="332239"/>
                    <a:pt x="718639" y="335890"/>
                    <a:pt x="703094" y="335065"/>
                  </a:cubicBezTo>
                  <a:cubicBezTo>
                    <a:pt x="699090" y="334830"/>
                    <a:pt x="695322" y="335772"/>
                    <a:pt x="691553" y="337067"/>
                  </a:cubicBezTo>
                  <a:cubicBezTo>
                    <a:pt x="685901" y="338952"/>
                    <a:pt x="680130" y="339658"/>
                    <a:pt x="674125" y="339540"/>
                  </a:cubicBezTo>
                  <a:cubicBezTo>
                    <a:pt x="665881" y="339423"/>
                    <a:pt x="657873" y="340954"/>
                    <a:pt x="649748" y="342838"/>
                  </a:cubicBezTo>
                  <a:cubicBezTo>
                    <a:pt x="639385" y="345193"/>
                    <a:pt x="629493" y="349197"/>
                    <a:pt x="619130" y="350846"/>
                  </a:cubicBezTo>
                  <a:cubicBezTo>
                    <a:pt x="601819" y="353672"/>
                    <a:pt x="584743" y="356380"/>
                    <a:pt x="567903" y="361915"/>
                  </a:cubicBezTo>
                  <a:cubicBezTo>
                    <a:pt x="548708" y="368274"/>
                    <a:pt x="528571" y="371925"/>
                    <a:pt x="509258" y="378520"/>
                  </a:cubicBezTo>
                  <a:cubicBezTo>
                    <a:pt x="484056" y="387116"/>
                    <a:pt x="458738" y="395242"/>
                    <a:pt x="435538" y="408667"/>
                  </a:cubicBezTo>
                  <a:cubicBezTo>
                    <a:pt x="404449" y="426567"/>
                    <a:pt x="376775" y="448942"/>
                    <a:pt x="350279" y="472847"/>
                  </a:cubicBezTo>
                  <a:cubicBezTo>
                    <a:pt x="329081" y="492042"/>
                    <a:pt x="309768" y="513240"/>
                    <a:pt x="292222" y="535850"/>
                  </a:cubicBezTo>
                  <a:cubicBezTo>
                    <a:pt x="283272" y="547273"/>
                    <a:pt x="274086" y="558578"/>
                    <a:pt x="266079" y="570590"/>
                  </a:cubicBezTo>
                  <a:cubicBezTo>
                    <a:pt x="252889" y="590374"/>
                    <a:pt x="239346" y="609923"/>
                    <a:pt x="227335" y="630649"/>
                  </a:cubicBezTo>
                  <a:cubicBezTo>
                    <a:pt x="208140" y="663504"/>
                    <a:pt x="190004" y="696949"/>
                    <a:pt x="174695" y="731806"/>
                  </a:cubicBezTo>
                  <a:cubicBezTo>
                    <a:pt x="163861" y="756419"/>
                    <a:pt x="153733" y="781384"/>
                    <a:pt x="143841" y="806468"/>
                  </a:cubicBezTo>
                  <a:cubicBezTo>
                    <a:pt x="135009" y="828725"/>
                    <a:pt x="128886" y="851806"/>
                    <a:pt x="121113" y="874299"/>
                  </a:cubicBezTo>
                  <a:cubicBezTo>
                    <a:pt x="111810" y="901266"/>
                    <a:pt x="106746" y="929529"/>
                    <a:pt x="97796" y="956614"/>
                  </a:cubicBezTo>
                  <a:cubicBezTo>
                    <a:pt x="96265" y="961089"/>
                    <a:pt x="95206" y="965800"/>
                    <a:pt x="94852" y="970393"/>
                  </a:cubicBezTo>
                  <a:cubicBezTo>
                    <a:pt x="93321" y="993121"/>
                    <a:pt x="86844" y="1015025"/>
                    <a:pt x="83312" y="1037399"/>
                  </a:cubicBezTo>
                  <a:cubicBezTo>
                    <a:pt x="79779" y="1059539"/>
                    <a:pt x="77777" y="1081678"/>
                    <a:pt x="76010" y="1103817"/>
                  </a:cubicBezTo>
                  <a:cubicBezTo>
                    <a:pt x="74126" y="1132905"/>
                    <a:pt x="72831" y="1161521"/>
                    <a:pt x="74008" y="1191550"/>
                  </a:cubicBezTo>
                  <a:close/>
                  <a:moveTo>
                    <a:pt x="2309253" y="1369724"/>
                  </a:moveTo>
                  <a:cubicBezTo>
                    <a:pt x="2303012" y="1364661"/>
                    <a:pt x="2304660" y="1357242"/>
                    <a:pt x="2302776" y="1351236"/>
                  </a:cubicBezTo>
                  <a:cubicBezTo>
                    <a:pt x="2289351" y="1307310"/>
                    <a:pt x="2274396" y="1263974"/>
                    <a:pt x="2253905" y="1222757"/>
                  </a:cubicBezTo>
                  <a:cubicBezTo>
                    <a:pt x="2246486" y="1207801"/>
                    <a:pt x="2240009" y="1192257"/>
                    <a:pt x="2231766" y="1177654"/>
                  </a:cubicBezTo>
                  <a:cubicBezTo>
                    <a:pt x="2220931" y="1158459"/>
                    <a:pt x="2209037" y="1139853"/>
                    <a:pt x="2197261" y="1121246"/>
                  </a:cubicBezTo>
                  <a:cubicBezTo>
                    <a:pt x="2191255" y="1111707"/>
                    <a:pt x="2186663" y="1101344"/>
                    <a:pt x="2178773" y="1092983"/>
                  </a:cubicBezTo>
                  <a:cubicBezTo>
                    <a:pt x="2174062" y="1087919"/>
                    <a:pt x="2170529" y="1087684"/>
                    <a:pt x="2167232" y="1093690"/>
                  </a:cubicBezTo>
                  <a:cubicBezTo>
                    <a:pt x="2166290" y="1095338"/>
                    <a:pt x="2165937" y="1097340"/>
                    <a:pt x="2165230" y="1099225"/>
                  </a:cubicBezTo>
                  <a:cubicBezTo>
                    <a:pt x="2158871" y="1114769"/>
                    <a:pt x="2152276" y="1130314"/>
                    <a:pt x="2146388" y="1145976"/>
                  </a:cubicBezTo>
                  <a:cubicBezTo>
                    <a:pt x="2135554" y="1174828"/>
                    <a:pt x="2123660" y="1203326"/>
                    <a:pt x="2113768" y="1232649"/>
                  </a:cubicBezTo>
                  <a:cubicBezTo>
                    <a:pt x="2105054" y="1258557"/>
                    <a:pt x="2097046" y="1284700"/>
                    <a:pt x="2089391" y="1310961"/>
                  </a:cubicBezTo>
                  <a:cubicBezTo>
                    <a:pt x="2078439" y="1348056"/>
                    <a:pt x="2069371" y="1385622"/>
                    <a:pt x="2061246" y="1423542"/>
                  </a:cubicBezTo>
                  <a:cubicBezTo>
                    <a:pt x="2059479" y="1431550"/>
                    <a:pt x="2056535" y="1439322"/>
                    <a:pt x="2055005" y="1447330"/>
                  </a:cubicBezTo>
                  <a:cubicBezTo>
                    <a:pt x="2051236" y="1466525"/>
                    <a:pt x="2048057" y="1485720"/>
                    <a:pt x="2044524" y="1504915"/>
                  </a:cubicBezTo>
                  <a:cubicBezTo>
                    <a:pt x="2038989" y="1535298"/>
                    <a:pt x="2034278" y="1565798"/>
                    <a:pt x="2028272" y="1596063"/>
                  </a:cubicBezTo>
                  <a:cubicBezTo>
                    <a:pt x="2025564" y="1609488"/>
                    <a:pt x="2023798" y="1623149"/>
                    <a:pt x="2019911" y="1636338"/>
                  </a:cubicBezTo>
                  <a:cubicBezTo>
                    <a:pt x="2015554" y="1651294"/>
                    <a:pt x="2011903" y="1666485"/>
                    <a:pt x="2008371" y="1681794"/>
                  </a:cubicBezTo>
                  <a:cubicBezTo>
                    <a:pt x="2001776" y="1710293"/>
                    <a:pt x="1993650" y="1738556"/>
                    <a:pt x="1984347" y="1766230"/>
                  </a:cubicBezTo>
                  <a:cubicBezTo>
                    <a:pt x="1971040" y="1806151"/>
                    <a:pt x="1954671" y="1845131"/>
                    <a:pt x="1937595" y="1883639"/>
                  </a:cubicBezTo>
                  <a:cubicBezTo>
                    <a:pt x="1920638" y="1922029"/>
                    <a:pt x="1901560" y="1959124"/>
                    <a:pt x="1881187" y="1995631"/>
                  </a:cubicBezTo>
                  <a:cubicBezTo>
                    <a:pt x="1872120" y="2012000"/>
                    <a:pt x="1861403" y="2027426"/>
                    <a:pt x="1851629" y="2043324"/>
                  </a:cubicBezTo>
                  <a:cubicBezTo>
                    <a:pt x="1838675" y="2064404"/>
                    <a:pt x="1824426" y="2084423"/>
                    <a:pt x="1810648" y="2104796"/>
                  </a:cubicBezTo>
                  <a:cubicBezTo>
                    <a:pt x="1792512" y="2131646"/>
                    <a:pt x="1772140" y="2156965"/>
                    <a:pt x="1750942" y="2181577"/>
                  </a:cubicBezTo>
                  <a:cubicBezTo>
                    <a:pt x="1730334" y="2205719"/>
                    <a:pt x="1710314" y="2230331"/>
                    <a:pt x="1687469" y="2252470"/>
                  </a:cubicBezTo>
                  <a:cubicBezTo>
                    <a:pt x="1675692" y="2263893"/>
                    <a:pt x="1664269" y="2275905"/>
                    <a:pt x="1652140" y="2286974"/>
                  </a:cubicBezTo>
                  <a:cubicBezTo>
                    <a:pt x="1638479" y="2299340"/>
                    <a:pt x="1623995" y="2310645"/>
                    <a:pt x="1610217" y="2322892"/>
                  </a:cubicBezTo>
                  <a:cubicBezTo>
                    <a:pt x="1606566" y="2326189"/>
                    <a:pt x="1598558" y="2329251"/>
                    <a:pt x="1601738" y="2335022"/>
                  </a:cubicBezTo>
                  <a:cubicBezTo>
                    <a:pt x="1604799" y="2340439"/>
                    <a:pt x="1612572" y="2337848"/>
                    <a:pt x="1618107" y="2336670"/>
                  </a:cubicBezTo>
                  <a:cubicBezTo>
                    <a:pt x="1639068" y="2332195"/>
                    <a:pt x="1660383" y="2328662"/>
                    <a:pt x="1680638" y="2321361"/>
                  </a:cubicBezTo>
                  <a:cubicBezTo>
                    <a:pt x="1687233" y="2319006"/>
                    <a:pt x="1693945" y="2316415"/>
                    <a:pt x="1700776" y="2315120"/>
                  </a:cubicBezTo>
                  <a:cubicBezTo>
                    <a:pt x="1716674" y="2311822"/>
                    <a:pt x="1731158" y="2304403"/>
                    <a:pt x="1745879" y="2298397"/>
                  </a:cubicBezTo>
                  <a:cubicBezTo>
                    <a:pt x="1763425" y="2291096"/>
                    <a:pt x="1781089" y="2283677"/>
                    <a:pt x="1798165" y="2274727"/>
                  </a:cubicBezTo>
                  <a:cubicBezTo>
                    <a:pt x="1817243" y="2264717"/>
                    <a:pt x="1836556" y="2255061"/>
                    <a:pt x="1854926" y="2243991"/>
                  </a:cubicBezTo>
                  <a:cubicBezTo>
                    <a:pt x="1896614" y="2218672"/>
                    <a:pt x="1937124" y="2191352"/>
                    <a:pt x="1974573" y="2160027"/>
                  </a:cubicBezTo>
                  <a:cubicBezTo>
                    <a:pt x="1981756" y="2154021"/>
                    <a:pt x="1989411" y="2148368"/>
                    <a:pt x="1996359" y="2142245"/>
                  </a:cubicBezTo>
                  <a:cubicBezTo>
                    <a:pt x="2008253" y="2131646"/>
                    <a:pt x="2018851" y="2119281"/>
                    <a:pt x="2031216" y="2109389"/>
                  </a:cubicBezTo>
                  <a:cubicBezTo>
                    <a:pt x="2049352" y="2094904"/>
                    <a:pt x="2064072" y="2077004"/>
                    <a:pt x="2080323" y="2060635"/>
                  </a:cubicBezTo>
                  <a:cubicBezTo>
                    <a:pt x="2096928" y="2044031"/>
                    <a:pt x="2111413" y="2025425"/>
                    <a:pt x="2126840" y="2007760"/>
                  </a:cubicBezTo>
                  <a:cubicBezTo>
                    <a:pt x="2135318" y="1997986"/>
                    <a:pt x="2143091" y="1987505"/>
                    <a:pt x="2149332" y="1976318"/>
                  </a:cubicBezTo>
                  <a:cubicBezTo>
                    <a:pt x="2158400" y="1959831"/>
                    <a:pt x="2169940" y="1945111"/>
                    <a:pt x="2180892" y="1930155"/>
                  </a:cubicBezTo>
                  <a:cubicBezTo>
                    <a:pt x="2186192" y="1922971"/>
                    <a:pt x="2192080" y="1916141"/>
                    <a:pt x="2196084" y="1908133"/>
                  </a:cubicBezTo>
                  <a:cubicBezTo>
                    <a:pt x="2199616" y="1901068"/>
                    <a:pt x="2203620" y="1894473"/>
                    <a:pt x="2207624" y="1887878"/>
                  </a:cubicBezTo>
                  <a:cubicBezTo>
                    <a:pt x="2217399" y="1871627"/>
                    <a:pt x="2227644" y="1855611"/>
                    <a:pt x="2236476" y="1838771"/>
                  </a:cubicBezTo>
                  <a:cubicBezTo>
                    <a:pt x="2245544" y="1821696"/>
                    <a:pt x="2253669" y="1804032"/>
                    <a:pt x="2261442" y="1786249"/>
                  </a:cubicBezTo>
                  <a:cubicBezTo>
                    <a:pt x="2266270" y="1775298"/>
                    <a:pt x="2272629" y="1764699"/>
                    <a:pt x="2275926" y="1753629"/>
                  </a:cubicBezTo>
                  <a:cubicBezTo>
                    <a:pt x="2279695" y="1741029"/>
                    <a:pt x="2285347" y="1729253"/>
                    <a:pt x="2288998" y="1716534"/>
                  </a:cubicBezTo>
                  <a:cubicBezTo>
                    <a:pt x="2293355" y="1701343"/>
                    <a:pt x="2298890" y="1686387"/>
                    <a:pt x="2304660" y="1671549"/>
                  </a:cubicBezTo>
                  <a:cubicBezTo>
                    <a:pt x="2308547" y="1661539"/>
                    <a:pt x="2310549" y="1650352"/>
                    <a:pt x="2316319" y="1641166"/>
                  </a:cubicBezTo>
                  <a:cubicBezTo>
                    <a:pt x="2322325" y="1631510"/>
                    <a:pt x="2325387" y="1620558"/>
                    <a:pt x="2329508" y="1610430"/>
                  </a:cubicBezTo>
                  <a:cubicBezTo>
                    <a:pt x="2340342" y="1584052"/>
                    <a:pt x="2347997" y="1556378"/>
                    <a:pt x="2355298" y="1528703"/>
                  </a:cubicBezTo>
                  <a:cubicBezTo>
                    <a:pt x="2357653" y="1519636"/>
                    <a:pt x="2360244" y="1510568"/>
                    <a:pt x="2362482" y="1501383"/>
                  </a:cubicBezTo>
                  <a:cubicBezTo>
                    <a:pt x="2371549" y="1464170"/>
                    <a:pt x="2377084" y="1426133"/>
                    <a:pt x="2384150" y="1388566"/>
                  </a:cubicBezTo>
                  <a:cubicBezTo>
                    <a:pt x="2387330" y="1371609"/>
                    <a:pt x="2388272" y="1354298"/>
                    <a:pt x="2389802" y="1337222"/>
                  </a:cubicBezTo>
                  <a:cubicBezTo>
                    <a:pt x="2392864" y="1304131"/>
                    <a:pt x="2393689" y="1270686"/>
                    <a:pt x="2394984" y="1237477"/>
                  </a:cubicBezTo>
                  <a:cubicBezTo>
                    <a:pt x="2395573" y="1221462"/>
                    <a:pt x="2394395" y="1205328"/>
                    <a:pt x="2393689" y="1189313"/>
                  </a:cubicBezTo>
                  <a:cubicBezTo>
                    <a:pt x="2392747" y="1167409"/>
                    <a:pt x="2390038" y="1145623"/>
                    <a:pt x="2389802" y="1123601"/>
                  </a:cubicBezTo>
                  <a:cubicBezTo>
                    <a:pt x="2389685" y="1108881"/>
                    <a:pt x="2386623" y="1094043"/>
                    <a:pt x="2384268" y="1079440"/>
                  </a:cubicBezTo>
                  <a:cubicBezTo>
                    <a:pt x="2379675" y="1051766"/>
                    <a:pt x="2372374" y="1024563"/>
                    <a:pt x="2363659" y="997949"/>
                  </a:cubicBezTo>
                  <a:cubicBezTo>
                    <a:pt x="2361304" y="990766"/>
                    <a:pt x="2359891" y="982522"/>
                    <a:pt x="2353061" y="977341"/>
                  </a:cubicBezTo>
                  <a:cubicBezTo>
                    <a:pt x="2350941" y="975810"/>
                    <a:pt x="2351059" y="973337"/>
                    <a:pt x="2350588" y="970981"/>
                  </a:cubicBezTo>
                  <a:cubicBezTo>
                    <a:pt x="2349999" y="967331"/>
                    <a:pt x="2341167" y="952611"/>
                    <a:pt x="2339047" y="951551"/>
                  </a:cubicBezTo>
                  <a:cubicBezTo>
                    <a:pt x="2326682" y="945545"/>
                    <a:pt x="2315259" y="937890"/>
                    <a:pt x="2301599" y="934004"/>
                  </a:cubicBezTo>
                  <a:cubicBezTo>
                    <a:pt x="2273689" y="926114"/>
                    <a:pt x="2248135" y="935653"/>
                    <a:pt x="2230941" y="957792"/>
                  </a:cubicBezTo>
                  <a:cubicBezTo>
                    <a:pt x="2226702" y="963327"/>
                    <a:pt x="2223875" y="970157"/>
                    <a:pt x="2219401" y="975103"/>
                  </a:cubicBezTo>
                  <a:cubicBezTo>
                    <a:pt x="2209980" y="985466"/>
                    <a:pt x="2206918" y="998420"/>
                    <a:pt x="2202443" y="1010903"/>
                  </a:cubicBezTo>
                  <a:cubicBezTo>
                    <a:pt x="2200676" y="1015849"/>
                    <a:pt x="2201265" y="1020559"/>
                    <a:pt x="2204092" y="1025388"/>
                  </a:cubicBezTo>
                  <a:cubicBezTo>
                    <a:pt x="2215868" y="1045643"/>
                    <a:pt x="2226113" y="1066722"/>
                    <a:pt x="2235770" y="1088037"/>
                  </a:cubicBezTo>
                  <a:cubicBezTo>
                    <a:pt x="2252492" y="1124897"/>
                    <a:pt x="2266270" y="1162698"/>
                    <a:pt x="2278164" y="1201324"/>
                  </a:cubicBezTo>
                  <a:cubicBezTo>
                    <a:pt x="2287467" y="1231236"/>
                    <a:pt x="2294768" y="1261736"/>
                    <a:pt x="2301010" y="1292355"/>
                  </a:cubicBezTo>
                  <a:cubicBezTo>
                    <a:pt x="2305367" y="1313316"/>
                    <a:pt x="2307840" y="1334867"/>
                    <a:pt x="2311137" y="1356064"/>
                  </a:cubicBezTo>
                  <a:cubicBezTo>
                    <a:pt x="2312079" y="1360421"/>
                    <a:pt x="2313022" y="1365250"/>
                    <a:pt x="2309253" y="1369724"/>
                  </a:cubicBezTo>
                  <a:close/>
                  <a:moveTo>
                    <a:pt x="1243505" y="74340"/>
                  </a:moveTo>
                  <a:cubicBezTo>
                    <a:pt x="1214653" y="72573"/>
                    <a:pt x="1185330" y="74929"/>
                    <a:pt x="1155890" y="76813"/>
                  </a:cubicBezTo>
                  <a:cubicBezTo>
                    <a:pt x="1144231" y="77519"/>
                    <a:pt x="1132573" y="78226"/>
                    <a:pt x="1120914" y="80463"/>
                  </a:cubicBezTo>
                  <a:cubicBezTo>
                    <a:pt x="1101719" y="84232"/>
                    <a:pt x="1082406" y="87058"/>
                    <a:pt x="1062976" y="89531"/>
                  </a:cubicBezTo>
                  <a:cubicBezTo>
                    <a:pt x="1055203" y="90473"/>
                    <a:pt x="1047431" y="91180"/>
                    <a:pt x="1039894" y="93417"/>
                  </a:cubicBezTo>
                  <a:cubicBezTo>
                    <a:pt x="1015871" y="100483"/>
                    <a:pt x="991141" y="104251"/>
                    <a:pt x="966881" y="110611"/>
                  </a:cubicBezTo>
                  <a:cubicBezTo>
                    <a:pt x="924723" y="121680"/>
                    <a:pt x="883506" y="135223"/>
                    <a:pt x="842525" y="149708"/>
                  </a:cubicBezTo>
                  <a:cubicBezTo>
                    <a:pt x="821445" y="157127"/>
                    <a:pt x="800719" y="165606"/>
                    <a:pt x="780699" y="175498"/>
                  </a:cubicBezTo>
                  <a:cubicBezTo>
                    <a:pt x="767392" y="182092"/>
                    <a:pt x="753379" y="187038"/>
                    <a:pt x="740425" y="194340"/>
                  </a:cubicBezTo>
                  <a:cubicBezTo>
                    <a:pt x="729591" y="200463"/>
                    <a:pt x="718521" y="206587"/>
                    <a:pt x="707334" y="212122"/>
                  </a:cubicBezTo>
                  <a:cubicBezTo>
                    <a:pt x="691436" y="219894"/>
                    <a:pt x="676127" y="228255"/>
                    <a:pt x="661171" y="237558"/>
                  </a:cubicBezTo>
                  <a:cubicBezTo>
                    <a:pt x="652221" y="243093"/>
                    <a:pt x="643271" y="248981"/>
                    <a:pt x="633850" y="253692"/>
                  </a:cubicBezTo>
                  <a:cubicBezTo>
                    <a:pt x="614890" y="263230"/>
                    <a:pt x="598992" y="277480"/>
                    <a:pt x="580975" y="288667"/>
                  </a:cubicBezTo>
                  <a:cubicBezTo>
                    <a:pt x="568845" y="296204"/>
                    <a:pt x="557422" y="305389"/>
                    <a:pt x="546117" y="314339"/>
                  </a:cubicBezTo>
                  <a:cubicBezTo>
                    <a:pt x="541524" y="317990"/>
                    <a:pt x="537285" y="322112"/>
                    <a:pt x="533045" y="326116"/>
                  </a:cubicBezTo>
                  <a:cubicBezTo>
                    <a:pt x="531279" y="327764"/>
                    <a:pt x="529630" y="329766"/>
                    <a:pt x="531279" y="332239"/>
                  </a:cubicBezTo>
                  <a:cubicBezTo>
                    <a:pt x="532457" y="334006"/>
                    <a:pt x="534812" y="333888"/>
                    <a:pt x="536696" y="333535"/>
                  </a:cubicBezTo>
                  <a:cubicBezTo>
                    <a:pt x="539051" y="333181"/>
                    <a:pt x="541289" y="332592"/>
                    <a:pt x="543526" y="332004"/>
                  </a:cubicBezTo>
                  <a:cubicBezTo>
                    <a:pt x="553772" y="329413"/>
                    <a:pt x="563781" y="326233"/>
                    <a:pt x="574498" y="325762"/>
                  </a:cubicBezTo>
                  <a:cubicBezTo>
                    <a:pt x="584508" y="325173"/>
                    <a:pt x="594517" y="322583"/>
                    <a:pt x="604409" y="320110"/>
                  </a:cubicBezTo>
                  <a:cubicBezTo>
                    <a:pt x="619130" y="316459"/>
                    <a:pt x="633968" y="313044"/>
                    <a:pt x="649159" y="311984"/>
                  </a:cubicBezTo>
                  <a:cubicBezTo>
                    <a:pt x="656578" y="311513"/>
                    <a:pt x="664233" y="311395"/>
                    <a:pt x="671298" y="309276"/>
                  </a:cubicBezTo>
                  <a:cubicBezTo>
                    <a:pt x="691436" y="303387"/>
                    <a:pt x="712397" y="303270"/>
                    <a:pt x="732888" y="301150"/>
                  </a:cubicBezTo>
                  <a:cubicBezTo>
                    <a:pt x="761269" y="298206"/>
                    <a:pt x="789885" y="296793"/>
                    <a:pt x="818501" y="296204"/>
                  </a:cubicBezTo>
                  <a:cubicBezTo>
                    <a:pt x="866666" y="295380"/>
                    <a:pt x="914948" y="295262"/>
                    <a:pt x="963231" y="297735"/>
                  </a:cubicBezTo>
                  <a:cubicBezTo>
                    <a:pt x="998088" y="299501"/>
                    <a:pt x="1032593" y="303623"/>
                    <a:pt x="1067215" y="306920"/>
                  </a:cubicBezTo>
                  <a:cubicBezTo>
                    <a:pt x="1081582" y="308216"/>
                    <a:pt x="1095713" y="311513"/>
                    <a:pt x="1110198" y="312573"/>
                  </a:cubicBezTo>
                  <a:cubicBezTo>
                    <a:pt x="1121386" y="313397"/>
                    <a:pt x="1132691" y="315399"/>
                    <a:pt x="1143643" y="318108"/>
                  </a:cubicBezTo>
                  <a:cubicBezTo>
                    <a:pt x="1152828" y="320345"/>
                    <a:pt x="1161896" y="322700"/>
                    <a:pt x="1171199" y="323878"/>
                  </a:cubicBezTo>
                  <a:cubicBezTo>
                    <a:pt x="1188628" y="326116"/>
                    <a:pt x="1206174" y="328824"/>
                    <a:pt x="1222897" y="334241"/>
                  </a:cubicBezTo>
                  <a:cubicBezTo>
                    <a:pt x="1244094" y="341071"/>
                    <a:pt x="1266704" y="342956"/>
                    <a:pt x="1287313" y="351905"/>
                  </a:cubicBezTo>
                  <a:cubicBezTo>
                    <a:pt x="1288372" y="352377"/>
                    <a:pt x="1289668" y="352141"/>
                    <a:pt x="1290845" y="352494"/>
                  </a:cubicBezTo>
                  <a:cubicBezTo>
                    <a:pt x="1318166" y="359442"/>
                    <a:pt x="1345134" y="367568"/>
                    <a:pt x="1371748" y="376753"/>
                  </a:cubicBezTo>
                  <a:cubicBezTo>
                    <a:pt x="1376223" y="378284"/>
                    <a:pt x="1380227" y="380875"/>
                    <a:pt x="1384702" y="382288"/>
                  </a:cubicBezTo>
                  <a:cubicBezTo>
                    <a:pt x="1405781" y="388529"/>
                    <a:pt x="1426272" y="396066"/>
                    <a:pt x="1446174" y="405487"/>
                  </a:cubicBezTo>
                  <a:cubicBezTo>
                    <a:pt x="1449707" y="407136"/>
                    <a:pt x="1453357" y="408785"/>
                    <a:pt x="1457126" y="409727"/>
                  </a:cubicBezTo>
                  <a:cubicBezTo>
                    <a:pt x="1472435" y="413613"/>
                    <a:pt x="1486095" y="421621"/>
                    <a:pt x="1499991" y="428333"/>
                  </a:cubicBezTo>
                  <a:cubicBezTo>
                    <a:pt x="1515065" y="435634"/>
                    <a:pt x="1530609" y="442229"/>
                    <a:pt x="1545565" y="449766"/>
                  </a:cubicBezTo>
                  <a:cubicBezTo>
                    <a:pt x="1560521" y="457420"/>
                    <a:pt x="1575359" y="465428"/>
                    <a:pt x="1590315" y="473083"/>
                  </a:cubicBezTo>
                  <a:cubicBezTo>
                    <a:pt x="1596909" y="476498"/>
                    <a:pt x="1604446" y="478500"/>
                    <a:pt x="1609981" y="483328"/>
                  </a:cubicBezTo>
                  <a:cubicBezTo>
                    <a:pt x="1620109" y="492160"/>
                    <a:pt x="1634122" y="494869"/>
                    <a:pt x="1643190" y="505114"/>
                  </a:cubicBezTo>
                  <a:cubicBezTo>
                    <a:pt x="1643896" y="505938"/>
                    <a:pt x="1645192" y="506292"/>
                    <a:pt x="1646370" y="506645"/>
                  </a:cubicBezTo>
                  <a:cubicBezTo>
                    <a:pt x="1653906" y="509118"/>
                    <a:pt x="1660148" y="514064"/>
                    <a:pt x="1667096" y="517597"/>
                  </a:cubicBezTo>
                  <a:cubicBezTo>
                    <a:pt x="1679696" y="524192"/>
                    <a:pt x="1690177" y="533730"/>
                    <a:pt x="1702542" y="540561"/>
                  </a:cubicBezTo>
                  <a:cubicBezTo>
                    <a:pt x="1712199" y="545860"/>
                    <a:pt x="1714907" y="545624"/>
                    <a:pt x="1720324" y="535968"/>
                  </a:cubicBezTo>
                  <a:cubicBezTo>
                    <a:pt x="1724093" y="529255"/>
                    <a:pt x="1726683" y="521719"/>
                    <a:pt x="1729863" y="514653"/>
                  </a:cubicBezTo>
                  <a:cubicBezTo>
                    <a:pt x="1734456" y="504525"/>
                    <a:pt x="1734338" y="493338"/>
                    <a:pt x="1737047" y="482739"/>
                  </a:cubicBezTo>
                  <a:cubicBezTo>
                    <a:pt x="1739637" y="472494"/>
                    <a:pt x="1740579" y="461895"/>
                    <a:pt x="1740933" y="451297"/>
                  </a:cubicBezTo>
                  <a:cubicBezTo>
                    <a:pt x="1741521" y="434339"/>
                    <a:pt x="1737753" y="417852"/>
                    <a:pt x="1735516" y="401248"/>
                  </a:cubicBezTo>
                  <a:cubicBezTo>
                    <a:pt x="1732689" y="379697"/>
                    <a:pt x="1724093" y="360502"/>
                    <a:pt x="1715025" y="341542"/>
                  </a:cubicBezTo>
                  <a:cubicBezTo>
                    <a:pt x="1699598" y="309276"/>
                    <a:pt x="1680167" y="279364"/>
                    <a:pt x="1655084" y="253574"/>
                  </a:cubicBezTo>
                  <a:cubicBezTo>
                    <a:pt x="1649902" y="248275"/>
                    <a:pt x="1643308" y="243682"/>
                    <a:pt x="1639657" y="237676"/>
                  </a:cubicBezTo>
                  <a:cubicBezTo>
                    <a:pt x="1630589" y="222838"/>
                    <a:pt x="1616222" y="213653"/>
                    <a:pt x="1604093" y="202465"/>
                  </a:cubicBezTo>
                  <a:cubicBezTo>
                    <a:pt x="1586900" y="186685"/>
                    <a:pt x="1567587" y="173025"/>
                    <a:pt x="1548862" y="159011"/>
                  </a:cubicBezTo>
                  <a:cubicBezTo>
                    <a:pt x="1528254" y="143466"/>
                    <a:pt x="1505526" y="131101"/>
                    <a:pt x="1484093" y="116616"/>
                  </a:cubicBezTo>
                  <a:cubicBezTo>
                    <a:pt x="1467489" y="105311"/>
                    <a:pt x="1448882" y="100130"/>
                    <a:pt x="1430158" y="94242"/>
                  </a:cubicBezTo>
                  <a:cubicBezTo>
                    <a:pt x="1413554" y="88942"/>
                    <a:pt x="1396243" y="88236"/>
                    <a:pt x="1379520" y="84467"/>
                  </a:cubicBezTo>
                  <a:cubicBezTo>
                    <a:pt x="1371159" y="82583"/>
                    <a:pt x="1362916" y="79639"/>
                    <a:pt x="1354319" y="79050"/>
                  </a:cubicBezTo>
                  <a:cubicBezTo>
                    <a:pt x="1317695" y="76106"/>
                    <a:pt x="1280953" y="72691"/>
                    <a:pt x="1243505" y="74340"/>
                  </a:cubicBezTo>
                  <a:close/>
                  <a:moveTo>
                    <a:pt x="2082796" y="528196"/>
                  </a:moveTo>
                  <a:cubicBezTo>
                    <a:pt x="2082796" y="508765"/>
                    <a:pt x="2084092" y="494162"/>
                    <a:pt x="2080323" y="479913"/>
                  </a:cubicBezTo>
                  <a:cubicBezTo>
                    <a:pt x="2076908" y="467077"/>
                    <a:pt x="2073729" y="454123"/>
                    <a:pt x="2070196" y="441287"/>
                  </a:cubicBezTo>
                  <a:cubicBezTo>
                    <a:pt x="2068429" y="434810"/>
                    <a:pt x="2065250" y="429040"/>
                    <a:pt x="2060775" y="423858"/>
                  </a:cubicBezTo>
                  <a:cubicBezTo>
                    <a:pt x="2051001" y="412671"/>
                    <a:pt x="2042522" y="400777"/>
                    <a:pt x="2032394" y="389707"/>
                  </a:cubicBezTo>
                  <a:cubicBezTo>
                    <a:pt x="2011903" y="367450"/>
                    <a:pt x="1990235" y="346606"/>
                    <a:pt x="1967272" y="327058"/>
                  </a:cubicBezTo>
                  <a:cubicBezTo>
                    <a:pt x="1952080" y="314104"/>
                    <a:pt x="1935476" y="302916"/>
                    <a:pt x="1919460" y="291022"/>
                  </a:cubicBezTo>
                  <a:cubicBezTo>
                    <a:pt x="1903680" y="279364"/>
                    <a:pt x="1887782" y="268059"/>
                    <a:pt x="1870942" y="258049"/>
                  </a:cubicBezTo>
                  <a:cubicBezTo>
                    <a:pt x="1855162" y="248628"/>
                    <a:pt x="1839146" y="239678"/>
                    <a:pt x="1822895" y="230964"/>
                  </a:cubicBezTo>
                  <a:cubicBezTo>
                    <a:pt x="1803935" y="220836"/>
                    <a:pt x="1785093" y="210237"/>
                    <a:pt x="1765427" y="201523"/>
                  </a:cubicBezTo>
                  <a:cubicBezTo>
                    <a:pt x="1751178" y="195164"/>
                    <a:pt x="1738106" y="186214"/>
                    <a:pt x="1722679" y="182446"/>
                  </a:cubicBezTo>
                  <a:cubicBezTo>
                    <a:pt x="1716085" y="180797"/>
                    <a:pt x="1710432" y="175615"/>
                    <a:pt x="1703955" y="172789"/>
                  </a:cubicBezTo>
                  <a:cubicBezTo>
                    <a:pt x="1688528" y="166194"/>
                    <a:pt x="1672866" y="159953"/>
                    <a:pt x="1657204" y="153829"/>
                  </a:cubicBezTo>
                  <a:cubicBezTo>
                    <a:pt x="1637537" y="146175"/>
                    <a:pt x="1617165" y="140522"/>
                    <a:pt x="1597734" y="131926"/>
                  </a:cubicBezTo>
                  <a:cubicBezTo>
                    <a:pt x="1595967" y="131101"/>
                    <a:pt x="1593965" y="130866"/>
                    <a:pt x="1592081" y="130277"/>
                  </a:cubicBezTo>
                  <a:cubicBezTo>
                    <a:pt x="1586900" y="128628"/>
                    <a:pt x="1581247" y="127686"/>
                    <a:pt x="1576537" y="125213"/>
                  </a:cubicBezTo>
                  <a:cubicBezTo>
                    <a:pt x="1568764" y="121209"/>
                    <a:pt x="1560521" y="118736"/>
                    <a:pt x="1552160" y="116970"/>
                  </a:cubicBezTo>
                  <a:cubicBezTo>
                    <a:pt x="1546036" y="115674"/>
                    <a:pt x="1539913" y="114379"/>
                    <a:pt x="1534378" y="111199"/>
                  </a:cubicBezTo>
                  <a:cubicBezTo>
                    <a:pt x="1531198" y="109315"/>
                    <a:pt x="1527783" y="108726"/>
                    <a:pt x="1524132" y="109433"/>
                  </a:cubicBezTo>
                  <a:cubicBezTo>
                    <a:pt x="1522484" y="109669"/>
                    <a:pt x="1521071" y="110611"/>
                    <a:pt x="1520953" y="112377"/>
                  </a:cubicBezTo>
                  <a:cubicBezTo>
                    <a:pt x="1520953" y="113319"/>
                    <a:pt x="1521659" y="114732"/>
                    <a:pt x="1522484" y="115203"/>
                  </a:cubicBezTo>
                  <a:cubicBezTo>
                    <a:pt x="1528961" y="119561"/>
                    <a:pt x="1535438" y="123918"/>
                    <a:pt x="1542268" y="127804"/>
                  </a:cubicBezTo>
                  <a:cubicBezTo>
                    <a:pt x="1558519" y="137225"/>
                    <a:pt x="1574535" y="146881"/>
                    <a:pt x="1589137" y="158893"/>
                  </a:cubicBezTo>
                  <a:cubicBezTo>
                    <a:pt x="1593730" y="162662"/>
                    <a:pt x="1598087" y="166548"/>
                    <a:pt x="1602915" y="169845"/>
                  </a:cubicBezTo>
                  <a:cubicBezTo>
                    <a:pt x="1619049" y="180326"/>
                    <a:pt x="1634122" y="191984"/>
                    <a:pt x="1647429" y="205763"/>
                  </a:cubicBezTo>
                  <a:cubicBezTo>
                    <a:pt x="1654260" y="212710"/>
                    <a:pt x="1661208" y="219776"/>
                    <a:pt x="1668627" y="225782"/>
                  </a:cubicBezTo>
                  <a:cubicBezTo>
                    <a:pt x="1681227" y="236027"/>
                    <a:pt x="1691472" y="248275"/>
                    <a:pt x="1702542" y="259815"/>
                  </a:cubicBezTo>
                  <a:cubicBezTo>
                    <a:pt x="1716556" y="274536"/>
                    <a:pt x="1728568" y="291022"/>
                    <a:pt x="1740579" y="307509"/>
                  </a:cubicBezTo>
                  <a:cubicBezTo>
                    <a:pt x="1756124" y="328942"/>
                    <a:pt x="1767900" y="352259"/>
                    <a:pt x="1778852" y="376047"/>
                  </a:cubicBezTo>
                  <a:cubicBezTo>
                    <a:pt x="1791924" y="404545"/>
                    <a:pt x="1799696" y="434810"/>
                    <a:pt x="1803347" y="466135"/>
                  </a:cubicBezTo>
                  <a:cubicBezTo>
                    <a:pt x="1805584" y="485683"/>
                    <a:pt x="1807822" y="504761"/>
                    <a:pt x="1804995" y="524545"/>
                  </a:cubicBezTo>
                  <a:cubicBezTo>
                    <a:pt x="1801933" y="545389"/>
                    <a:pt x="1799460" y="566233"/>
                    <a:pt x="1794043" y="586723"/>
                  </a:cubicBezTo>
                  <a:cubicBezTo>
                    <a:pt x="1790393" y="600384"/>
                    <a:pt x="1791335" y="602739"/>
                    <a:pt x="1802405" y="611453"/>
                  </a:cubicBezTo>
                  <a:cubicBezTo>
                    <a:pt x="1808881" y="616635"/>
                    <a:pt x="1816771" y="619344"/>
                    <a:pt x="1823484" y="624289"/>
                  </a:cubicBezTo>
                  <a:cubicBezTo>
                    <a:pt x="1846094" y="641012"/>
                    <a:pt x="1869293" y="657027"/>
                    <a:pt x="1891904" y="673632"/>
                  </a:cubicBezTo>
                  <a:cubicBezTo>
                    <a:pt x="1909215" y="686350"/>
                    <a:pt x="1926879" y="698597"/>
                    <a:pt x="1942895" y="713082"/>
                  </a:cubicBezTo>
                  <a:cubicBezTo>
                    <a:pt x="1953964" y="722974"/>
                    <a:pt x="1966094" y="731571"/>
                    <a:pt x="1976693" y="742052"/>
                  </a:cubicBezTo>
                  <a:cubicBezTo>
                    <a:pt x="1985525" y="750766"/>
                    <a:pt x="1992119" y="749471"/>
                    <a:pt x="1998832" y="739579"/>
                  </a:cubicBezTo>
                  <a:cubicBezTo>
                    <a:pt x="2000127" y="737577"/>
                    <a:pt x="2001069" y="735339"/>
                    <a:pt x="2002718" y="733691"/>
                  </a:cubicBezTo>
                  <a:cubicBezTo>
                    <a:pt x="2016496" y="720030"/>
                    <a:pt x="2026153" y="703426"/>
                    <a:pt x="2035809" y="686939"/>
                  </a:cubicBezTo>
                  <a:cubicBezTo>
                    <a:pt x="2047350" y="667390"/>
                    <a:pt x="2058537" y="647253"/>
                    <a:pt x="2065485" y="625820"/>
                  </a:cubicBezTo>
                  <a:cubicBezTo>
                    <a:pt x="2076084" y="592729"/>
                    <a:pt x="2085269" y="558814"/>
                    <a:pt x="2082796" y="528196"/>
                  </a:cubicBezTo>
                  <a:close/>
                  <a:moveTo>
                    <a:pt x="2107762" y="567881"/>
                  </a:moveTo>
                  <a:cubicBezTo>
                    <a:pt x="2107762" y="582366"/>
                    <a:pt x="2107880" y="594496"/>
                    <a:pt x="2105407" y="606507"/>
                  </a:cubicBezTo>
                  <a:cubicBezTo>
                    <a:pt x="2102698" y="620286"/>
                    <a:pt x="2100461" y="634182"/>
                    <a:pt x="2097399" y="647960"/>
                  </a:cubicBezTo>
                  <a:cubicBezTo>
                    <a:pt x="2092571" y="670335"/>
                    <a:pt x="2085269" y="691767"/>
                    <a:pt x="2077026" y="712847"/>
                  </a:cubicBezTo>
                  <a:cubicBezTo>
                    <a:pt x="2065485" y="742405"/>
                    <a:pt x="2050176" y="770197"/>
                    <a:pt x="2033336" y="797047"/>
                  </a:cubicBezTo>
                  <a:cubicBezTo>
                    <a:pt x="2027566" y="806350"/>
                    <a:pt x="2027919" y="806939"/>
                    <a:pt x="2034632" y="815300"/>
                  </a:cubicBezTo>
                  <a:cubicBezTo>
                    <a:pt x="2038518" y="820246"/>
                    <a:pt x="2042522" y="824956"/>
                    <a:pt x="2047114" y="829314"/>
                  </a:cubicBezTo>
                  <a:cubicBezTo>
                    <a:pt x="2076319" y="857341"/>
                    <a:pt x="2100932" y="889254"/>
                    <a:pt x="2126368" y="920579"/>
                  </a:cubicBezTo>
                  <a:cubicBezTo>
                    <a:pt x="2135201" y="931531"/>
                    <a:pt x="2143326" y="943072"/>
                    <a:pt x="2152041" y="954142"/>
                  </a:cubicBezTo>
                  <a:cubicBezTo>
                    <a:pt x="2158164" y="961914"/>
                    <a:pt x="2161226" y="961561"/>
                    <a:pt x="2166761" y="953082"/>
                  </a:cubicBezTo>
                  <a:cubicBezTo>
                    <a:pt x="2183248" y="927527"/>
                    <a:pt x="2202678" y="904681"/>
                    <a:pt x="2228822" y="888312"/>
                  </a:cubicBezTo>
                  <a:cubicBezTo>
                    <a:pt x="2255318" y="871826"/>
                    <a:pt x="2282286" y="870530"/>
                    <a:pt x="2309606" y="886310"/>
                  </a:cubicBezTo>
                  <a:cubicBezTo>
                    <a:pt x="2316319" y="890197"/>
                    <a:pt x="2322678" y="895025"/>
                    <a:pt x="2329508" y="898675"/>
                  </a:cubicBezTo>
                  <a:cubicBezTo>
                    <a:pt x="2334454" y="901266"/>
                    <a:pt x="2338105" y="899029"/>
                    <a:pt x="2336809" y="894200"/>
                  </a:cubicBezTo>
                  <a:cubicBezTo>
                    <a:pt x="2334925" y="886899"/>
                    <a:pt x="2335514" y="879362"/>
                    <a:pt x="2333277" y="872297"/>
                  </a:cubicBezTo>
                  <a:cubicBezTo>
                    <a:pt x="2326093" y="849569"/>
                    <a:pt x="2320794" y="826369"/>
                    <a:pt x="2311608" y="804230"/>
                  </a:cubicBezTo>
                  <a:cubicBezTo>
                    <a:pt x="2301952" y="781031"/>
                    <a:pt x="2293120" y="757479"/>
                    <a:pt x="2281344" y="735457"/>
                  </a:cubicBezTo>
                  <a:cubicBezTo>
                    <a:pt x="2260735" y="696831"/>
                    <a:pt x="2240009" y="658205"/>
                    <a:pt x="2215868" y="621581"/>
                  </a:cubicBezTo>
                  <a:cubicBezTo>
                    <a:pt x="2201265" y="599324"/>
                    <a:pt x="2186545" y="577185"/>
                    <a:pt x="2169823" y="556458"/>
                  </a:cubicBezTo>
                  <a:cubicBezTo>
                    <a:pt x="2157575" y="541267"/>
                    <a:pt x="2145446" y="525840"/>
                    <a:pt x="2132845" y="510884"/>
                  </a:cubicBezTo>
                  <a:cubicBezTo>
                    <a:pt x="2123071" y="499226"/>
                    <a:pt x="2113297" y="487450"/>
                    <a:pt x="2101638" y="477322"/>
                  </a:cubicBezTo>
                  <a:cubicBezTo>
                    <a:pt x="2099165" y="475202"/>
                    <a:pt x="2096221" y="473318"/>
                    <a:pt x="2093277" y="475674"/>
                  </a:cubicBezTo>
                  <a:cubicBezTo>
                    <a:pt x="2090804" y="477558"/>
                    <a:pt x="2091393" y="480973"/>
                    <a:pt x="2092688" y="483328"/>
                  </a:cubicBezTo>
                  <a:cubicBezTo>
                    <a:pt x="2097399" y="491689"/>
                    <a:pt x="2099048" y="501346"/>
                    <a:pt x="2100461" y="510060"/>
                  </a:cubicBezTo>
                  <a:cubicBezTo>
                    <a:pt x="2103876" y="529726"/>
                    <a:pt x="2111413" y="549393"/>
                    <a:pt x="2107762" y="567881"/>
                  </a:cubicBezTo>
                  <a:close/>
                </a:path>
              </a:pathLst>
            </a:custGeom>
            <a:solidFill>
              <a:schemeClr val="tx1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" name="任意多边形: 形状 7"/>
            <p:cNvSpPr/>
            <p:nvPr>
              <p:custDataLst>
                <p:tags r:id="rId4"/>
              </p:custDataLst>
            </p:nvPr>
          </p:nvSpPr>
          <p:spPr>
            <a:xfrm>
              <a:off x="11231596" y="293015"/>
              <a:ext cx="589790" cy="460428"/>
            </a:xfrm>
            <a:custGeom>
              <a:avLst/>
              <a:gdLst>
                <a:gd name="connsiteX0" fmla="*/ 0 w 1847017"/>
                <a:gd name="connsiteY0" fmla="*/ 794715 h 1479208"/>
                <a:gd name="connsiteX1" fmla="*/ 1413 w 1847017"/>
                <a:gd name="connsiteY1" fmla="*/ 766216 h 1479208"/>
                <a:gd name="connsiteX2" fmla="*/ 20373 w 1847017"/>
                <a:gd name="connsiteY2" fmla="*/ 733714 h 1479208"/>
                <a:gd name="connsiteX3" fmla="*/ 90088 w 1847017"/>
                <a:gd name="connsiteY3" fmla="*/ 678248 h 1479208"/>
                <a:gd name="connsiteX4" fmla="*/ 135309 w 1847017"/>
                <a:gd name="connsiteY4" fmla="*/ 642801 h 1479208"/>
                <a:gd name="connsiteX5" fmla="*/ 179234 w 1847017"/>
                <a:gd name="connsiteY5" fmla="*/ 609592 h 1479208"/>
                <a:gd name="connsiteX6" fmla="*/ 230225 w 1847017"/>
                <a:gd name="connsiteY6" fmla="*/ 573793 h 1479208"/>
                <a:gd name="connsiteX7" fmla="*/ 248361 w 1847017"/>
                <a:gd name="connsiteY7" fmla="*/ 560839 h 1479208"/>
                <a:gd name="connsiteX8" fmla="*/ 303827 w 1847017"/>
                <a:gd name="connsiteY8" fmla="*/ 523862 h 1479208"/>
                <a:gd name="connsiteX9" fmla="*/ 358586 w 1847017"/>
                <a:gd name="connsiteY9" fmla="*/ 490770 h 1479208"/>
                <a:gd name="connsiteX10" fmla="*/ 380254 w 1847017"/>
                <a:gd name="connsiteY10" fmla="*/ 476874 h 1479208"/>
                <a:gd name="connsiteX11" fmla="*/ 415701 w 1847017"/>
                <a:gd name="connsiteY11" fmla="*/ 456266 h 1479208"/>
                <a:gd name="connsiteX12" fmla="*/ 437604 w 1847017"/>
                <a:gd name="connsiteY12" fmla="*/ 445079 h 1479208"/>
                <a:gd name="connsiteX13" fmla="*/ 537938 w 1847017"/>
                <a:gd name="connsiteY13" fmla="*/ 393499 h 1479208"/>
                <a:gd name="connsiteX14" fmla="*/ 586927 w 1847017"/>
                <a:gd name="connsiteY14" fmla="*/ 370771 h 1479208"/>
                <a:gd name="connsiteX15" fmla="*/ 634621 w 1847017"/>
                <a:gd name="connsiteY15" fmla="*/ 350869 h 1479208"/>
                <a:gd name="connsiteX16" fmla="*/ 691147 w 1847017"/>
                <a:gd name="connsiteY16" fmla="*/ 328376 h 1479208"/>
                <a:gd name="connsiteX17" fmla="*/ 756622 w 1847017"/>
                <a:gd name="connsiteY17" fmla="*/ 306001 h 1479208"/>
                <a:gd name="connsiteX18" fmla="*/ 817976 w 1847017"/>
                <a:gd name="connsiteY18" fmla="*/ 286217 h 1479208"/>
                <a:gd name="connsiteX19" fmla="*/ 864021 w 1847017"/>
                <a:gd name="connsiteY19" fmla="*/ 272557 h 1479208"/>
                <a:gd name="connsiteX20" fmla="*/ 909595 w 1847017"/>
                <a:gd name="connsiteY20" fmla="*/ 261605 h 1479208"/>
                <a:gd name="connsiteX21" fmla="*/ 965297 w 1847017"/>
                <a:gd name="connsiteY21" fmla="*/ 247474 h 1479208"/>
                <a:gd name="connsiteX22" fmla="*/ 997682 w 1847017"/>
                <a:gd name="connsiteY22" fmla="*/ 241703 h 1479208"/>
                <a:gd name="connsiteX23" fmla="*/ 1030537 w 1847017"/>
                <a:gd name="connsiteY23" fmla="*/ 233342 h 1479208"/>
                <a:gd name="connsiteX24" fmla="*/ 1080115 w 1847017"/>
                <a:gd name="connsiteY24" fmla="*/ 223921 h 1479208"/>
                <a:gd name="connsiteX25" fmla="*/ 1123687 w 1847017"/>
                <a:gd name="connsiteY25" fmla="*/ 215442 h 1479208"/>
                <a:gd name="connsiteX26" fmla="*/ 1166199 w 1847017"/>
                <a:gd name="connsiteY26" fmla="*/ 206963 h 1479208"/>
                <a:gd name="connsiteX27" fmla="*/ 1255816 w 1847017"/>
                <a:gd name="connsiteY27" fmla="*/ 189181 h 1479208"/>
                <a:gd name="connsiteX28" fmla="*/ 1304099 w 1847017"/>
                <a:gd name="connsiteY28" fmla="*/ 179289 h 1479208"/>
                <a:gd name="connsiteX29" fmla="*/ 1371930 w 1847017"/>
                <a:gd name="connsiteY29" fmla="*/ 160801 h 1479208"/>
                <a:gd name="connsiteX30" fmla="*/ 1462725 w 1847017"/>
                <a:gd name="connsiteY30" fmla="*/ 128769 h 1479208"/>
                <a:gd name="connsiteX31" fmla="*/ 1550929 w 1847017"/>
                <a:gd name="connsiteY31" fmla="*/ 82489 h 1479208"/>
                <a:gd name="connsiteX32" fmla="*/ 1623352 w 1847017"/>
                <a:gd name="connsiteY32" fmla="*/ 28671 h 1479208"/>
                <a:gd name="connsiteX33" fmla="*/ 1651026 w 1847017"/>
                <a:gd name="connsiteY33" fmla="*/ 3352 h 1479208"/>
                <a:gd name="connsiteX34" fmla="*/ 1665511 w 1847017"/>
                <a:gd name="connsiteY34" fmla="*/ 2175 h 1479208"/>
                <a:gd name="connsiteX35" fmla="*/ 1743470 w 1847017"/>
                <a:gd name="connsiteY35" fmla="*/ 52459 h 1479208"/>
                <a:gd name="connsiteX36" fmla="*/ 1800231 w 1847017"/>
                <a:gd name="connsiteY36" fmla="*/ 97327 h 1479208"/>
                <a:gd name="connsiteX37" fmla="*/ 1837915 w 1847017"/>
                <a:gd name="connsiteY37" fmla="*/ 132773 h 1479208"/>
                <a:gd name="connsiteX38" fmla="*/ 1844156 w 1847017"/>
                <a:gd name="connsiteY38" fmla="*/ 139839 h 1479208"/>
                <a:gd name="connsiteX39" fmla="*/ 1843685 w 1847017"/>
                <a:gd name="connsiteY39" fmla="*/ 155972 h 1479208"/>
                <a:gd name="connsiteX40" fmla="*/ 1786453 w 1847017"/>
                <a:gd name="connsiteY40" fmla="*/ 236404 h 1479208"/>
                <a:gd name="connsiteX41" fmla="*/ 1759603 w 1847017"/>
                <a:gd name="connsiteY41" fmla="*/ 276325 h 1479208"/>
                <a:gd name="connsiteX42" fmla="*/ 1735109 w 1847017"/>
                <a:gd name="connsiteY42" fmla="*/ 309181 h 1479208"/>
                <a:gd name="connsiteX43" fmla="*/ 1676816 w 1847017"/>
                <a:gd name="connsiteY43" fmla="*/ 388671 h 1479208"/>
                <a:gd name="connsiteX44" fmla="*/ 1588730 w 1847017"/>
                <a:gd name="connsiteY44" fmla="*/ 505962 h 1479208"/>
                <a:gd name="connsiteX45" fmla="*/ 1549986 w 1847017"/>
                <a:gd name="connsiteY45" fmla="*/ 556011 h 1479208"/>
                <a:gd name="connsiteX46" fmla="*/ 1514893 w 1847017"/>
                <a:gd name="connsiteY46" fmla="*/ 600054 h 1479208"/>
                <a:gd name="connsiteX47" fmla="*/ 1460016 w 1847017"/>
                <a:gd name="connsiteY47" fmla="*/ 667414 h 1479208"/>
                <a:gd name="connsiteX48" fmla="*/ 1406199 w 1847017"/>
                <a:gd name="connsiteY48" fmla="*/ 732536 h 1479208"/>
                <a:gd name="connsiteX49" fmla="*/ 1330831 w 1847017"/>
                <a:gd name="connsiteY49" fmla="*/ 819563 h 1479208"/>
                <a:gd name="connsiteX50" fmla="*/ 1282195 w 1847017"/>
                <a:gd name="connsiteY50" fmla="*/ 873027 h 1479208"/>
                <a:gd name="connsiteX51" fmla="*/ 1227907 w 1847017"/>
                <a:gd name="connsiteY51" fmla="*/ 931554 h 1479208"/>
                <a:gd name="connsiteX52" fmla="*/ 1145355 w 1847017"/>
                <a:gd name="connsiteY52" fmla="*/ 1016814 h 1479208"/>
                <a:gd name="connsiteX53" fmla="*/ 1066808 w 1847017"/>
                <a:gd name="connsiteY53" fmla="*/ 1090769 h 1479208"/>
                <a:gd name="connsiteX54" fmla="*/ 989085 w 1847017"/>
                <a:gd name="connsiteY54" fmla="*/ 1160602 h 1479208"/>
                <a:gd name="connsiteX55" fmla="*/ 918428 w 1847017"/>
                <a:gd name="connsiteY55" fmla="*/ 1218305 h 1479208"/>
                <a:gd name="connsiteX56" fmla="*/ 859193 w 1847017"/>
                <a:gd name="connsiteY56" fmla="*/ 1264468 h 1479208"/>
                <a:gd name="connsiteX57" fmla="*/ 806318 w 1847017"/>
                <a:gd name="connsiteY57" fmla="*/ 1300974 h 1479208"/>
                <a:gd name="connsiteX58" fmla="*/ 784296 w 1847017"/>
                <a:gd name="connsiteY58" fmla="*/ 1316637 h 1479208"/>
                <a:gd name="connsiteX59" fmla="*/ 704454 w 1847017"/>
                <a:gd name="connsiteY59" fmla="*/ 1365979 h 1479208"/>
                <a:gd name="connsiteX60" fmla="*/ 624729 w 1847017"/>
                <a:gd name="connsiteY60" fmla="*/ 1408374 h 1479208"/>
                <a:gd name="connsiteX61" fmla="*/ 548301 w 1847017"/>
                <a:gd name="connsiteY61" fmla="*/ 1441229 h 1479208"/>
                <a:gd name="connsiteX62" fmla="*/ 494484 w 1847017"/>
                <a:gd name="connsiteY62" fmla="*/ 1461013 h 1479208"/>
                <a:gd name="connsiteX63" fmla="*/ 482236 w 1847017"/>
                <a:gd name="connsiteY63" fmla="*/ 1465017 h 1479208"/>
                <a:gd name="connsiteX64" fmla="*/ 436898 w 1847017"/>
                <a:gd name="connsiteY64" fmla="*/ 1477382 h 1479208"/>
                <a:gd name="connsiteX65" fmla="*/ 411461 w 1847017"/>
                <a:gd name="connsiteY65" fmla="*/ 1474085 h 1479208"/>
                <a:gd name="connsiteX66" fmla="*/ 378606 w 1847017"/>
                <a:gd name="connsiteY66" fmla="*/ 1453477 h 1479208"/>
                <a:gd name="connsiteX67" fmla="*/ 331030 w 1847017"/>
                <a:gd name="connsiteY67" fmla="*/ 1417441 h 1479208"/>
                <a:gd name="connsiteX68" fmla="*/ 293817 w 1847017"/>
                <a:gd name="connsiteY68" fmla="*/ 1383644 h 1479208"/>
                <a:gd name="connsiteX69" fmla="*/ 235171 w 1847017"/>
                <a:gd name="connsiteY69" fmla="*/ 1319463 h 1479208"/>
                <a:gd name="connsiteX70" fmla="*/ 194779 w 1847017"/>
                <a:gd name="connsiteY70" fmla="*/ 1267648 h 1479208"/>
                <a:gd name="connsiteX71" fmla="*/ 155211 w 1847017"/>
                <a:gd name="connsiteY71" fmla="*/ 1209356 h 1479208"/>
                <a:gd name="connsiteX72" fmla="*/ 87144 w 1847017"/>
                <a:gd name="connsiteY72" fmla="*/ 1088767 h 1479208"/>
                <a:gd name="connsiteX73" fmla="*/ 47694 w 1847017"/>
                <a:gd name="connsiteY73" fmla="*/ 998443 h 1479208"/>
                <a:gd name="connsiteX74" fmla="*/ 33091 w 1847017"/>
                <a:gd name="connsiteY74" fmla="*/ 958875 h 1479208"/>
                <a:gd name="connsiteX75" fmla="*/ 12954 w 1847017"/>
                <a:gd name="connsiteY75" fmla="*/ 891869 h 1479208"/>
                <a:gd name="connsiteX76" fmla="*/ 6595 w 1847017"/>
                <a:gd name="connsiteY76" fmla="*/ 858542 h 1479208"/>
                <a:gd name="connsiteX77" fmla="*/ 1178 w 1847017"/>
                <a:gd name="connsiteY77" fmla="*/ 827335 h 1479208"/>
                <a:gd name="connsiteX78" fmla="*/ 0 w 1847017"/>
                <a:gd name="connsiteY78" fmla="*/ 794715 h 147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847017" h="1479208">
                  <a:moveTo>
                    <a:pt x="0" y="794715"/>
                  </a:moveTo>
                  <a:cubicBezTo>
                    <a:pt x="707" y="785765"/>
                    <a:pt x="0" y="776108"/>
                    <a:pt x="1413" y="766216"/>
                  </a:cubicBezTo>
                  <a:cubicBezTo>
                    <a:pt x="3297" y="752320"/>
                    <a:pt x="9774" y="741957"/>
                    <a:pt x="20373" y="733714"/>
                  </a:cubicBezTo>
                  <a:cubicBezTo>
                    <a:pt x="43808" y="715461"/>
                    <a:pt x="66418" y="696148"/>
                    <a:pt x="90088" y="678248"/>
                  </a:cubicBezTo>
                  <a:cubicBezTo>
                    <a:pt x="105397" y="666707"/>
                    <a:pt x="120000" y="654342"/>
                    <a:pt x="135309" y="642801"/>
                  </a:cubicBezTo>
                  <a:cubicBezTo>
                    <a:pt x="150029" y="631850"/>
                    <a:pt x="164043" y="619838"/>
                    <a:pt x="179234" y="609592"/>
                  </a:cubicBezTo>
                  <a:cubicBezTo>
                    <a:pt x="196427" y="597934"/>
                    <a:pt x="212443" y="584745"/>
                    <a:pt x="230225" y="573793"/>
                  </a:cubicBezTo>
                  <a:cubicBezTo>
                    <a:pt x="236584" y="569907"/>
                    <a:pt x="242355" y="565196"/>
                    <a:pt x="248361" y="560839"/>
                  </a:cubicBezTo>
                  <a:cubicBezTo>
                    <a:pt x="266260" y="547532"/>
                    <a:pt x="285691" y="536698"/>
                    <a:pt x="303827" y="523862"/>
                  </a:cubicBezTo>
                  <a:cubicBezTo>
                    <a:pt x="321138" y="511614"/>
                    <a:pt x="339037" y="499720"/>
                    <a:pt x="358586" y="490770"/>
                  </a:cubicBezTo>
                  <a:cubicBezTo>
                    <a:pt x="366358" y="487238"/>
                    <a:pt x="373071" y="481467"/>
                    <a:pt x="380254" y="476874"/>
                  </a:cubicBezTo>
                  <a:cubicBezTo>
                    <a:pt x="391795" y="469573"/>
                    <a:pt x="404867" y="464863"/>
                    <a:pt x="415701" y="456266"/>
                  </a:cubicBezTo>
                  <a:cubicBezTo>
                    <a:pt x="422178" y="451085"/>
                    <a:pt x="430303" y="448847"/>
                    <a:pt x="437604" y="445079"/>
                  </a:cubicBezTo>
                  <a:cubicBezTo>
                    <a:pt x="470931" y="427768"/>
                    <a:pt x="503551" y="408926"/>
                    <a:pt x="537938" y="393499"/>
                  </a:cubicBezTo>
                  <a:cubicBezTo>
                    <a:pt x="554307" y="386198"/>
                    <a:pt x="571029" y="379603"/>
                    <a:pt x="586927" y="370771"/>
                  </a:cubicBezTo>
                  <a:cubicBezTo>
                    <a:pt x="601883" y="362410"/>
                    <a:pt x="618605" y="357346"/>
                    <a:pt x="634621" y="350869"/>
                  </a:cubicBezTo>
                  <a:cubicBezTo>
                    <a:pt x="653463" y="343332"/>
                    <a:pt x="672069" y="335324"/>
                    <a:pt x="691147" y="328376"/>
                  </a:cubicBezTo>
                  <a:cubicBezTo>
                    <a:pt x="712815" y="320486"/>
                    <a:pt x="734954" y="313892"/>
                    <a:pt x="756622" y="306001"/>
                  </a:cubicBezTo>
                  <a:cubicBezTo>
                    <a:pt x="776877" y="298582"/>
                    <a:pt x="797133" y="291517"/>
                    <a:pt x="817976" y="286217"/>
                  </a:cubicBezTo>
                  <a:cubicBezTo>
                    <a:pt x="833521" y="282213"/>
                    <a:pt x="848477" y="276443"/>
                    <a:pt x="864021" y="272557"/>
                  </a:cubicBezTo>
                  <a:cubicBezTo>
                    <a:pt x="879213" y="268789"/>
                    <a:pt x="894640" y="266080"/>
                    <a:pt x="909595" y="261605"/>
                  </a:cubicBezTo>
                  <a:cubicBezTo>
                    <a:pt x="927966" y="256070"/>
                    <a:pt x="946691" y="251949"/>
                    <a:pt x="965297" y="247474"/>
                  </a:cubicBezTo>
                  <a:cubicBezTo>
                    <a:pt x="975896" y="244883"/>
                    <a:pt x="986730" y="242645"/>
                    <a:pt x="997682" y="241703"/>
                  </a:cubicBezTo>
                  <a:cubicBezTo>
                    <a:pt x="1009105" y="240879"/>
                    <a:pt x="1019821" y="236522"/>
                    <a:pt x="1030537" y="233342"/>
                  </a:cubicBezTo>
                  <a:cubicBezTo>
                    <a:pt x="1046906" y="228514"/>
                    <a:pt x="1063864" y="228278"/>
                    <a:pt x="1080115" y="223921"/>
                  </a:cubicBezTo>
                  <a:cubicBezTo>
                    <a:pt x="1094482" y="220153"/>
                    <a:pt x="1109202" y="217680"/>
                    <a:pt x="1123687" y="215442"/>
                  </a:cubicBezTo>
                  <a:cubicBezTo>
                    <a:pt x="1138054" y="213323"/>
                    <a:pt x="1152068" y="210143"/>
                    <a:pt x="1166199" y="206963"/>
                  </a:cubicBezTo>
                  <a:cubicBezTo>
                    <a:pt x="1195993" y="200251"/>
                    <a:pt x="1226494" y="198013"/>
                    <a:pt x="1255816" y="189181"/>
                  </a:cubicBezTo>
                  <a:cubicBezTo>
                    <a:pt x="1271479" y="184471"/>
                    <a:pt x="1288437" y="184000"/>
                    <a:pt x="1304099" y="179289"/>
                  </a:cubicBezTo>
                  <a:cubicBezTo>
                    <a:pt x="1326592" y="172459"/>
                    <a:pt x="1349437" y="167631"/>
                    <a:pt x="1371930" y="160801"/>
                  </a:cubicBezTo>
                  <a:cubicBezTo>
                    <a:pt x="1402666" y="151497"/>
                    <a:pt x="1433048" y="140899"/>
                    <a:pt x="1462725" y="128769"/>
                  </a:cubicBezTo>
                  <a:cubicBezTo>
                    <a:pt x="1493461" y="116169"/>
                    <a:pt x="1523137" y="101213"/>
                    <a:pt x="1550929" y="82489"/>
                  </a:cubicBezTo>
                  <a:cubicBezTo>
                    <a:pt x="1575894" y="65649"/>
                    <a:pt x="1600742" y="48691"/>
                    <a:pt x="1623352" y="28671"/>
                  </a:cubicBezTo>
                  <a:cubicBezTo>
                    <a:pt x="1632655" y="20428"/>
                    <a:pt x="1641134" y="11125"/>
                    <a:pt x="1651026" y="3352"/>
                  </a:cubicBezTo>
                  <a:cubicBezTo>
                    <a:pt x="1656326" y="-769"/>
                    <a:pt x="1659741" y="-1005"/>
                    <a:pt x="1665511" y="2175"/>
                  </a:cubicBezTo>
                  <a:cubicBezTo>
                    <a:pt x="1692479" y="17366"/>
                    <a:pt x="1717680" y="35384"/>
                    <a:pt x="1743470" y="52459"/>
                  </a:cubicBezTo>
                  <a:cubicBezTo>
                    <a:pt x="1763725" y="65766"/>
                    <a:pt x="1781389" y="82253"/>
                    <a:pt x="1800231" y="97327"/>
                  </a:cubicBezTo>
                  <a:cubicBezTo>
                    <a:pt x="1813774" y="108161"/>
                    <a:pt x="1826021" y="120290"/>
                    <a:pt x="1837915" y="132773"/>
                  </a:cubicBezTo>
                  <a:cubicBezTo>
                    <a:pt x="1840035" y="135011"/>
                    <a:pt x="1842390" y="137248"/>
                    <a:pt x="1844156" y="139839"/>
                  </a:cubicBezTo>
                  <a:cubicBezTo>
                    <a:pt x="1848160" y="145845"/>
                    <a:pt x="1847925" y="150084"/>
                    <a:pt x="1843685" y="155972"/>
                  </a:cubicBezTo>
                  <a:cubicBezTo>
                    <a:pt x="1824608" y="182822"/>
                    <a:pt x="1805530" y="209554"/>
                    <a:pt x="1786453" y="236404"/>
                  </a:cubicBezTo>
                  <a:cubicBezTo>
                    <a:pt x="1777150" y="249476"/>
                    <a:pt x="1768318" y="262900"/>
                    <a:pt x="1759603" y="276325"/>
                  </a:cubicBezTo>
                  <a:cubicBezTo>
                    <a:pt x="1752302" y="287631"/>
                    <a:pt x="1743116" y="298111"/>
                    <a:pt x="1735109" y="309181"/>
                  </a:cubicBezTo>
                  <a:cubicBezTo>
                    <a:pt x="1715913" y="335795"/>
                    <a:pt x="1696483" y="362410"/>
                    <a:pt x="1676816" y="388671"/>
                  </a:cubicBezTo>
                  <a:cubicBezTo>
                    <a:pt x="1647611" y="427885"/>
                    <a:pt x="1618524" y="467218"/>
                    <a:pt x="1588730" y="505962"/>
                  </a:cubicBezTo>
                  <a:cubicBezTo>
                    <a:pt x="1575894" y="522684"/>
                    <a:pt x="1561880" y="538464"/>
                    <a:pt x="1549986" y="556011"/>
                  </a:cubicBezTo>
                  <a:cubicBezTo>
                    <a:pt x="1539506" y="571555"/>
                    <a:pt x="1526669" y="585451"/>
                    <a:pt x="1514893" y="600054"/>
                  </a:cubicBezTo>
                  <a:cubicBezTo>
                    <a:pt x="1496640" y="622546"/>
                    <a:pt x="1478387" y="645039"/>
                    <a:pt x="1460016" y="667414"/>
                  </a:cubicBezTo>
                  <a:cubicBezTo>
                    <a:pt x="1442116" y="689200"/>
                    <a:pt x="1424805" y="711457"/>
                    <a:pt x="1406199" y="732536"/>
                  </a:cubicBezTo>
                  <a:cubicBezTo>
                    <a:pt x="1380762" y="761270"/>
                    <a:pt x="1356150" y="790711"/>
                    <a:pt x="1330831" y="819563"/>
                  </a:cubicBezTo>
                  <a:cubicBezTo>
                    <a:pt x="1314933" y="837698"/>
                    <a:pt x="1297975" y="854773"/>
                    <a:pt x="1282195" y="873027"/>
                  </a:cubicBezTo>
                  <a:cubicBezTo>
                    <a:pt x="1264766" y="893164"/>
                    <a:pt x="1245689" y="911770"/>
                    <a:pt x="1227907" y="931554"/>
                  </a:cubicBezTo>
                  <a:cubicBezTo>
                    <a:pt x="1201410" y="960995"/>
                    <a:pt x="1173618" y="989140"/>
                    <a:pt x="1145355" y="1016814"/>
                  </a:cubicBezTo>
                  <a:cubicBezTo>
                    <a:pt x="1119683" y="1042015"/>
                    <a:pt x="1093069" y="1066274"/>
                    <a:pt x="1066808" y="1090769"/>
                  </a:cubicBezTo>
                  <a:cubicBezTo>
                    <a:pt x="1041371" y="1114557"/>
                    <a:pt x="1015110" y="1137403"/>
                    <a:pt x="989085" y="1160602"/>
                  </a:cubicBezTo>
                  <a:cubicBezTo>
                    <a:pt x="966357" y="1180857"/>
                    <a:pt x="941862" y="1198875"/>
                    <a:pt x="918428" y="1218305"/>
                  </a:cubicBezTo>
                  <a:cubicBezTo>
                    <a:pt x="899115" y="1234321"/>
                    <a:pt x="879213" y="1249512"/>
                    <a:pt x="859193" y="1264468"/>
                  </a:cubicBezTo>
                  <a:cubicBezTo>
                    <a:pt x="842000" y="1277187"/>
                    <a:pt x="825042" y="1290376"/>
                    <a:pt x="806318" y="1300974"/>
                  </a:cubicBezTo>
                  <a:cubicBezTo>
                    <a:pt x="798546" y="1305332"/>
                    <a:pt x="791715" y="1311573"/>
                    <a:pt x="784296" y="1316637"/>
                  </a:cubicBezTo>
                  <a:cubicBezTo>
                    <a:pt x="758507" y="1334301"/>
                    <a:pt x="731892" y="1350788"/>
                    <a:pt x="704454" y="1365979"/>
                  </a:cubicBezTo>
                  <a:cubicBezTo>
                    <a:pt x="678075" y="1380582"/>
                    <a:pt x="652049" y="1395891"/>
                    <a:pt x="624729" y="1408374"/>
                  </a:cubicBezTo>
                  <a:cubicBezTo>
                    <a:pt x="599528" y="1419914"/>
                    <a:pt x="574091" y="1430984"/>
                    <a:pt x="548301" y="1441229"/>
                  </a:cubicBezTo>
                  <a:cubicBezTo>
                    <a:pt x="530519" y="1448295"/>
                    <a:pt x="511795" y="1452888"/>
                    <a:pt x="494484" y="1461013"/>
                  </a:cubicBezTo>
                  <a:cubicBezTo>
                    <a:pt x="490597" y="1462780"/>
                    <a:pt x="486358" y="1464311"/>
                    <a:pt x="482236" y="1465017"/>
                  </a:cubicBezTo>
                  <a:cubicBezTo>
                    <a:pt x="466574" y="1467373"/>
                    <a:pt x="451854" y="1472436"/>
                    <a:pt x="436898" y="1477382"/>
                  </a:cubicBezTo>
                  <a:cubicBezTo>
                    <a:pt x="427595" y="1480444"/>
                    <a:pt x="419705" y="1479855"/>
                    <a:pt x="411461" y="1474085"/>
                  </a:cubicBezTo>
                  <a:cubicBezTo>
                    <a:pt x="400980" y="1466666"/>
                    <a:pt x="389204" y="1460778"/>
                    <a:pt x="378606" y="1453477"/>
                  </a:cubicBezTo>
                  <a:cubicBezTo>
                    <a:pt x="362354" y="1442054"/>
                    <a:pt x="345985" y="1430984"/>
                    <a:pt x="331030" y="1417441"/>
                  </a:cubicBezTo>
                  <a:cubicBezTo>
                    <a:pt x="318547" y="1406254"/>
                    <a:pt x="305004" y="1396126"/>
                    <a:pt x="293817" y="1383644"/>
                  </a:cubicBezTo>
                  <a:cubicBezTo>
                    <a:pt x="274504" y="1361975"/>
                    <a:pt x="253071" y="1342427"/>
                    <a:pt x="235171" y="1319463"/>
                  </a:cubicBezTo>
                  <a:cubicBezTo>
                    <a:pt x="221746" y="1302270"/>
                    <a:pt x="207968" y="1285077"/>
                    <a:pt x="194779" y="1267648"/>
                  </a:cubicBezTo>
                  <a:cubicBezTo>
                    <a:pt x="180647" y="1249041"/>
                    <a:pt x="168400" y="1228786"/>
                    <a:pt x="155211" y="1209356"/>
                  </a:cubicBezTo>
                  <a:cubicBezTo>
                    <a:pt x="129303" y="1170965"/>
                    <a:pt x="108695" y="1129630"/>
                    <a:pt x="87144" y="1088767"/>
                  </a:cubicBezTo>
                  <a:cubicBezTo>
                    <a:pt x="71835" y="1059562"/>
                    <a:pt x="59823" y="1029062"/>
                    <a:pt x="47694" y="998443"/>
                  </a:cubicBezTo>
                  <a:cubicBezTo>
                    <a:pt x="42512" y="985372"/>
                    <a:pt x="38862" y="971476"/>
                    <a:pt x="33091" y="958875"/>
                  </a:cubicBezTo>
                  <a:cubicBezTo>
                    <a:pt x="23435" y="937325"/>
                    <a:pt x="20726" y="913890"/>
                    <a:pt x="12954" y="891869"/>
                  </a:cubicBezTo>
                  <a:cubicBezTo>
                    <a:pt x="9303" y="881623"/>
                    <a:pt x="6830" y="870083"/>
                    <a:pt x="6595" y="858542"/>
                  </a:cubicBezTo>
                  <a:cubicBezTo>
                    <a:pt x="6359" y="847943"/>
                    <a:pt x="1766" y="838169"/>
                    <a:pt x="1178" y="827335"/>
                  </a:cubicBezTo>
                  <a:cubicBezTo>
                    <a:pt x="824" y="816619"/>
                    <a:pt x="353" y="806020"/>
                    <a:pt x="0" y="794715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" name="任意多边形: 形状 8"/>
            <p:cNvSpPr/>
            <p:nvPr>
              <p:custDataLst>
                <p:tags r:id="rId5"/>
              </p:custDataLst>
            </p:nvPr>
          </p:nvSpPr>
          <p:spPr>
            <a:xfrm>
              <a:off x="11383605" y="353727"/>
              <a:ext cx="496125" cy="481988"/>
            </a:xfrm>
            <a:custGeom>
              <a:avLst/>
              <a:gdLst>
                <a:gd name="connsiteX0" fmla="*/ 670729 w 1553691"/>
                <a:gd name="connsiteY0" fmla="*/ 1548242 h 1548472"/>
                <a:gd name="connsiteX1" fmla="*/ 634929 w 1553691"/>
                <a:gd name="connsiteY1" fmla="*/ 1548124 h 1548472"/>
                <a:gd name="connsiteX2" fmla="*/ 570866 w 1553691"/>
                <a:gd name="connsiteY2" fmla="*/ 1542354 h 1548472"/>
                <a:gd name="connsiteX3" fmla="*/ 516460 w 1553691"/>
                <a:gd name="connsiteY3" fmla="*/ 1535406 h 1548472"/>
                <a:gd name="connsiteX4" fmla="*/ 464880 w 1553691"/>
                <a:gd name="connsiteY4" fmla="*/ 1524690 h 1548472"/>
                <a:gd name="connsiteX5" fmla="*/ 422604 w 1553691"/>
                <a:gd name="connsiteY5" fmla="*/ 1514798 h 1548472"/>
                <a:gd name="connsiteX6" fmla="*/ 365018 w 1553691"/>
                <a:gd name="connsiteY6" fmla="*/ 1498782 h 1548472"/>
                <a:gd name="connsiteX7" fmla="*/ 301544 w 1553691"/>
                <a:gd name="connsiteY7" fmla="*/ 1477703 h 1548472"/>
                <a:gd name="connsiteX8" fmla="*/ 245843 w 1553691"/>
                <a:gd name="connsiteY8" fmla="*/ 1455917 h 1548472"/>
                <a:gd name="connsiteX9" fmla="*/ 197207 w 1553691"/>
                <a:gd name="connsiteY9" fmla="*/ 1435426 h 1548472"/>
                <a:gd name="connsiteX10" fmla="*/ 128551 w 1553691"/>
                <a:gd name="connsiteY10" fmla="*/ 1402099 h 1548472"/>
                <a:gd name="connsiteX11" fmla="*/ 50357 w 1553691"/>
                <a:gd name="connsiteY11" fmla="*/ 1356761 h 1548472"/>
                <a:gd name="connsiteX12" fmla="*/ 4783 w 1553691"/>
                <a:gd name="connsiteY12" fmla="*/ 1323905 h 1548472"/>
                <a:gd name="connsiteX13" fmla="*/ 7492 w 1553691"/>
                <a:gd name="connsiteY13" fmla="*/ 1310951 h 1548472"/>
                <a:gd name="connsiteX14" fmla="*/ 57541 w 1553691"/>
                <a:gd name="connsiteY14" fmla="*/ 1293994 h 1548472"/>
                <a:gd name="connsiteX15" fmla="*/ 103821 w 1553691"/>
                <a:gd name="connsiteY15" fmla="*/ 1277036 h 1548472"/>
                <a:gd name="connsiteX16" fmla="*/ 160583 w 1553691"/>
                <a:gd name="connsiteY16" fmla="*/ 1254543 h 1548472"/>
                <a:gd name="connsiteX17" fmla="*/ 234891 w 1553691"/>
                <a:gd name="connsiteY17" fmla="*/ 1219450 h 1548472"/>
                <a:gd name="connsiteX18" fmla="*/ 267511 w 1553691"/>
                <a:gd name="connsiteY18" fmla="*/ 1203199 h 1548472"/>
                <a:gd name="connsiteX19" fmla="*/ 358423 w 1553691"/>
                <a:gd name="connsiteY19" fmla="*/ 1151972 h 1548472"/>
                <a:gd name="connsiteX20" fmla="*/ 433909 w 1553691"/>
                <a:gd name="connsiteY20" fmla="*/ 1102159 h 1548472"/>
                <a:gd name="connsiteX21" fmla="*/ 480307 w 1553691"/>
                <a:gd name="connsiteY21" fmla="*/ 1068361 h 1548472"/>
                <a:gd name="connsiteX22" fmla="*/ 506333 w 1553691"/>
                <a:gd name="connsiteY22" fmla="*/ 1048577 h 1548472"/>
                <a:gd name="connsiteX23" fmla="*/ 553438 w 1553691"/>
                <a:gd name="connsiteY23" fmla="*/ 1011835 h 1548472"/>
                <a:gd name="connsiteX24" fmla="*/ 597598 w 1553691"/>
                <a:gd name="connsiteY24" fmla="*/ 975093 h 1548472"/>
                <a:gd name="connsiteX25" fmla="*/ 642466 w 1553691"/>
                <a:gd name="connsiteY25" fmla="*/ 933759 h 1548472"/>
                <a:gd name="connsiteX26" fmla="*/ 699698 w 1553691"/>
                <a:gd name="connsiteY26" fmla="*/ 879942 h 1548472"/>
                <a:gd name="connsiteX27" fmla="*/ 747039 w 1553691"/>
                <a:gd name="connsiteY27" fmla="*/ 831306 h 1548472"/>
                <a:gd name="connsiteX28" fmla="*/ 790375 w 1553691"/>
                <a:gd name="connsiteY28" fmla="*/ 785025 h 1548472"/>
                <a:gd name="connsiteX29" fmla="*/ 861386 w 1553691"/>
                <a:gd name="connsiteY29" fmla="*/ 705300 h 1548472"/>
                <a:gd name="connsiteX30" fmla="*/ 889766 w 1553691"/>
                <a:gd name="connsiteY30" fmla="*/ 672327 h 1548472"/>
                <a:gd name="connsiteX31" fmla="*/ 954889 w 1553691"/>
                <a:gd name="connsiteY31" fmla="*/ 593779 h 1548472"/>
                <a:gd name="connsiteX32" fmla="*/ 1046979 w 1553691"/>
                <a:gd name="connsiteY32" fmla="*/ 478019 h 1548472"/>
                <a:gd name="connsiteX33" fmla="*/ 1107273 w 1553691"/>
                <a:gd name="connsiteY33" fmla="*/ 398529 h 1548472"/>
                <a:gd name="connsiteX34" fmla="*/ 1173220 w 1553691"/>
                <a:gd name="connsiteY34" fmla="*/ 311503 h 1548472"/>
                <a:gd name="connsiteX35" fmla="*/ 1221856 w 1553691"/>
                <a:gd name="connsiteY35" fmla="*/ 246734 h 1548472"/>
                <a:gd name="connsiteX36" fmla="*/ 1258716 w 1553691"/>
                <a:gd name="connsiteY36" fmla="*/ 198098 h 1548472"/>
                <a:gd name="connsiteX37" fmla="*/ 1293338 w 1553691"/>
                <a:gd name="connsiteY37" fmla="*/ 152289 h 1548472"/>
                <a:gd name="connsiteX38" fmla="*/ 1328784 w 1553691"/>
                <a:gd name="connsiteY38" fmla="*/ 105537 h 1548472"/>
                <a:gd name="connsiteX39" fmla="*/ 1392729 w 1553691"/>
                <a:gd name="connsiteY39" fmla="*/ 23221 h 1548472"/>
                <a:gd name="connsiteX40" fmla="*/ 1407331 w 1553691"/>
                <a:gd name="connsiteY40" fmla="*/ 4850 h 1548472"/>
                <a:gd name="connsiteX41" fmla="*/ 1419932 w 1553691"/>
                <a:gd name="connsiteY41" fmla="*/ 2848 h 1548472"/>
                <a:gd name="connsiteX42" fmla="*/ 1441600 w 1553691"/>
                <a:gd name="connsiteY42" fmla="*/ 22397 h 1548472"/>
                <a:gd name="connsiteX43" fmla="*/ 1479637 w 1553691"/>
                <a:gd name="connsiteY43" fmla="*/ 61965 h 1548472"/>
                <a:gd name="connsiteX44" fmla="*/ 1539578 w 1553691"/>
                <a:gd name="connsiteY44" fmla="*/ 136626 h 1548472"/>
                <a:gd name="connsiteX45" fmla="*/ 1545113 w 1553691"/>
                <a:gd name="connsiteY45" fmla="*/ 144281 h 1548472"/>
                <a:gd name="connsiteX46" fmla="*/ 1550884 w 1553691"/>
                <a:gd name="connsiteY46" fmla="*/ 182907 h 1548472"/>
                <a:gd name="connsiteX47" fmla="*/ 1530864 w 1553691"/>
                <a:gd name="connsiteY47" fmla="*/ 250502 h 1548472"/>
                <a:gd name="connsiteX48" fmla="*/ 1516733 w 1553691"/>
                <a:gd name="connsiteY48" fmla="*/ 308559 h 1548472"/>
                <a:gd name="connsiteX49" fmla="*/ 1495418 w 1553691"/>
                <a:gd name="connsiteY49" fmla="*/ 408186 h 1548472"/>
                <a:gd name="connsiteX50" fmla="*/ 1488587 w 1553691"/>
                <a:gd name="connsiteY50" fmla="*/ 435507 h 1548472"/>
                <a:gd name="connsiteX51" fmla="*/ 1475987 w 1553691"/>
                <a:gd name="connsiteY51" fmla="*/ 504751 h 1548472"/>
                <a:gd name="connsiteX52" fmla="*/ 1462562 w 1553691"/>
                <a:gd name="connsiteY52" fmla="*/ 577410 h 1548472"/>
                <a:gd name="connsiteX53" fmla="*/ 1456909 w 1553691"/>
                <a:gd name="connsiteY53" fmla="*/ 606144 h 1548472"/>
                <a:gd name="connsiteX54" fmla="*/ 1436772 w 1553691"/>
                <a:gd name="connsiteY54" fmla="*/ 702474 h 1548472"/>
                <a:gd name="connsiteX55" fmla="*/ 1426291 w 1553691"/>
                <a:gd name="connsiteY55" fmla="*/ 751816 h 1548472"/>
                <a:gd name="connsiteX56" fmla="*/ 1402503 w 1553691"/>
                <a:gd name="connsiteY56" fmla="*/ 842375 h 1548472"/>
                <a:gd name="connsiteX57" fmla="*/ 1388018 w 1553691"/>
                <a:gd name="connsiteY57" fmla="*/ 889245 h 1548472"/>
                <a:gd name="connsiteX58" fmla="*/ 1345977 w 1553691"/>
                <a:gd name="connsiteY58" fmla="*/ 1008773 h 1548472"/>
                <a:gd name="connsiteX59" fmla="*/ 1313710 w 1553691"/>
                <a:gd name="connsiteY59" fmla="*/ 1082964 h 1548472"/>
                <a:gd name="connsiteX60" fmla="*/ 1302641 w 1553691"/>
                <a:gd name="connsiteY60" fmla="*/ 1103690 h 1548472"/>
                <a:gd name="connsiteX61" fmla="*/ 1254358 w 1553691"/>
                <a:gd name="connsiteY61" fmla="*/ 1186830 h 1548472"/>
                <a:gd name="connsiteX62" fmla="*/ 1185467 w 1553691"/>
                <a:gd name="connsiteY62" fmla="*/ 1280333 h 1548472"/>
                <a:gd name="connsiteX63" fmla="*/ 1140953 w 1553691"/>
                <a:gd name="connsiteY63" fmla="*/ 1328498 h 1548472"/>
                <a:gd name="connsiteX64" fmla="*/ 1105625 w 1553691"/>
                <a:gd name="connsiteY64" fmla="*/ 1364062 h 1548472"/>
                <a:gd name="connsiteX65" fmla="*/ 1074418 w 1553691"/>
                <a:gd name="connsiteY65" fmla="*/ 1390559 h 1548472"/>
                <a:gd name="connsiteX66" fmla="*/ 997754 w 1553691"/>
                <a:gd name="connsiteY66" fmla="*/ 1448733 h 1548472"/>
                <a:gd name="connsiteX67" fmla="*/ 928746 w 1553691"/>
                <a:gd name="connsiteY67" fmla="*/ 1490892 h 1548472"/>
                <a:gd name="connsiteX68" fmla="*/ 859855 w 1553691"/>
                <a:gd name="connsiteY68" fmla="*/ 1520332 h 1548472"/>
                <a:gd name="connsiteX69" fmla="*/ 778128 w 1553691"/>
                <a:gd name="connsiteY69" fmla="*/ 1539528 h 1548472"/>
                <a:gd name="connsiteX70" fmla="*/ 670729 w 1553691"/>
                <a:gd name="connsiteY70" fmla="*/ 1548242 h 154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553691" h="1548472">
                  <a:moveTo>
                    <a:pt x="670729" y="1548242"/>
                  </a:moveTo>
                  <a:cubicBezTo>
                    <a:pt x="657775" y="1548242"/>
                    <a:pt x="646352" y="1548831"/>
                    <a:pt x="634929" y="1548124"/>
                  </a:cubicBezTo>
                  <a:cubicBezTo>
                    <a:pt x="613496" y="1546829"/>
                    <a:pt x="591475" y="1547418"/>
                    <a:pt x="570866" y="1542354"/>
                  </a:cubicBezTo>
                  <a:cubicBezTo>
                    <a:pt x="552613" y="1537879"/>
                    <a:pt x="534360" y="1538703"/>
                    <a:pt x="516460" y="1535406"/>
                  </a:cubicBezTo>
                  <a:cubicBezTo>
                    <a:pt x="499149" y="1532344"/>
                    <a:pt x="481838" y="1529400"/>
                    <a:pt x="464880" y="1524690"/>
                  </a:cubicBezTo>
                  <a:cubicBezTo>
                    <a:pt x="450984" y="1520804"/>
                    <a:pt x="436617" y="1518331"/>
                    <a:pt x="422604" y="1514798"/>
                  </a:cubicBezTo>
                  <a:cubicBezTo>
                    <a:pt x="403291" y="1509852"/>
                    <a:pt x="384213" y="1503963"/>
                    <a:pt x="365018" y="1498782"/>
                  </a:cubicBezTo>
                  <a:cubicBezTo>
                    <a:pt x="343468" y="1492894"/>
                    <a:pt x="322506" y="1485122"/>
                    <a:pt x="301544" y="1477703"/>
                  </a:cubicBezTo>
                  <a:cubicBezTo>
                    <a:pt x="282820" y="1470990"/>
                    <a:pt x="264096" y="1463924"/>
                    <a:pt x="245843" y="1455917"/>
                  </a:cubicBezTo>
                  <a:cubicBezTo>
                    <a:pt x="229827" y="1448851"/>
                    <a:pt x="213458" y="1442021"/>
                    <a:pt x="197207" y="1435426"/>
                  </a:cubicBezTo>
                  <a:cubicBezTo>
                    <a:pt x="173654" y="1425887"/>
                    <a:pt x="151280" y="1413522"/>
                    <a:pt x="128551" y="1402099"/>
                  </a:cubicBezTo>
                  <a:cubicBezTo>
                    <a:pt x="101584" y="1388557"/>
                    <a:pt x="75558" y="1373365"/>
                    <a:pt x="50357" y="1356761"/>
                  </a:cubicBezTo>
                  <a:cubicBezTo>
                    <a:pt x="34695" y="1346398"/>
                    <a:pt x="19739" y="1335210"/>
                    <a:pt x="4783" y="1323905"/>
                  </a:cubicBezTo>
                  <a:cubicBezTo>
                    <a:pt x="-2518" y="1318370"/>
                    <a:pt x="-1340" y="1314720"/>
                    <a:pt x="7492" y="1310951"/>
                  </a:cubicBezTo>
                  <a:cubicBezTo>
                    <a:pt x="23743" y="1304121"/>
                    <a:pt x="40701" y="1299057"/>
                    <a:pt x="57541" y="1293994"/>
                  </a:cubicBezTo>
                  <a:cubicBezTo>
                    <a:pt x="73321" y="1289283"/>
                    <a:pt x="88512" y="1282924"/>
                    <a:pt x="103821" y="1277036"/>
                  </a:cubicBezTo>
                  <a:cubicBezTo>
                    <a:pt x="122781" y="1269735"/>
                    <a:pt x="141976" y="1262669"/>
                    <a:pt x="160583" y="1254543"/>
                  </a:cubicBezTo>
                  <a:cubicBezTo>
                    <a:pt x="185666" y="1243474"/>
                    <a:pt x="210632" y="1232404"/>
                    <a:pt x="234891" y="1219450"/>
                  </a:cubicBezTo>
                  <a:cubicBezTo>
                    <a:pt x="245607" y="1213797"/>
                    <a:pt x="256794" y="1208969"/>
                    <a:pt x="267511" y="1203199"/>
                  </a:cubicBezTo>
                  <a:cubicBezTo>
                    <a:pt x="298129" y="1186594"/>
                    <a:pt x="328865" y="1170461"/>
                    <a:pt x="358423" y="1151972"/>
                  </a:cubicBezTo>
                  <a:cubicBezTo>
                    <a:pt x="383978" y="1135957"/>
                    <a:pt x="408943" y="1119117"/>
                    <a:pt x="433909" y="1102159"/>
                  </a:cubicBezTo>
                  <a:cubicBezTo>
                    <a:pt x="449689" y="1091442"/>
                    <a:pt x="465705" y="1080844"/>
                    <a:pt x="480307" y="1068361"/>
                  </a:cubicBezTo>
                  <a:cubicBezTo>
                    <a:pt x="488551" y="1061413"/>
                    <a:pt x="497618" y="1055054"/>
                    <a:pt x="506333" y="1048577"/>
                  </a:cubicBezTo>
                  <a:cubicBezTo>
                    <a:pt x="522348" y="1036683"/>
                    <a:pt x="538364" y="1024789"/>
                    <a:pt x="553438" y="1011835"/>
                  </a:cubicBezTo>
                  <a:cubicBezTo>
                    <a:pt x="567922" y="999352"/>
                    <a:pt x="583938" y="988518"/>
                    <a:pt x="597598" y="975093"/>
                  </a:cubicBezTo>
                  <a:cubicBezTo>
                    <a:pt x="612083" y="960844"/>
                    <a:pt x="627981" y="948008"/>
                    <a:pt x="642466" y="933759"/>
                  </a:cubicBezTo>
                  <a:cubicBezTo>
                    <a:pt x="661190" y="915388"/>
                    <a:pt x="681327" y="898548"/>
                    <a:pt x="699698" y="879942"/>
                  </a:cubicBezTo>
                  <a:cubicBezTo>
                    <a:pt x="715596" y="863926"/>
                    <a:pt x="732083" y="848381"/>
                    <a:pt x="747039" y="831306"/>
                  </a:cubicBezTo>
                  <a:cubicBezTo>
                    <a:pt x="760935" y="815408"/>
                    <a:pt x="776126" y="800570"/>
                    <a:pt x="790375" y="785025"/>
                  </a:cubicBezTo>
                  <a:cubicBezTo>
                    <a:pt x="814399" y="758764"/>
                    <a:pt x="839482" y="733445"/>
                    <a:pt x="861386" y="705300"/>
                  </a:cubicBezTo>
                  <a:cubicBezTo>
                    <a:pt x="870336" y="693877"/>
                    <a:pt x="880110" y="683161"/>
                    <a:pt x="889766" y="672327"/>
                  </a:cubicBezTo>
                  <a:cubicBezTo>
                    <a:pt x="912495" y="647008"/>
                    <a:pt x="933810" y="620394"/>
                    <a:pt x="954889" y="593779"/>
                  </a:cubicBezTo>
                  <a:cubicBezTo>
                    <a:pt x="985625" y="555153"/>
                    <a:pt x="1017303" y="517352"/>
                    <a:pt x="1046979" y="478019"/>
                  </a:cubicBezTo>
                  <a:cubicBezTo>
                    <a:pt x="1066999" y="451522"/>
                    <a:pt x="1087725" y="425497"/>
                    <a:pt x="1107273" y="398529"/>
                  </a:cubicBezTo>
                  <a:cubicBezTo>
                    <a:pt x="1128588" y="369089"/>
                    <a:pt x="1152141" y="341179"/>
                    <a:pt x="1173220" y="311503"/>
                  </a:cubicBezTo>
                  <a:cubicBezTo>
                    <a:pt x="1188883" y="289482"/>
                    <a:pt x="1205369" y="268049"/>
                    <a:pt x="1221856" y="246734"/>
                  </a:cubicBezTo>
                  <a:cubicBezTo>
                    <a:pt x="1234339" y="230601"/>
                    <a:pt x="1245997" y="213996"/>
                    <a:pt x="1258716" y="198098"/>
                  </a:cubicBezTo>
                  <a:cubicBezTo>
                    <a:pt x="1270610" y="183142"/>
                    <a:pt x="1281915" y="167598"/>
                    <a:pt x="1293338" y="152289"/>
                  </a:cubicBezTo>
                  <a:cubicBezTo>
                    <a:pt x="1304996" y="136626"/>
                    <a:pt x="1316890" y="121082"/>
                    <a:pt x="1328784" y="105537"/>
                  </a:cubicBezTo>
                  <a:cubicBezTo>
                    <a:pt x="1349981" y="77981"/>
                    <a:pt x="1371178" y="50424"/>
                    <a:pt x="1392729" y="23221"/>
                  </a:cubicBezTo>
                  <a:cubicBezTo>
                    <a:pt x="1397557" y="17098"/>
                    <a:pt x="1403092" y="11445"/>
                    <a:pt x="1407331" y="4850"/>
                  </a:cubicBezTo>
                  <a:cubicBezTo>
                    <a:pt x="1411218" y="-1038"/>
                    <a:pt x="1414044" y="-1391"/>
                    <a:pt x="1419932" y="2848"/>
                  </a:cubicBezTo>
                  <a:cubicBezTo>
                    <a:pt x="1427940" y="8501"/>
                    <a:pt x="1434534" y="15802"/>
                    <a:pt x="1441600" y="22397"/>
                  </a:cubicBezTo>
                  <a:cubicBezTo>
                    <a:pt x="1454907" y="34880"/>
                    <a:pt x="1467037" y="48658"/>
                    <a:pt x="1479637" y="61965"/>
                  </a:cubicBezTo>
                  <a:cubicBezTo>
                    <a:pt x="1501659" y="85164"/>
                    <a:pt x="1522385" y="109541"/>
                    <a:pt x="1539578" y="136626"/>
                  </a:cubicBezTo>
                  <a:cubicBezTo>
                    <a:pt x="1541227" y="139217"/>
                    <a:pt x="1543229" y="141690"/>
                    <a:pt x="1545113" y="144281"/>
                  </a:cubicBezTo>
                  <a:cubicBezTo>
                    <a:pt x="1553828" y="156175"/>
                    <a:pt x="1556183" y="168422"/>
                    <a:pt x="1550884" y="182907"/>
                  </a:cubicBezTo>
                  <a:cubicBezTo>
                    <a:pt x="1542758" y="204928"/>
                    <a:pt x="1537459" y="227892"/>
                    <a:pt x="1530864" y="250502"/>
                  </a:cubicBezTo>
                  <a:cubicBezTo>
                    <a:pt x="1525329" y="269698"/>
                    <a:pt x="1522150" y="289364"/>
                    <a:pt x="1516733" y="308559"/>
                  </a:cubicBezTo>
                  <a:cubicBezTo>
                    <a:pt x="1507429" y="341297"/>
                    <a:pt x="1502483" y="374977"/>
                    <a:pt x="1495418" y="408186"/>
                  </a:cubicBezTo>
                  <a:cubicBezTo>
                    <a:pt x="1493416" y="417371"/>
                    <a:pt x="1490118" y="426086"/>
                    <a:pt x="1488587" y="435507"/>
                  </a:cubicBezTo>
                  <a:cubicBezTo>
                    <a:pt x="1484819" y="458706"/>
                    <a:pt x="1479637" y="481552"/>
                    <a:pt x="1475987" y="504751"/>
                  </a:cubicBezTo>
                  <a:cubicBezTo>
                    <a:pt x="1472101" y="529128"/>
                    <a:pt x="1465977" y="553033"/>
                    <a:pt x="1462562" y="577410"/>
                  </a:cubicBezTo>
                  <a:cubicBezTo>
                    <a:pt x="1461267" y="586949"/>
                    <a:pt x="1458794" y="596488"/>
                    <a:pt x="1456909" y="606144"/>
                  </a:cubicBezTo>
                  <a:cubicBezTo>
                    <a:pt x="1450432" y="638293"/>
                    <a:pt x="1443485" y="670325"/>
                    <a:pt x="1436772" y="702474"/>
                  </a:cubicBezTo>
                  <a:cubicBezTo>
                    <a:pt x="1433357" y="718960"/>
                    <a:pt x="1431237" y="736036"/>
                    <a:pt x="1426291" y="751816"/>
                  </a:cubicBezTo>
                  <a:cubicBezTo>
                    <a:pt x="1416870" y="781610"/>
                    <a:pt x="1412278" y="812581"/>
                    <a:pt x="1402503" y="842375"/>
                  </a:cubicBezTo>
                  <a:cubicBezTo>
                    <a:pt x="1397439" y="857802"/>
                    <a:pt x="1392258" y="873465"/>
                    <a:pt x="1388018" y="889245"/>
                  </a:cubicBezTo>
                  <a:cubicBezTo>
                    <a:pt x="1376949" y="930108"/>
                    <a:pt x="1361169" y="969323"/>
                    <a:pt x="1345977" y="1008773"/>
                  </a:cubicBezTo>
                  <a:cubicBezTo>
                    <a:pt x="1336203" y="1033974"/>
                    <a:pt x="1323367" y="1057763"/>
                    <a:pt x="1313710" y="1082964"/>
                  </a:cubicBezTo>
                  <a:cubicBezTo>
                    <a:pt x="1310884" y="1090265"/>
                    <a:pt x="1306527" y="1096860"/>
                    <a:pt x="1302641" y="1103690"/>
                  </a:cubicBezTo>
                  <a:cubicBezTo>
                    <a:pt x="1286625" y="1131482"/>
                    <a:pt x="1271552" y="1159627"/>
                    <a:pt x="1254358" y="1186830"/>
                  </a:cubicBezTo>
                  <a:cubicBezTo>
                    <a:pt x="1233514" y="1219686"/>
                    <a:pt x="1209255" y="1249715"/>
                    <a:pt x="1185467" y="1280333"/>
                  </a:cubicBezTo>
                  <a:cubicBezTo>
                    <a:pt x="1172043" y="1297526"/>
                    <a:pt x="1156145" y="1312835"/>
                    <a:pt x="1140953" y="1328498"/>
                  </a:cubicBezTo>
                  <a:cubicBezTo>
                    <a:pt x="1129295" y="1340510"/>
                    <a:pt x="1117048" y="1351815"/>
                    <a:pt x="1105625" y="1364062"/>
                  </a:cubicBezTo>
                  <a:cubicBezTo>
                    <a:pt x="1096439" y="1374072"/>
                    <a:pt x="1084545" y="1381373"/>
                    <a:pt x="1074418" y="1390559"/>
                  </a:cubicBezTo>
                  <a:cubicBezTo>
                    <a:pt x="1050630" y="1412345"/>
                    <a:pt x="1023662" y="1429891"/>
                    <a:pt x="997754" y="1448733"/>
                  </a:cubicBezTo>
                  <a:cubicBezTo>
                    <a:pt x="975968" y="1464513"/>
                    <a:pt x="953005" y="1479116"/>
                    <a:pt x="928746" y="1490892"/>
                  </a:cubicBezTo>
                  <a:cubicBezTo>
                    <a:pt x="906253" y="1501726"/>
                    <a:pt x="883761" y="1512796"/>
                    <a:pt x="859855" y="1520332"/>
                  </a:cubicBezTo>
                  <a:cubicBezTo>
                    <a:pt x="833005" y="1528811"/>
                    <a:pt x="805920" y="1534935"/>
                    <a:pt x="778128" y="1539528"/>
                  </a:cubicBezTo>
                  <a:cubicBezTo>
                    <a:pt x="741739" y="1545651"/>
                    <a:pt x="705704" y="1548713"/>
                    <a:pt x="670729" y="1548242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" name="任意多边形: 形状 9"/>
            <p:cNvSpPr/>
            <p:nvPr>
              <p:custDataLst>
                <p:tags r:id="rId6"/>
              </p:custDataLst>
            </p:nvPr>
          </p:nvSpPr>
          <p:spPr>
            <a:xfrm>
              <a:off x="11224776" y="186504"/>
              <a:ext cx="514472" cy="313785"/>
            </a:xfrm>
            <a:custGeom>
              <a:avLst/>
              <a:gdLst>
                <a:gd name="connsiteX0" fmla="*/ 513 w 1611148"/>
                <a:gd name="connsiteY0" fmla="*/ 866048 h 1008091"/>
                <a:gd name="connsiteX1" fmla="*/ 2868 w 1611148"/>
                <a:gd name="connsiteY1" fmla="*/ 778904 h 1008091"/>
                <a:gd name="connsiteX2" fmla="*/ 10169 w 1611148"/>
                <a:gd name="connsiteY2" fmla="*/ 712486 h 1008091"/>
                <a:gd name="connsiteX3" fmla="*/ 21710 w 1611148"/>
                <a:gd name="connsiteY3" fmla="*/ 645480 h 1008091"/>
                <a:gd name="connsiteX4" fmla="*/ 24654 w 1611148"/>
                <a:gd name="connsiteY4" fmla="*/ 631701 h 1008091"/>
                <a:gd name="connsiteX5" fmla="*/ 47971 w 1611148"/>
                <a:gd name="connsiteY5" fmla="*/ 549386 h 1008091"/>
                <a:gd name="connsiteX6" fmla="*/ 70699 w 1611148"/>
                <a:gd name="connsiteY6" fmla="*/ 481555 h 1008091"/>
                <a:gd name="connsiteX7" fmla="*/ 101553 w 1611148"/>
                <a:gd name="connsiteY7" fmla="*/ 406893 h 1008091"/>
                <a:gd name="connsiteX8" fmla="*/ 154193 w 1611148"/>
                <a:gd name="connsiteY8" fmla="*/ 305736 h 1008091"/>
                <a:gd name="connsiteX9" fmla="*/ 192936 w 1611148"/>
                <a:gd name="connsiteY9" fmla="*/ 245677 h 1008091"/>
                <a:gd name="connsiteX10" fmla="*/ 219080 w 1611148"/>
                <a:gd name="connsiteY10" fmla="*/ 210937 h 1008091"/>
                <a:gd name="connsiteX11" fmla="*/ 277136 w 1611148"/>
                <a:gd name="connsiteY11" fmla="*/ 147934 h 1008091"/>
                <a:gd name="connsiteX12" fmla="*/ 362396 w 1611148"/>
                <a:gd name="connsiteY12" fmla="*/ 83754 h 1008091"/>
                <a:gd name="connsiteX13" fmla="*/ 436115 w 1611148"/>
                <a:gd name="connsiteY13" fmla="*/ 53607 h 1008091"/>
                <a:gd name="connsiteX14" fmla="*/ 494761 w 1611148"/>
                <a:gd name="connsiteY14" fmla="*/ 37002 h 1008091"/>
                <a:gd name="connsiteX15" fmla="*/ 545987 w 1611148"/>
                <a:gd name="connsiteY15" fmla="*/ 25933 h 1008091"/>
                <a:gd name="connsiteX16" fmla="*/ 576606 w 1611148"/>
                <a:gd name="connsiteY16" fmla="*/ 17925 h 1008091"/>
                <a:gd name="connsiteX17" fmla="*/ 600982 w 1611148"/>
                <a:gd name="connsiteY17" fmla="*/ 14627 h 1008091"/>
                <a:gd name="connsiteX18" fmla="*/ 618411 w 1611148"/>
                <a:gd name="connsiteY18" fmla="*/ 12154 h 1008091"/>
                <a:gd name="connsiteX19" fmla="*/ 629952 w 1611148"/>
                <a:gd name="connsiteY19" fmla="*/ 10152 h 1008091"/>
                <a:gd name="connsiteX20" fmla="*/ 675290 w 1611148"/>
                <a:gd name="connsiteY20" fmla="*/ 4264 h 1008091"/>
                <a:gd name="connsiteX21" fmla="*/ 681061 w 1611148"/>
                <a:gd name="connsiteY21" fmla="*/ 3322 h 1008091"/>
                <a:gd name="connsiteX22" fmla="*/ 800943 w 1611148"/>
                <a:gd name="connsiteY22" fmla="*/ 967 h 1008091"/>
                <a:gd name="connsiteX23" fmla="*/ 880550 w 1611148"/>
                <a:gd name="connsiteY23" fmla="*/ 6149 h 1008091"/>
                <a:gd name="connsiteX24" fmla="*/ 934014 w 1611148"/>
                <a:gd name="connsiteY24" fmla="*/ 12743 h 1008091"/>
                <a:gd name="connsiteX25" fmla="*/ 986183 w 1611148"/>
                <a:gd name="connsiteY25" fmla="*/ 20162 h 1008091"/>
                <a:gd name="connsiteX26" fmla="*/ 1020569 w 1611148"/>
                <a:gd name="connsiteY26" fmla="*/ 27817 h 1008091"/>
                <a:gd name="connsiteX27" fmla="*/ 1072856 w 1611148"/>
                <a:gd name="connsiteY27" fmla="*/ 40653 h 1008091"/>
                <a:gd name="connsiteX28" fmla="*/ 1102649 w 1611148"/>
                <a:gd name="connsiteY28" fmla="*/ 47248 h 1008091"/>
                <a:gd name="connsiteX29" fmla="*/ 1168714 w 1611148"/>
                <a:gd name="connsiteY29" fmla="*/ 67267 h 1008091"/>
                <a:gd name="connsiteX30" fmla="*/ 1219587 w 1611148"/>
                <a:gd name="connsiteY30" fmla="*/ 85167 h 1008091"/>
                <a:gd name="connsiteX31" fmla="*/ 1277526 w 1611148"/>
                <a:gd name="connsiteY31" fmla="*/ 107542 h 1008091"/>
                <a:gd name="connsiteX32" fmla="*/ 1314150 w 1611148"/>
                <a:gd name="connsiteY32" fmla="*/ 122969 h 1008091"/>
                <a:gd name="connsiteX33" fmla="*/ 1370323 w 1611148"/>
                <a:gd name="connsiteY33" fmla="*/ 149465 h 1008091"/>
                <a:gd name="connsiteX34" fmla="*/ 1409302 w 1611148"/>
                <a:gd name="connsiteY34" fmla="*/ 168189 h 1008091"/>
                <a:gd name="connsiteX35" fmla="*/ 1423552 w 1611148"/>
                <a:gd name="connsiteY35" fmla="*/ 176315 h 1008091"/>
                <a:gd name="connsiteX36" fmla="*/ 1429440 w 1611148"/>
                <a:gd name="connsiteY36" fmla="*/ 180083 h 1008091"/>
                <a:gd name="connsiteX37" fmla="*/ 1497271 w 1611148"/>
                <a:gd name="connsiteY37" fmla="*/ 218592 h 1008091"/>
                <a:gd name="connsiteX38" fmla="*/ 1549793 w 1611148"/>
                <a:gd name="connsiteY38" fmla="*/ 251801 h 1008091"/>
                <a:gd name="connsiteX39" fmla="*/ 1606436 w 1611148"/>
                <a:gd name="connsiteY39" fmla="*/ 291486 h 1008091"/>
                <a:gd name="connsiteX40" fmla="*/ 1606672 w 1611148"/>
                <a:gd name="connsiteY40" fmla="*/ 305853 h 1008091"/>
                <a:gd name="connsiteX41" fmla="*/ 1530597 w 1611148"/>
                <a:gd name="connsiteY41" fmla="*/ 364734 h 1008091"/>
                <a:gd name="connsiteX42" fmla="*/ 1475014 w 1611148"/>
                <a:gd name="connsiteY42" fmla="*/ 399710 h 1008091"/>
                <a:gd name="connsiteX43" fmla="*/ 1436388 w 1611148"/>
                <a:gd name="connsiteY43" fmla="*/ 418787 h 1008091"/>
                <a:gd name="connsiteX44" fmla="*/ 1390696 w 1611148"/>
                <a:gd name="connsiteY44" fmla="*/ 440338 h 1008091"/>
                <a:gd name="connsiteX45" fmla="*/ 1343944 w 1611148"/>
                <a:gd name="connsiteY45" fmla="*/ 459062 h 1008091"/>
                <a:gd name="connsiteX46" fmla="*/ 1271638 w 1611148"/>
                <a:gd name="connsiteY46" fmla="*/ 483557 h 1008091"/>
                <a:gd name="connsiteX47" fmla="*/ 1245613 w 1611148"/>
                <a:gd name="connsiteY47" fmla="*/ 490858 h 1008091"/>
                <a:gd name="connsiteX48" fmla="*/ 1176015 w 1611148"/>
                <a:gd name="connsiteY48" fmla="*/ 511348 h 1008091"/>
                <a:gd name="connsiteX49" fmla="*/ 1135034 w 1611148"/>
                <a:gd name="connsiteY49" fmla="*/ 521594 h 1008091"/>
                <a:gd name="connsiteX50" fmla="*/ 1074740 w 1611148"/>
                <a:gd name="connsiteY50" fmla="*/ 536314 h 1008091"/>
                <a:gd name="connsiteX51" fmla="*/ 1026928 w 1611148"/>
                <a:gd name="connsiteY51" fmla="*/ 547148 h 1008091"/>
                <a:gd name="connsiteX52" fmla="*/ 996310 w 1611148"/>
                <a:gd name="connsiteY52" fmla="*/ 555156 h 1008091"/>
                <a:gd name="connsiteX53" fmla="*/ 938253 w 1611148"/>
                <a:gd name="connsiteY53" fmla="*/ 569405 h 1008091"/>
                <a:gd name="connsiteX54" fmla="*/ 925535 w 1611148"/>
                <a:gd name="connsiteY54" fmla="*/ 571643 h 1008091"/>
                <a:gd name="connsiteX55" fmla="*/ 888087 w 1611148"/>
                <a:gd name="connsiteY55" fmla="*/ 580946 h 1008091"/>
                <a:gd name="connsiteX56" fmla="*/ 849225 w 1611148"/>
                <a:gd name="connsiteY56" fmla="*/ 589778 h 1008091"/>
                <a:gd name="connsiteX57" fmla="*/ 795997 w 1611148"/>
                <a:gd name="connsiteY57" fmla="*/ 603792 h 1008091"/>
                <a:gd name="connsiteX58" fmla="*/ 683769 w 1611148"/>
                <a:gd name="connsiteY58" fmla="*/ 637472 h 1008091"/>
                <a:gd name="connsiteX59" fmla="*/ 615938 w 1611148"/>
                <a:gd name="connsiteY59" fmla="*/ 660200 h 1008091"/>
                <a:gd name="connsiteX60" fmla="*/ 549874 w 1611148"/>
                <a:gd name="connsiteY60" fmla="*/ 684459 h 1008091"/>
                <a:gd name="connsiteX61" fmla="*/ 511012 w 1611148"/>
                <a:gd name="connsiteY61" fmla="*/ 701181 h 1008091"/>
                <a:gd name="connsiteX62" fmla="*/ 466969 w 1611148"/>
                <a:gd name="connsiteY62" fmla="*/ 720612 h 1008091"/>
                <a:gd name="connsiteX63" fmla="*/ 409737 w 1611148"/>
                <a:gd name="connsiteY63" fmla="*/ 746991 h 1008091"/>
                <a:gd name="connsiteX64" fmla="*/ 365576 w 1611148"/>
                <a:gd name="connsiteY64" fmla="*/ 768777 h 1008091"/>
                <a:gd name="connsiteX65" fmla="*/ 332013 w 1611148"/>
                <a:gd name="connsiteY65" fmla="*/ 787854 h 1008091"/>
                <a:gd name="connsiteX66" fmla="*/ 303868 w 1611148"/>
                <a:gd name="connsiteY66" fmla="*/ 804459 h 1008091"/>
                <a:gd name="connsiteX67" fmla="*/ 237450 w 1611148"/>
                <a:gd name="connsiteY67" fmla="*/ 844380 h 1008091"/>
                <a:gd name="connsiteX68" fmla="*/ 186459 w 1611148"/>
                <a:gd name="connsiteY68" fmla="*/ 877942 h 1008091"/>
                <a:gd name="connsiteX69" fmla="*/ 137235 w 1611148"/>
                <a:gd name="connsiteY69" fmla="*/ 913860 h 1008091"/>
                <a:gd name="connsiteX70" fmla="*/ 102024 w 1611148"/>
                <a:gd name="connsiteY70" fmla="*/ 941181 h 1008091"/>
                <a:gd name="connsiteX71" fmla="*/ 50680 w 1611148"/>
                <a:gd name="connsiteY71" fmla="*/ 982280 h 1008091"/>
                <a:gd name="connsiteX72" fmla="*/ 23359 w 1611148"/>
                <a:gd name="connsiteY72" fmla="*/ 1004654 h 1008091"/>
                <a:gd name="connsiteX73" fmla="*/ 9934 w 1611148"/>
                <a:gd name="connsiteY73" fmla="*/ 1000062 h 1008091"/>
                <a:gd name="connsiteX74" fmla="*/ 6048 w 1611148"/>
                <a:gd name="connsiteY74" fmla="*/ 970974 h 1008091"/>
                <a:gd name="connsiteX75" fmla="*/ 513 w 1611148"/>
                <a:gd name="connsiteY75" fmla="*/ 866048 h 100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611148" h="1008091">
                  <a:moveTo>
                    <a:pt x="513" y="866048"/>
                  </a:moveTo>
                  <a:cubicBezTo>
                    <a:pt x="-783" y="836137"/>
                    <a:pt x="513" y="807403"/>
                    <a:pt x="2868" y="778904"/>
                  </a:cubicBezTo>
                  <a:cubicBezTo>
                    <a:pt x="4634" y="756765"/>
                    <a:pt x="6636" y="734626"/>
                    <a:pt x="10169" y="712486"/>
                  </a:cubicBezTo>
                  <a:cubicBezTo>
                    <a:pt x="13702" y="690112"/>
                    <a:pt x="20179" y="668208"/>
                    <a:pt x="21710" y="645480"/>
                  </a:cubicBezTo>
                  <a:cubicBezTo>
                    <a:pt x="22063" y="640887"/>
                    <a:pt x="23123" y="636176"/>
                    <a:pt x="24654" y="631701"/>
                  </a:cubicBezTo>
                  <a:cubicBezTo>
                    <a:pt x="33722" y="604616"/>
                    <a:pt x="38668" y="576353"/>
                    <a:pt x="47971" y="549386"/>
                  </a:cubicBezTo>
                  <a:cubicBezTo>
                    <a:pt x="55743" y="526893"/>
                    <a:pt x="61867" y="503812"/>
                    <a:pt x="70699" y="481555"/>
                  </a:cubicBezTo>
                  <a:cubicBezTo>
                    <a:pt x="80591" y="456471"/>
                    <a:pt x="90719" y="431623"/>
                    <a:pt x="101553" y="406893"/>
                  </a:cubicBezTo>
                  <a:cubicBezTo>
                    <a:pt x="116862" y="372036"/>
                    <a:pt x="134997" y="338709"/>
                    <a:pt x="154193" y="305736"/>
                  </a:cubicBezTo>
                  <a:cubicBezTo>
                    <a:pt x="166204" y="285127"/>
                    <a:pt x="179747" y="265461"/>
                    <a:pt x="192936" y="245677"/>
                  </a:cubicBezTo>
                  <a:cubicBezTo>
                    <a:pt x="200944" y="233665"/>
                    <a:pt x="210130" y="222360"/>
                    <a:pt x="219080" y="210937"/>
                  </a:cubicBezTo>
                  <a:cubicBezTo>
                    <a:pt x="236744" y="188327"/>
                    <a:pt x="255939" y="167129"/>
                    <a:pt x="277136" y="147934"/>
                  </a:cubicBezTo>
                  <a:cubicBezTo>
                    <a:pt x="303633" y="124029"/>
                    <a:pt x="331307" y="101654"/>
                    <a:pt x="362396" y="83754"/>
                  </a:cubicBezTo>
                  <a:cubicBezTo>
                    <a:pt x="385713" y="70329"/>
                    <a:pt x="410914" y="62203"/>
                    <a:pt x="436115" y="53607"/>
                  </a:cubicBezTo>
                  <a:cubicBezTo>
                    <a:pt x="455428" y="47012"/>
                    <a:pt x="475566" y="43361"/>
                    <a:pt x="494761" y="37002"/>
                  </a:cubicBezTo>
                  <a:cubicBezTo>
                    <a:pt x="511601" y="31467"/>
                    <a:pt x="528676" y="28759"/>
                    <a:pt x="545987" y="25933"/>
                  </a:cubicBezTo>
                  <a:cubicBezTo>
                    <a:pt x="556350" y="24284"/>
                    <a:pt x="566243" y="20280"/>
                    <a:pt x="576606" y="17925"/>
                  </a:cubicBezTo>
                  <a:cubicBezTo>
                    <a:pt x="584731" y="16041"/>
                    <a:pt x="592621" y="14510"/>
                    <a:pt x="600982" y="14627"/>
                  </a:cubicBezTo>
                  <a:cubicBezTo>
                    <a:pt x="606871" y="14745"/>
                    <a:pt x="612759" y="14039"/>
                    <a:pt x="618411" y="12154"/>
                  </a:cubicBezTo>
                  <a:cubicBezTo>
                    <a:pt x="622180" y="10859"/>
                    <a:pt x="625948" y="9917"/>
                    <a:pt x="629952" y="10152"/>
                  </a:cubicBezTo>
                  <a:cubicBezTo>
                    <a:pt x="645379" y="10977"/>
                    <a:pt x="660335" y="7326"/>
                    <a:pt x="675290" y="4264"/>
                  </a:cubicBezTo>
                  <a:cubicBezTo>
                    <a:pt x="677175" y="3911"/>
                    <a:pt x="679177" y="3322"/>
                    <a:pt x="681061" y="3322"/>
                  </a:cubicBezTo>
                  <a:cubicBezTo>
                    <a:pt x="721100" y="3911"/>
                    <a:pt x="761021" y="-2330"/>
                    <a:pt x="800943" y="967"/>
                  </a:cubicBezTo>
                  <a:cubicBezTo>
                    <a:pt x="827557" y="3087"/>
                    <a:pt x="854407" y="1438"/>
                    <a:pt x="880550" y="6149"/>
                  </a:cubicBezTo>
                  <a:cubicBezTo>
                    <a:pt x="898332" y="9328"/>
                    <a:pt x="916232" y="10270"/>
                    <a:pt x="934014" y="12743"/>
                  </a:cubicBezTo>
                  <a:cubicBezTo>
                    <a:pt x="951443" y="15098"/>
                    <a:pt x="968754" y="17807"/>
                    <a:pt x="986183" y="20162"/>
                  </a:cubicBezTo>
                  <a:cubicBezTo>
                    <a:pt x="997841" y="21693"/>
                    <a:pt x="1008675" y="26757"/>
                    <a:pt x="1020569" y="27817"/>
                  </a:cubicBezTo>
                  <a:cubicBezTo>
                    <a:pt x="1038705" y="29230"/>
                    <a:pt x="1055662" y="35589"/>
                    <a:pt x="1072856" y="40653"/>
                  </a:cubicBezTo>
                  <a:cubicBezTo>
                    <a:pt x="1082630" y="43479"/>
                    <a:pt x="1092875" y="43715"/>
                    <a:pt x="1102649" y="47248"/>
                  </a:cubicBezTo>
                  <a:cubicBezTo>
                    <a:pt x="1124318" y="55020"/>
                    <a:pt x="1146928" y="59495"/>
                    <a:pt x="1168714" y="67267"/>
                  </a:cubicBezTo>
                  <a:cubicBezTo>
                    <a:pt x="1185554" y="73273"/>
                    <a:pt x="1202983" y="78337"/>
                    <a:pt x="1219587" y="85167"/>
                  </a:cubicBezTo>
                  <a:cubicBezTo>
                    <a:pt x="1238783" y="93057"/>
                    <a:pt x="1258920" y="98121"/>
                    <a:pt x="1277526" y="107542"/>
                  </a:cubicBezTo>
                  <a:cubicBezTo>
                    <a:pt x="1289303" y="113548"/>
                    <a:pt x="1301903" y="117905"/>
                    <a:pt x="1314150" y="122969"/>
                  </a:cubicBezTo>
                  <a:cubicBezTo>
                    <a:pt x="1333346" y="130976"/>
                    <a:pt x="1351246" y="141457"/>
                    <a:pt x="1370323" y="149465"/>
                  </a:cubicBezTo>
                  <a:cubicBezTo>
                    <a:pt x="1383630" y="155118"/>
                    <a:pt x="1395171" y="164185"/>
                    <a:pt x="1409302" y="168189"/>
                  </a:cubicBezTo>
                  <a:cubicBezTo>
                    <a:pt x="1414484" y="169602"/>
                    <a:pt x="1419312" y="172547"/>
                    <a:pt x="1423552" y="176315"/>
                  </a:cubicBezTo>
                  <a:cubicBezTo>
                    <a:pt x="1425318" y="177846"/>
                    <a:pt x="1427320" y="179259"/>
                    <a:pt x="1429440" y="180083"/>
                  </a:cubicBezTo>
                  <a:cubicBezTo>
                    <a:pt x="1453816" y="189858"/>
                    <a:pt x="1474543" y="206109"/>
                    <a:pt x="1497271" y="218592"/>
                  </a:cubicBezTo>
                  <a:cubicBezTo>
                    <a:pt x="1515524" y="228601"/>
                    <a:pt x="1532835" y="240024"/>
                    <a:pt x="1549793" y="251801"/>
                  </a:cubicBezTo>
                  <a:cubicBezTo>
                    <a:pt x="1568752" y="264872"/>
                    <a:pt x="1588654" y="276648"/>
                    <a:pt x="1606436" y="291486"/>
                  </a:cubicBezTo>
                  <a:cubicBezTo>
                    <a:pt x="1612560" y="296550"/>
                    <a:pt x="1612795" y="300672"/>
                    <a:pt x="1606672" y="305853"/>
                  </a:cubicBezTo>
                  <a:cubicBezTo>
                    <a:pt x="1582059" y="326462"/>
                    <a:pt x="1557094" y="346599"/>
                    <a:pt x="1530597" y="364734"/>
                  </a:cubicBezTo>
                  <a:cubicBezTo>
                    <a:pt x="1512462" y="377099"/>
                    <a:pt x="1493385" y="387934"/>
                    <a:pt x="1475014" y="399710"/>
                  </a:cubicBezTo>
                  <a:cubicBezTo>
                    <a:pt x="1463002" y="407482"/>
                    <a:pt x="1449342" y="412546"/>
                    <a:pt x="1436388" y="418787"/>
                  </a:cubicBezTo>
                  <a:cubicBezTo>
                    <a:pt x="1421196" y="426089"/>
                    <a:pt x="1406123" y="433625"/>
                    <a:pt x="1390696" y="440338"/>
                  </a:cubicBezTo>
                  <a:cubicBezTo>
                    <a:pt x="1375387" y="447168"/>
                    <a:pt x="1359960" y="453763"/>
                    <a:pt x="1343944" y="459062"/>
                  </a:cubicBezTo>
                  <a:cubicBezTo>
                    <a:pt x="1319803" y="467070"/>
                    <a:pt x="1295780" y="475549"/>
                    <a:pt x="1271638" y="483557"/>
                  </a:cubicBezTo>
                  <a:cubicBezTo>
                    <a:pt x="1263042" y="486383"/>
                    <a:pt x="1254092" y="487796"/>
                    <a:pt x="1245613" y="490858"/>
                  </a:cubicBezTo>
                  <a:cubicBezTo>
                    <a:pt x="1222885" y="499101"/>
                    <a:pt x="1198979" y="503812"/>
                    <a:pt x="1176015" y="511348"/>
                  </a:cubicBezTo>
                  <a:cubicBezTo>
                    <a:pt x="1162708" y="515823"/>
                    <a:pt x="1148223" y="516530"/>
                    <a:pt x="1135034" y="521594"/>
                  </a:cubicBezTo>
                  <a:cubicBezTo>
                    <a:pt x="1115486" y="529013"/>
                    <a:pt x="1094406" y="529484"/>
                    <a:pt x="1074740" y="536314"/>
                  </a:cubicBezTo>
                  <a:cubicBezTo>
                    <a:pt x="1059313" y="541613"/>
                    <a:pt x="1042944" y="544440"/>
                    <a:pt x="1026928" y="547148"/>
                  </a:cubicBezTo>
                  <a:cubicBezTo>
                    <a:pt x="1016448" y="549032"/>
                    <a:pt x="1006909" y="553743"/>
                    <a:pt x="996310" y="555156"/>
                  </a:cubicBezTo>
                  <a:cubicBezTo>
                    <a:pt x="976526" y="557865"/>
                    <a:pt x="957095" y="562457"/>
                    <a:pt x="938253" y="569405"/>
                  </a:cubicBezTo>
                  <a:cubicBezTo>
                    <a:pt x="934249" y="570818"/>
                    <a:pt x="929775" y="571172"/>
                    <a:pt x="925535" y="571643"/>
                  </a:cubicBezTo>
                  <a:cubicBezTo>
                    <a:pt x="912581" y="572938"/>
                    <a:pt x="900216" y="576706"/>
                    <a:pt x="888087" y="580946"/>
                  </a:cubicBezTo>
                  <a:cubicBezTo>
                    <a:pt x="875486" y="585421"/>
                    <a:pt x="861590" y="584361"/>
                    <a:pt x="849225" y="589778"/>
                  </a:cubicBezTo>
                  <a:cubicBezTo>
                    <a:pt x="832150" y="597197"/>
                    <a:pt x="813425" y="598021"/>
                    <a:pt x="795997" y="603792"/>
                  </a:cubicBezTo>
                  <a:cubicBezTo>
                    <a:pt x="758902" y="616157"/>
                    <a:pt x="720864" y="625342"/>
                    <a:pt x="683769" y="637472"/>
                  </a:cubicBezTo>
                  <a:cubicBezTo>
                    <a:pt x="661041" y="644891"/>
                    <a:pt x="638549" y="652663"/>
                    <a:pt x="615938" y="660200"/>
                  </a:cubicBezTo>
                  <a:cubicBezTo>
                    <a:pt x="593681" y="667619"/>
                    <a:pt x="572248" y="677275"/>
                    <a:pt x="549874" y="684459"/>
                  </a:cubicBezTo>
                  <a:cubicBezTo>
                    <a:pt x="536449" y="688698"/>
                    <a:pt x="523848" y="695175"/>
                    <a:pt x="511012" y="701181"/>
                  </a:cubicBezTo>
                  <a:cubicBezTo>
                    <a:pt x="496410" y="707894"/>
                    <a:pt x="481572" y="714017"/>
                    <a:pt x="466969" y="720612"/>
                  </a:cubicBezTo>
                  <a:cubicBezTo>
                    <a:pt x="447774" y="729209"/>
                    <a:pt x="429167" y="738983"/>
                    <a:pt x="409737" y="746991"/>
                  </a:cubicBezTo>
                  <a:cubicBezTo>
                    <a:pt x="394545" y="753350"/>
                    <a:pt x="380178" y="761475"/>
                    <a:pt x="365576" y="768777"/>
                  </a:cubicBezTo>
                  <a:cubicBezTo>
                    <a:pt x="354153" y="774429"/>
                    <a:pt x="342612" y="780435"/>
                    <a:pt x="332013" y="787854"/>
                  </a:cubicBezTo>
                  <a:cubicBezTo>
                    <a:pt x="323064" y="794096"/>
                    <a:pt x="313407" y="799395"/>
                    <a:pt x="303868" y="804459"/>
                  </a:cubicBezTo>
                  <a:cubicBezTo>
                    <a:pt x="281022" y="816588"/>
                    <a:pt x="259472" y="830837"/>
                    <a:pt x="237450" y="844380"/>
                  </a:cubicBezTo>
                  <a:cubicBezTo>
                    <a:pt x="220022" y="854979"/>
                    <a:pt x="203064" y="866166"/>
                    <a:pt x="186459" y="877942"/>
                  </a:cubicBezTo>
                  <a:cubicBezTo>
                    <a:pt x="169855" y="889601"/>
                    <a:pt x="154075" y="902555"/>
                    <a:pt x="137235" y="913860"/>
                  </a:cubicBezTo>
                  <a:cubicBezTo>
                    <a:pt x="124752" y="922103"/>
                    <a:pt x="113565" y="931877"/>
                    <a:pt x="102024" y="941181"/>
                  </a:cubicBezTo>
                  <a:cubicBezTo>
                    <a:pt x="84948" y="954959"/>
                    <a:pt x="67755" y="968502"/>
                    <a:pt x="50680" y="982280"/>
                  </a:cubicBezTo>
                  <a:cubicBezTo>
                    <a:pt x="41494" y="989699"/>
                    <a:pt x="32662" y="997353"/>
                    <a:pt x="23359" y="1004654"/>
                  </a:cubicBezTo>
                  <a:cubicBezTo>
                    <a:pt x="16057" y="1010307"/>
                    <a:pt x="13349" y="1009129"/>
                    <a:pt x="9934" y="1000062"/>
                  </a:cubicBezTo>
                  <a:cubicBezTo>
                    <a:pt x="6401" y="990641"/>
                    <a:pt x="6990" y="980631"/>
                    <a:pt x="6048" y="970974"/>
                  </a:cubicBezTo>
                  <a:cubicBezTo>
                    <a:pt x="2044" y="935292"/>
                    <a:pt x="-1254" y="900082"/>
                    <a:pt x="513" y="866048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" name="任意多边形: 形状 10"/>
            <p:cNvSpPr/>
            <p:nvPr>
              <p:custDataLst>
                <p:tags r:id="rId7"/>
              </p:custDataLst>
            </p:nvPr>
          </p:nvSpPr>
          <p:spPr>
            <a:xfrm>
              <a:off x="11712601" y="375053"/>
              <a:ext cx="253599" cy="437991"/>
            </a:xfrm>
            <a:custGeom>
              <a:avLst/>
              <a:gdLst>
                <a:gd name="connsiteX0" fmla="*/ 708059 w 794184"/>
                <a:gd name="connsiteY0" fmla="*/ 438473 h 1407126"/>
                <a:gd name="connsiteX1" fmla="*/ 710178 w 794184"/>
                <a:gd name="connsiteY1" fmla="*/ 424812 h 1407126"/>
                <a:gd name="connsiteX2" fmla="*/ 700051 w 794184"/>
                <a:gd name="connsiteY2" fmla="*/ 361103 h 1407126"/>
                <a:gd name="connsiteX3" fmla="*/ 677205 w 794184"/>
                <a:gd name="connsiteY3" fmla="*/ 270073 h 1407126"/>
                <a:gd name="connsiteX4" fmla="*/ 634810 w 794184"/>
                <a:gd name="connsiteY4" fmla="*/ 156786 h 1407126"/>
                <a:gd name="connsiteX5" fmla="*/ 603132 w 794184"/>
                <a:gd name="connsiteY5" fmla="*/ 94136 h 1407126"/>
                <a:gd name="connsiteX6" fmla="*/ 601484 w 794184"/>
                <a:gd name="connsiteY6" fmla="*/ 79651 h 1407126"/>
                <a:gd name="connsiteX7" fmla="*/ 618442 w 794184"/>
                <a:gd name="connsiteY7" fmla="*/ 43852 h 1407126"/>
                <a:gd name="connsiteX8" fmla="*/ 629982 w 794184"/>
                <a:gd name="connsiteY8" fmla="*/ 26541 h 1407126"/>
                <a:gd name="connsiteX9" fmla="*/ 700640 w 794184"/>
                <a:gd name="connsiteY9" fmla="*/ 2753 h 1407126"/>
                <a:gd name="connsiteX10" fmla="*/ 738088 w 794184"/>
                <a:gd name="connsiteY10" fmla="*/ 20299 h 1407126"/>
                <a:gd name="connsiteX11" fmla="*/ 749629 w 794184"/>
                <a:gd name="connsiteY11" fmla="*/ 39730 h 1407126"/>
                <a:gd name="connsiteX12" fmla="*/ 752102 w 794184"/>
                <a:gd name="connsiteY12" fmla="*/ 46089 h 1407126"/>
                <a:gd name="connsiteX13" fmla="*/ 762700 w 794184"/>
                <a:gd name="connsiteY13" fmla="*/ 66697 h 1407126"/>
                <a:gd name="connsiteX14" fmla="*/ 783309 w 794184"/>
                <a:gd name="connsiteY14" fmla="*/ 148189 h 1407126"/>
                <a:gd name="connsiteX15" fmla="*/ 788844 w 794184"/>
                <a:gd name="connsiteY15" fmla="*/ 192350 h 1407126"/>
                <a:gd name="connsiteX16" fmla="*/ 792730 w 794184"/>
                <a:gd name="connsiteY16" fmla="*/ 258061 h 1407126"/>
                <a:gd name="connsiteX17" fmla="*/ 794025 w 794184"/>
                <a:gd name="connsiteY17" fmla="*/ 306226 h 1407126"/>
                <a:gd name="connsiteX18" fmla="*/ 788844 w 794184"/>
                <a:gd name="connsiteY18" fmla="*/ 405970 h 1407126"/>
                <a:gd name="connsiteX19" fmla="*/ 783191 w 794184"/>
                <a:gd name="connsiteY19" fmla="*/ 457315 h 1407126"/>
                <a:gd name="connsiteX20" fmla="*/ 761523 w 794184"/>
                <a:gd name="connsiteY20" fmla="*/ 570131 h 1407126"/>
                <a:gd name="connsiteX21" fmla="*/ 754339 w 794184"/>
                <a:gd name="connsiteY21" fmla="*/ 597452 h 1407126"/>
                <a:gd name="connsiteX22" fmla="*/ 728549 w 794184"/>
                <a:gd name="connsiteY22" fmla="*/ 679179 h 1407126"/>
                <a:gd name="connsiteX23" fmla="*/ 715360 w 794184"/>
                <a:gd name="connsiteY23" fmla="*/ 709915 h 1407126"/>
                <a:gd name="connsiteX24" fmla="*/ 703701 w 794184"/>
                <a:gd name="connsiteY24" fmla="*/ 740297 h 1407126"/>
                <a:gd name="connsiteX25" fmla="*/ 688039 w 794184"/>
                <a:gd name="connsiteY25" fmla="*/ 785283 h 1407126"/>
                <a:gd name="connsiteX26" fmla="*/ 674967 w 794184"/>
                <a:gd name="connsiteY26" fmla="*/ 822378 h 1407126"/>
                <a:gd name="connsiteX27" fmla="*/ 660483 w 794184"/>
                <a:gd name="connsiteY27" fmla="*/ 854998 h 1407126"/>
                <a:gd name="connsiteX28" fmla="*/ 635517 w 794184"/>
                <a:gd name="connsiteY28" fmla="*/ 907520 h 1407126"/>
                <a:gd name="connsiteX29" fmla="*/ 606665 w 794184"/>
                <a:gd name="connsiteY29" fmla="*/ 956627 h 1407126"/>
                <a:gd name="connsiteX30" fmla="*/ 595125 w 794184"/>
                <a:gd name="connsiteY30" fmla="*/ 976882 h 1407126"/>
                <a:gd name="connsiteX31" fmla="*/ 579933 w 794184"/>
                <a:gd name="connsiteY31" fmla="*/ 998903 h 1407126"/>
                <a:gd name="connsiteX32" fmla="*/ 548373 w 794184"/>
                <a:gd name="connsiteY32" fmla="*/ 1045066 h 1407126"/>
                <a:gd name="connsiteX33" fmla="*/ 525880 w 794184"/>
                <a:gd name="connsiteY33" fmla="*/ 1076509 h 1407126"/>
                <a:gd name="connsiteX34" fmla="*/ 479364 w 794184"/>
                <a:gd name="connsiteY34" fmla="*/ 1129384 h 1407126"/>
                <a:gd name="connsiteX35" fmla="*/ 430258 w 794184"/>
                <a:gd name="connsiteY35" fmla="*/ 1178137 h 1407126"/>
                <a:gd name="connsiteX36" fmla="*/ 395400 w 794184"/>
                <a:gd name="connsiteY36" fmla="*/ 1210993 h 1407126"/>
                <a:gd name="connsiteX37" fmla="*/ 373614 w 794184"/>
                <a:gd name="connsiteY37" fmla="*/ 1228775 h 1407126"/>
                <a:gd name="connsiteX38" fmla="*/ 253967 w 794184"/>
                <a:gd name="connsiteY38" fmla="*/ 1312740 h 1407126"/>
                <a:gd name="connsiteX39" fmla="*/ 197206 w 794184"/>
                <a:gd name="connsiteY39" fmla="*/ 1343476 h 1407126"/>
                <a:gd name="connsiteX40" fmla="*/ 144920 w 794184"/>
                <a:gd name="connsiteY40" fmla="*/ 1367146 h 1407126"/>
                <a:gd name="connsiteX41" fmla="*/ 99817 w 794184"/>
                <a:gd name="connsiteY41" fmla="*/ 1383868 h 1407126"/>
                <a:gd name="connsiteX42" fmla="*/ 79679 w 794184"/>
                <a:gd name="connsiteY42" fmla="*/ 1390109 h 1407126"/>
                <a:gd name="connsiteX43" fmla="*/ 17148 w 794184"/>
                <a:gd name="connsiteY43" fmla="*/ 1405418 h 1407126"/>
                <a:gd name="connsiteX44" fmla="*/ 779 w 794184"/>
                <a:gd name="connsiteY44" fmla="*/ 1403770 h 1407126"/>
                <a:gd name="connsiteX45" fmla="*/ 9258 w 794184"/>
                <a:gd name="connsiteY45" fmla="*/ 1391640 h 1407126"/>
                <a:gd name="connsiteX46" fmla="*/ 51181 w 794184"/>
                <a:gd name="connsiteY46" fmla="*/ 1355723 h 1407126"/>
                <a:gd name="connsiteX47" fmla="*/ 86510 w 794184"/>
                <a:gd name="connsiteY47" fmla="*/ 1321218 h 1407126"/>
                <a:gd name="connsiteX48" fmla="*/ 149983 w 794184"/>
                <a:gd name="connsiteY48" fmla="*/ 1250326 h 1407126"/>
                <a:gd name="connsiteX49" fmla="*/ 209689 w 794184"/>
                <a:gd name="connsiteY49" fmla="*/ 1173545 h 1407126"/>
                <a:gd name="connsiteX50" fmla="*/ 250670 w 794184"/>
                <a:gd name="connsiteY50" fmla="*/ 1112073 h 1407126"/>
                <a:gd name="connsiteX51" fmla="*/ 280228 w 794184"/>
                <a:gd name="connsiteY51" fmla="*/ 1064379 h 1407126"/>
                <a:gd name="connsiteX52" fmla="*/ 336637 w 794184"/>
                <a:gd name="connsiteY52" fmla="*/ 952387 h 1407126"/>
                <a:gd name="connsiteX53" fmla="*/ 383388 w 794184"/>
                <a:gd name="connsiteY53" fmla="*/ 834978 h 1407126"/>
                <a:gd name="connsiteX54" fmla="*/ 407412 w 794184"/>
                <a:gd name="connsiteY54" fmla="*/ 750543 h 1407126"/>
                <a:gd name="connsiteX55" fmla="*/ 418952 w 794184"/>
                <a:gd name="connsiteY55" fmla="*/ 705087 h 1407126"/>
                <a:gd name="connsiteX56" fmla="*/ 427314 w 794184"/>
                <a:gd name="connsiteY56" fmla="*/ 664812 h 1407126"/>
                <a:gd name="connsiteX57" fmla="*/ 443565 w 794184"/>
                <a:gd name="connsiteY57" fmla="*/ 573664 h 1407126"/>
                <a:gd name="connsiteX58" fmla="*/ 454045 w 794184"/>
                <a:gd name="connsiteY58" fmla="*/ 516078 h 1407126"/>
                <a:gd name="connsiteX59" fmla="*/ 460287 w 794184"/>
                <a:gd name="connsiteY59" fmla="*/ 492290 h 1407126"/>
                <a:gd name="connsiteX60" fmla="*/ 488432 w 794184"/>
                <a:gd name="connsiteY60" fmla="*/ 379709 h 1407126"/>
                <a:gd name="connsiteX61" fmla="*/ 512809 w 794184"/>
                <a:gd name="connsiteY61" fmla="*/ 301398 h 1407126"/>
                <a:gd name="connsiteX62" fmla="*/ 545429 w 794184"/>
                <a:gd name="connsiteY62" fmla="*/ 214725 h 1407126"/>
                <a:gd name="connsiteX63" fmla="*/ 564271 w 794184"/>
                <a:gd name="connsiteY63" fmla="*/ 167973 h 1407126"/>
                <a:gd name="connsiteX64" fmla="*/ 566273 w 794184"/>
                <a:gd name="connsiteY64" fmla="*/ 162438 h 1407126"/>
                <a:gd name="connsiteX65" fmla="*/ 577814 w 794184"/>
                <a:gd name="connsiteY65" fmla="*/ 161732 h 1407126"/>
                <a:gd name="connsiteX66" fmla="*/ 596302 w 794184"/>
                <a:gd name="connsiteY66" fmla="*/ 189994 h 1407126"/>
                <a:gd name="connsiteX67" fmla="*/ 630807 w 794184"/>
                <a:gd name="connsiteY67" fmla="*/ 246403 h 1407126"/>
                <a:gd name="connsiteX68" fmla="*/ 652946 w 794184"/>
                <a:gd name="connsiteY68" fmla="*/ 291506 h 1407126"/>
                <a:gd name="connsiteX69" fmla="*/ 701817 w 794184"/>
                <a:gd name="connsiteY69" fmla="*/ 419984 h 1407126"/>
                <a:gd name="connsiteX70" fmla="*/ 708059 w 794184"/>
                <a:gd name="connsiteY70" fmla="*/ 438473 h 140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794184" h="1407126">
                  <a:moveTo>
                    <a:pt x="708059" y="438473"/>
                  </a:moveTo>
                  <a:cubicBezTo>
                    <a:pt x="711827" y="434116"/>
                    <a:pt x="710767" y="429170"/>
                    <a:pt x="710178" y="424812"/>
                  </a:cubicBezTo>
                  <a:cubicBezTo>
                    <a:pt x="706881" y="403497"/>
                    <a:pt x="704408" y="382065"/>
                    <a:pt x="700051" y="361103"/>
                  </a:cubicBezTo>
                  <a:cubicBezTo>
                    <a:pt x="693809" y="330485"/>
                    <a:pt x="686508" y="299984"/>
                    <a:pt x="677205" y="270073"/>
                  </a:cubicBezTo>
                  <a:cubicBezTo>
                    <a:pt x="665311" y="231447"/>
                    <a:pt x="651533" y="193645"/>
                    <a:pt x="634810" y="156786"/>
                  </a:cubicBezTo>
                  <a:cubicBezTo>
                    <a:pt x="625154" y="135471"/>
                    <a:pt x="614909" y="114391"/>
                    <a:pt x="603132" y="94136"/>
                  </a:cubicBezTo>
                  <a:cubicBezTo>
                    <a:pt x="600306" y="89190"/>
                    <a:pt x="599717" y="84480"/>
                    <a:pt x="601484" y="79651"/>
                  </a:cubicBezTo>
                  <a:cubicBezTo>
                    <a:pt x="605959" y="67286"/>
                    <a:pt x="609021" y="54332"/>
                    <a:pt x="618442" y="43852"/>
                  </a:cubicBezTo>
                  <a:cubicBezTo>
                    <a:pt x="622917" y="38906"/>
                    <a:pt x="625743" y="32075"/>
                    <a:pt x="629982" y="26541"/>
                  </a:cubicBezTo>
                  <a:cubicBezTo>
                    <a:pt x="647176" y="4284"/>
                    <a:pt x="672730" y="-5137"/>
                    <a:pt x="700640" y="2753"/>
                  </a:cubicBezTo>
                  <a:cubicBezTo>
                    <a:pt x="714300" y="6639"/>
                    <a:pt x="725723" y="14293"/>
                    <a:pt x="738088" y="20299"/>
                  </a:cubicBezTo>
                  <a:cubicBezTo>
                    <a:pt x="740208" y="21359"/>
                    <a:pt x="749040" y="36079"/>
                    <a:pt x="749629" y="39730"/>
                  </a:cubicBezTo>
                  <a:cubicBezTo>
                    <a:pt x="749982" y="42085"/>
                    <a:pt x="749982" y="44558"/>
                    <a:pt x="752102" y="46089"/>
                  </a:cubicBezTo>
                  <a:cubicBezTo>
                    <a:pt x="758932" y="51271"/>
                    <a:pt x="760345" y="59396"/>
                    <a:pt x="762700" y="66697"/>
                  </a:cubicBezTo>
                  <a:cubicBezTo>
                    <a:pt x="771415" y="93312"/>
                    <a:pt x="778834" y="120397"/>
                    <a:pt x="783309" y="148189"/>
                  </a:cubicBezTo>
                  <a:cubicBezTo>
                    <a:pt x="785664" y="162909"/>
                    <a:pt x="788726" y="177629"/>
                    <a:pt x="788844" y="192350"/>
                  </a:cubicBezTo>
                  <a:cubicBezTo>
                    <a:pt x="788961" y="214371"/>
                    <a:pt x="791788" y="236157"/>
                    <a:pt x="792730" y="258061"/>
                  </a:cubicBezTo>
                  <a:cubicBezTo>
                    <a:pt x="793436" y="274077"/>
                    <a:pt x="794614" y="290210"/>
                    <a:pt x="794025" y="306226"/>
                  </a:cubicBezTo>
                  <a:cubicBezTo>
                    <a:pt x="792730" y="339553"/>
                    <a:pt x="791905" y="372879"/>
                    <a:pt x="788844" y="405970"/>
                  </a:cubicBezTo>
                  <a:cubicBezTo>
                    <a:pt x="787313" y="423046"/>
                    <a:pt x="786253" y="440357"/>
                    <a:pt x="783191" y="457315"/>
                  </a:cubicBezTo>
                  <a:cubicBezTo>
                    <a:pt x="776125" y="494999"/>
                    <a:pt x="770708" y="532918"/>
                    <a:pt x="761523" y="570131"/>
                  </a:cubicBezTo>
                  <a:cubicBezTo>
                    <a:pt x="759285" y="579316"/>
                    <a:pt x="756812" y="588266"/>
                    <a:pt x="754339" y="597452"/>
                  </a:cubicBezTo>
                  <a:cubicBezTo>
                    <a:pt x="747038" y="625126"/>
                    <a:pt x="739383" y="652800"/>
                    <a:pt x="728549" y="679179"/>
                  </a:cubicBezTo>
                  <a:cubicBezTo>
                    <a:pt x="724428" y="689306"/>
                    <a:pt x="721366" y="700258"/>
                    <a:pt x="715360" y="709915"/>
                  </a:cubicBezTo>
                  <a:cubicBezTo>
                    <a:pt x="709590" y="719100"/>
                    <a:pt x="707588" y="730170"/>
                    <a:pt x="703701" y="740297"/>
                  </a:cubicBezTo>
                  <a:cubicBezTo>
                    <a:pt x="698049" y="755135"/>
                    <a:pt x="692514" y="770091"/>
                    <a:pt x="688039" y="785283"/>
                  </a:cubicBezTo>
                  <a:cubicBezTo>
                    <a:pt x="684388" y="797883"/>
                    <a:pt x="678736" y="809777"/>
                    <a:pt x="674967" y="822378"/>
                  </a:cubicBezTo>
                  <a:cubicBezTo>
                    <a:pt x="671552" y="833447"/>
                    <a:pt x="665193" y="844046"/>
                    <a:pt x="660483" y="854998"/>
                  </a:cubicBezTo>
                  <a:cubicBezTo>
                    <a:pt x="652710" y="872780"/>
                    <a:pt x="644585" y="890444"/>
                    <a:pt x="635517" y="907520"/>
                  </a:cubicBezTo>
                  <a:cubicBezTo>
                    <a:pt x="626685" y="924242"/>
                    <a:pt x="616440" y="940376"/>
                    <a:pt x="606665" y="956627"/>
                  </a:cubicBezTo>
                  <a:cubicBezTo>
                    <a:pt x="602661" y="963339"/>
                    <a:pt x="598540" y="969934"/>
                    <a:pt x="595125" y="976882"/>
                  </a:cubicBezTo>
                  <a:cubicBezTo>
                    <a:pt x="591121" y="984890"/>
                    <a:pt x="585233" y="991720"/>
                    <a:pt x="579933" y="998903"/>
                  </a:cubicBezTo>
                  <a:cubicBezTo>
                    <a:pt x="568981" y="1013859"/>
                    <a:pt x="557323" y="1028579"/>
                    <a:pt x="548373" y="1045066"/>
                  </a:cubicBezTo>
                  <a:cubicBezTo>
                    <a:pt x="542249" y="1056253"/>
                    <a:pt x="534359" y="1066734"/>
                    <a:pt x="525880" y="1076509"/>
                  </a:cubicBezTo>
                  <a:cubicBezTo>
                    <a:pt x="510454" y="1094291"/>
                    <a:pt x="495969" y="1112897"/>
                    <a:pt x="479364" y="1129384"/>
                  </a:cubicBezTo>
                  <a:cubicBezTo>
                    <a:pt x="463113" y="1145635"/>
                    <a:pt x="448393" y="1163535"/>
                    <a:pt x="430258" y="1178137"/>
                  </a:cubicBezTo>
                  <a:cubicBezTo>
                    <a:pt x="417775" y="1188029"/>
                    <a:pt x="407294" y="1200394"/>
                    <a:pt x="395400" y="1210993"/>
                  </a:cubicBezTo>
                  <a:cubicBezTo>
                    <a:pt x="388452" y="1217235"/>
                    <a:pt x="380797" y="1222769"/>
                    <a:pt x="373614" y="1228775"/>
                  </a:cubicBezTo>
                  <a:cubicBezTo>
                    <a:pt x="336166" y="1260100"/>
                    <a:pt x="295655" y="1287421"/>
                    <a:pt x="253967" y="1312740"/>
                  </a:cubicBezTo>
                  <a:cubicBezTo>
                    <a:pt x="235714" y="1323809"/>
                    <a:pt x="216284" y="1333466"/>
                    <a:pt x="197206" y="1343476"/>
                  </a:cubicBezTo>
                  <a:cubicBezTo>
                    <a:pt x="180131" y="1352425"/>
                    <a:pt x="162466" y="1359845"/>
                    <a:pt x="144920" y="1367146"/>
                  </a:cubicBezTo>
                  <a:cubicBezTo>
                    <a:pt x="130199" y="1373269"/>
                    <a:pt x="115715" y="1380688"/>
                    <a:pt x="99817" y="1383868"/>
                  </a:cubicBezTo>
                  <a:cubicBezTo>
                    <a:pt x="92987" y="1385281"/>
                    <a:pt x="86274" y="1387754"/>
                    <a:pt x="79679" y="1390109"/>
                  </a:cubicBezTo>
                  <a:cubicBezTo>
                    <a:pt x="59424" y="1397411"/>
                    <a:pt x="38109" y="1400944"/>
                    <a:pt x="17148" y="1405418"/>
                  </a:cubicBezTo>
                  <a:cubicBezTo>
                    <a:pt x="11495" y="1406596"/>
                    <a:pt x="3840" y="1409305"/>
                    <a:pt x="779" y="1403770"/>
                  </a:cubicBezTo>
                  <a:cubicBezTo>
                    <a:pt x="-2519" y="1398000"/>
                    <a:pt x="5489" y="1394938"/>
                    <a:pt x="9258" y="1391640"/>
                  </a:cubicBezTo>
                  <a:cubicBezTo>
                    <a:pt x="22918" y="1379393"/>
                    <a:pt x="37521" y="1368088"/>
                    <a:pt x="51181" y="1355723"/>
                  </a:cubicBezTo>
                  <a:cubicBezTo>
                    <a:pt x="63428" y="1344653"/>
                    <a:pt x="74733" y="1332641"/>
                    <a:pt x="86510" y="1321218"/>
                  </a:cubicBezTo>
                  <a:cubicBezTo>
                    <a:pt x="109355" y="1299079"/>
                    <a:pt x="129257" y="1274349"/>
                    <a:pt x="149983" y="1250326"/>
                  </a:cubicBezTo>
                  <a:cubicBezTo>
                    <a:pt x="171063" y="1225596"/>
                    <a:pt x="191436" y="1200394"/>
                    <a:pt x="209689" y="1173545"/>
                  </a:cubicBezTo>
                  <a:cubicBezTo>
                    <a:pt x="223467" y="1153172"/>
                    <a:pt x="237834" y="1133152"/>
                    <a:pt x="250670" y="1112073"/>
                  </a:cubicBezTo>
                  <a:cubicBezTo>
                    <a:pt x="260444" y="1096175"/>
                    <a:pt x="271043" y="1080748"/>
                    <a:pt x="280228" y="1064379"/>
                  </a:cubicBezTo>
                  <a:cubicBezTo>
                    <a:pt x="300601" y="1027873"/>
                    <a:pt x="319679" y="990660"/>
                    <a:pt x="336637" y="952387"/>
                  </a:cubicBezTo>
                  <a:cubicBezTo>
                    <a:pt x="353712" y="913761"/>
                    <a:pt x="370081" y="874900"/>
                    <a:pt x="383388" y="834978"/>
                  </a:cubicBezTo>
                  <a:cubicBezTo>
                    <a:pt x="392574" y="807304"/>
                    <a:pt x="400699" y="779041"/>
                    <a:pt x="407412" y="750543"/>
                  </a:cubicBezTo>
                  <a:cubicBezTo>
                    <a:pt x="410945" y="735351"/>
                    <a:pt x="414595" y="720160"/>
                    <a:pt x="418952" y="705087"/>
                  </a:cubicBezTo>
                  <a:cubicBezTo>
                    <a:pt x="422838" y="691897"/>
                    <a:pt x="424605" y="678237"/>
                    <a:pt x="427314" y="664812"/>
                  </a:cubicBezTo>
                  <a:cubicBezTo>
                    <a:pt x="433319" y="634547"/>
                    <a:pt x="437912" y="604046"/>
                    <a:pt x="443565" y="573664"/>
                  </a:cubicBezTo>
                  <a:cubicBezTo>
                    <a:pt x="447097" y="554469"/>
                    <a:pt x="450277" y="535156"/>
                    <a:pt x="454045" y="516078"/>
                  </a:cubicBezTo>
                  <a:cubicBezTo>
                    <a:pt x="455576" y="508070"/>
                    <a:pt x="458638" y="500298"/>
                    <a:pt x="460287" y="492290"/>
                  </a:cubicBezTo>
                  <a:cubicBezTo>
                    <a:pt x="468412" y="454488"/>
                    <a:pt x="477480" y="416805"/>
                    <a:pt x="488432" y="379709"/>
                  </a:cubicBezTo>
                  <a:cubicBezTo>
                    <a:pt x="496204" y="353449"/>
                    <a:pt x="504094" y="327305"/>
                    <a:pt x="512809" y="301398"/>
                  </a:cubicBezTo>
                  <a:cubicBezTo>
                    <a:pt x="522701" y="272075"/>
                    <a:pt x="534477" y="243576"/>
                    <a:pt x="545429" y="214725"/>
                  </a:cubicBezTo>
                  <a:cubicBezTo>
                    <a:pt x="551317" y="198944"/>
                    <a:pt x="558030" y="183518"/>
                    <a:pt x="564271" y="167973"/>
                  </a:cubicBezTo>
                  <a:cubicBezTo>
                    <a:pt x="564977" y="166207"/>
                    <a:pt x="565331" y="164205"/>
                    <a:pt x="566273" y="162438"/>
                  </a:cubicBezTo>
                  <a:cubicBezTo>
                    <a:pt x="569570" y="156550"/>
                    <a:pt x="573103" y="156668"/>
                    <a:pt x="577814" y="161732"/>
                  </a:cubicBezTo>
                  <a:cubicBezTo>
                    <a:pt x="585586" y="170093"/>
                    <a:pt x="590296" y="180574"/>
                    <a:pt x="596302" y="189994"/>
                  </a:cubicBezTo>
                  <a:cubicBezTo>
                    <a:pt x="608079" y="208601"/>
                    <a:pt x="619972" y="227207"/>
                    <a:pt x="630807" y="246403"/>
                  </a:cubicBezTo>
                  <a:cubicBezTo>
                    <a:pt x="639050" y="261005"/>
                    <a:pt x="645527" y="276432"/>
                    <a:pt x="652946" y="291506"/>
                  </a:cubicBezTo>
                  <a:cubicBezTo>
                    <a:pt x="673437" y="332722"/>
                    <a:pt x="688392" y="376059"/>
                    <a:pt x="701817" y="419984"/>
                  </a:cubicBezTo>
                  <a:cubicBezTo>
                    <a:pt x="703466" y="425990"/>
                    <a:pt x="701817" y="433291"/>
                    <a:pt x="708059" y="438473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" name="任意多边形: 形状 11"/>
            <p:cNvSpPr/>
            <p:nvPr>
              <p:custDataLst>
                <p:tags r:id="rId8"/>
              </p:custDataLst>
            </p:nvPr>
          </p:nvSpPr>
          <p:spPr>
            <a:xfrm>
              <a:off x="11370814" y="108150"/>
              <a:ext cx="386504" cy="146273"/>
            </a:xfrm>
            <a:custGeom>
              <a:avLst/>
              <a:gdLst>
                <a:gd name="connsiteX0" fmla="*/ 712670 w 1210395"/>
                <a:gd name="connsiteY0" fmla="*/ 564 h 469927"/>
                <a:gd name="connsiteX1" fmla="*/ 823720 w 1210395"/>
                <a:gd name="connsiteY1" fmla="*/ 4921 h 469927"/>
                <a:gd name="connsiteX2" fmla="*/ 848921 w 1210395"/>
                <a:gd name="connsiteY2" fmla="*/ 10338 h 469927"/>
                <a:gd name="connsiteX3" fmla="*/ 899559 w 1210395"/>
                <a:gd name="connsiteY3" fmla="*/ 20112 h 469927"/>
                <a:gd name="connsiteX4" fmla="*/ 953494 w 1210395"/>
                <a:gd name="connsiteY4" fmla="*/ 42487 h 469927"/>
                <a:gd name="connsiteX5" fmla="*/ 1018263 w 1210395"/>
                <a:gd name="connsiteY5" fmla="*/ 84881 h 469927"/>
                <a:gd name="connsiteX6" fmla="*/ 1073494 w 1210395"/>
                <a:gd name="connsiteY6" fmla="*/ 128336 h 469927"/>
                <a:gd name="connsiteX7" fmla="*/ 1109058 w 1210395"/>
                <a:gd name="connsiteY7" fmla="*/ 163547 h 469927"/>
                <a:gd name="connsiteX8" fmla="*/ 1124485 w 1210395"/>
                <a:gd name="connsiteY8" fmla="*/ 179444 h 469927"/>
                <a:gd name="connsiteX9" fmla="*/ 1184426 w 1210395"/>
                <a:gd name="connsiteY9" fmla="*/ 267413 h 469927"/>
                <a:gd name="connsiteX10" fmla="*/ 1204916 w 1210395"/>
                <a:gd name="connsiteY10" fmla="*/ 327118 h 469927"/>
                <a:gd name="connsiteX11" fmla="*/ 1210334 w 1210395"/>
                <a:gd name="connsiteY11" fmla="*/ 377167 h 469927"/>
                <a:gd name="connsiteX12" fmla="*/ 1206447 w 1210395"/>
                <a:gd name="connsiteY12" fmla="*/ 408610 h 469927"/>
                <a:gd name="connsiteX13" fmla="*/ 1199264 w 1210395"/>
                <a:gd name="connsiteY13" fmla="*/ 440523 h 469927"/>
                <a:gd name="connsiteX14" fmla="*/ 1189725 w 1210395"/>
                <a:gd name="connsiteY14" fmla="*/ 461838 h 469927"/>
                <a:gd name="connsiteX15" fmla="*/ 1171943 w 1210395"/>
                <a:gd name="connsiteY15" fmla="*/ 466431 h 469927"/>
                <a:gd name="connsiteX16" fmla="*/ 1136497 w 1210395"/>
                <a:gd name="connsiteY16" fmla="*/ 443467 h 469927"/>
                <a:gd name="connsiteX17" fmla="*/ 1115770 w 1210395"/>
                <a:gd name="connsiteY17" fmla="*/ 432515 h 469927"/>
                <a:gd name="connsiteX18" fmla="*/ 1112591 w 1210395"/>
                <a:gd name="connsiteY18" fmla="*/ 430985 h 469927"/>
                <a:gd name="connsiteX19" fmla="*/ 1079382 w 1210395"/>
                <a:gd name="connsiteY19" fmla="*/ 409199 h 469927"/>
                <a:gd name="connsiteX20" fmla="*/ 1059716 w 1210395"/>
                <a:gd name="connsiteY20" fmla="*/ 398953 h 469927"/>
                <a:gd name="connsiteX21" fmla="*/ 1014966 w 1210395"/>
                <a:gd name="connsiteY21" fmla="*/ 375636 h 469927"/>
                <a:gd name="connsiteX22" fmla="*/ 969392 w 1210395"/>
                <a:gd name="connsiteY22" fmla="*/ 354204 h 469927"/>
                <a:gd name="connsiteX23" fmla="*/ 926527 w 1210395"/>
                <a:gd name="connsiteY23" fmla="*/ 335597 h 469927"/>
                <a:gd name="connsiteX24" fmla="*/ 915575 w 1210395"/>
                <a:gd name="connsiteY24" fmla="*/ 331358 h 469927"/>
                <a:gd name="connsiteX25" fmla="*/ 854103 w 1210395"/>
                <a:gd name="connsiteY25" fmla="*/ 308159 h 469927"/>
                <a:gd name="connsiteX26" fmla="*/ 841149 w 1210395"/>
                <a:gd name="connsiteY26" fmla="*/ 302624 h 469927"/>
                <a:gd name="connsiteX27" fmla="*/ 760246 w 1210395"/>
                <a:gd name="connsiteY27" fmla="*/ 278365 h 469927"/>
                <a:gd name="connsiteX28" fmla="*/ 756713 w 1210395"/>
                <a:gd name="connsiteY28" fmla="*/ 277776 h 469927"/>
                <a:gd name="connsiteX29" fmla="*/ 692298 w 1210395"/>
                <a:gd name="connsiteY29" fmla="*/ 260112 h 469927"/>
                <a:gd name="connsiteX30" fmla="*/ 640600 w 1210395"/>
                <a:gd name="connsiteY30" fmla="*/ 249748 h 469927"/>
                <a:gd name="connsiteX31" fmla="*/ 613044 w 1210395"/>
                <a:gd name="connsiteY31" fmla="*/ 243978 h 469927"/>
                <a:gd name="connsiteX32" fmla="*/ 579599 w 1210395"/>
                <a:gd name="connsiteY32" fmla="*/ 238443 h 469927"/>
                <a:gd name="connsiteX33" fmla="*/ 536616 w 1210395"/>
                <a:gd name="connsiteY33" fmla="*/ 232791 h 469927"/>
                <a:gd name="connsiteX34" fmla="*/ 432632 w 1210395"/>
                <a:gd name="connsiteY34" fmla="*/ 223605 h 469927"/>
                <a:gd name="connsiteX35" fmla="*/ 287902 w 1210395"/>
                <a:gd name="connsiteY35" fmla="*/ 222074 h 469927"/>
                <a:gd name="connsiteX36" fmla="*/ 202289 w 1210395"/>
                <a:gd name="connsiteY36" fmla="*/ 227020 h 469927"/>
                <a:gd name="connsiteX37" fmla="*/ 140699 w 1210395"/>
                <a:gd name="connsiteY37" fmla="*/ 235146 h 469927"/>
                <a:gd name="connsiteX38" fmla="*/ 118560 w 1210395"/>
                <a:gd name="connsiteY38" fmla="*/ 237854 h 469927"/>
                <a:gd name="connsiteX39" fmla="*/ 73810 w 1210395"/>
                <a:gd name="connsiteY39" fmla="*/ 245980 h 469927"/>
                <a:gd name="connsiteX40" fmla="*/ 43899 w 1210395"/>
                <a:gd name="connsiteY40" fmla="*/ 251633 h 469927"/>
                <a:gd name="connsiteX41" fmla="*/ 12927 w 1210395"/>
                <a:gd name="connsiteY41" fmla="*/ 257874 h 469927"/>
                <a:gd name="connsiteX42" fmla="*/ 6097 w 1210395"/>
                <a:gd name="connsiteY42" fmla="*/ 259405 h 469927"/>
                <a:gd name="connsiteX43" fmla="*/ 680 w 1210395"/>
                <a:gd name="connsiteY43" fmla="*/ 258110 h 469927"/>
                <a:gd name="connsiteX44" fmla="*/ 2446 w 1210395"/>
                <a:gd name="connsiteY44" fmla="*/ 251986 h 469927"/>
                <a:gd name="connsiteX45" fmla="*/ 15518 w 1210395"/>
                <a:gd name="connsiteY45" fmla="*/ 240210 h 469927"/>
                <a:gd name="connsiteX46" fmla="*/ 50376 w 1210395"/>
                <a:gd name="connsiteY46" fmla="*/ 214538 h 469927"/>
                <a:gd name="connsiteX47" fmla="*/ 103251 w 1210395"/>
                <a:gd name="connsiteY47" fmla="*/ 179562 h 469927"/>
                <a:gd name="connsiteX48" fmla="*/ 130572 w 1210395"/>
                <a:gd name="connsiteY48" fmla="*/ 163429 h 469927"/>
                <a:gd name="connsiteX49" fmla="*/ 176734 w 1210395"/>
                <a:gd name="connsiteY49" fmla="*/ 137992 h 469927"/>
                <a:gd name="connsiteX50" fmla="*/ 209826 w 1210395"/>
                <a:gd name="connsiteY50" fmla="*/ 120210 h 469927"/>
                <a:gd name="connsiteX51" fmla="*/ 250100 w 1210395"/>
                <a:gd name="connsiteY51" fmla="*/ 101368 h 469927"/>
                <a:gd name="connsiteX52" fmla="*/ 311926 w 1210395"/>
                <a:gd name="connsiteY52" fmla="*/ 75578 h 469927"/>
                <a:gd name="connsiteX53" fmla="*/ 436282 w 1210395"/>
                <a:gd name="connsiteY53" fmla="*/ 36481 h 469927"/>
                <a:gd name="connsiteX54" fmla="*/ 509295 w 1210395"/>
                <a:gd name="connsiteY54" fmla="*/ 19288 h 469927"/>
                <a:gd name="connsiteX55" fmla="*/ 532376 w 1210395"/>
                <a:gd name="connsiteY55" fmla="*/ 15402 h 469927"/>
                <a:gd name="connsiteX56" fmla="*/ 590315 w 1210395"/>
                <a:gd name="connsiteY56" fmla="*/ 6334 h 469927"/>
                <a:gd name="connsiteX57" fmla="*/ 625291 w 1210395"/>
                <a:gd name="connsiteY57" fmla="*/ 2683 h 469927"/>
                <a:gd name="connsiteX58" fmla="*/ 712670 w 1210395"/>
                <a:gd name="connsiteY58" fmla="*/ 564 h 4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210395" h="469927">
                  <a:moveTo>
                    <a:pt x="712670" y="564"/>
                  </a:moveTo>
                  <a:cubicBezTo>
                    <a:pt x="750236" y="-1085"/>
                    <a:pt x="786978" y="2330"/>
                    <a:pt x="823720" y="4921"/>
                  </a:cubicBezTo>
                  <a:cubicBezTo>
                    <a:pt x="832317" y="5510"/>
                    <a:pt x="840560" y="8454"/>
                    <a:pt x="848921" y="10338"/>
                  </a:cubicBezTo>
                  <a:cubicBezTo>
                    <a:pt x="865761" y="14106"/>
                    <a:pt x="882955" y="14931"/>
                    <a:pt x="899559" y="20112"/>
                  </a:cubicBezTo>
                  <a:cubicBezTo>
                    <a:pt x="918283" y="26000"/>
                    <a:pt x="936772" y="31182"/>
                    <a:pt x="953494" y="42487"/>
                  </a:cubicBezTo>
                  <a:cubicBezTo>
                    <a:pt x="974809" y="56972"/>
                    <a:pt x="997537" y="69454"/>
                    <a:pt x="1018263" y="84881"/>
                  </a:cubicBezTo>
                  <a:cubicBezTo>
                    <a:pt x="1036988" y="98895"/>
                    <a:pt x="1056301" y="112555"/>
                    <a:pt x="1073494" y="128336"/>
                  </a:cubicBezTo>
                  <a:cubicBezTo>
                    <a:pt x="1085741" y="139523"/>
                    <a:pt x="1100108" y="148708"/>
                    <a:pt x="1109058" y="163547"/>
                  </a:cubicBezTo>
                  <a:cubicBezTo>
                    <a:pt x="1112709" y="169552"/>
                    <a:pt x="1119303" y="174145"/>
                    <a:pt x="1124485" y="179444"/>
                  </a:cubicBezTo>
                  <a:cubicBezTo>
                    <a:pt x="1149686" y="205352"/>
                    <a:pt x="1169117" y="235146"/>
                    <a:pt x="1184426" y="267413"/>
                  </a:cubicBezTo>
                  <a:cubicBezTo>
                    <a:pt x="1193494" y="286373"/>
                    <a:pt x="1202090" y="305568"/>
                    <a:pt x="1204916" y="327118"/>
                  </a:cubicBezTo>
                  <a:cubicBezTo>
                    <a:pt x="1207154" y="343840"/>
                    <a:pt x="1210922" y="360209"/>
                    <a:pt x="1210334" y="377167"/>
                  </a:cubicBezTo>
                  <a:cubicBezTo>
                    <a:pt x="1209980" y="387766"/>
                    <a:pt x="1209038" y="398247"/>
                    <a:pt x="1206447" y="408610"/>
                  </a:cubicBezTo>
                  <a:cubicBezTo>
                    <a:pt x="1203739" y="419208"/>
                    <a:pt x="1203857" y="430396"/>
                    <a:pt x="1199264" y="440523"/>
                  </a:cubicBezTo>
                  <a:cubicBezTo>
                    <a:pt x="1196084" y="447589"/>
                    <a:pt x="1193494" y="455008"/>
                    <a:pt x="1189725" y="461838"/>
                  </a:cubicBezTo>
                  <a:cubicBezTo>
                    <a:pt x="1184308" y="471613"/>
                    <a:pt x="1181600" y="471730"/>
                    <a:pt x="1171943" y="466431"/>
                  </a:cubicBezTo>
                  <a:cubicBezTo>
                    <a:pt x="1159578" y="459601"/>
                    <a:pt x="1148979" y="450062"/>
                    <a:pt x="1136497" y="443467"/>
                  </a:cubicBezTo>
                  <a:cubicBezTo>
                    <a:pt x="1129549" y="439817"/>
                    <a:pt x="1123307" y="434988"/>
                    <a:pt x="1115770" y="432515"/>
                  </a:cubicBezTo>
                  <a:cubicBezTo>
                    <a:pt x="1114711" y="432162"/>
                    <a:pt x="1113415" y="431809"/>
                    <a:pt x="1112591" y="430985"/>
                  </a:cubicBezTo>
                  <a:cubicBezTo>
                    <a:pt x="1103523" y="420739"/>
                    <a:pt x="1089509" y="418031"/>
                    <a:pt x="1079382" y="409199"/>
                  </a:cubicBezTo>
                  <a:cubicBezTo>
                    <a:pt x="1073847" y="404370"/>
                    <a:pt x="1066193" y="402368"/>
                    <a:pt x="1059716" y="398953"/>
                  </a:cubicBezTo>
                  <a:cubicBezTo>
                    <a:pt x="1044760" y="391299"/>
                    <a:pt x="1029922" y="383173"/>
                    <a:pt x="1014966" y="375636"/>
                  </a:cubicBezTo>
                  <a:cubicBezTo>
                    <a:pt x="1000010" y="367982"/>
                    <a:pt x="984583" y="361387"/>
                    <a:pt x="969392" y="354204"/>
                  </a:cubicBezTo>
                  <a:cubicBezTo>
                    <a:pt x="955378" y="347491"/>
                    <a:pt x="941718" y="339483"/>
                    <a:pt x="926527" y="335597"/>
                  </a:cubicBezTo>
                  <a:cubicBezTo>
                    <a:pt x="922758" y="334655"/>
                    <a:pt x="919108" y="333006"/>
                    <a:pt x="915575" y="331358"/>
                  </a:cubicBezTo>
                  <a:cubicBezTo>
                    <a:pt x="895673" y="322054"/>
                    <a:pt x="875182" y="314518"/>
                    <a:pt x="854103" y="308159"/>
                  </a:cubicBezTo>
                  <a:cubicBezTo>
                    <a:pt x="849628" y="306863"/>
                    <a:pt x="845506" y="304155"/>
                    <a:pt x="841149" y="302624"/>
                  </a:cubicBezTo>
                  <a:cubicBezTo>
                    <a:pt x="814535" y="293438"/>
                    <a:pt x="787567" y="285313"/>
                    <a:pt x="760246" y="278365"/>
                  </a:cubicBezTo>
                  <a:cubicBezTo>
                    <a:pt x="759069" y="278129"/>
                    <a:pt x="757773" y="278247"/>
                    <a:pt x="756713" y="277776"/>
                  </a:cubicBezTo>
                  <a:cubicBezTo>
                    <a:pt x="736105" y="268826"/>
                    <a:pt x="713495" y="267060"/>
                    <a:pt x="692298" y="260112"/>
                  </a:cubicBezTo>
                  <a:cubicBezTo>
                    <a:pt x="675575" y="254694"/>
                    <a:pt x="658029" y="252104"/>
                    <a:pt x="640600" y="249748"/>
                  </a:cubicBezTo>
                  <a:cubicBezTo>
                    <a:pt x="631297" y="248571"/>
                    <a:pt x="622229" y="246216"/>
                    <a:pt x="613044" y="243978"/>
                  </a:cubicBezTo>
                  <a:cubicBezTo>
                    <a:pt x="602092" y="241270"/>
                    <a:pt x="590669" y="239268"/>
                    <a:pt x="579599" y="238443"/>
                  </a:cubicBezTo>
                  <a:cubicBezTo>
                    <a:pt x="565114" y="237383"/>
                    <a:pt x="550983" y="234204"/>
                    <a:pt x="536616" y="232791"/>
                  </a:cubicBezTo>
                  <a:cubicBezTo>
                    <a:pt x="501994" y="229611"/>
                    <a:pt x="467489" y="225372"/>
                    <a:pt x="432632" y="223605"/>
                  </a:cubicBezTo>
                  <a:cubicBezTo>
                    <a:pt x="384349" y="221250"/>
                    <a:pt x="336185" y="221250"/>
                    <a:pt x="287902" y="222074"/>
                  </a:cubicBezTo>
                  <a:cubicBezTo>
                    <a:pt x="259286" y="222545"/>
                    <a:pt x="230670" y="224076"/>
                    <a:pt x="202289" y="227020"/>
                  </a:cubicBezTo>
                  <a:cubicBezTo>
                    <a:pt x="181798" y="229140"/>
                    <a:pt x="160837" y="229258"/>
                    <a:pt x="140699" y="235146"/>
                  </a:cubicBezTo>
                  <a:cubicBezTo>
                    <a:pt x="133634" y="237266"/>
                    <a:pt x="126097" y="237383"/>
                    <a:pt x="118560" y="237854"/>
                  </a:cubicBezTo>
                  <a:cubicBezTo>
                    <a:pt x="103369" y="238797"/>
                    <a:pt x="88531" y="242329"/>
                    <a:pt x="73810" y="245980"/>
                  </a:cubicBezTo>
                  <a:cubicBezTo>
                    <a:pt x="63918" y="248453"/>
                    <a:pt x="53908" y="251044"/>
                    <a:pt x="43899" y="251633"/>
                  </a:cubicBezTo>
                  <a:cubicBezTo>
                    <a:pt x="33065" y="252221"/>
                    <a:pt x="23173" y="255283"/>
                    <a:pt x="12927" y="257874"/>
                  </a:cubicBezTo>
                  <a:cubicBezTo>
                    <a:pt x="10690" y="258463"/>
                    <a:pt x="8335" y="259052"/>
                    <a:pt x="6097" y="259405"/>
                  </a:cubicBezTo>
                  <a:cubicBezTo>
                    <a:pt x="4213" y="259640"/>
                    <a:pt x="1858" y="259876"/>
                    <a:pt x="680" y="258110"/>
                  </a:cubicBezTo>
                  <a:cubicBezTo>
                    <a:pt x="-969" y="255637"/>
                    <a:pt x="680" y="253635"/>
                    <a:pt x="2446" y="251986"/>
                  </a:cubicBezTo>
                  <a:cubicBezTo>
                    <a:pt x="6686" y="247982"/>
                    <a:pt x="10925" y="243860"/>
                    <a:pt x="15518" y="240210"/>
                  </a:cubicBezTo>
                  <a:cubicBezTo>
                    <a:pt x="26823" y="231260"/>
                    <a:pt x="38246" y="222074"/>
                    <a:pt x="50376" y="214538"/>
                  </a:cubicBezTo>
                  <a:cubicBezTo>
                    <a:pt x="68393" y="203350"/>
                    <a:pt x="84173" y="189101"/>
                    <a:pt x="103251" y="179562"/>
                  </a:cubicBezTo>
                  <a:cubicBezTo>
                    <a:pt x="112672" y="174852"/>
                    <a:pt x="121504" y="168964"/>
                    <a:pt x="130572" y="163429"/>
                  </a:cubicBezTo>
                  <a:cubicBezTo>
                    <a:pt x="145527" y="154243"/>
                    <a:pt x="160954" y="145764"/>
                    <a:pt x="176734" y="137992"/>
                  </a:cubicBezTo>
                  <a:cubicBezTo>
                    <a:pt x="187922" y="132457"/>
                    <a:pt x="198874" y="126334"/>
                    <a:pt x="209826" y="120210"/>
                  </a:cubicBezTo>
                  <a:cubicBezTo>
                    <a:pt x="222780" y="112909"/>
                    <a:pt x="236793" y="107963"/>
                    <a:pt x="250100" y="101368"/>
                  </a:cubicBezTo>
                  <a:cubicBezTo>
                    <a:pt x="270120" y="91476"/>
                    <a:pt x="290846" y="82997"/>
                    <a:pt x="311926" y="75578"/>
                  </a:cubicBezTo>
                  <a:cubicBezTo>
                    <a:pt x="352907" y="61211"/>
                    <a:pt x="394124" y="47551"/>
                    <a:pt x="436282" y="36481"/>
                  </a:cubicBezTo>
                  <a:cubicBezTo>
                    <a:pt x="460541" y="30122"/>
                    <a:pt x="485271" y="26354"/>
                    <a:pt x="509295" y="19288"/>
                  </a:cubicBezTo>
                  <a:cubicBezTo>
                    <a:pt x="516832" y="17050"/>
                    <a:pt x="524604" y="16344"/>
                    <a:pt x="532376" y="15402"/>
                  </a:cubicBezTo>
                  <a:cubicBezTo>
                    <a:pt x="551807" y="12929"/>
                    <a:pt x="571120" y="10102"/>
                    <a:pt x="590315" y="6334"/>
                  </a:cubicBezTo>
                  <a:cubicBezTo>
                    <a:pt x="601974" y="4096"/>
                    <a:pt x="613632" y="3390"/>
                    <a:pt x="625291" y="2683"/>
                  </a:cubicBezTo>
                  <a:cubicBezTo>
                    <a:pt x="654378" y="1270"/>
                    <a:pt x="683701" y="-1085"/>
                    <a:pt x="712670" y="564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" name="任意多边形: 形状 12"/>
            <p:cNvSpPr/>
            <p:nvPr>
              <p:custDataLst>
                <p:tags r:id="rId9"/>
              </p:custDataLst>
            </p:nvPr>
          </p:nvSpPr>
          <p:spPr>
            <a:xfrm>
              <a:off x="11686941" y="119159"/>
              <a:ext cx="179575" cy="198812"/>
            </a:xfrm>
            <a:custGeom>
              <a:avLst/>
              <a:gdLst>
                <a:gd name="connsiteX0" fmla="*/ 561961 w 562367"/>
                <a:gd name="connsiteY0" fmla="*/ 419052 h 638720"/>
                <a:gd name="connsiteX1" fmla="*/ 544533 w 562367"/>
                <a:gd name="connsiteY1" fmla="*/ 516676 h 638720"/>
                <a:gd name="connsiteX2" fmla="*/ 514857 w 562367"/>
                <a:gd name="connsiteY2" fmla="*/ 577795 h 638720"/>
                <a:gd name="connsiteX3" fmla="*/ 481765 w 562367"/>
                <a:gd name="connsiteY3" fmla="*/ 624547 h 638720"/>
                <a:gd name="connsiteX4" fmla="*/ 477879 w 562367"/>
                <a:gd name="connsiteY4" fmla="*/ 630435 h 638720"/>
                <a:gd name="connsiteX5" fmla="*/ 455740 w 562367"/>
                <a:gd name="connsiteY5" fmla="*/ 632908 h 638720"/>
                <a:gd name="connsiteX6" fmla="*/ 421942 w 562367"/>
                <a:gd name="connsiteY6" fmla="*/ 603938 h 638720"/>
                <a:gd name="connsiteX7" fmla="*/ 370951 w 562367"/>
                <a:gd name="connsiteY7" fmla="*/ 564488 h 638720"/>
                <a:gd name="connsiteX8" fmla="*/ 302531 w 562367"/>
                <a:gd name="connsiteY8" fmla="*/ 515145 h 638720"/>
                <a:gd name="connsiteX9" fmla="*/ 281452 w 562367"/>
                <a:gd name="connsiteY9" fmla="*/ 502309 h 638720"/>
                <a:gd name="connsiteX10" fmla="*/ 273091 w 562367"/>
                <a:gd name="connsiteY10" fmla="*/ 477579 h 638720"/>
                <a:gd name="connsiteX11" fmla="*/ 284043 w 562367"/>
                <a:gd name="connsiteY11" fmla="*/ 415401 h 638720"/>
                <a:gd name="connsiteX12" fmla="*/ 282394 w 562367"/>
                <a:gd name="connsiteY12" fmla="*/ 356991 h 638720"/>
                <a:gd name="connsiteX13" fmla="*/ 257899 w 562367"/>
                <a:gd name="connsiteY13" fmla="*/ 266903 h 638720"/>
                <a:gd name="connsiteX14" fmla="*/ 219627 w 562367"/>
                <a:gd name="connsiteY14" fmla="*/ 198365 h 638720"/>
                <a:gd name="connsiteX15" fmla="*/ 181589 w 562367"/>
                <a:gd name="connsiteY15" fmla="*/ 150671 h 638720"/>
                <a:gd name="connsiteX16" fmla="*/ 147674 w 562367"/>
                <a:gd name="connsiteY16" fmla="*/ 116638 h 638720"/>
                <a:gd name="connsiteX17" fmla="*/ 126477 w 562367"/>
                <a:gd name="connsiteY17" fmla="*/ 96619 h 638720"/>
                <a:gd name="connsiteX18" fmla="*/ 81963 w 562367"/>
                <a:gd name="connsiteY18" fmla="*/ 60701 h 638720"/>
                <a:gd name="connsiteX19" fmla="*/ 68184 w 562367"/>
                <a:gd name="connsiteY19" fmla="*/ 49749 h 638720"/>
                <a:gd name="connsiteX20" fmla="*/ 21315 w 562367"/>
                <a:gd name="connsiteY20" fmla="*/ 18660 h 638720"/>
                <a:gd name="connsiteX21" fmla="*/ 1531 w 562367"/>
                <a:gd name="connsiteY21" fmla="*/ 6059 h 638720"/>
                <a:gd name="connsiteX22" fmla="*/ 0 w 562367"/>
                <a:gd name="connsiteY22" fmla="*/ 3233 h 638720"/>
                <a:gd name="connsiteX23" fmla="*/ 3180 w 562367"/>
                <a:gd name="connsiteY23" fmla="*/ 289 h 638720"/>
                <a:gd name="connsiteX24" fmla="*/ 13425 w 562367"/>
                <a:gd name="connsiteY24" fmla="*/ 2055 h 638720"/>
                <a:gd name="connsiteX25" fmla="*/ 31207 w 562367"/>
                <a:gd name="connsiteY25" fmla="*/ 7826 h 638720"/>
                <a:gd name="connsiteX26" fmla="*/ 55584 w 562367"/>
                <a:gd name="connsiteY26" fmla="*/ 16069 h 638720"/>
                <a:gd name="connsiteX27" fmla="*/ 71128 w 562367"/>
                <a:gd name="connsiteY27" fmla="*/ 21133 h 638720"/>
                <a:gd name="connsiteX28" fmla="*/ 76781 w 562367"/>
                <a:gd name="connsiteY28" fmla="*/ 22782 h 638720"/>
                <a:gd name="connsiteX29" fmla="*/ 136251 w 562367"/>
                <a:gd name="connsiteY29" fmla="*/ 44685 h 638720"/>
                <a:gd name="connsiteX30" fmla="*/ 183003 w 562367"/>
                <a:gd name="connsiteY30" fmla="*/ 63645 h 638720"/>
                <a:gd name="connsiteX31" fmla="*/ 201727 w 562367"/>
                <a:gd name="connsiteY31" fmla="*/ 73302 h 638720"/>
                <a:gd name="connsiteX32" fmla="*/ 244474 w 562367"/>
                <a:gd name="connsiteY32" fmla="*/ 92379 h 638720"/>
                <a:gd name="connsiteX33" fmla="*/ 301942 w 562367"/>
                <a:gd name="connsiteY33" fmla="*/ 121820 h 638720"/>
                <a:gd name="connsiteX34" fmla="*/ 349989 w 562367"/>
                <a:gd name="connsiteY34" fmla="*/ 148905 h 638720"/>
                <a:gd name="connsiteX35" fmla="*/ 398507 w 562367"/>
                <a:gd name="connsiteY35" fmla="*/ 181878 h 638720"/>
                <a:gd name="connsiteX36" fmla="*/ 446319 w 562367"/>
                <a:gd name="connsiteY36" fmla="*/ 217914 h 638720"/>
                <a:gd name="connsiteX37" fmla="*/ 511441 w 562367"/>
                <a:gd name="connsiteY37" fmla="*/ 280563 h 638720"/>
                <a:gd name="connsiteX38" fmla="*/ 539822 w 562367"/>
                <a:gd name="connsiteY38" fmla="*/ 314714 h 638720"/>
                <a:gd name="connsiteX39" fmla="*/ 549243 w 562367"/>
                <a:gd name="connsiteY39" fmla="*/ 332143 h 638720"/>
                <a:gd name="connsiteX40" fmla="*/ 559371 w 562367"/>
                <a:gd name="connsiteY40" fmla="*/ 370769 h 638720"/>
                <a:gd name="connsiteX41" fmla="*/ 561961 w 562367"/>
                <a:gd name="connsiteY41" fmla="*/ 419052 h 63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62367" h="638720">
                  <a:moveTo>
                    <a:pt x="561961" y="419052"/>
                  </a:moveTo>
                  <a:cubicBezTo>
                    <a:pt x="564434" y="449670"/>
                    <a:pt x="555249" y="483467"/>
                    <a:pt x="544533" y="516676"/>
                  </a:cubicBezTo>
                  <a:cubicBezTo>
                    <a:pt x="537585" y="538109"/>
                    <a:pt x="526515" y="558247"/>
                    <a:pt x="514857" y="577795"/>
                  </a:cubicBezTo>
                  <a:cubicBezTo>
                    <a:pt x="505082" y="594282"/>
                    <a:pt x="495426" y="610886"/>
                    <a:pt x="481765" y="624547"/>
                  </a:cubicBezTo>
                  <a:cubicBezTo>
                    <a:pt x="480117" y="626195"/>
                    <a:pt x="479175" y="628433"/>
                    <a:pt x="477879" y="630435"/>
                  </a:cubicBezTo>
                  <a:cubicBezTo>
                    <a:pt x="471285" y="640327"/>
                    <a:pt x="464690" y="641622"/>
                    <a:pt x="455740" y="632908"/>
                  </a:cubicBezTo>
                  <a:cubicBezTo>
                    <a:pt x="445141" y="622427"/>
                    <a:pt x="433012" y="613830"/>
                    <a:pt x="421942" y="603938"/>
                  </a:cubicBezTo>
                  <a:cubicBezTo>
                    <a:pt x="405926" y="589454"/>
                    <a:pt x="388144" y="577324"/>
                    <a:pt x="370951" y="564488"/>
                  </a:cubicBezTo>
                  <a:cubicBezTo>
                    <a:pt x="348341" y="547766"/>
                    <a:pt x="325142" y="531868"/>
                    <a:pt x="302531" y="515145"/>
                  </a:cubicBezTo>
                  <a:cubicBezTo>
                    <a:pt x="295819" y="510200"/>
                    <a:pt x="288047" y="507491"/>
                    <a:pt x="281452" y="502309"/>
                  </a:cubicBezTo>
                  <a:cubicBezTo>
                    <a:pt x="270382" y="493595"/>
                    <a:pt x="269440" y="491122"/>
                    <a:pt x="273091" y="477579"/>
                  </a:cubicBezTo>
                  <a:cubicBezTo>
                    <a:pt x="278508" y="457207"/>
                    <a:pt x="280981" y="436245"/>
                    <a:pt x="284043" y="415401"/>
                  </a:cubicBezTo>
                  <a:cubicBezTo>
                    <a:pt x="286987" y="395617"/>
                    <a:pt x="284749" y="376539"/>
                    <a:pt x="282394" y="356991"/>
                  </a:cubicBezTo>
                  <a:cubicBezTo>
                    <a:pt x="278743" y="325666"/>
                    <a:pt x="270971" y="295401"/>
                    <a:pt x="257899" y="266903"/>
                  </a:cubicBezTo>
                  <a:cubicBezTo>
                    <a:pt x="246947" y="243115"/>
                    <a:pt x="235289" y="219798"/>
                    <a:pt x="219627" y="198365"/>
                  </a:cubicBezTo>
                  <a:cubicBezTo>
                    <a:pt x="207615" y="181878"/>
                    <a:pt x="195603" y="165392"/>
                    <a:pt x="181589" y="150671"/>
                  </a:cubicBezTo>
                  <a:cubicBezTo>
                    <a:pt x="170637" y="139131"/>
                    <a:pt x="160275" y="126883"/>
                    <a:pt x="147674" y="116638"/>
                  </a:cubicBezTo>
                  <a:cubicBezTo>
                    <a:pt x="140255" y="110632"/>
                    <a:pt x="133189" y="103567"/>
                    <a:pt x="126477" y="96619"/>
                  </a:cubicBezTo>
                  <a:cubicBezTo>
                    <a:pt x="113052" y="82840"/>
                    <a:pt x="97978" y="71182"/>
                    <a:pt x="81963" y="60701"/>
                  </a:cubicBezTo>
                  <a:cubicBezTo>
                    <a:pt x="77017" y="57521"/>
                    <a:pt x="72659" y="53518"/>
                    <a:pt x="68184" y="49749"/>
                  </a:cubicBezTo>
                  <a:cubicBezTo>
                    <a:pt x="53582" y="37855"/>
                    <a:pt x="37566" y="28081"/>
                    <a:pt x="21315" y="18660"/>
                  </a:cubicBezTo>
                  <a:cubicBezTo>
                    <a:pt x="14603" y="14774"/>
                    <a:pt x="8126" y="10299"/>
                    <a:pt x="1531" y="6059"/>
                  </a:cubicBezTo>
                  <a:cubicBezTo>
                    <a:pt x="707" y="5471"/>
                    <a:pt x="0" y="4175"/>
                    <a:pt x="0" y="3233"/>
                  </a:cubicBezTo>
                  <a:cubicBezTo>
                    <a:pt x="118" y="1467"/>
                    <a:pt x="1531" y="642"/>
                    <a:pt x="3180" y="289"/>
                  </a:cubicBezTo>
                  <a:cubicBezTo>
                    <a:pt x="6830" y="-418"/>
                    <a:pt x="10245" y="171"/>
                    <a:pt x="13425" y="2055"/>
                  </a:cubicBezTo>
                  <a:cubicBezTo>
                    <a:pt x="18960" y="5353"/>
                    <a:pt x="25083" y="6530"/>
                    <a:pt x="31207" y="7826"/>
                  </a:cubicBezTo>
                  <a:cubicBezTo>
                    <a:pt x="39686" y="9592"/>
                    <a:pt x="47812" y="12065"/>
                    <a:pt x="55584" y="16069"/>
                  </a:cubicBezTo>
                  <a:cubicBezTo>
                    <a:pt x="60412" y="18542"/>
                    <a:pt x="65947" y="19484"/>
                    <a:pt x="71128" y="21133"/>
                  </a:cubicBezTo>
                  <a:cubicBezTo>
                    <a:pt x="73013" y="21722"/>
                    <a:pt x="75015" y="21957"/>
                    <a:pt x="76781" y="22782"/>
                  </a:cubicBezTo>
                  <a:cubicBezTo>
                    <a:pt x="96094" y="31378"/>
                    <a:pt x="116585" y="37031"/>
                    <a:pt x="136251" y="44685"/>
                  </a:cubicBezTo>
                  <a:cubicBezTo>
                    <a:pt x="151913" y="50809"/>
                    <a:pt x="167576" y="57050"/>
                    <a:pt x="183003" y="63645"/>
                  </a:cubicBezTo>
                  <a:cubicBezTo>
                    <a:pt x="189479" y="66354"/>
                    <a:pt x="195132" y="71653"/>
                    <a:pt x="201727" y="73302"/>
                  </a:cubicBezTo>
                  <a:cubicBezTo>
                    <a:pt x="217271" y="77070"/>
                    <a:pt x="230343" y="86020"/>
                    <a:pt x="244474" y="92379"/>
                  </a:cubicBezTo>
                  <a:cubicBezTo>
                    <a:pt x="264141" y="101094"/>
                    <a:pt x="282983" y="111692"/>
                    <a:pt x="301942" y="121820"/>
                  </a:cubicBezTo>
                  <a:cubicBezTo>
                    <a:pt x="318194" y="130534"/>
                    <a:pt x="334209" y="139602"/>
                    <a:pt x="349989" y="148905"/>
                  </a:cubicBezTo>
                  <a:cubicBezTo>
                    <a:pt x="366829" y="158915"/>
                    <a:pt x="382845" y="170220"/>
                    <a:pt x="398507" y="181878"/>
                  </a:cubicBezTo>
                  <a:cubicBezTo>
                    <a:pt x="414523" y="193772"/>
                    <a:pt x="431128" y="204960"/>
                    <a:pt x="446319" y="217914"/>
                  </a:cubicBezTo>
                  <a:cubicBezTo>
                    <a:pt x="469282" y="237462"/>
                    <a:pt x="490951" y="258306"/>
                    <a:pt x="511441" y="280563"/>
                  </a:cubicBezTo>
                  <a:cubicBezTo>
                    <a:pt x="521569" y="291515"/>
                    <a:pt x="530048" y="303527"/>
                    <a:pt x="539822" y="314714"/>
                  </a:cubicBezTo>
                  <a:cubicBezTo>
                    <a:pt x="544297" y="319896"/>
                    <a:pt x="547477" y="325666"/>
                    <a:pt x="549243" y="332143"/>
                  </a:cubicBezTo>
                  <a:cubicBezTo>
                    <a:pt x="552776" y="344979"/>
                    <a:pt x="555956" y="357933"/>
                    <a:pt x="559371" y="370769"/>
                  </a:cubicBezTo>
                  <a:cubicBezTo>
                    <a:pt x="563257" y="385136"/>
                    <a:pt x="561961" y="399621"/>
                    <a:pt x="561961" y="419052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" name="任意多边形: 形状 13"/>
            <p:cNvSpPr/>
            <p:nvPr>
              <p:custDataLst>
                <p:tags r:id="rId10"/>
              </p:custDataLst>
            </p:nvPr>
          </p:nvSpPr>
          <p:spPr>
            <a:xfrm>
              <a:off x="11849299" y="232834"/>
              <a:ext cx="98270" cy="151006"/>
            </a:xfrm>
            <a:custGeom>
              <a:avLst/>
              <a:gdLst>
                <a:gd name="connsiteX0" fmla="*/ 78479 w 307749"/>
                <a:gd name="connsiteY0" fmla="*/ 93534 h 485134"/>
                <a:gd name="connsiteX1" fmla="*/ 71178 w 307749"/>
                <a:gd name="connsiteY1" fmla="*/ 35477 h 485134"/>
                <a:gd name="connsiteX2" fmla="*/ 63406 w 307749"/>
                <a:gd name="connsiteY2" fmla="*/ 8745 h 485134"/>
                <a:gd name="connsiteX3" fmla="*/ 63995 w 307749"/>
                <a:gd name="connsiteY3" fmla="*/ 1091 h 485134"/>
                <a:gd name="connsiteX4" fmla="*/ 72356 w 307749"/>
                <a:gd name="connsiteY4" fmla="*/ 2739 h 485134"/>
                <a:gd name="connsiteX5" fmla="*/ 103563 w 307749"/>
                <a:gd name="connsiteY5" fmla="*/ 36301 h 485134"/>
                <a:gd name="connsiteX6" fmla="*/ 140540 w 307749"/>
                <a:gd name="connsiteY6" fmla="*/ 81875 h 485134"/>
                <a:gd name="connsiteX7" fmla="*/ 186585 w 307749"/>
                <a:gd name="connsiteY7" fmla="*/ 146998 h 485134"/>
                <a:gd name="connsiteX8" fmla="*/ 252061 w 307749"/>
                <a:gd name="connsiteY8" fmla="*/ 260874 h 485134"/>
                <a:gd name="connsiteX9" fmla="*/ 282326 w 307749"/>
                <a:gd name="connsiteY9" fmla="*/ 329647 h 485134"/>
                <a:gd name="connsiteX10" fmla="*/ 303994 w 307749"/>
                <a:gd name="connsiteY10" fmla="*/ 397714 h 485134"/>
                <a:gd name="connsiteX11" fmla="*/ 307527 w 307749"/>
                <a:gd name="connsiteY11" fmla="*/ 419618 h 485134"/>
                <a:gd name="connsiteX12" fmla="*/ 300226 w 307749"/>
                <a:gd name="connsiteY12" fmla="*/ 424093 h 485134"/>
                <a:gd name="connsiteX13" fmla="*/ 280324 w 307749"/>
                <a:gd name="connsiteY13" fmla="*/ 411727 h 485134"/>
                <a:gd name="connsiteX14" fmla="*/ 199539 w 307749"/>
                <a:gd name="connsiteY14" fmla="*/ 413729 h 485134"/>
                <a:gd name="connsiteX15" fmla="*/ 137478 w 307749"/>
                <a:gd name="connsiteY15" fmla="*/ 478499 h 485134"/>
                <a:gd name="connsiteX16" fmla="*/ 122758 w 307749"/>
                <a:gd name="connsiteY16" fmla="*/ 479559 h 485134"/>
                <a:gd name="connsiteX17" fmla="*/ 97086 w 307749"/>
                <a:gd name="connsiteY17" fmla="*/ 445996 h 485134"/>
                <a:gd name="connsiteX18" fmla="*/ 17832 w 307749"/>
                <a:gd name="connsiteY18" fmla="*/ 354731 h 485134"/>
                <a:gd name="connsiteX19" fmla="*/ 5349 w 307749"/>
                <a:gd name="connsiteY19" fmla="*/ 340717 h 485134"/>
                <a:gd name="connsiteX20" fmla="*/ 4054 w 307749"/>
                <a:gd name="connsiteY20" fmla="*/ 322464 h 485134"/>
                <a:gd name="connsiteX21" fmla="*/ 47744 w 307749"/>
                <a:gd name="connsiteY21" fmla="*/ 238264 h 485134"/>
                <a:gd name="connsiteX22" fmla="*/ 68116 w 307749"/>
                <a:gd name="connsiteY22" fmla="*/ 173377 h 485134"/>
                <a:gd name="connsiteX23" fmla="*/ 76124 w 307749"/>
                <a:gd name="connsiteY23" fmla="*/ 131924 h 485134"/>
                <a:gd name="connsiteX24" fmla="*/ 78479 w 307749"/>
                <a:gd name="connsiteY24" fmla="*/ 93534 h 48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7749" h="485134">
                  <a:moveTo>
                    <a:pt x="78479" y="93534"/>
                  </a:moveTo>
                  <a:cubicBezTo>
                    <a:pt x="82130" y="75045"/>
                    <a:pt x="74593" y="55379"/>
                    <a:pt x="71178" y="35477"/>
                  </a:cubicBezTo>
                  <a:cubicBezTo>
                    <a:pt x="69647" y="26763"/>
                    <a:pt x="68116" y="17106"/>
                    <a:pt x="63406" y="8745"/>
                  </a:cubicBezTo>
                  <a:cubicBezTo>
                    <a:pt x="62110" y="6390"/>
                    <a:pt x="61522" y="2975"/>
                    <a:pt x="63995" y="1091"/>
                  </a:cubicBezTo>
                  <a:cubicBezTo>
                    <a:pt x="66939" y="-1265"/>
                    <a:pt x="69883" y="619"/>
                    <a:pt x="72356" y="2739"/>
                  </a:cubicBezTo>
                  <a:cubicBezTo>
                    <a:pt x="83896" y="12749"/>
                    <a:pt x="93671" y="24643"/>
                    <a:pt x="103563" y="36301"/>
                  </a:cubicBezTo>
                  <a:cubicBezTo>
                    <a:pt x="116163" y="51257"/>
                    <a:pt x="128293" y="66684"/>
                    <a:pt x="140540" y="81875"/>
                  </a:cubicBezTo>
                  <a:cubicBezTo>
                    <a:pt x="157262" y="102602"/>
                    <a:pt x="171865" y="124741"/>
                    <a:pt x="186585" y="146998"/>
                  </a:cubicBezTo>
                  <a:cubicBezTo>
                    <a:pt x="210726" y="183740"/>
                    <a:pt x="231453" y="222366"/>
                    <a:pt x="252061" y="260874"/>
                  </a:cubicBezTo>
                  <a:cubicBezTo>
                    <a:pt x="263837" y="282778"/>
                    <a:pt x="272669" y="306448"/>
                    <a:pt x="282326" y="329647"/>
                  </a:cubicBezTo>
                  <a:cubicBezTo>
                    <a:pt x="291511" y="351786"/>
                    <a:pt x="296811" y="375103"/>
                    <a:pt x="303994" y="397714"/>
                  </a:cubicBezTo>
                  <a:cubicBezTo>
                    <a:pt x="306232" y="404779"/>
                    <a:pt x="305761" y="412434"/>
                    <a:pt x="307527" y="419618"/>
                  </a:cubicBezTo>
                  <a:cubicBezTo>
                    <a:pt x="308705" y="424446"/>
                    <a:pt x="305054" y="426801"/>
                    <a:pt x="300226" y="424093"/>
                  </a:cubicBezTo>
                  <a:cubicBezTo>
                    <a:pt x="293396" y="420442"/>
                    <a:pt x="287036" y="415614"/>
                    <a:pt x="280324" y="411727"/>
                  </a:cubicBezTo>
                  <a:cubicBezTo>
                    <a:pt x="253003" y="395947"/>
                    <a:pt x="226036" y="397243"/>
                    <a:pt x="199539" y="413729"/>
                  </a:cubicBezTo>
                  <a:cubicBezTo>
                    <a:pt x="173396" y="429981"/>
                    <a:pt x="153965" y="452826"/>
                    <a:pt x="137478" y="478499"/>
                  </a:cubicBezTo>
                  <a:cubicBezTo>
                    <a:pt x="131944" y="486978"/>
                    <a:pt x="128882" y="487331"/>
                    <a:pt x="122758" y="479559"/>
                  </a:cubicBezTo>
                  <a:cubicBezTo>
                    <a:pt x="114161" y="468489"/>
                    <a:pt x="106036" y="456830"/>
                    <a:pt x="97086" y="445996"/>
                  </a:cubicBezTo>
                  <a:cubicBezTo>
                    <a:pt x="71649" y="414789"/>
                    <a:pt x="47037" y="382758"/>
                    <a:pt x="17832" y="354731"/>
                  </a:cubicBezTo>
                  <a:cubicBezTo>
                    <a:pt x="13239" y="350373"/>
                    <a:pt x="9235" y="345545"/>
                    <a:pt x="5349" y="340717"/>
                  </a:cubicBezTo>
                  <a:cubicBezTo>
                    <a:pt x="-1363" y="332356"/>
                    <a:pt x="-1717" y="331649"/>
                    <a:pt x="4054" y="322464"/>
                  </a:cubicBezTo>
                  <a:cubicBezTo>
                    <a:pt x="20894" y="295614"/>
                    <a:pt x="36203" y="267822"/>
                    <a:pt x="47744" y="238264"/>
                  </a:cubicBezTo>
                  <a:cubicBezTo>
                    <a:pt x="55987" y="217184"/>
                    <a:pt x="63288" y="195752"/>
                    <a:pt x="68116" y="173377"/>
                  </a:cubicBezTo>
                  <a:cubicBezTo>
                    <a:pt x="71061" y="159599"/>
                    <a:pt x="73298" y="145703"/>
                    <a:pt x="76124" y="131924"/>
                  </a:cubicBezTo>
                  <a:cubicBezTo>
                    <a:pt x="78597" y="120148"/>
                    <a:pt x="78479" y="108019"/>
                    <a:pt x="78479" y="93534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5" name="组合 14"/>
          <p:cNvGrpSpPr/>
          <p:nvPr userDrawn="1">
            <p:custDataLst>
              <p:tags r:id="rId11"/>
            </p:custDataLst>
          </p:nvPr>
        </p:nvGrpSpPr>
        <p:grpSpPr>
          <a:xfrm>
            <a:off x="60483" y="912391"/>
            <a:ext cx="441928" cy="443018"/>
            <a:chOff x="125095" y="5987415"/>
            <a:chExt cx="772160" cy="774065"/>
          </a:xfrm>
        </p:grpSpPr>
        <p:sp>
          <p:nvSpPr>
            <p:cNvPr id="17" name="任意多边形: 形状 16"/>
            <p:cNvSpPr/>
            <p:nvPr>
              <p:custDataLst>
                <p:tags r:id="rId12"/>
              </p:custDataLst>
            </p:nvPr>
          </p:nvSpPr>
          <p:spPr>
            <a:xfrm>
              <a:off x="455304" y="5994123"/>
              <a:ext cx="307908" cy="369488"/>
            </a:xfrm>
            <a:custGeom>
              <a:avLst/>
              <a:gdLst>
                <a:gd name="connsiteX0" fmla="*/ 408636 w 929122"/>
                <a:gd name="connsiteY0" fmla="*/ 1128567 h 1132922"/>
                <a:gd name="connsiteX1" fmla="*/ 273144 w 929122"/>
                <a:gd name="connsiteY1" fmla="*/ 1128258 h 1132922"/>
                <a:gd name="connsiteX2" fmla="*/ 17901 w 929122"/>
                <a:gd name="connsiteY2" fmla="*/ 1126406 h 1132922"/>
                <a:gd name="connsiteX3" fmla="*/ 0 w 929122"/>
                <a:gd name="connsiteY3" fmla="*/ 1108505 h 1132922"/>
                <a:gd name="connsiteX4" fmla="*/ 617 w 929122"/>
                <a:gd name="connsiteY4" fmla="*/ 1025173 h 1132922"/>
                <a:gd name="connsiteX5" fmla="*/ 5247 w 929122"/>
                <a:gd name="connsiteY5" fmla="*/ 906965 h 1132922"/>
                <a:gd name="connsiteX6" fmla="*/ 12963 w 929122"/>
                <a:gd name="connsiteY6" fmla="*/ 796164 h 1132922"/>
                <a:gd name="connsiteX7" fmla="*/ 18518 w 929122"/>
                <a:gd name="connsiteY7" fmla="*/ 745856 h 1132922"/>
                <a:gd name="connsiteX8" fmla="*/ 21296 w 929122"/>
                <a:gd name="connsiteY8" fmla="*/ 714683 h 1132922"/>
                <a:gd name="connsiteX9" fmla="*/ 31790 w 929122"/>
                <a:gd name="connsiteY9" fmla="*/ 632277 h 1132922"/>
                <a:gd name="connsiteX10" fmla="*/ 49382 w 929122"/>
                <a:gd name="connsiteY10" fmla="*/ 516847 h 1132922"/>
                <a:gd name="connsiteX11" fmla="*/ 73456 w 929122"/>
                <a:gd name="connsiteY11" fmla="*/ 394935 h 1132922"/>
                <a:gd name="connsiteX12" fmla="*/ 83641 w 929122"/>
                <a:gd name="connsiteY12" fmla="*/ 353886 h 1132922"/>
                <a:gd name="connsiteX13" fmla="*/ 99690 w 929122"/>
                <a:gd name="connsiteY13" fmla="*/ 290924 h 1132922"/>
                <a:gd name="connsiteX14" fmla="*/ 118517 w 929122"/>
                <a:gd name="connsiteY14" fmla="*/ 223641 h 1132922"/>
                <a:gd name="connsiteX15" fmla="*/ 170985 w 929122"/>
                <a:gd name="connsiteY15" fmla="*/ 73334 h 1132922"/>
                <a:gd name="connsiteX16" fmla="*/ 195985 w 929122"/>
                <a:gd name="connsiteY16" fmla="*/ 14693 h 1132922"/>
                <a:gd name="connsiteX17" fmla="*/ 219441 w 929122"/>
                <a:gd name="connsiteY17" fmla="*/ 187 h 1132922"/>
                <a:gd name="connsiteX18" fmla="*/ 278391 w 929122"/>
                <a:gd name="connsiteY18" fmla="*/ 4199 h 1132922"/>
                <a:gd name="connsiteX19" fmla="*/ 376538 w 929122"/>
                <a:gd name="connsiteY19" fmla="*/ 17779 h 1132922"/>
                <a:gd name="connsiteX20" fmla="*/ 494746 w 929122"/>
                <a:gd name="connsiteY20" fmla="*/ 47100 h 1132922"/>
                <a:gd name="connsiteX21" fmla="*/ 614189 w 929122"/>
                <a:gd name="connsiteY21" fmla="*/ 88766 h 1132922"/>
                <a:gd name="connsiteX22" fmla="*/ 633633 w 929122"/>
                <a:gd name="connsiteY22" fmla="*/ 98334 h 1132922"/>
                <a:gd name="connsiteX23" fmla="*/ 694435 w 929122"/>
                <a:gd name="connsiteY23" fmla="*/ 127654 h 1132922"/>
                <a:gd name="connsiteX24" fmla="*/ 778693 w 929122"/>
                <a:gd name="connsiteY24" fmla="*/ 177036 h 1132922"/>
                <a:gd name="connsiteX25" fmla="*/ 851840 w 929122"/>
                <a:gd name="connsiteY25" fmla="*/ 227962 h 1132922"/>
                <a:gd name="connsiteX26" fmla="*/ 876531 w 929122"/>
                <a:gd name="connsiteY26" fmla="*/ 247406 h 1132922"/>
                <a:gd name="connsiteX27" fmla="*/ 924679 w 929122"/>
                <a:gd name="connsiteY27" fmla="*/ 289072 h 1132922"/>
                <a:gd name="connsiteX28" fmla="*/ 924987 w 929122"/>
                <a:gd name="connsiteY28" fmla="*/ 304195 h 1132922"/>
                <a:gd name="connsiteX29" fmla="*/ 900605 w 929122"/>
                <a:gd name="connsiteY29" fmla="*/ 327652 h 1132922"/>
                <a:gd name="connsiteX30" fmla="*/ 837026 w 929122"/>
                <a:gd name="connsiteY30" fmla="*/ 398638 h 1132922"/>
                <a:gd name="connsiteX31" fmla="*/ 756163 w 929122"/>
                <a:gd name="connsiteY31" fmla="*/ 512834 h 1132922"/>
                <a:gd name="connsiteX32" fmla="*/ 663571 w 929122"/>
                <a:gd name="connsiteY32" fmla="*/ 682585 h 1132922"/>
                <a:gd name="connsiteX33" fmla="*/ 624374 w 929122"/>
                <a:gd name="connsiteY33" fmla="*/ 777337 h 1132922"/>
                <a:gd name="connsiteX34" fmla="*/ 593510 w 929122"/>
                <a:gd name="connsiteY34" fmla="*/ 889064 h 1132922"/>
                <a:gd name="connsiteX35" fmla="*/ 566968 w 929122"/>
                <a:gd name="connsiteY35" fmla="*/ 1059432 h 1132922"/>
                <a:gd name="connsiteX36" fmla="*/ 562338 w 929122"/>
                <a:gd name="connsiteY36" fmla="*/ 1120851 h 1132922"/>
                <a:gd name="connsiteX37" fmla="*/ 549067 w 929122"/>
                <a:gd name="connsiteY37" fmla="*/ 1132887 h 1132922"/>
                <a:gd name="connsiteX38" fmla="*/ 408636 w 929122"/>
                <a:gd name="connsiteY38" fmla="*/ 1128567 h 113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29122" h="1132922">
                  <a:moveTo>
                    <a:pt x="408636" y="1128567"/>
                  </a:moveTo>
                  <a:cubicBezTo>
                    <a:pt x="363575" y="1128567"/>
                    <a:pt x="318206" y="1129492"/>
                    <a:pt x="273144" y="1128258"/>
                  </a:cubicBezTo>
                  <a:cubicBezTo>
                    <a:pt x="187960" y="1126097"/>
                    <a:pt x="103085" y="1126406"/>
                    <a:pt x="17901" y="1126406"/>
                  </a:cubicBezTo>
                  <a:cubicBezTo>
                    <a:pt x="5864" y="1126406"/>
                    <a:pt x="0" y="1123320"/>
                    <a:pt x="0" y="1108505"/>
                  </a:cubicBezTo>
                  <a:cubicBezTo>
                    <a:pt x="309" y="1080728"/>
                    <a:pt x="-309" y="1052950"/>
                    <a:pt x="617" y="1025173"/>
                  </a:cubicBezTo>
                  <a:cubicBezTo>
                    <a:pt x="1543" y="985667"/>
                    <a:pt x="3086" y="946162"/>
                    <a:pt x="5247" y="906965"/>
                  </a:cubicBezTo>
                  <a:cubicBezTo>
                    <a:pt x="7407" y="869928"/>
                    <a:pt x="10494" y="833200"/>
                    <a:pt x="12963" y="796164"/>
                  </a:cubicBezTo>
                  <a:cubicBezTo>
                    <a:pt x="13889" y="779497"/>
                    <a:pt x="14506" y="762522"/>
                    <a:pt x="18518" y="745856"/>
                  </a:cubicBezTo>
                  <a:cubicBezTo>
                    <a:pt x="20987" y="735671"/>
                    <a:pt x="20370" y="725177"/>
                    <a:pt x="21296" y="714683"/>
                  </a:cubicBezTo>
                  <a:cubicBezTo>
                    <a:pt x="24074" y="686906"/>
                    <a:pt x="28395" y="659746"/>
                    <a:pt x="31790" y="632277"/>
                  </a:cubicBezTo>
                  <a:cubicBezTo>
                    <a:pt x="36419" y="593697"/>
                    <a:pt x="42592" y="555118"/>
                    <a:pt x="49382" y="516847"/>
                  </a:cubicBezTo>
                  <a:cubicBezTo>
                    <a:pt x="56481" y="476106"/>
                    <a:pt x="64814" y="435366"/>
                    <a:pt x="73456" y="394935"/>
                  </a:cubicBezTo>
                  <a:cubicBezTo>
                    <a:pt x="76542" y="381355"/>
                    <a:pt x="80863" y="367775"/>
                    <a:pt x="83641" y="353886"/>
                  </a:cubicBezTo>
                  <a:cubicBezTo>
                    <a:pt x="88270" y="332590"/>
                    <a:pt x="94752" y="311911"/>
                    <a:pt x="99690" y="290924"/>
                  </a:cubicBezTo>
                  <a:cubicBezTo>
                    <a:pt x="105245" y="268085"/>
                    <a:pt x="111418" y="245863"/>
                    <a:pt x="118517" y="223641"/>
                  </a:cubicBezTo>
                  <a:cubicBezTo>
                    <a:pt x="134566" y="173024"/>
                    <a:pt x="150307" y="122408"/>
                    <a:pt x="170985" y="73334"/>
                  </a:cubicBezTo>
                  <a:cubicBezTo>
                    <a:pt x="179319" y="53890"/>
                    <a:pt x="187960" y="34446"/>
                    <a:pt x="195985" y="14693"/>
                  </a:cubicBezTo>
                  <a:cubicBezTo>
                    <a:pt x="201541" y="1422"/>
                    <a:pt x="205244" y="-739"/>
                    <a:pt x="219441" y="187"/>
                  </a:cubicBezTo>
                  <a:cubicBezTo>
                    <a:pt x="239194" y="1730"/>
                    <a:pt x="258947" y="2965"/>
                    <a:pt x="278391" y="4199"/>
                  </a:cubicBezTo>
                  <a:cubicBezTo>
                    <a:pt x="311415" y="6360"/>
                    <a:pt x="344131" y="11607"/>
                    <a:pt x="376538" y="17779"/>
                  </a:cubicBezTo>
                  <a:cubicBezTo>
                    <a:pt x="416661" y="25495"/>
                    <a:pt x="455549" y="36606"/>
                    <a:pt x="494746" y="47100"/>
                  </a:cubicBezTo>
                  <a:cubicBezTo>
                    <a:pt x="535795" y="58211"/>
                    <a:pt x="574684" y="73643"/>
                    <a:pt x="614189" y="88766"/>
                  </a:cubicBezTo>
                  <a:cubicBezTo>
                    <a:pt x="620979" y="91235"/>
                    <a:pt x="627152" y="95247"/>
                    <a:pt x="633633" y="98334"/>
                  </a:cubicBezTo>
                  <a:cubicBezTo>
                    <a:pt x="654312" y="107284"/>
                    <a:pt x="674682" y="116543"/>
                    <a:pt x="694435" y="127654"/>
                  </a:cubicBezTo>
                  <a:cubicBezTo>
                    <a:pt x="723138" y="143395"/>
                    <a:pt x="751224" y="159444"/>
                    <a:pt x="778693" y="177036"/>
                  </a:cubicBezTo>
                  <a:cubicBezTo>
                    <a:pt x="804001" y="192777"/>
                    <a:pt x="826841" y="211604"/>
                    <a:pt x="851840" y="227962"/>
                  </a:cubicBezTo>
                  <a:cubicBezTo>
                    <a:pt x="860482" y="233517"/>
                    <a:pt x="869124" y="239999"/>
                    <a:pt x="876531" y="247406"/>
                  </a:cubicBezTo>
                  <a:cubicBezTo>
                    <a:pt x="891654" y="262220"/>
                    <a:pt x="909864" y="273949"/>
                    <a:pt x="924679" y="289072"/>
                  </a:cubicBezTo>
                  <a:cubicBezTo>
                    <a:pt x="930234" y="294627"/>
                    <a:pt x="930851" y="298640"/>
                    <a:pt x="924987" y="304195"/>
                  </a:cubicBezTo>
                  <a:cubicBezTo>
                    <a:pt x="916963" y="312220"/>
                    <a:pt x="908321" y="319627"/>
                    <a:pt x="900605" y="327652"/>
                  </a:cubicBezTo>
                  <a:cubicBezTo>
                    <a:pt x="878383" y="350491"/>
                    <a:pt x="857396" y="374256"/>
                    <a:pt x="837026" y="398638"/>
                  </a:cubicBezTo>
                  <a:cubicBezTo>
                    <a:pt x="806779" y="434132"/>
                    <a:pt x="779928" y="472403"/>
                    <a:pt x="756163" y="512834"/>
                  </a:cubicBezTo>
                  <a:cubicBezTo>
                    <a:pt x="723756" y="568698"/>
                    <a:pt x="692583" y="625178"/>
                    <a:pt x="663571" y="682585"/>
                  </a:cubicBezTo>
                  <a:cubicBezTo>
                    <a:pt x="648139" y="713140"/>
                    <a:pt x="635177" y="744930"/>
                    <a:pt x="624374" y="777337"/>
                  </a:cubicBezTo>
                  <a:cubicBezTo>
                    <a:pt x="612029" y="814065"/>
                    <a:pt x="601844" y="851410"/>
                    <a:pt x="593510" y="889064"/>
                  </a:cubicBezTo>
                  <a:cubicBezTo>
                    <a:pt x="581165" y="945236"/>
                    <a:pt x="571906" y="1002025"/>
                    <a:pt x="566968" y="1059432"/>
                  </a:cubicBezTo>
                  <a:cubicBezTo>
                    <a:pt x="565116" y="1079802"/>
                    <a:pt x="562647" y="1100172"/>
                    <a:pt x="562338" y="1120851"/>
                  </a:cubicBezTo>
                  <a:cubicBezTo>
                    <a:pt x="562338" y="1131653"/>
                    <a:pt x="560486" y="1133196"/>
                    <a:pt x="549067" y="1132887"/>
                  </a:cubicBezTo>
                  <a:cubicBezTo>
                    <a:pt x="502771" y="1130110"/>
                    <a:pt x="455549" y="1130110"/>
                    <a:pt x="408636" y="1128567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6" name="任意多边形: 形状 15"/>
            <p:cNvSpPr/>
            <p:nvPr>
              <p:custDataLst>
                <p:tags r:id="rId13"/>
              </p:custDataLst>
            </p:nvPr>
          </p:nvSpPr>
          <p:spPr>
            <a:xfrm>
              <a:off x="125095" y="5987415"/>
              <a:ext cx="772160" cy="774065"/>
            </a:xfrm>
            <a:custGeom>
              <a:avLst/>
              <a:gdLst>
                <a:gd name="connsiteX0" fmla="*/ 1164725 w 2330016"/>
                <a:gd name="connsiteY0" fmla="*/ 10 h 2373433"/>
                <a:gd name="connsiteX1" fmla="*/ 1382006 w 2330016"/>
                <a:gd name="connsiteY1" fmla="*/ 19762 h 2373433"/>
                <a:gd name="connsiteX2" fmla="*/ 1545276 w 2330016"/>
                <a:gd name="connsiteY2" fmla="*/ 63589 h 2373433"/>
                <a:gd name="connsiteX3" fmla="*/ 1759162 w 2330016"/>
                <a:gd name="connsiteY3" fmla="*/ 164514 h 2373433"/>
                <a:gd name="connsiteX4" fmla="*/ 1975825 w 2330016"/>
                <a:gd name="connsiteY4" fmla="*/ 333647 h 2373433"/>
                <a:gd name="connsiteX5" fmla="*/ 2073355 w 2330016"/>
                <a:gd name="connsiteY5" fmla="*/ 442596 h 2373433"/>
                <a:gd name="connsiteX6" fmla="*/ 2176131 w 2330016"/>
                <a:gd name="connsiteY6" fmla="*/ 596298 h 2373433"/>
                <a:gd name="connsiteX7" fmla="*/ 2239402 w 2330016"/>
                <a:gd name="connsiteY7" fmla="*/ 726543 h 2373433"/>
                <a:gd name="connsiteX8" fmla="*/ 2285080 w 2330016"/>
                <a:gd name="connsiteY8" fmla="*/ 858948 h 2373433"/>
                <a:gd name="connsiteX9" fmla="*/ 2322117 w 2330016"/>
                <a:gd name="connsiteY9" fmla="*/ 1046292 h 2373433"/>
                <a:gd name="connsiteX10" fmla="*/ 2329216 w 2330016"/>
                <a:gd name="connsiteY10" fmla="*/ 1233326 h 2373433"/>
                <a:gd name="connsiteX11" fmla="*/ 2303908 w 2330016"/>
                <a:gd name="connsiteY11" fmla="*/ 1438261 h 2373433"/>
                <a:gd name="connsiteX12" fmla="*/ 2272426 w 2330016"/>
                <a:gd name="connsiteY12" fmla="*/ 1556161 h 2373433"/>
                <a:gd name="connsiteX13" fmla="*/ 2232612 w 2330016"/>
                <a:gd name="connsiteY13" fmla="*/ 1662332 h 2373433"/>
                <a:gd name="connsiteX14" fmla="*/ 2153292 w 2330016"/>
                <a:gd name="connsiteY14" fmla="*/ 1812948 h 2373433"/>
                <a:gd name="connsiteX15" fmla="*/ 2043417 w 2330016"/>
                <a:gd name="connsiteY15" fmla="*/ 1966032 h 2373433"/>
                <a:gd name="connsiteX16" fmla="*/ 1990331 w 2330016"/>
                <a:gd name="connsiteY16" fmla="*/ 2024056 h 2373433"/>
                <a:gd name="connsiteX17" fmla="*/ 1776137 w 2330016"/>
                <a:gd name="connsiteY17" fmla="*/ 2196584 h 2373433"/>
                <a:gd name="connsiteX18" fmla="*/ 1591263 w 2330016"/>
                <a:gd name="connsiteY18" fmla="*/ 2291336 h 2373433"/>
                <a:gd name="connsiteX19" fmla="*/ 1439413 w 2330016"/>
                <a:gd name="connsiteY19" fmla="*/ 2339792 h 2373433"/>
                <a:gd name="connsiteX20" fmla="*/ 1260712 w 2330016"/>
                <a:gd name="connsiteY20" fmla="*/ 2368496 h 2373433"/>
                <a:gd name="connsiteX21" fmla="*/ 1152071 w 2330016"/>
                <a:gd name="connsiteY21" fmla="*/ 2373434 h 2373433"/>
                <a:gd name="connsiteX22" fmla="*/ 1033863 w 2330016"/>
                <a:gd name="connsiteY22" fmla="*/ 2366644 h 2373433"/>
                <a:gd name="connsiteX23" fmla="*/ 886334 w 2330016"/>
                <a:gd name="connsiteY23" fmla="*/ 2340410 h 2373433"/>
                <a:gd name="connsiteX24" fmla="*/ 811335 w 2330016"/>
                <a:gd name="connsiteY24" fmla="*/ 2317570 h 2373433"/>
                <a:gd name="connsiteX25" fmla="*/ 695287 w 2330016"/>
                <a:gd name="connsiteY25" fmla="*/ 2272818 h 2373433"/>
                <a:gd name="connsiteX26" fmla="*/ 511957 w 2330016"/>
                <a:gd name="connsiteY26" fmla="*/ 2170350 h 2373433"/>
                <a:gd name="connsiteX27" fmla="*/ 320601 w 2330016"/>
                <a:gd name="connsiteY27" fmla="*/ 2005846 h 2373433"/>
                <a:gd name="connsiteX28" fmla="*/ 214738 w 2330016"/>
                <a:gd name="connsiteY28" fmla="*/ 1875601 h 2373433"/>
                <a:gd name="connsiteX29" fmla="*/ 130480 w 2330016"/>
                <a:gd name="connsiteY29" fmla="*/ 1734554 h 2373433"/>
                <a:gd name="connsiteX30" fmla="*/ 83567 w 2330016"/>
                <a:gd name="connsiteY30" fmla="*/ 1632395 h 2373433"/>
                <a:gd name="connsiteX31" fmla="*/ 53629 w 2330016"/>
                <a:gd name="connsiteY31" fmla="*/ 1546902 h 2373433"/>
                <a:gd name="connsiteX32" fmla="*/ 29556 w 2330016"/>
                <a:gd name="connsiteY32" fmla="*/ 1457088 h 2373433"/>
                <a:gd name="connsiteX33" fmla="*/ 12889 w 2330016"/>
                <a:gd name="connsiteY33" fmla="*/ 1364188 h 2373433"/>
                <a:gd name="connsiteX34" fmla="*/ 5791 w 2330016"/>
                <a:gd name="connsiteY34" fmla="*/ 1062649 h 2373433"/>
                <a:gd name="connsiteX35" fmla="*/ 24000 w 2330016"/>
                <a:gd name="connsiteY35" fmla="*/ 943207 h 2373433"/>
                <a:gd name="connsiteX36" fmla="*/ 49309 w 2330016"/>
                <a:gd name="connsiteY36" fmla="*/ 841356 h 2373433"/>
                <a:gd name="connsiteX37" fmla="*/ 88814 w 2330016"/>
                <a:gd name="connsiteY37" fmla="*/ 729938 h 2373433"/>
                <a:gd name="connsiteX38" fmla="*/ 131715 w 2330016"/>
                <a:gd name="connsiteY38" fmla="*/ 636729 h 2373433"/>
                <a:gd name="connsiteX39" fmla="*/ 192825 w 2330016"/>
                <a:gd name="connsiteY39" fmla="*/ 532410 h 2373433"/>
                <a:gd name="connsiteX40" fmla="*/ 261034 w 2330016"/>
                <a:gd name="connsiteY40" fmla="*/ 437041 h 2373433"/>
                <a:gd name="connsiteX41" fmla="*/ 375847 w 2330016"/>
                <a:gd name="connsiteY41" fmla="*/ 312660 h 2373433"/>
                <a:gd name="connsiteX42" fmla="*/ 518747 w 2330016"/>
                <a:gd name="connsiteY42" fmla="*/ 199390 h 2373433"/>
                <a:gd name="connsiteX43" fmla="*/ 653004 w 2330016"/>
                <a:gd name="connsiteY43" fmla="*/ 120378 h 2373433"/>
                <a:gd name="connsiteX44" fmla="*/ 774916 w 2330016"/>
                <a:gd name="connsiteY44" fmla="*/ 67601 h 2373433"/>
                <a:gd name="connsiteX45" fmla="*/ 905778 w 2330016"/>
                <a:gd name="connsiteY45" fmla="*/ 29022 h 2373433"/>
                <a:gd name="connsiteX46" fmla="*/ 1047443 w 2330016"/>
                <a:gd name="connsiteY46" fmla="*/ 5257 h 2373433"/>
                <a:gd name="connsiteX47" fmla="*/ 1164725 w 2330016"/>
                <a:gd name="connsiteY47" fmla="*/ 10 h 2373433"/>
                <a:gd name="connsiteX48" fmla="*/ 1393117 w 2330016"/>
                <a:gd name="connsiteY48" fmla="*/ 1170055 h 2373433"/>
                <a:gd name="connsiteX49" fmla="*/ 1534473 w 2330016"/>
                <a:gd name="connsiteY49" fmla="*/ 1173450 h 2373433"/>
                <a:gd name="connsiteX50" fmla="*/ 1547745 w 2330016"/>
                <a:gd name="connsiteY50" fmla="*/ 1161413 h 2373433"/>
                <a:gd name="connsiteX51" fmla="*/ 1552374 w 2330016"/>
                <a:gd name="connsiteY51" fmla="*/ 1099995 h 2373433"/>
                <a:gd name="connsiteX52" fmla="*/ 1578917 w 2330016"/>
                <a:gd name="connsiteY52" fmla="*/ 929627 h 2373433"/>
                <a:gd name="connsiteX53" fmla="*/ 1609781 w 2330016"/>
                <a:gd name="connsiteY53" fmla="*/ 817900 h 2373433"/>
                <a:gd name="connsiteX54" fmla="*/ 1648978 w 2330016"/>
                <a:gd name="connsiteY54" fmla="*/ 723148 h 2373433"/>
                <a:gd name="connsiteX55" fmla="*/ 1741569 w 2330016"/>
                <a:gd name="connsiteY55" fmla="*/ 553397 h 2373433"/>
                <a:gd name="connsiteX56" fmla="*/ 1822433 w 2330016"/>
                <a:gd name="connsiteY56" fmla="*/ 439201 h 2373433"/>
                <a:gd name="connsiteX57" fmla="*/ 1886012 w 2330016"/>
                <a:gd name="connsiteY57" fmla="*/ 368214 h 2373433"/>
                <a:gd name="connsiteX58" fmla="*/ 1910394 w 2330016"/>
                <a:gd name="connsiteY58" fmla="*/ 344758 h 2373433"/>
                <a:gd name="connsiteX59" fmla="*/ 1910086 w 2330016"/>
                <a:gd name="connsiteY59" fmla="*/ 329635 h 2373433"/>
                <a:gd name="connsiteX60" fmla="*/ 1861938 w 2330016"/>
                <a:gd name="connsiteY60" fmla="*/ 287969 h 2373433"/>
                <a:gd name="connsiteX61" fmla="*/ 1837247 w 2330016"/>
                <a:gd name="connsiteY61" fmla="*/ 268524 h 2373433"/>
                <a:gd name="connsiteX62" fmla="*/ 1764100 w 2330016"/>
                <a:gd name="connsiteY62" fmla="*/ 217599 h 2373433"/>
                <a:gd name="connsiteX63" fmla="*/ 1679842 w 2330016"/>
                <a:gd name="connsiteY63" fmla="*/ 168217 h 2373433"/>
                <a:gd name="connsiteX64" fmla="*/ 1619040 w 2330016"/>
                <a:gd name="connsiteY64" fmla="*/ 138897 h 2373433"/>
                <a:gd name="connsiteX65" fmla="*/ 1599596 w 2330016"/>
                <a:gd name="connsiteY65" fmla="*/ 129329 h 2373433"/>
                <a:gd name="connsiteX66" fmla="*/ 1480153 w 2330016"/>
                <a:gd name="connsiteY66" fmla="*/ 87663 h 2373433"/>
                <a:gd name="connsiteX67" fmla="*/ 1361945 w 2330016"/>
                <a:gd name="connsiteY67" fmla="*/ 58342 h 2373433"/>
                <a:gd name="connsiteX68" fmla="*/ 1263798 w 2330016"/>
                <a:gd name="connsiteY68" fmla="*/ 44762 h 2373433"/>
                <a:gd name="connsiteX69" fmla="*/ 1204848 w 2330016"/>
                <a:gd name="connsiteY69" fmla="*/ 40750 h 2373433"/>
                <a:gd name="connsiteX70" fmla="*/ 1181392 w 2330016"/>
                <a:gd name="connsiteY70" fmla="*/ 55256 h 2373433"/>
                <a:gd name="connsiteX71" fmla="*/ 1156392 w 2330016"/>
                <a:gd name="connsiteY71" fmla="*/ 113897 h 2373433"/>
                <a:gd name="connsiteX72" fmla="*/ 1103924 w 2330016"/>
                <a:gd name="connsiteY72" fmla="*/ 264204 h 2373433"/>
                <a:gd name="connsiteX73" fmla="*/ 1085097 w 2330016"/>
                <a:gd name="connsiteY73" fmla="*/ 331487 h 2373433"/>
                <a:gd name="connsiteX74" fmla="*/ 1069048 w 2330016"/>
                <a:gd name="connsiteY74" fmla="*/ 394449 h 2373433"/>
                <a:gd name="connsiteX75" fmla="*/ 1058863 w 2330016"/>
                <a:gd name="connsiteY75" fmla="*/ 435498 h 2373433"/>
                <a:gd name="connsiteX76" fmla="*/ 1034789 w 2330016"/>
                <a:gd name="connsiteY76" fmla="*/ 557409 h 2373433"/>
                <a:gd name="connsiteX77" fmla="*/ 1017197 w 2330016"/>
                <a:gd name="connsiteY77" fmla="*/ 672840 h 2373433"/>
                <a:gd name="connsiteX78" fmla="*/ 1006703 w 2330016"/>
                <a:gd name="connsiteY78" fmla="*/ 755246 h 2373433"/>
                <a:gd name="connsiteX79" fmla="*/ 1003925 w 2330016"/>
                <a:gd name="connsiteY79" fmla="*/ 786419 h 2373433"/>
                <a:gd name="connsiteX80" fmla="*/ 998370 w 2330016"/>
                <a:gd name="connsiteY80" fmla="*/ 836727 h 2373433"/>
                <a:gd name="connsiteX81" fmla="*/ 990654 w 2330016"/>
                <a:gd name="connsiteY81" fmla="*/ 947527 h 2373433"/>
                <a:gd name="connsiteX82" fmla="*/ 986024 w 2330016"/>
                <a:gd name="connsiteY82" fmla="*/ 1065736 h 2373433"/>
                <a:gd name="connsiteX83" fmla="*/ 985407 w 2330016"/>
                <a:gd name="connsiteY83" fmla="*/ 1149068 h 2373433"/>
                <a:gd name="connsiteX84" fmla="*/ 1003308 w 2330016"/>
                <a:gd name="connsiteY84" fmla="*/ 1166969 h 2373433"/>
                <a:gd name="connsiteX85" fmla="*/ 1258551 w 2330016"/>
                <a:gd name="connsiteY85" fmla="*/ 1168821 h 2373433"/>
                <a:gd name="connsiteX86" fmla="*/ 1393117 w 2330016"/>
                <a:gd name="connsiteY86" fmla="*/ 1170055 h 2373433"/>
                <a:gd name="connsiteX87" fmla="*/ 1219663 w 2330016"/>
                <a:gd name="connsiteY87" fmla="*/ 2331768 h 2373433"/>
                <a:gd name="connsiteX88" fmla="*/ 1324600 w 2330016"/>
                <a:gd name="connsiteY88" fmla="*/ 2325286 h 2373433"/>
                <a:gd name="connsiteX89" fmla="*/ 1367500 w 2330016"/>
                <a:gd name="connsiteY89" fmla="*/ 2319422 h 2373433"/>
                <a:gd name="connsiteX90" fmla="*/ 1605152 w 2330016"/>
                <a:gd name="connsiteY90" fmla="*/ 2245349 h 2373433"/>
                <a:gd name="connsiteX91" fmla="*/ 1685397 w 2330016"/>
                <a:gd name="connsiteY91" fmla="*/ 2208930 h 2373433"/>
                <a:gd name="connsiteX92" fmla="*/ 1894962 w 2330016"/>
                <a:gd name="connsiteY92" fmla="*/ 2059241 h 2373433"/>
                <a:gd name="connsiteX93" fmla="*/ 1895888 w 2330016"/>
                <a:gd name="connsiteY93" fmla="*/ 2045352 h 2373433"/>
                <a:gd name="connsiteX94" fmla="*/ 1805457 w 2330016"/>
                <a:gd name="connsiteY94" fmla="*/ 1945970 h 2373433"/>
                <a:gd name="connsiteX95" fmla="*/ 1702372 w 2330016"/>
                <a:gd name="connsiteY95" fmla="*/ 1795973 h 2373433"/>
                <a:gd name="connsiteX96" fmla="*/ 1621818 w 2330016"/>
                <a:gd name="connsiteY96" fmla="*/ 1616345 h 2373433"/>
                <a:gd name="connsiteX97" fmla="*/ 1567189 w 2330016"/>
                <a:gd name="connsiteY97" fmla="*/ 1403694 h 2373433"/>
                <a:gd name="connsiteX98" fmla="*/ 1551140 w 2330016"/>
                <a:gd name="connsiteY98" fmla="*/ 1277770 h 2373433"/>
                <a:gd name="connsiteX99" fmla="*/ 1548671 w 2330016"/>
                <a:gd name="connsiteY99" fmla="*/ 1224684 h 2373433"/>
                <a:gd name="connsiteX100" fmla="*/ 1534473 w 2330016"/>
                <a:gd name="connsiteY100" fmla="*/ 1210178 h 2373433"/>
                <a:gd name="connsiteX101" fmla="*/ 1432932 w 2330016"/>
                <a:gd name="connsiteY101" fmla="*/ 1208944 h 2373433"/>
                <a:gd name="connsiteX102" fmla="*/ 1166886 w 2330016"/>
                <a:gd name="connsiteY102" fmla="*/ 1206166 h 2373433"/>
                <a:gd name="connsiteX103" fmla="*/ 1031394 w 2330016"/>
                <a:gd name="connsiteY103" fmla="*/ 1205240 h 2373433"/>
                <a:gd name="connsiteX104" fmla="*/ 998987 w 2330016"/>
                <a:gd name="connsiteY104" fmla="*/ 1205240 h 2373433"/>
                <a:gd name="connsiteX105" fmla="*/ 984481 w 2330016"/>
                <a:gd name="connsiteY105" fmla="*/ 1220981 h 2373433"/>
                <a:gd name="connsiteX106" fmla="*/ 986024 w 2330016"/>
                <a:gd name="connsiteY106" fmla="*/ 1270363 h 2373433"/>
                <a:gd name="connsiteX107" fmla="*/ 989419 w 2330016"/>
                <a:gd name="connsiteY107" fmla="*/ 1385176 h 2373433"/>
                <a:gd name="connsiteX108" fmla="*/ 990036 w 2330016"/>
                <a:gd name="connsiteY108" fmla="*/ 1391040 h 2373433"/>
                <a:gd name="connsiteX109" fmla="*/ 993123 w 2330016"/>
                <a:gd name="connsiteY109" fmla="*/ 1437953 h 2373433"/>
                <a:gd name="connsiteX110" fmla="*/ 996826 w 2330016"/>
                <a:gd name="connsiteY110" fmla="*/ 1501841 h 2373433"/>
                <a:gd name="connsiteX111" fmla="*/ 1005160 w 2330016"/>
                <a:gd name="connsiteY111" fmla="*/ 1590729 h 2373433"/>
                <a:gd name="connsiteX112" fmla="*/ 1017197 w 2330016"/>
                <a:gd name="connsiteY112" fmla="*/ 1695048 h 2373433"/>
                <a:gd name="connsiteX113" fmla="*/ 1033246 w 2330016"/>
                <a:gd name="connsiteY113" fmla="*/ 1804923 h 2373433"/>
                <a:gd name="connsiteX114" fmla="*/ 1059171 w 2330016"/>
                <a:gd name="connsiteY114" fmla="*/ 1953378 h 2373433"/>
                <a:gd name="connsiteX115" fmla="*/ 1081393 w 2330016"/>
                <a:gd name="connsiteY115" fmla="*/ 2057389 h 2373433"/>
                <a:gd name="connsiteX116" fmla="*/ 1132010 w 2330016"/>
                <a:gd name="connsiteY116" fmla="*/ 2241337 h 2373433"/>
                <a:gd name="connsiteX117" fmla="*/ 1157935 w 2330016"/>
                <a:gd name="connsiteY117" fmla="*/ 2321891 h 2373433"/>
                <a:gd name="connsiteX118" fmla="*/ 1170590 w 2330016"/>
                <a:gd name="connsiteY118" fmla="*/ 2331150 h 2373433"/>
                <a:gd name="connsiteX119" fmla="*/ 1219663 w 2330016"/>
                <a:gd name="connsiteY119" fmla="*/ 2331768 h 2373433"/>
                <a:gd name="connsiteX120" fmla="*/ 626461 w 2330016"/>
                <a:gd name="connsiteY120" fmla="*/ 1201845 h 2373433"/>
                <a:gd name="connsiteX121" fmla="*/ 577079 w 2330016"/>
                <a:gd name="connsiteY121" fmla="*/ 1201845 h 2373433"/>
                <a:gd name="connsiteX122" fmla="*/ 565968 w 2330016"/>
                <a:gd name="connsiteY122" fmla="*/ 1211104 h 2373433"/>
                <a:gd name="connsiteX123" fmla="*/ 564425 w 2330016"/>
                <a:gd name="connsiteY123" fmla="*/ 1230240 h 2373433"/>
                <a:gd name="connsiteX124" fmla="*/ 558252 w 2330016"/>
                <a:gd name="connsiteY124" fmla="*/ 1298757 h 2373433"/>
                <a:gd name="connsiteX125" fmla="*/ 537882 w 2330016"/>
                <a:gd name="connsiteY125" fmla="*/ 1416657 h 2373433"/>
                <a:gd name="connsiteX126" fmla="*/ 517512 w 2330016"/>
                <a:gd name="connsiteY126" fmla="*/ 1503693 h 2373433"/>
                <a:gd name="connsiteX127" fmla="*/ 472760 w 2330016"/>
                <a:gd name="connsiteY127" fmla="*/ 1613259 h 2373433"/>
                <a:gd name="connsiteX128" fmla="*/ 355786 w 2330016"/>
                <a:gd name="connsiteY128" fmla="*/ 1840108 h 2373433"/>
                <a:gd name="connsiteX129" fmla="*/ 322762 w 2330016"/>
                <a:gd name="connsiteY129" fmla="*/ 1890724 h 2373433"/>
                <a:gd name="connsiteX130" fmla="*/ 304552 w 2330016"/>
                <a:gd name="connsiteY130" fmla="*/ 1916033 h 2373433"/>
                <a:gd name="connsiteX131" fmla="*/ 306404 w 2330016"/>
                <a:gd name="connsiteY131" fmla="*/ 1929921 h 2373433"/>
                <a:gd name="connsiteX132" fmla="*/ 345909 w 2330016"/>
                <a:gd name="connsiteY132" fmla="*/ 1972513 h 2373433"/>
                <a:gd name="connsiteX133" fmla="*/ 427390 w 2330016"/>
                <a:gd name="connsiteY133" fmla="*/ 2055228 h 2373433"/>
                <a:gd name="connsiteX134" fmla="*/ 511957 w 2330016"/>
                <a:gd name="connsiteY134" fmla="*/ 2119734 h 2373433"/>
                <a:gd name="connsiteX135" fmla="*/ 639733 w 2330016"/>
                <a:gd name="connsiteY135" fmla="*/ 2202448 h 2373433"/>
                <a:gd name="connsiteX136" fmla="*/ 706707 w 2330016"/>
                <a:gd name="connsiteY136" fmla="*/ 2238559 h 2373433"/>
                <a:gd name="connsiteX137" fmla="*/ 794360 w 2330016"/>
                <a:gd name="connsiteY137" fmla="*/ 2269732 h 2373433"/>
                <a:gd name="connsiteX138" fmla="*/ 961333 w 2330016"/>
                <a:gd name="connsiteY138" fmla="*/ 2312324 h 2373433"/>
                <a:gd name="connsiteX139" fmla="*/ 1022135 w 2330016"/>
                <a:gd name="connsiteY139" fmla="*/ 2322200 h 2373433"/>
                <a:gd name="connsiteX140" fmla="*/ 1105776 w 2330016"/>
                <a:gd name="connsiteY140" fmla="*/ 2333619 h 2373433"/>
                <a:gd name="connsiteX141" fmla="*/ 1118430 w 2330016"/>
                <a:gd name="connsiteY141" fmla="*/ 2319731 h 2373433"/>
                <a:gd name="connsiteX142" fmla="*/ 1117195 w 2330016"/>
                <a:gd name="connsiteY142" fmla="*/ 2315101 h 2373433"/>
                <a:gd name="connsiteX143" fmla="*/ 1093430 w 2330016"/>
                <a:gd name="connsiteY143" fmla="*/ 2235164 h 2373433"/>
                <a:gd name="connsiteX144" fmla="*/ 1042813 w 2330016"/>
                <a:gd name="connsiteY144" fmla="*/ 2056154 h 2373433"/>
                <a:gd name="connsiteX145" fmla="*/ 1008246 w 2330016"/>
                <a:gd name="connsiteY145" fmla="*/ 1877144 h 2373433"/>
                <a:gd name="connsiteX146" fmla="*/ 984481 w 2330016"/>
                <a:gd name="connsiteY146" fmla="*/ 1735480 h 2373433"/>
                <a:gd name="connsiteX147" fmla="*/ 967506 w 2330016"/>
                <a:gd name="connsiteY147" fmla="*/ 1595049 h 2373433"/>
                <a:gd name="connsiteX148" fmla="*/ 953000 w 2330016"/>
                <a:gd name="connsiteY148" fmla="*/ 1403385 h 2373433"/>
                <a:gd name="connsiteX149" fmla="*/ 947444 w 2330016"/>
                <a:gd name="connsiteY149" fmla="*/ 1262029 h 2373433"/>
                <a:gd name="connsiteX150" fmla="*/ 946210 w 2330016"/>
                <a:gd name="connsiteY150" fmla="*/ 1217277 h 2373433"/>
                <a:gd name="connsiteX151" fmla="*/ 937568 w 2330016"/>
                <a:gd name="connsiteY151" fmla="*/ 1208326 h 2373433"/>
                <a:gd name="connsiteX152" fmla="*/ 915963 w 2330016"/>
                <a:gd name="connsiteY152" fmla="*/ 1206166 h 2373433"/>
                <a:gd name="connsiteX153" fmla="*/ 796212 w 2330016"/>
                <a:gd name="connsiteY153" fmla="*/ 1204623 h 2373433"/>
                <a:gd name="connsiteX154" fmla="*/ 626461 w 2330016"/>
                <a:gd name="connsiteY154" fmla="*/ 1201845 h 2373433"/>
                <a:gd name="connsiteX155" fmla="*/ 801767 w 2330016"/>
                <a:gd name="connsiteY155" fmla="*/ 1163883 h 2373433"/>
                <a:gd name="connsiteX156" fmla="*/ 801767 w 2330016"/>
                <a:gd name="connsiteY156" fmla="*/ 1165117 h 2373433"/>
                <a:gd name="connsiteX157" fmla="*/ 821212 w 2330016"/>
                <a:gd name="connsiteY157" fmla="*/ 1165117 h 2373433"/>
                <a:gd name="connsiteX158" fmla="*/ 938494 w 2330016"/>
                <a:gd name="connsiteY158" fmla="*/ 1166660 h 2373433"/>
                <a:gd name="connsiteX159" fmla="*/ 947753 w 2330016"/>
                <a:gd name="connsiteY159" fmla="*/ 1156784 h 2373433"/>
                <a:gd name="connsiteX160" fmla="*/ 947753 w 2330016"/>
                <a:gd name="connsiteY160" fmla="*/ 1096291 h 2373433"/>
                <a:gd name="connsiteX161" fmla="*/ 953926 w 2330016"/>
                <a:gd name="connsiteY161" fmla="*/ 910182 h 2373433"/>
                <a:gd name="connsiteX162" fmla="*/ 965345 w 2330016"/>
                <a:gd name="connsiteY162" fmla="*/ 770369 h 2373433"/>
                <a:gd name="connsiteX163" fmla="*/ 985407 w 2330016"/>
                <a:gd name="connsiteY163" fmla="*/ 635495 h 2373433"/>
                <a:gd name="connsiteX164" fmla="*/ 1051455 w 2330016"/>
                <a:gd name="connsiteY164" fmla="*/ 320993 h 2373433"/>
                <a:gd name="connsiteX165" fmla="*/ 1109788 w 2330016"/>
                <a:gd name="connsiteY165" fmla="*/ 134267 h 2373433"/>
                <a:gd name="connsiteX166" fmla="*/ 1138183 w 2330016"/>
                <a:gd name="connsiteY166" fmla="*/ 57108 h 2373433"/>
                <a:gd name="connsiteX167" fmla="*/ 1128924 w 2330016"/>
                <a:gd name="connsiteY167" fmla="*/ 44145 h 2373433"/>
                <a:gd name="connsiteX168" fmla="*/ 952074 w 2330016"/>
                <a:gd name="connsiteY168" fmla="*/ 57416 h 2373433"/>
                <a:gd name="connsiteX169" fmla="*/ 747139 w 2330016"/>
                <a:gd name="connsiteY169" fmla="*/ 117292 h 2373433"/>
                <a:gd name="connsiteX170" fmla="*/ 597758 w 2330016"/>
                <a:gd name="connsiteY170" fmla="*/ 194143 h 2373433"/>
                <a:gd name="connsiteX171" fmla="*/ 472760 w 2330016"/>
                <a:gd name="connsiteY171" fmla="*/ 283339 h 2373433"/>
                <a:gd name="connsiteX172" fmla="*/ 363810 w 2330016"/>
                <a:gd name="connsiteY172" fmla="*/ 384264 h 2373433"/>
                <a:gd name="connsiteX173" fmla="*/ 325848 w 2330016"/>
                <a:gd name="connsiteY173" fmla="*/ 425004 h 2373433"/>
                <a:gd name="connsiteX174" fmla="*/ 324922 w 2330016"/>
                <a:gd name="connsiteY174" fmla="*/ 444757 h 2373433"/>
                <a:gd name="connsiteX175" fmla="*/ 341897 w 2330016"/>
                <a:gd name="connsiteY175" fmla="*/ 469756 h 2373433"/>
                <a:gd name="connsiteX176" fmla="*/ 461957 w 2330016"/>
                <a:gd name="connsiteY176" fmla="*/ 684877 h 2373433"/>
                <a:gd name="connsiteX177" fmla="*/ 509796 w 2330016"/>
                <a:gd name="connsiteY177" fmla="*/ 810184 h 2373433"/>
                <a:gd name="connsiteX178" fmla="*/ 540969 w 2330016"/>
                <a:gd name="connsiteY178" fmla="*/ 939194 h 2373433"/>
                <a:gd name="connsiteX179" fmla="*/ 563499 w 2330016"/>
                <a:gd name="connsiteY179" fmla="*/ 1101538 h 2373433"/>
                <a:gd name="connsiteX180" fmla="*/ 565351 w 2330016"/>
                <a:gd name="connsiteY180" fmla="*/ 1149994 h 2373433"/>
                <a:gd name="connsiteX181" fmla="*/ 577388 w 2330016"/>
                <a:gd name="connsiteY181" fmla="*/ 1161413 h 2373433"/>
                <a:gd name="connsiteX182" fmla="*/ 699608 w 2330016"/>
                <a:gd name="connsiteY182" fmla="*/ 1163265 h 2373433"/>
                <a:gd name="connsiteX183" fmla="*/ 801767 w 2330016"/>
                <a:gd name="connsiteY183" fmla="*/ 1163883 h 2373433"/>
                <a:gd name="connsiteX184" fmla="*/ 1663484 w 2330016"/>
                <a:gd name="connsiteY184" fmla="*/ 1210795 h 2373433"/>
                <a:gd name="connsiteX185" fmla="*/ 1599905 w 2330016"/>
                <a:gd name="connsiteY185" fmla="*/ 1210795 h 2373433"/>
                <a:gd name="connsiteX186" fmla="*/ 1586633 w 2330016"/>
                <a:gd name="connsiteY186" fmla="*/ 1223758 h 2373433"/>
                <a:gd name="connsiteX187" fmla="*/ 1586633 w 2330016"/>
                <a:gd name="connsiteY187" fmla="*/ 1229931 h 2373433"/>
                <a:gd name="connsiteX188" fmla="*/ 1594041 w 2330016"/>
                <a:gd name="connsiteY188" fmla="*/ 1335794 h 2373433"/>
                <a:gd name="connsiteX189" fmla="*/ 1609781 w 2330016"/>
                <a:gd name="connsiteY189" fmla="*/ 1437027 h 2373433"/>
                <a:gd name="connsiteX190" fmla="*/ 1623361 w 2330016"/>
                <a:gd name="connsiteY190" fmla="*/ 1494434 h 2373433"/>
                <a:gd name="connsiteX191" fmla="*/ 1632003 w 2330016"/>
                <a:gd name="connsiteY191" fmla="*/ 1524371 h 2373433"/>
                <a:gd name="connsiteX192" fmla="*/ 1641262 w 2330016"/>
                <a:gd name="connsiteY192" fmla="*/ 1559247 h 2373433"/>
                <a:gd name="connsiteX193" fmla="*/ 1674286 w 2330016"/>
                <a:gd name="connsiteY193" fmla="*/ 1647209 h 2373433"/>
                <a:gd name="connsiteX194" fmla="*/ 1735705 w 2330016"/>
                <a:gd name="connsiteY194" fmla="*/ 1774368 h 2373433"/>
                <a:gd name="connsiteX195" fmla="*/ 1806383 w 2330016"/>
                <a:gd name="connsiteY195" fmla="*/ 1882391 h 2373433"/>
                <a:gd name="connsiteX196" fmla="*/ 1825828 w 2330016"/>
                <a:gd name="connsiteY196" fmla="*/ 1908317 h 2373433"/>
                <a:gd name="connsiteX197" fmla="*/ 1866568 w 2330016"/>
                <a:gd name="connsiteY197" fmla="*/ 1959242 h 2373433"/>
                <a:gd name="connsiteX198" fmla="*/ 1908234 w 2330016"/>
                <a:gd name="connsiteY198" fmla="*/ 2004612 h 2373433"/>
                <a:gd name="connsiteX199" fmla="*/ 1921505 w 2330016"/>
                <a:gd name="connsiteY199" fmla="*/ 2018500 h 2373433"/>
                <a:gd name="connsiteX200" fmla="*/ 1944036 w 2330016"/>
                <a:gd name="connsiteY200" fmla="*/ 2016649 h 2373433"/>
                <a:gd name="connsiteX201" fmla="*/ 1947431 w 2330016"/>
                <a:gd name="connsiteY201" fmla="*/ 2013253 h 2373433"/>
                <a:gd name="connsiteX202" fmla="*/ 2052985 w 2330016"/>
                <a:gd name="connsiteY202" fmla="*/ 1891959 h 2373433"/>
                <a:gd name="connsiteX203" fmla="*/ 2165638 w 2330016"/>
                <a:gd name="connsiteY203" fmla="*/ 1714801 h 2373433"/>
                <a:gd name="connsiteX204" fmla="*/ 2221810 w 2330016"/>
                <a:gd name="connsiteY204" fmla="*/ 1584864 h 2373433"/>
                <a:gd name="connsiteX205" fmla="*/ 2260389 w 2330016"/>
                <a:gd name="connsiteY205" fmla="*/ 1462952 h 2373433"/>
                <a:gd name="connsiteX206" fmla="*/ 2282303 w 2330016"/>
                <a:gd name="connsiteY206" fmla="*/ 1315115 h 2373433"/>
                <a:gd name="connsiteX207" fmla="*/ 2282920 w 2330016"/>
                <a:gd name="connsiteY207" fmla="*/ 1298140 h 2373433"/>
                <a:gd name="connsiteX208" fmla="*/ 2287550 w 2330016"/>
                <a:gd name="connsiteY208" fmla="*/ 1232092 h 2373433"/>
                <a:gd name="connsiteX209" fmla="*/ 2273661 w 2330016"/>
                <a:gd name="connsiteY209" fmla="*/ 1217277 h 2373433"/>
                <a:gd name="connsiteX210" fmla="*/ 2206069 w 2330016"/>
                <a:gd name="connsiteY210" fmla="*/ 1215734 h 2373433"/>
                <a:gd name="connsiteX211" fmla="*/ 1948665 w 2330016"/>
                <a:gd name="connsiteY211" fmla="*/ 1213573 h 2373433"/>
                <a:gd name="connsiteX212" fmla="*/ 1663484 w 2330016"/>
                <a:gd name="connsiteY212" fmla="*/ 1210795 h 2373433"/>
                <a:gd name="connsiteX213" fmla="*/ 2060084 w 2330016"/>
                <a:gd name="connsiteY213" fmla="*/ 1179006 h 2373433"/>
                <a:gd name="connsiteX214" fmla="*/ 2060084 w 2330016"/>
                <a:gd name="connsiteY214" fmla="*/ 1179314 h 2373433"/>
                <a:gd name="connsiteX215" fmla="*/ 2084157 w 2330016"/>
                <a:gd name="connsiteY215" fmla="*/ 1179314 h 2373433"/>
                <a:gd name="connsiteX216" fmla="*/ 2278908 w 2330016"/>
                <a:gd name="connsiteY216" fmla="*/ 1183327 h 2373433"/>
                <a:gd name="connsiteX217" fmla="*/ 2288167 w 2330016"/>
                <a:gd name="connsiteY217" fmla="*/ 1173759 h 2373433"/>
                <a:gd name="connsiteX218" fmla="*/ 2282611 w 2330016"/>
                <a:gd name="connsiteY218" fmla="*/ 1074995 h 2373433"/>
                <a:gd name="connsiteX219" fmla="*/ 2270883 w 2330016"/>
                <a:gd name="connsiteY219" fmla="*/ 979009 h 2373433"/>
                <a:gd name="connsiteX220" fmla="*/ 2255451 w 2330016"/>
                <a:gd name="connsiteY220" fmla="*/ 897220 h 2373433"/>
                <a:gd name="connsiteX221" fmla="*/ 2193724 w 2330016"/>
                <a:gd name="connsiteY221" fmla="*/ 729629 h 2373433"/>
                <a:gd name="connsiteX222" fmla="*/ 2128601 w 2330016"/>
                <a:gd name="connsiteY222" fmla="*/ 602779 h 2373433"/>
                <a:gd name="connsiteX223" fmla="*/ 2026133 w 2330016"/>
                <a:gd name="connsiteY223" fmla="*/ 446300 h 2373433"/>
                <a:gd name="connsiteX224" fmla="*/ 1955455 w 2330016"/>
                <a:gd name="connsiteY224" fmla="*/ 370066 h 2373433"/>
                <a:gd name="connsiteX225" fmla="*/ 1941567 w 2330016"/>
                <a:gd name="connsiteY225" fmla="*/ 370066 h 2373433"/>
                <a:gd name="connsiteX226" fmla="*/ 1890333 w 2330016"/>
                <a:gd name="connsiteY226" fmla="*/ 420991 h 2373433"/>
                <a:gd name="connsiteX227" fmla="*/ 1815334 w 2330016"/>
                <a:gd name="connsiteY227" fmla="*/ 510496 h 2373433"/>
                <a:gd name="connsiteX228" fmla="*/ 1747125 w 2330016"/>
                <a:gd name="connsiteY228" fmla="*/ 612964 h 2373433"/>
                <a:gd name="connsiteX229" fmla="*/ 1698360 w 2330016"/>
                <a:gd name="connsiteY229" fmla="*/ 704630 h 2373433"/>
                <a:gd name="connsiteX230" fmla="*/ 1684163 w 2330016"/>
                <a:gd name="connsiteY230" fmla="*/ 733950 h 2373433"/>
                <a:gd name="connsiteX231" fmla="*/ 1661324 w 2330016"/>
                <a:gd name="connsiteY231" fmla="*/ 791048 h 2373433"/>
                <a:gd name="connsiteX232" fmla="*/ 1640953 w 2330016"/>
                <a:gd name="connsiteY232" fmla="*/ 847838 h 2373433"/>
                <a:gd name="connsiteX233" fmla="*/ 1622435 w 2330016"/>
                <a:gd name="connsiteY233" fmla="*/ 912960 h 2373433"/>
                <a:gd name="connsiteX234" fmla="*/ 1596818 w 2330016"/>
                <a:gd name="connsiteY234" fmla="*/ 1041971 h 2373433"/>
                <a:gd name="connsiteX235" fmla="*/ 1590337 w 2330016"/>
                <a:gd name="connsiteY235" fmla="*/ 1105550 h 2373433"/>
                <a:gd name="connsiteX236" fmla="*/ 1587559 w 2330016"/>
                <a:gd name="connsiteY236" fmla="*/ 1161105 h 2373433"/>
                <a:gd name="connsiteX237" fmla="*/ 1596510 w 2330016"/>
                <a:gd name="connsiteY237" fmla="*/ 1171290 h 2373433"/>
                <a:gd name="connsiteX238" fmla="*/ 1603608 w 2330016"/>
                <a:gd name="connsiteY238" fmla="*/ 1171598 h 2373433"/>
                <a:gd name="connsiteX239" fmla="*/ 1717187 w 2330016"/>
                <a:gd name="connsiteY239" fmla="*/ 1173450 h 2373433"/>
                <a:gd name="connsiteX240" fmla="*/ 1847741 w 2330016"/>
                <a:gd name="connsiteY240" fmla="*/ 1175611 h 2373433"/>
                <a:gd name="connsiteX241" fmla="*/ 2060084 w 2330016"/>
                <a:gd name="connsiteY241" fmla="*/ 1179006 h 2373433"/>
                <a:gd name="connsiteX242" fmla="*/ 40049 w 2330016"/>
                <a:gd name="connsiteY242" fmla="*/ 1241042 h 2373433"/>
                <a:gd name="connsiteX243" fmla="*/ 42210 w 2330016"/>
                <a:gd name="connsiteY243" fmla="*/ 1301535 h 2373433"/>
                <a:gd name="connsiteX244" fmla="*/ 53629 w 2330016"/>
                <a:gd name="connsiteY244" fmla="*/ 1396287 h 2373433"/>
                <a:gd name="connsiteX245" fmla="*/ 103012 w 2330016"/>
                <a:gd name="connsiteY245" fmla="*/ 1569124 h 2373433"/>
                <a:gd name="connsiteX246" fmla="*/ 149307 w 2330016"/>
                <a:gd name="connsiteY246" fmla="*/ 1681777 h 2373433"/>
                <a:gd name="connsiteX247" fmla="*/ 190047 w 2330016"/>
                <a:gd name="connsiteY247" fmla="*/ 1761096 h 2373433"/>
                <a:gd name="connsiteX248" fmla="*/ 227393 w 2330016"/>
                <a:gd name="connsiteY248" fmla="*/ 1821898 h 2373433"/>
                <a:gd name="connsiteX249" fmla="*/ 270293 w 2330016"/>
                <a:gd name="connsiteY249" fmla="*/ 1881774 h 2373433"/>
                <a:gd name="connsiteX250" fmla="*/ 279552 w 2330016"/>
                <a:gd name="connsiteY250" fmla="*/ 1881465 h 2373433"/>
                <a:gd name="connsiteX251" fmla="*/ 295910 w 2330016"/>
                <a:gd name="connsiteY251" fmla="*/ 1859243 h 2373433"/>
                <a:gd name="connsiteX252" fmla="*/ 338502 w 2330016"/>
                <a:gd name="connsiteY252" fmla="*/ 1797824 h 2373433"/>
                <a:gd name="connsiteX253" fmla="*/ 386958 w 2330016"/>
                <a:gd name="connsiteY253" fmla="*/ 1718504 h 2373433"/>
                <a:gd name="connsiteX254" fmla="*/ 427390 w 2330016"/>
                <a:gd name="connsiteY254" fmla="*/ 1638876 h 2373433"/>
                <a:gd name="connsiteX255" fmla="*/ 476772 w 2330016"/>
                <a:gd name="connsiteY255" fmla="*/ 1501224 h 2373433"/>
                <a:gd name="connsiteX256" fmla="*/ 513500 w 2330016"/>
                <a:gd name="connsiteY256" fmla="*/ 1367275 h 2373433"/>
                <a:gd name="connsiteX257" fmla="*/ 525537 w 2330016"/>
                <a:gd name="connsiteY257" fmla="*/ 1215734 h 2373433"/>
                <a:gd name="connsiteX258" fmla="*/ 512574 w 2330016"/>
                <a:gd name="connsiteY258" fmla="*/ 1202462 h 2373433"/>
                <a:gd name="connsiteX259" fmla="*/ 441279 w 2330016"/>
                <a:gd name="connsiteY259" fmla="*/ 1200919 h 2373433"/>
                <a:gd name="connsiteX260" fmla="*/ 252701 w 2330016"/>
                <a:gd name="connsiteY260" fmla="*/ 1198450 h 2373433"/>
                <a:gd name="connsiteX261" fmla="*/ 148690 w 2330016"/>
                <a:gd name="connsiteY261" fmla="*/ 1197524 h 2373433"/>
                <a:gd name="connsiteX262" fmla="*/ 53012 w 2330016"/>
                <a:gd name="connsiteY262" fmla="*/ 1195672 h 2373433"/>
                <a:gd name="connsiteX263" fmla="*/ 39741 w 2330016"/>
                <a:gd name="connsiteY263" fmla="*/ 1207709 h 2373433"/>
                <a:gd name="connsiteX264" fmla="*/ 40049 w 2330016"/>
                <a:gd name="connsiteY264" fmla="*/ 1241042 h 2373433"/>
                <a:gd name="connsiteX265" fmla="*/ 528623 w 2330016"/>
                <a:gd name="connsiteY265" fmla="*/ 1137340 h 2373433"/>
                <a:gd name="connsiteX266" fmla="*/ 525537 w 2330016"/>
                <a:gd name="connsiteY266" fmla="*/ 1110180 h 2373433"/>
                <a:gd name="connsiteX267" fmla="*/ 515043 w 2330016"/>
                <a:gd name="connsiteY267" fmla="*/ 1026230 h 2373433"/>
                <a:gd name="connsiteX268" fmla="*/ 495290 w 2330016"/>
                <a:gd name="connsiteY268" fmla="*/ 910800 h 2373433"/>
                <a:gd name="connsiteX269" fmla="*/ 467821 w 2330016"/>
                <a:gd name="connsiteY269" fmla="*/ 808023 h 2373433"/>
                <a:gd name="connsiteX270" fmla="*/ 401773 w 2330016"/>
                <a:gd name="connsiteY270" fmla="*/ 642285 h 2373433"/>
                <a:gd name="connsiteX271" fmla="*/ 303009 w 2330016"/>
                <a:gd name="connsiteY271" fmla="*/ 483336 h 2373433"/>
                <a:gd name="connsiteX272" fmla="*/ 294676 w 2330016"/>
                <a:gd name="connsiteY272" fmla="*/ 472843 h 2373433"/>
                <a:gd name="connsiteX273" fmla="*/ 288503 w 2330016"/>
                <a:gd name="connsiteY273" fmla="*/ 472225 h 2373433"/>
                <a:gd name="connsiteX274" fmla="*/ 281713 w 2330016"/>
                <a:gd name="connsiteY274" fmla="*/ 479015 h 2373433"/>
                <a:gd name="connsiteX275" fmla="*/ 254553 w 2330016"/>
                <a:gd name="connsiteY275" fmla="*/ 514509 h 2373433"/>
                <a:gd name="connsiteX276" fmla="*/ 119987 w 2330016"/>
                <a:gd name="connsiteY276" fmla="*/ 765431 h 2373433"/>
                <a:gd name="connsiteX277" fmla="*/ 80172 w 2330016"/>
                <a:gd name="connsiteY277" fmla="*/ 880862 h 2373433"/>
                <a:gd name="connsiteX278" fmla="*/ 50543 w 2330016"/>
                <a:gd name="connsiteY278" fmla="*/ 1018823 h 2373433"/>
                <a:gd name="connsiteX279" fmla="*/ 40358 w 2330016"/>
                <a:gd name="connsiteY279" fmla="*/ 1140117 h 2373433"/>
                <a:gd name="connsiteX280" fmla="*/ 57642 w 2330016"/>
                <a:gd name="connsiteY280" fmla="*/ 1157710 h 2373433"/>
                <a:gd name="connsiteX281" fmla="*/ 310416 w 2330016"/>
                <a:gd name="connsiteY281" fmla="*/ 1159870 h 2373433"/>
                <a:gd name="connsiteX282" fmla="*/ 474920 w 2330016"/>
                <a:gd name="connsiteY282" fmla="*/ 1160796 h 2373433"/>
                <a:gd name="connsiteX283" fmla="*/ 512265 w 2330016"/>
                <a:gd name="connsiteY283" fmla="*/ 1162339 h 2373433"/>
                <a:gd name="connsiteX284" fmla="*/ 523993 w 2330016"/>
                <a:gd name="connsiteY284" fmla="*/ 1156475 h 2373433"/>
                <a:gd name="connsiteX285" fmla="*/ 528623 w 2330016"/>
                <a:gd name="connsiteY285" fmla="*/ 1137340 h 237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</a:cxnLst>
              <a:rect l="l" t="t" r="r" b="b"/>
              <a:pathLst>
                <a:path w="2330016" h="2373433">
                  <a:moveTo>
                    <a:pt x="1164725" y="10"/>
                  </a:moveTo>
                  <a:cubicBezTo>
                    <a:pt x="1243119" y="-299"/>
                    <a:pt x="1312872" y="6800"/>
                    <a:pt x="1382006" y="19762"/>
                  </a:cubicBezTo>
                  <a:cubicBezTo>
                    <a:pt x="1437561" y="30256"/>
                    <a:pt x="1491881" y="45071"/>
                    <a:pt x="1545276" y="63589"/>
                  </a:cubicBezTo>
                  <a:cubicBezTo>
                    <a:pt x="1619966" y="89823"/>
                    <a:pt x="1691262" y="123773"/>
                    <a:pt x="1759162" y="164514"/>
                  </a:cubicBezTo>
                  <a:cubicBezTo>
                    <a:pt x="1838173" y="212352"/>
                    <a:pt x="1910086" y="268833"/>
                    <a:pt x="1975825" y="333647"/>
                  </a:cubicBezTo>
                  <a:cubicBezTo>
                    <a:pt x="2010702" y="367906"/>
                    <a:pt x="2042800" y="404325"/>
                    <a:pt x="2073355" y="442596"/>
                  </a:cubicBezTo>
                  <a:cubicBezTo>
                    <a:pt x="2111626" y="491052"/>
                    <a:pt x="2145885" y="542286"/>
                    <a:pt x="2176131" y="596298"/>
                  </a:cubicBezTo>
                  <a:cubicBezTo>
                    <a:pt x="2199897" y="638581"/>
                    <a:pt x="2220884" y="682099"/>
                    <a:pt x="2239402" y="726543"/>
                  </a:cubicBezTo>
                  <a:cubicBezTo>
                    <a:pt x="2257303" y="769752"/>
                    <a:pt x="2272426" y="813887"/>
                    <a:pt x="2285080" y="858948"/>
                  </a:cubicBezTo>
                  <a:cubicBezTo>
                    <a:pt x="2302364" y="920367"/>
                    <a:pt x="2314710" y="982712"/>
                    <a:pt x="2322117" y="1046292"/>
                  </a:cubicBezTo>
                  <a:cubicBezTo>
                    <a:pt x="2329216" y="1108328"/>
                    <a:pt x="2331376" y="1170981"/>
                    <a:pt x="2329216" y="1233326"/>
                  </a:cubicBezTo>
                  <a:cubicBezTo>
                    <a:pt x="2326747" y="1302461"/>
                    <a:pt x="2317487" y="1370670"/>
                    <a:pt x="2303908" y="1438261"/>
                  </a:cubicBezTo>
                  <a:cubicBezTo>
                    <a:pt x="2295883" y="1478076"/>
                    <a:pt x="2284463" y="1517273"/>
                    <a:pt x="2272426" y="1556161"/>
                  </a:cubicBezTo>
                  <a:cubicBezTo>
                    <a:pt x="2261007" y="1592272"/>
                    <a:pt x="2247735" y="1627765"/>
                    <a:pt x="2232612" y="1662332"/>
                  </a:cubicBezTo>
                  <a:cubicBezTo>
                    <a:pt x="2210082" y="1714492"/>
                    <a:pt x="2182921" y="1764492"/>
                    <a:pt x="2153292" y="1812948"/>
                  </a:cubicBezTo>
                  <a:cubicBezTo>
                    <a:pt x="2120268" y="1866651"/>
                    <a:pt x="2083231" y="1917267"/>
                    <a:pt x="2043417" y="1966032"/>
                  </a:cubicBezTo>
                  <a:cubicBezTo>
                    <a:pt x="2026751" y="1986402"/>
                    <a:pt x="2008850" y="2005229"/>
                    <a:pt x="1990331" y="2024056"/>
                  </a:cubicBezTo>
                  <a:cubicBezTo>
                    <a:pt x="1925826" y="2090104"/>
                    <a:pt x="1854531" y="2147820"/>
                    <a:pt x="1776137" y="2196584"/>
                  </a:cubicBezTo>
                  <a:cubicBezTo>
                    <a:pt x="1717187" y="2233312"/>
                    <a:pt x="1655459" y="2264793"/>
                    <a:pt x="1591263" y="2291336"/>
                  </a:cubicBezTo>
                  <a:cubicBezTo>
                    <a:pt x="1541881" y="2311706"/>
                    <a:pt x="1490647" y="2325595"/>
                    <a:pt x="1439413" y="2339792"/>
                  </a:cubicBezTo>
                  <a:cubicBezTo>
                    <a:pt x="1381080" y="2356150"/>
                    <a:pt x="1320896" y="2363557"/>
                    <a:pt x="1260712" y="2368496"/>
                  </a:cubicBezTo>
                  <a:cubicBezTo>
                    <a:pt x="1224601" y="2371273"/>
                    <a:pt x="1188182" y="2373125"/>
                    <a:pt x="1152071" y="2373434"/>
                  </a:cubicBezTo>
                  <a:cubicBezTo>
                    <a:pt x="1112566" y="2373434"/>
                    <a:pt x="1073060" y="2370347"/>
                    <a:pt x="1033863" y="2366644"/>
                  </a:cubicBezTo>
                  <a:cubicBezTo>
                    <a:pt x="983864" y="2361706"/>
                    <a:pt x="935099" y="2351212"/>
                    <a:pt x="886334" y="2340410"/>
                  </a:cubicBezTo>
                  <a:cubicBezTo>
                    <a:pt x="860717" y="2334854"/>
                    <a:pt x="836026" y="2326521"/>
                    <a:pt x="811335" y="2317570"/>
                  </a:cubicBezTo>
                  <a:cubicBezTo>
                    <a:pt x="772138" y="2303682"/>
                    <a:pt x="733250" y="2289176"/>
                    <a:pt x="695287" y="2272818"/>
                  </a:cubicBezTo>
                  <a:cubicBezTo>
                    <a:pt x="630782" y="2244732"/>
                    <a:pt x="569980" y="2210164"/>
                    <a:pt x="511957" y="2170350"/>
                  </a:cubicBezTo>
                  <a:cubicBezTo>
                    <a:pt x="442513" y="2122511"/>
                    <a:pt x="378625" y="2067574"/>
                    <a:pt x="320601" y="2005846"/>
                  </a:cubicBezTo>
                  <a:cubicBezTo>
                    <a:pt x="282021" y="1964797"/>
                    <a:pt x="246837" y="1921588"/>
                    <a:pt x="214738" y="1875601"/>
                  </a:cubicBezTo>
                  <a:cubicBezTo>
                    <a:pt x="183257" y="1830849"/>
                    <a:pt x="154863" y="1783627"/>
                    <a:pt x="130480" y="1734554"/>
                  </a:cubicBezTo>
                  <a:cubicBezTo>
                    <a:pt x="113814" y="1700912"/>
                    <a:pt x="97456" y="1667271"/>
                    <a:pt x="83567" y="1632395"/>
                  </a:cubicBezTo>
                  <a:cubicBezTo>
                    <a:pt x="72456" y="1604309"/>
                    <a:pt x="62580" y="1575914"/>
                    <a:pt x="53629" y="1546902"/>
                  </a:cubicBezTo>
                  <a:cubicBezTo>
                    <a:pt x="44679" y="1517273"/>
                    <a:pt x="36654" y="1487335"/>
                    <a:pt x="29556" y="1457088"/>
                  </a:cubicBezTo>
                  <a:cubicBezTo>
                    <a:pt x="22148" y="1426533"/>
                    <a:pt x="17828" y="1395361"/>
                    <a:pt x="12889" y="1364188"/>
                  </a:cubicBezTo>
                  <a:cubicBezTo>
                    <a:pt x="-2851" y="1263881"/>
                    <a:pt x="-2851" y="1163265"/>
                    <a:pt x="5791" y="1062649"/>
                  </a:cubicBezTo>
                  <a:cubicBezTo>
                    <a:pt x="9186" y="1022526"/>
                    <a:pt x="15976" y="982712"/>
                    <a:pt x="24000" y="943207"/>
                  </a:cubicBezTo>
                  <a:cubicBezTo>
                    <a:pt x="31099" y="908948"/>
                    <a:pt x="39432" y="874689"/>
                    <a:pt x="49309" y="841356"/>
                  </a:cubicBezTo>
                  <a:cubicBezTo>
                    <a:pt x="60420" y="803394"/>
                    <a:pt x="73691" y="766357"/>
                    <a:pt x="88814" y="729938"/>
                  </a:cubicBezTo>
                  <a:cubicBezTo>
                    <a:pt x="101777" y="698148"/>
                    <a:pt x="116592" y="667284"/>
                    <a:pt x="131715" y="636729"/>
                  </a:cubicBezTo>
                  <a:cubicBezTo>
                    <a:pt x="149616" y="600619"/>
                    <a:pt x="170603" y="566051"/>
                    <a:pt x="192825" y="532410"/>
                  </a:cubicBezTo>
                  <a:cubicBezTo>
                    <a:pt x="214430" y="499694"/>
                    <a:pt x="236652" y="467596"/>
                    <a:pt x="261034" y="437041"/>
                  </a:cubicBezTo>
                  <a:cubicBezTo>
                    <a:pt x="296527" y="392905"/>
                    <a:pt x="334799" y="351548"/>
                    <a:pt x="375847" y="312660"/>
                  </a:cubicBezTo>
                  <a:cubicBezTo>
                    <a:pt x="419983" y="270685"/>
                    <a:pt x="468439" y="233340"/>
                    <a:pt x="518747" y="199390"/>
                  </a:cubicBezTo>
                  <a:cubicBezTo>
                    <a:pt x="561647" y="170378"/>
                    <a:pt x="605782" y="142292"/>
                    <a:pt x="653004" y="120378"/>
                  </a:cubicBezTo>
                  <a:cubicBezTo>
                    <a:pt x="693127" y="101551"/>
                    <a:pt x="733559" y="83650"/>
                    <a:pt x="774916" y="67601"/>
                  </a:cubicBezTo>
                  <a:cubicBezTo>
                    <a:pt x="817508" y="51244"/>
                    <a:pt x="861335" y="38898"/>
                    <a:pt x="905778" y="29022"/>
                  </a:cubicBezTo>
                  <a:cubicBezTo>
                    <a:pt x="952691" y="18528"/>
                    <a:pt x="999913" y="10503"/>
                    <a:pt x="1047443" y="5257"/>
                  </a:cubicBezTo>
                  <a:cubicBezTo>
                    <a:pt x="1088183" y="936"/>
                    <a:pt x="1130467" y="936"/>
                    <a:pt x="1164725" y="10"/>
                  </a:cubicBezTo>
                  <a:close/>
                  <a:moveTo>
                    <a:pt x="1393117" y="1170055"/>
                  </a:moveTo>
                  <a:cubicBezTo>
                    <a:pt x="1440339" y="1171907"/>
                    <a:pt x="1487561" y="1171907"/>
                    <a:pt x="1534473" y="1173450"/>
                  </a:cubicBezTo>
                  <a:cubicBezTo>
                    <a:pt x="1545893" y="1173759"/>
                    <a:pt x="1547436" y="1172524"/>
                    <a:pt x="1547745" y="1161413"/>
                  </a:cubicBezTo>
                  <a:cubicBezTo>
                    <a:pt x="1548054" y="1140735"/>
                    <a:pt x="1550523" y="1120365"/>
                    <a:pt x="1552374" y="1099995"/>
                  </a:cubicBezTo>
                  <a:cubicBezTo>
                    <a:pt x="1557313" y="1042588"/>
                    <a:pt x="1566572" y="985799"/>
                    <a:pt x="1578917" y="929627"/>
                  </a:cubicBezTo>
                  <a:cubicBezTo>
                    <a:pt x="1587251" y="891973"/>
                    <a:pt x="1597436" y="854627"/>
                    <a:pt x="1609781" y="817900"/>
                  </a:cubicBezTo>
                  <a:cubicBezTo>
                    <a:pt x="1620583" y="785493"/>
                    <a:pt x="1633546" y="753703"/>
                    <a:pt x="1648978" y="723148"/>
                  </a:cubicBezTo>
                  <a:cubicBezTo>
                    <a:pt x="1678299" y="665741"/>
                    <a:pt x="1709162" y="609261"/>
                    <a:pt x="1741569" y="553397"/>
                  </a:cubicBezTo>
                  <a:cubicBezTo>
                    <a:pt x="1765026" y="512966"/>
                    <a:pt x="1791877" y="474694"/>
                    <a:pt x="1822433" y="439201"/>
                  </a:cubicBezTo>
                  <a:cubicBezTo>
                    <a:pt x="1843111" y="415127"/>
                    <a:pt x="1864099" y="391054"/>
                    <a:pt x="1886012" y="368214"/>
                  </a:cubicBezTo>
                  <a:cubicBezTo>
                    <a:pt x="1894036" y="360190"/>
                    <a:pt x="1902370" y="352783"/>
                    <a:pt x="1910394" y="344758"/>
                  </a:cubicBezTo>
                  <a:cubicBezTo>
                    <a:pt x="1916258" y="339203"/>
                    <a:pt x="1915641" y="335190"/>
                    <a:pt x="1910086" y="329635"/>
                  </a:cubicBezTo>
                  <a:cubicBezTo>
                    <a:pt x="1894962" y="314512"/>
                    <a:pt x="1877061" y="303092"/>
                    <a:pt x="1861938" y="287969"/>
                  </a:cubicBezTo>
                  <a:cubicBezTo>
                    <a:pt x="1854531" y="280870"/>
                    <a:pt x="1845889" y="274080"/>
                    <a:pt x="1837247" y="268524"/>
                  </a:cubicBezTo>
                  <a:cubicBezTo>
                    <a:pt x="1812247" y="252167"/>
                    <a:pt x="1789408" y="233648"/>
                    <a:pt x="1764100" y="217599"/>
                  </a:cubicBezTo>
                  <a:cubicBezTo>
                    <a:pt x="1736631" y="200316"/>
                    <a:pt x="1708237" y="183958"/>
                    <a:pt x="1679842" y="168217"/>
                  </a:cubicBezTo>
                  <a:cubicBezTo>
                    <a:pt x="1660089" y="157415"/>
                    <a:pt x="1639719" y="148156"/>
                    <a:pt x="1619040" y="138897"/>
                  </a:cubicBezTo>
                  <a:cubicBezTo>
                    <a:pt x="1612250" y="136119"/>
                    <a:pt x="1606077" y="132107"/>
                    <a:pt x="1599596" y="129329"/>
                  </a:cubicBezTo>
                  <a:cubicBezTo>
                    <a:pt x="1560090" y="114206"/>
                    <a:pt x="1521202" y="98465"/>
                    <a:pt x="1480153" y="87663"/>
                  </a:cubicBezTo>
                  <a:cubicBezTo>
                    <a:pt x="1440956" y="77169"/>
                    <a:pt x="1401759" y="66058"/>
                    <a:pt x="1361945" y="58342"/>
                  </a:cubicBezTo>
                  <a:cubicBezTo>
                    <a:pt x="1329538" y="52169"/>
                    <a:pt x="1296822" y="46923"/>
                    <a:pt x="1263798" y="44762"/>
                  </a:cubicBezTo>
                  <a:cubicBezTo>
                    <a:pt x="1244045" y="43528"/>
                    <a:pt x="1224293" y="42293"/>
                    <a:pt x="1204848" y="40750"/>
                  </a:cubicBezTo>
                  <a:cubicBezTo>
                    <a:pt x="1190651" y="39824"/>
                    <a:pt x="1186947" y="41984"/>
                    <a:pt x="1181392" y="55256"/>
                  </a:cubicBezTo>
                  <a:cubicBezTo>
                    <a:pt x="1173367" y="75009"/>
                    <a:pt x="1164725" y="94453"/>
                    <a:pt x="1156392" y="113897"/>
                  </a:cubicBezTo>
                  <a:cubicBezTo>
                    <a:pt x="1135713" y="162970"/>
                    <a:pt x="1119664" y="213587"/>
                    <a:pt x="1103924" y="264204"/>
                  </a:cubicBezTo>
                  <a:cubicBezTo>
                    <a:pt x="1096825" y="286425"/>
                    <a:pt x="1090652" y="308956"/>
                    <a:pt x="1085097" y="331487"/>
                  </a:cubicBezTo>
                  <a:cubicBezTo>
                    <a:pt x="1080159" y="352474"/>
                    <a:pt x="1073677" y="373153"/>
                    <a:pt x="1069048" y="394449"/>
                  </a:cubicBezTo>
                  <a:cubicBezTo>
                    <a:pt x="1065961" y="408029"/>
                    <a:pt x="1061640" y="421609"/>
                    <a:pt x="1058863" y="435498"/>
                  </a:cubicBezTo>
                  <a:cubicBezTo>
                    <a:pt x="1049912" y="475929"/>
                    <a:pt x="1041888" y="516669"/>
                    <a:pt x="1034789" y="557409"/>
                  </a:cubicBezTo>
                  <a:cubicBezTo>
                    <a:pt x="1027999" y="595680"/>
                    <a:pt x="1021826" y="634260"/>
                    <a:pt x="1017197" y="672840"/>
                  </a:cubicBezTo>
                  <a:cubicBezTo>
                    <a:pt x="1013802" y="700309"/>
                    <a:pt x="1009172" y="727777"/>
                    <a:pt x="1006703" y="755246"/>
                  </a:cubicBezTo>
                  <a:cubicBezTo>
                    <a:pt x="1005777" y="765740"/>
                    <a:pt x="1006394" y="776234"/>
                    <a:pt x="1003925" y="786419"/>
                  </a:cubicBezTo>
                  <a:cubicBezTo>
                    <a:pt x="999913" y="803085"/>
                    <a:pt x="999296" y="820060"/>
                    <a:pt x="998370" y="836727"/>
                  </a:cubicBezTo>
                  <a:cubicBezTo>
                    <a:pt x="996209" y="873763"/>
                    <a:pt x="992814" y="910491"/>
                    <a:pt x="990654" y="947527"/>
                  </a:cubicBezTo>
                  <a:cubicBezTo>
                    <a:pt x="988493" y="987033"/>
                    <a:pt x="986950" y="1026230"/>
                    <a:pt x="986024" y="1065736"/>
                  </a:cubicBezTo>
                  <a:cubicBezTo>
                    <a:pt x="985407" y="1093513"/>
                    <a:pt x="985715" y="1121290"/>
                    <a:pt x="985407" y="1149068"/>
                  </a:cubicBezTo>
                  <a:cubicBezTo>
                    <a:pt x="985407" y="1163883"/>
                    <a:pt x="991271" y="1166969"/>
                    <a:pt x="1003308" y="1166969"/>
                  </a:cubicBezTo>
                  <a:cubicBezTo>
                    <a:pt x="1088492" y="1166969"/>
                    <a:pt x="1173367" y="1166660"/>
                    <a:pt x="1258551" y="1168821"/>
                  </a:cubicBezTo>
                  <a:cubicBezTo>
                    <a:pt x="1302687" y="1170981"/>
                    <a:pt x="1347748" y="1170055"/>
                    <a:pt x="1393117" y="1170055"/>
                  </a:cubicBezTo>
                  <a:close/>
                  <a:moveTo>
                    <a:pt x="1219663" y="2331768"/>
                  </a:moveTo>
                  <a:cubicBezTo>
                    <a:pt x="1254848" y="2331459"/>
                    <a:pt x="1289724" y="2328373"/>
                    <a:pt x="1324600" y="2325286"/>
                  </a:cubicBezTo>
                  <a:cubicBezTo>
                    <a:pt x="1339106" y="2324052"/>
                    <a:pt x="1353303" y="2323126"/>
                    <a:pt x="1367500" y="2319422"/>
                  </a:cubicBezTo>
                  <a:cubicBezTo>
                    <a:pt x="1448055" y="2299052"/>
                    <a:pt x="1527066" y="2274052"/>
                    <a:pt x="1605152" y="2245349"/>
                  </a:cubicBezTo>
                  <a:cubicBezTo>
                    <a:pt x="1632929" y="2235164"/>
                    <a:pt x="1660089" y="2224362"/>
                    <a:pt x="1685397" y="2208930"/>
                  </a:cubicBezTo>
                  <a:cubicBezTo>
                    <a:pt x="1759162" y="2164486"/>
                    <a:pt x="1827988" y="2113252"/>
                    <a:pt x="1894962" y="2059241"/>
                  </a:cubicBezTo>
                  <a:cubicBezTo>
                    <a:pt x="1902678" y="2053068"/>
                    <a:pt x="1902678" y="2052451"/>
                    <a:pt x="1895888" y="2045352"/>
                  </a:cubicBezTo>
                  <a:cubicBezTo>
                    <a:pt x="1864716" y="2013253"/>
                    <a:pt x="1835087" y="1979612"/>
                    <a:pt x="1805457" y="1945970"/>
                  </a:cubicBezTo>
                  <a:cubicBezTo>
                    <a:pt x="1765026" y="1899983"/>
                    <a:pt x="1731693" y="1849367"/>
                    <a:pt x="1702372" y="1795973"/>
                  </a:cubicBezTo>
                  <a:cubicBezTo>
                    <a:pt x="1670891" y="1738257"/>
                    <a:pt x="1646200" y="1677456"/>
                    <a:pt x="1621818" y="1616345"/>
                  </a:cubicBezTo>
                  <a:cubicBezTo>
                    <a:pt x="1594658" y="1547828"/>
                    <a:pt x="1578917" y="1476224"/>
                    <a:pt x="1567189" y="1403694"/>
                  </a:cubicBezTo>
                  <a:cubicBezTo>
                    <a:pt x="1560399" y="1362028"/>
                    <a:pt x="1554844" y="1320053"/>
                    <a:pt x="1551140" y="1277770"/>
                  </a:cubicBezTo>
                  <a:cubicBezTo>
                    <a:pt x="1549597" y="1260177"/>
                    <a:pt x="1546510" y="1242585"/>
                    <a:pt x="1548671" y="1224684"/>
                  </a:cubicBezTo>
                  <a:cubicBezTo>
                    <a:pt x="1549905" y="1214190"/>
                    <a:pt x="1545584" y="1210178"/>
                    <a:pt x="1534473" y="1210178"/>
                  </a:cubicBezTo>
                  <a:cubicBezTo>
                    <a:pt x="1500523" y="1209870"/>
                    <a:pt x="1466882" y="1209561"/>
                    <a:pt x="1432932" y="1208944"/>
                  </a:cubicBezTo>
                  <a:cubicBezTo>
                    <a:pt x="1344353" y="1207400"/>
                    <a:pt x="1255465" y="1208326"/>
                    <a:pt x="1166886" y="1206166"/>
                  </a:cubicBezTo>
                  <a:cubicBezTo>
                    <a:pt x="1121825" y="1204931"/>
                    <a:pt x="1076455" y="1205549"/>
                    <a:pt x="1031394" y="1205240"/>
                  </a:cubicBezTo>
                  <a:cubicBezTo>
                    <a:pt x="1020592" y="1205240"/>
                    <a:pt x="1010098" y="1203697"/>
                    <a:pt x="998987" y="1205240"/>
                  </a:cubicBezTo>
                  <a:cubicBezTo>
                    <a:pt x="986950" y="1207092"/>
                    <a:pt x="985098" y="1208326"/>
                    <a:pt x="984481" y="1220981"/>
                  </a:cubicBezTo>
                  <a:cubicBezTo>
                    <a:pt x="983864" y="1237647"/>
                    <a:pt x="986333" y="1254005"/>
                    <a:pt x="986024" y="1270363"/>
                  </a:cubicBezTo>
                  <a:cubicBezTo>
                    <a:pt x="986024" y="1308634"/>
                    <a:pt x="989419" y="1346905"/>
                    <a:pt x="989419" y="1385176"/>
                  </a:cubicBezTo>
                  <a:cubicBezTo>
                    <a:pt x="989419" y="1387028"/>
                    <a:pt x="990036" y="1389188"/>
                    <a:pt x="990036" y="1391040"/>
                  </a:cubicBezTo>
                  <a:cubicBezTo>
                    <a:pt x="991271" y="1406780"/>
                    <a:pt x="992814" y="1422212"/>
                    <a:pt x="993123" y="1437953"/>
                  </a:cubicBezTo>
                  <a:cubicBezTo>
                    <a:pt x="993740" y="1459249"/>
                    <a:pt x="995901" y="1480545"/>
                    <a:pt x="996826" y="1501841"/>
                  </a:cubicBezTo>
                  <a:cubicBezTo>
                    <a:pt x="998370" y="1531470"/>
                    <a:pt x="1003308" y="1561099"/>
                    <a:pt x="1005160" y="1590729"/>
                  </a:cubicBezTo>
                  <a:cubicBezTo>
                    <a:pt x="1007320" y="1625605"/>
                    <a:pt x="1012876" y="1660172"/>
                    <a:pt x="1017197" y="1695048"/>
                  </a:cubicBezTo>
                  <a:cubicBezTo>
                    <a:pt x="1021826" y="1731776"/>
                    <a:pt x="1027999" y="1768195"/>
                    <a:pt x="1033246" y="1804923"/>
                  </a:cubicBezTo>
                  <a:cubicBezTo>
                    <a:pt x="1040653" y="1854614"/>
                    <a:pt x="1049295" y="1904304"/>
                    <a:pt x="1059171" y="1953378"/>
                  </a:cubicBezTo>
                  <a:cubicBezTo>
                    <a:pt x="1065961" y="1988254"/>
                    <a:pt x="1073369" y="2022821"/>
                    <a:pt x="1081393" y="2057389"/>
                  </a:cubicBezTo>
                  <a:cubicBezTo>
                    <a:pt x="1095591" y="2119425"/>
                    <a:pt x="1112874" y="2180535"/>
                    <a:pt x="1132010" y="2241337"/>
                  </a:cubicBezTo>
                  <a:cubicBezTo>
                    <a:pt x="1140652" y="2268188"/>
                    <a:pt x="1149294" y="2295040"/>
                    <a:pt x="1157935" y="2321891"/>
                  </a:cubicBezTo>
                  <a:cubicBezTo>
                    <a:pt x="1160713" y="2330533"/>
                    <a:pt x="1161330" y="2331150"/>
                    <a:pt x="1170590" y="2331150"/>
                  </a:cubicBezTo>
                  <a:cubicBezTo>
                    <a:pt x="1187256" y="2331768"/>
                    <a:pt x="1203305" y="2331768"/>
                    <a:pt x="1219663" y="2331768"/>
                  </a:cubicBezTo>
                  <a:close/>
                  <a:moveTo>
                    <a:pt x="626461" y="1201845"/>
                  </a:moveTo>
                  <a:cubicBezTo>
                    <a:pt x="607634" y="1201845"/>
                    <a:pt x="592511" y="1201845"/>
                    <a:pt x="577079" y="1201845"/>
                  </a:cubicBezTo>
                  <a:cubicBezTo>
                    <a:pt x="568746" y="1201845"/>
                    <a:pt x="567203" y="1203388"/>
                    <a:pt x="565968" y="1211104"/>
                  </a:cubicBezTo>
                  <a:cubicBezTo>
                    <a:pt x="565042" y="1217585"/>
                    <a:pt x="564116" y="1224067"/>
                    <a:pt x="564425" y="1230240"/>
                  </a:cubicBezTo>
                  <a:cubicBezTo>
                    <a:pt x="565351" y="1253387"/>
                    <a:pt x="561030" y="1275918"/>
                    <a:pt x="558252" y="1298757"/>
                  </a:cubicBezTo>
                  <a:cubicBezTo>
                    <a:pt x="553314" y="1338263"/>
                    <a:pt x="545907" y="1377460"/>
                    <a:pt x="537882" y="1416657"/>
                  </a:cubicBezTo>
                  <a:cubicBezTo>
                    <a:pt x="532018" y="1445977"/>
                    <a:pt x="526154" y="1474989"/>
                    <a:pt x="517512" y="1503693"/>
                  </a:cubicBezTo>
                  <a:cubicBezTo>
                    <a:pt x="506092" y="1541655"/>
                    <a:pt x="489735" y="1577457"/>
                    <a:pt x="472760" y="1613259"/>
                  </a:cubicBezTo>
                  <a:cubicBezTo>
                    <a:pt x="436340" y="1690110"/>
                    <a:pt x="396835" y="1765417"/>
                    <a:pt x="355786" y="1840108"/>
                  </a:cubicBezTo>
                  <a:cubicBezTo>
                    <a:pt x="346218" y="1857700"/>
                    <a:pt x="336650" y="1875292"/>
                    <a:pt x="322762" y="1890724"/>
                  </a:cubicBezTo>
                  <a:cubicBezTo>
                    <a:pt x="315972" y="1898440"/>
                    <a:pt x="309182" y="1906773"/>
                    <a:pt x="304552" y="1916033"/>
                  </a:cubicBezTo>
                  <a:cubicBezTo>
                    <a:pt x="301774" y="1921588"/>
                    <a:pt x="302392" y="1924983"/>
                    <a:pt x="306404" y="1929921"/>
                  </a:cubicBezTo>
                  <a:cubicBezTo>
                    <a:pt x="318749" y="1944736"/>
                    <a:pt x="332638" y="1958316"/>
                    <a:pt x="345909" y="1972513"/>
                  </a:cubicBezTo>
                  <a:cubicBezTo>
                    <a:pt x="372144" y="2000908"/>
                    <a:pt x="397761" y="2029920"/>
                    <a:pt x="427390" y="2055228"/>
                  </a:cubicBezTo>
                  <a:cubicBezTo>
                    <a:pt x="454241" y="2078376"/>
                    <a:pt x="482945" y="2099055"/>
                    <a:pt x="511957" y="2119734"/>
                  </a:cubicBezTo>
                  <a:cubicBezTo>
                    <a:pt x="553314" y="2149363"/>
                    <a:pt x="596215" y="2176214"/>
                    <a:pt x="639733" y="2202448"/>
                  </a:cubicBezTo>
                  <a:cubicBezTo>
                    <a:pt x="661337" y="2215411"/>
                    <a:pt x="683251" y="2228683"/>
                    <a:pt x="706707" y="2238559"/>
                  </a:cubicBezTo>
                  <a:cubicBezTo>
                    <a:pt x="735410" y="2250596"/>
                    <a:pt x="764731" y="2260781"/>
                    <a:pt x="794360" y="2269732"/>
                  </a:cubicBezTo>
                  <a:cubicBezTo>
                    <a:pt x="849298" y="2286707"/>
                    <a:pt x="904852" y="2301521"/>
                    <a:pt x="961333" y="2312324"/>
                  </a:cubicBezTo>
                  <a:cubicBezTo>
                    <a:pt x="981395" y="2316027"/>
                    <a:pt x="1001456" y="2320039"/>
                    <a:pt x="1022135" y="2322200"/>
                  </a:cubicBezTo>
                  <a:cubicBezTo>
                    <a:pt x="1050221" y="2324978"/>
                    <a:pt x="1077998" y="2329916"/>
                    <a:pt x="1105776" y="2333619"/>
                  </a:cubicBezTo>
                  <a:cubicBezTo>
                    <a:pt x="1120590" y="2335780"/>
                    <a:pt x="1121825" y="2334237"/>
                    <a:pt x="1118430" y="2319731"/>
                  </a:cubicBezTo>
                  <a:cubicBezTo>
                    <a:pt x="1118121" y="2318188"/>
                    <a:pt x="1117504" y="2316644"/>
                    <a:pt x="1117195" y="2315101"/>
                  </a:cubicBezTo>
                  <a:cubicBezTo>
                    <a:pt x="1110097" y="2288250"/>
                    <a:pt x="1102689" y="2261398"/>
                    <a:pt x="1093430" y="2235164"/>
                  </a:cubicBezTo>
                  <a:cubicBezTo>
                    <a:pt x="1072751" y="2176523"/>
                    <a:pt x="1056085" y="2116956"/>
                    <a:pt x="1042813" y="2056154"/>
                  </a:cubicBezTo>
                  <a:cubicBezTo>
                    <a:pt x="1029851" y="1996896"/>
                    <a:pt x="1018740" y="1937020"/>
                    <a:pt x="1008246" y="1877144"/>
                  </a:cubicBezTo>
                  <a:cubicBezTo>
                    <a:pt x="999913" y="1829923"/>
                    <a:pt x="991580" y="1782701"/>
                    <a:pt x="984481" y="1735480"/>
                  </a:cubicBezTo>
                  <a:cubicBezTo>
                    <a:pt x="977382" y="1688875"/>
                    <a:pt x="972135" y="1641962"/>
                    <a:pt x="967506" y="1595049"/>
                  </a:cubicBezTo>
                  <a:cubicBezTo>
                    <a:pt x="961333" y="1531161"/>
                    <a:pt x="957012" y="1467273"/>
                    <a:pt x="953000" y="1403385"/>
                  </a:cubicBezTo>
                  <a:cubicBezTo>
                    <a:pt x="950222" y="1356472"/>
                    <a:pt x="948988" y="1309251"/>
                    <a:pt x="947444" y="1262029"/>
                  </a:cubicBezTo>
                  <a:cubicBezTo>
                    <a:pt x="946827" y="1247215"/>
                    <a:pt x="947444" y="1232092"/>
                    <a:pt x="946210" y="1217277"/>
                  </a:cubicBezTo>
                  <a:cubicBezTo>
                    <a:pt x="945593" y="1211104"/>
                    <a:pt x="943432" y="1208326"/>
                    <a:pt x="937568" y="1208326"/>
                  </a:cubicBezTo>
                  <a:cubicBezTo>
                    <a:pt x="930161" y="1208326"/>
                    <a:pt x="923371" y="1206475"/>
                    <a:pt x="915963" y="1206166"/>
                  </a:cubicBezTo>
                  <a:cubicBezTo>
                    <a:pt x="876149" y="1205549"/>
                    <a:pt x="836335" y="1205857"/>
                    <a:pt x="796212" y="1204623"/>
                  </a:cubicBezTo>
                  <a:cubicBezTo>
                    <a:pt x="738497" y="1203079"/>
                    <a:pt x="680781" y="1204314"/>
                    <a:pt x="626461" y="1201845"/>
                  </a:cubicBezTo>
                  <a:close/>
                  <a:moveTo>
                    <a:pt x="801767" y="1163883"/>
                  </a:moveTo>
                  <a:cubicBezTo>
                    <a:pt x="801767" y="1164191"/>
                    <a:pt x="801767" y="1164808"/>
                    <a:pt x="801767" y="1165117"/>
                  </a:cubicBezTo>
                  <a:cubicBezTo>
                    <a:pt x="808249" y="1165117"/>
                    <a:pt x="814730" y="1164808"/>
                    <a:pt x="821212" y="1165117"/>
                  </a:cubicBezTo>
                  <a:cubicBezTo>
                    <a:pt x="860409" y="1166969"/>
                    <a:pt x="899297" y="1166352"/>
                    <a:pt x="938494" y="1166660"/>
                  </a:cubicBezTo>
                  <a:cubicBezTo>
                    <a:pt x="947444" y="1166660"/>
                    <a:pt x="947753" y="1166352"/>
                    <a:pt x="947753" y="1156784"/>
                  </a:cubicBezTo>
                  <a:cubicBezTo>
                    <a:pt x="947753" y="1136722"/>
                    <a:pt x="947444" y="1116352"/>
                    <a:pt x="947753" y="1096291"/>
                  </a:cubicBezTo>
                  <a:cubicBezTo>
                    <a:pt x="948988" y="1034255"/>
                    <a:pt x="950839" y="972218"/>
                    <a:pt x="953926" y="910182"/>
                  </a:cubicBezTo>
                  <a:cubicBezTo>
                    <a:pt x="956395" y="863578"/>
                    <a:pt x="960407" y="816974"/>
                    <a:pt x="965345" y="770369"/>
                  </a:cubicBezTo>
                  <a:cubicBezTo>
                    <a:pt x="969975" y="725000"/>
                    <a:pt x="977074" y="680247"/>
                    <a:pt x="985407" y="635495"/>
                  </a:cubicBezTo>
                  <a:cubicBezTo>
                    <a:pt x="1005468" y="530249"/>
                    <a:pt x="1025838" y="425004"/>
                    <a:pt x="1051455" y="320993"/>
                  </a:cubicBezTo>
                  <a:cubicBezTo>
                    <a:pt x="1066887" y="257722"/>
                    <a:pt x="1085097" y="194760"/>
                    <a:pt x="1109788" y="134267"/>
                  </a:cubicBezTo>
                  <a:cubicBezTo>
                    <a:pt x="1120282" y="108959"/>
                    <a:pt x="1129232" y="83033"/>
                    <a:pt x="1138183" y="57108"/>
                  </a:cubicBezTo>
                  <a:cubicBezTo>
                    <a:pt x="1141886" y="46614"/>
                    <a:pt x="1140034" y="44145"/>
                    <a:pt x="1128924" y="44145"/>
                  </a:cubicBezTo>
                  <a:cubicBezTo>
                    <a:pt x="1069665" y="43528"/>
                    <a:pt x="1010715" y="46923"/>
                    <a:pt x="952074" y="57416"/>
                  </a:cubicBezTo>
                  <a:cubicBezTo>
                    <a:pt x="881396" y="69762"/>
                    <a:pt x="813187" y="90132"/>
                    <a:pt x="747139" y="117292"/>
                  </a:cubicBezTo>
                  <a:cubicBezTo>
                    <a:pt x="695287" y="138897"/>
                    <a:pt x="645597" y="164822"/>
                    <a:pt x="597758" y="194143"/>
                  </a:cubicBezTo>
                  <a:cubicBezTo>
                    <a:pt x="554240" y="220994"/>
                    <a:pt x="512574" y="250932"/>
                    <a:pt x="472760" y="283339"/>
                  </a:cubicBezTo>
                  <a:cubicBezTo>
                    <a:pt x="434180" y="314512"/>
                    <a:pt x="398069" y="348462"/>
                    <a:pt x="363810" y="384264"/>
                  </a:cubicBezTo>
                  <a:cubicBezTo>
                    <a:pt x="351156" y="397535"/>
                    <a:pt x="338194" y="411115"/>
                    <a:pt x="325848" y="425004"/>
                  </a:cubicBezTo>
                  <a:cubicBezTo>
                    <a:pt x="317823" y="433954"/>
                    <a:pt x="318132" y="434880"/>
                    <a:pt x="324922" y="444757"/>
                  </a:cubicBezTo>
                  <a:cubicBezTo>
                    <a:pt x="330478" y="453090"/>
                    <a:pt x="336342" y="461423"/>
                    <a:pt x="341897" y="469756"/>
                  </a:cubicBezTo>
                  <a:cubicBezTo>
                    <a:pt x="386650" y="538891"/>
                    <a:pt x="427081" y="610495"/>
                    <a:pt x="461957" y="684877"/>
                  </a:cubicBezTo>
                  <a:cubicBezTo>
                    <a:pt x="480784" y="725308"/>
                    <a:pt x="498376" y="766666"/>
                    <a:pt x="509796" y="810184"/>
                  </a:cubicBezTo>
                  <a:cubicBezTo>
                    <a:pt x="521216" y="853084"/>
                    <a:pt x="531092" y="896294"/>
                    <a:pt x="540969" y="939194"/>
                  </a:cubicBezTo>
                  <a:cubicBezTo>
                    <a:pt x="553314" y="992589"/>
                    <a:pt x="561647" y="1046600"/>
                    <a:pt x="563499" y="1101538"/>
                  </a:cubicBezTo>
                  <a:cubicBezTo>
                    <a:pt x="564116" y="1117587"/>
                    <a:pt x="563190" y="1133945"/>
                    <a:pt x="565351" y="1149994"/>
                  </a:cubicBezTo>
                  <a:cubicBezTo>
                    <a:pt x="566894" y="1161105"/>
                    <a:pt x="566585" y="1161413"/>
                    <a:pt x="577388" y="1161413"/>
                  </a:cubicBezTo>
                  <a:cubicBezTo>
                    <a:pt x="618128" y="1162031"/>
                    <a:pt x="658868" y="1162957"/>
                    <a:pt x="699608" y="1163265"/>
                  </a:cubicBezTo>
                  <a:cubicBezTo>
                    <a:pt x="733867" y="1164191"/>
                    <a:pt x="767817" y="1163883"/>
                    <a:pt x="801767" y="1163883"/>
                  </a:cubicBezTo>
                  <a:close/>
                  <a:moveTo>
                    <a:pt x="1663484" y="1210795"/>
                  </a:moveTo>
                  <a:cubicBezTo>
                    <a:pt x="1639410" y="1210795"/>
                    <a:pt x="1619658" y="1210795"/>
                    <a:pt x="1599905" y="1210795"/>
                  </a:cubicBezTo>
                  <a:cubicBezTo>
                    <a:pt x="1589720" y="1210795"/>
                    <a:pt x="1587251" y="1213573"/>
                    <a:pt x="1586633" y="1223758"/>
                  </a:cubicBezTo>
                  <a:cubicBezTo>
                    <a:pt x="1586633" y="1225919"/>
                    <a:pt x="1586633" y="1227770"/>
                    <a:pt x="1586633" y="1229931"/>
                  </a:cubicBezTo>
                  <a:cubicBezTo>
                    <a:pt x="1586942" y="1265424"/>
                    <a:pt x="1590337" y="1300609"/>
                    <a:pt x="1594041" y="1335794"/>
                  </a:cubicBezTo>
                  <a:cubicBezTo>
                    <a:pt x="1597436" y="1369744"/>
                    <a:pt x="1602682" y="1403694"/>
                    <a:pt x="1609781" y="1437027"/>
                  </a:cubicBezTo>
                  <a:cubicBezTo>
                    <a:pt x="1613793" y="1456162"/>
                    <a:pt x="1619349" y="1475298"/>
                    <a:pt x="1623361" y="1494434"/>
                  </a:cubicBezTo>
                  <a:cubicBezTo>
                    <a:pt x="1625522" y="1504619"/>
                    <a:pt x="1630151" y="1514186"/>
                    <a:pt x="1632003" y="1524371"/>
                  </a:cubicBezTo>
                  <a:cubicBezTo>
                    <a:pt x="1634472" y="1536100"/>
                    <a:pt x="1637250" y="1548137"/>
                    <a:pt x="1641262" y="1559247"/>
                  </a:cubicBezTo>
                  <a:cubicBezTo>
                    <a:pt x="1651447" y="1588877"/>
                    <a:pt x="1662558" y="1618197"/>
                    <a:pt x="1674286" y="1647209"/>
                  </a:cubicBezTo>
                  <a:cubicBezTo>
                    <a:pt x="1691879" y="1690727"/>
                    <a:pt x="1713483" y="1733010"/>
                    <a:pt x="1735705" y="1774368"/>
                  </a:cubicBezTo>
                  <a:cubicBezTo>
                    <a:pt x="1756075" y="1812330"/>
                    <a:pt x="1781692" y="1846898"/>
                    <a:pt x="1806383" y="1882391"/>
                  </a:cubicBezTo>
                  <a:cubicBezTo>
                    <a:pt x="1812556" y="1891342"/>
                    <a:pt x="1819963" y="1899366"/>
                    <a:pt x="1825828" y="1908317"/>
                  </a:cubicBezTo>
                  <a:cubicBezTo>
                    <a:pt x="1837864" y="1926526"/>
                    <a:pt x="1852370" y="1942576"/>
                    <a:pt x="1866568" y="1959242"/>
                  </a:cubicBezTo>
                  <a:cubicBezTo>
                    <a:pt x="1879839" y="1974983"/>
                    <a:pt x="1894345" y="1989180"/>
                    <a:pt x="1908234" y="2004612"/>
                  </a:cubicBezTo>
                  <a:cubicBezTo>
                    <a:pt x="1912555" y="2009241"/>
                    <a:pt x="1916258" y="2014797"/>
                    <a:pt x="1921505" y="2018500"/>
                  </a:cubicBezTo>
                  <a:cubicBezTo>
                    <a:pt x="1930764" y="2025290"/>
                    <a:pt x="1936011" y="2024982"/>
                    <a:pt x="1944036" y="2016649"/>
                  </a:cubicBezTo>
                  <a:cubicBezTo>
                    <a:pt x="1945270" y="2015414"/>
                    <a:pt x="1946196" y="2014488"/>
                    <a:pt x="1947431" y="2013253"/>
                  </a:cubicBezTo>
                  <a:cubicBezTo>
                    <a:pt x="1983541" y="1973748"/>
                    <a:pt x="2019035" y="1933316"/>
                    <a:pt x="2052985" y="1891959"/>
                  </a:cubicBezTo>
                  <a:cubicBezTo>
                    <a:pt x="2098046" y="1837639"/>
                    <a:pt x="2135391" y="1778689"/>
                    <a:pt x="2165638" y="1714801"/>
                  </a:cubicBezTo>
                  <a:cubicBezTo>
                    <a:pt x="2185699" y="1672209"/>
                    <a:pt x="2203600" y="1628691"/>
                    <a:pt x="2221810" y="1584864"/>
                  </a:cubicBezTo>
                  <a:cubicBezTo>
                    <a:pt x="2238168" y="1545359"/>
                    <a:pt x="2252674" y="1505236"/>
                    <a:pt x="2260389" y="1462952"/>
                  </a:cubicBezTo>
                  <a:cubicBezTo>
                    <a:pt x="2269340" y="1413879"/>
                    <a:pt x="2275513" y="1364497"/>
                    <a:pt x="2282303" y="1315115"/>
                  </a:cubicBezTo>
                  <a:cubicBezTo>
                    <a:pt x="2283229" y="1309559"/>
                    <a:pt x="2281994" y="1303695"/>
                    <a:pt x="2282920" y="1298140"/>
                  </a:cubicBezTo>
                  <a:cubicBezTo>
                    <a:pt x="2286932" y="1276227"/>
                    <a:pt x="2287550" y="1254005"/>
                    <a:pt x="2287550" y="1232092"/>
                  </a:cubicBezTo>
                  <a:cubicBezTo>
                    <a:pt x="2287550" y="1220363"/>
                    <a:pt x="2285389" y="1217894"/>
                    <a:pt x="2273661" y="1217277"/>
                  </a:cubicBezTo>
                  <a:cubicBezTo>
                    <a:pt x="2251130" y="1216351"/>
                    <a:pt x="2228600" y="1216042"/>
                    <a:pt x="2206069" y="1215734"/>
                  </a:cubicBezTo>
                  <a:cubicBezTo>
                    <a:pt x="2120268" y="1214190"/>
                    <a:pt x="2034467" y="1215116"/>
                    <a:pt x="1948665" y="1213573"/>
                  </a:cubicBezTo>
                  <a:cubicBezTo>
                    <a:pt x="1852062" y="1212339"/>
                    <a:pt x="1755458" y="1213882"/>
                    <a:pt x="1663484" y="1210795"/>
                  </a:cubicBezTo>
                  <a:close/>
                  <a:moveTo>
                    <a:pt x="2060084" y="1179006"/>
                  </a:moveTo>
                  <a:cubicBezTo>
                    <a:pt x="2060084" y="1179006"/>
                    <a:pt x="2060084" y="1179314"/>
                    <a:pt x="2060084" y="1179314"/>
                  </a:cubicBezTo>
                  <a:cubicBezTo>
                    <a:pt x="2068108" y="1179314"/>
                    <a:pt x="2076133" y="1179314"/>
                    <a:pt x="2084157" y="1179314"/>
                  </a:cubicBezTo>
                  <a:cubicBezTo>
                    <a:pt x="2148971" y="1180549"/>
                    <a:pt x="2213785" y="1182092"/>
                    <a:pt x="2278908" y="1183327"/>
                  </a:cubicBezTo>
                  <a:cubicBezTo>
                    <a:pt x="2287858" y="1183635"/>
                    <a:pt x="2287858" y="1183327"/>
                    <a:pt x="2288167" y="1173759"/>
                  </a:cubicBezTo>
                  <a:cubicBezTo>
                    <a:pt x="2289093" y="1140735"/>
                    <a:pt x="2285389" y="1107710"/>
                    <a:pt x="2282611" y="1074995"/>
                  </a:cubicBezTo>
                  <a:cubicBezTo>
                    <a:pt x="2279834" y="1042896"/>
                    <a:pt x="2275821" y="1011107"/>
                    <a:pt x="2270883" y="979009"/>
                  </a:cubicBezTo>
                  <a:cubicBezTo>
                    <a:pt x="2266562" y="951540"/>
                    <a:pt x="2261315" y="924380"/>
                    <a:pt x="2255451" y="897220"/>
                  </a:cubicBezTo>
                  <a:cubicBezTo>
                    <a:pt x="2242489" y="838578"/>
                    <a:pt x="2218415" y="783949"/>
                    <a:pt x="2193724" y="729629"/>
                  </a:cubicBezTo>
                  <a:cubicBezTo>
                    <a:pt x="2173971" y="686420"/>
                    <a:pt x="2152366" y="644137"/>
                    <a:pt x="2128601" y="602779"/>
                  </a:cubicBezTo>
                  <a:cubicBezTo>
                    <a:pt x="2097429" y="548768"/>
                    <a:pt x="2064096" y="495682"/>
                    <a:pt x="2026133" y="446300"/>
                  </a:cubicBezTo>
                  <a:cubicBezTo>
                    <a:pt x="2004837" y="418831"/>
                    <a:pt x="1982615" y="392288"/>
                    <a:pt x="1955455" y="370066"/>
                  </a:cubicBezTo>
                  <a:cubicBezTo>
                    <a:pt x="1948048" y="364202"/>
                    <a:pt x="1948048" y="364202"/>
                    <a:pt x="1941567" y="370066"/>
                  </a:cubicBezTo>
                  <a:cubicBezTo>
                    <a:pt x="1923666" y="386115"/>
                    <a:pt x="1906999" y="403708"/>
                    <a:pt x="1890333" y="420991"/>
                  </a:cubicBezTo>
                  <a:cubicBezTo>
                    <a:pt x="1863173" y="449078"/>
                    <a:pt x="1838482" y="479324"/>
                    <a:pt x="1815334" y="510496"/>
                  </a:cubicBezTo>
                  <a:cubicBezTo>
                    <a:pt x="1790951" y="543521"/>
                    <a:pt x="1768112" y="577471"/>
                    <a:pt x="1747125" y="612964"/>
                  </a:cubicBezTo>
                  <a:cubicBezTo>
                    <a:pt x="1729532" y="642593"/>
                    <a:pt x="1713483" y="673457"/>
                    <a:pt x="1698360" y="704630"/>
                  </a:cubicBezTo>
                  <a:cubicBezTo>
                    <a:pt x="1693731" y="714506"/>
                    <a:pt x="1688175" y="723765"/>
                    <a:pt x="1684163" y="733950"/>
                  </a:cubicBezTo>
                  <a:cubicBezTo>
                    <a:pt x="1676756" y="753086"/>
                    <a:pt x="1668731" y="771913"/>
                    <a:pt x="1661324" y="791048"/>
                  </a:cubicBezTo>
                  <a:cubicBezTo>
                    <a:pt x="1654225" y="809875"/>
                    <a:pt x="1646200" y="828393"/>
                    <a:pt x="1640953" y="847838"/>
                  </a:cubicBezTo>
                  <a:cubicBezTo>
                    <a:pt x="1635089" y="869751"/>
                    <a:pt x="1628608" y="891047"/>
                    <a:pt x="1622435" y="912960"/>
                  </a:cubicBezTo>
                  <a:cubicBezTo>
                    <a:pt x="1610398" y="955243"/>
                    <a:pt x="1600522" y="997835"/>
                    <a:pt x="1596818" y="1041971"/>
                  </a:cubicBezTo>
                  <a:cubicBezTo>
                    <a:pt x="1594967" y="1063267"/>
                    <a:pt x="1592189" y="1084254"/>
                    <a:pt x="1590337" y="1105550"/>
                  </a:cubicBezTo>
                  <a:cubicBezTo>
                    <a:pt x="1588794" y="1124068"/>
                    <a:pt x="1588176" y="1142587"/>
                    <a:pt x="1587559" y="1161105"/>
                  </a:cubicBezTo>
                  <a:cubicBezTo>
                    <a:pt x="1587251" y="1168821"/>
                    <a:pt x="1589102" y="1170364"/>
                    <a:pt x="1596510" y="1171290"/>
                  </a:cubicBezTo>
                  <a:cubicBezTo>
                    <a:pt x="1598979" y="1171598"/>
                    <a:pt x="1601448" y="1171598"/>
                    <a:pt x="1603608" y="1171598"/>
                  </a:cubicBezTo>
                  <a:cubicBezTo>
                    <a:pt x="1641571" y="1172524"/>
                    <a:pt x="1679225" y="1171598"/>
                    <a:pt x="1717187" y="1173450"/>
                  </a:cubicBezTo>
                  <a:cubicBezTo>
                    <a:pt x="1760705" y="1175302"/>
                    <a:pt x="1804223" y="1174376"/>
                    <a:pt x="1847741" y="1175611"/>
                  </a:cubicBezTo>
                  <a:cubicBezTo>
                    <a:pt x="1919036" y="1177463"/>
                    <a:pt x="1989714" y="1178080"/>
                    <a:pt x="2060084" y="1179006"/>
                  </a:cubicBezTo>
                  <a:close/>
                  <a:moveTo>
                    <a:pt x="40049" y="1241042"/>
                  </a:moveTo>
                  <a:cubicBezTo>
                    <a:pt x="39124" y="1262029"/>
                    <a:pt x="41284" y="1281782"/>
                    <a:pt x="42210" y="1301535"/>
                  </a:cubicBezTo>
                  <a:cubicBezTo>
                    <a:pt x="43753" y="1333325"/>
                    <a:pt x="47457" y="1365114"/>
                    <a:pt x="53629" y="1396287"/>
                  </a:cubicBezTo>
                  <a:cubicBezTo>
                    <a:pt x="65358" y="1455237"/>
                    <a:pt x="84493" y="1512026"/>
                    <a:pt x="103012" y="1569124"/>
                  </a:cubicBezTo>
                  <a:cubicBezTo>
                    <a:pt x="115666" y="1607704"/>
                    <a:pt x="131406" y="1645357"/>
                    <a:pt x="149307" y="1681777"/>
                  </a:cubicBezTo>
                  <a:cubicBezTo>
                    <a:pt x="162270" y="1708628"/>
                    <a:pt x="174924" y="1735480"/>
                    <a:pt x="190047" y="1761096"/>
                  </a:cubicBezTo>
                  <a:cubicBezTo>
                    <a:pt x="202084" y="1781467"/>
                    <a:pt x="215047" y="1801528"/>
                    <a:pt x="227393" y="1821898"/>
                  </a:cubicBezTo>
                  <a:cubicBezTo>
                    <a:pt x="240355" y="1842885"/>
                    <a:pt x="255170" y="1862330"/>
                    <a:pt x="270293" y="1881774"/>
                  </a:cubicBezTo>
                  <a:cubicBezTo>
                    <a:pt x="273997" y="1886403"/>
                    <a:pt x="276466" y="1885786"/>
                    <a:pt x="279552" y="1881465"/>
                  </a:cubicBezTo>
                  <a:cubicBezTo>
                    <a:pt x="285108" y="1874058"/>
                    <a:pt x="290046" y="1866342"/>
                    <a:pt x="295910" y="1859243"/>
                  </a:cubicBezTo>
                  <a:cubicBezTo>
                    <a:pt x="311651" y="1839799"/>
                    <a:pt x="325231" y="1818812"/>
                    <a:pt x="338502" y="1797824"/>
                  </a:cubicBezTo>
                  <a:cubicBezTo>
                    <a:pt x="355169" y="1771590"/>
                    <a:pt x="372144" y="1745665"/>
                    <a:pt x="386958" y="1718504"/>
                  </a:cubicBezTo>
                  <a:cubicBezTo>
                    <a:pt x="401156" y="1692270"/>
                    <a:pt x="416896" y="1666962"/>
                    <a:pt x="427390" y="1638876"/>
                  </a:cubicBezTo>
                  <a:cubicBezTo>
                    <a:pt x="444674" y="1593198"/>
                    <a:pt x="461957" y="1547519"/>
                    <a:pt x="476772" y="1501224"/>
                  </a:cubicBezTo>
                  <a:cubicBezTo>
                    <a:pt x="490661" y="1457088"/>
                    <a:pt x="504549" y="1412645"/>
                    <a:pt x="513500" y="1367275"/>
                  </a:cubicBezTo>
                  <a:cubicBezTo>
                    <a:pt x="523376" y="1317275"/>
                    <a:pt x="523376" y="1266350"/>
                    <a:pt x="525537" y="1215734"/>
                  </a:cubicBezTo>
                  <a:cubicBezTo>
                    <a:pt x="526154" y="1203388"/>
                    <a:pt x="524919" y="1202771"/>
                    <a:pt x="512574" y="1202462"/>
                  </a:cubicBezTo>
                  <a:cubicBezTo>
                    <a:pt x="488809" y="1201845"/>
                    <a:pt x="465044" y="1201536"/>
                    <a:pt x="441279" y="1200919"/>
                  </a:cubicBezTo>
                  <a:cubicBezTo>
                    <a:pt x="378316" y="1199376"/>
                    <a:pt x="315354" y="1200610"/>
                    <a:pt x="252701" y="1198450"/>
                  </a:cubicBezTo>
                  <a:cubicBezTo>
                    <a:pt x="218133" y="1197215"/>
                    <a:pt x="183257" y="1197833"/>
                    <a:pt x="148690" y="1197524"/>
                  </a:cubicBezTo>
                  <a:cubicBezTo>
                    <a:pt x="116900" y="1197215"/>
                    <a:pt x="85111" y="1196290"/>
                    <a:pt x="53012" y="1195672"/>
                  </a:cubicBezTo>
                  <a:cubicBezTo>
                    <a:pt x="41593" y="1195364"/>
                    <a:pt x="40358" y="1195981"/>
                    <a:pt x="39741" y="1207709"/>
                  </a:cubicBezTo>
                  <a:cubicBezTo>
                    <a:pt x="39432" y="1218820"/>
                    <a:pt x="40049" y="1230548"/>
                    <a:pt x="40049" y="1241042"/>
                  </a:cubicBezTo>
                  <a:close/>
                  <a:moveTo>
                    <a:pt x="528623" y="1137340"/>
                  </a:moveTo>
                  <a:cubicBezTo>
                    <a:pt x="526463" y="1128698"/>
                    <a:pt x="527080" y="1119130"/>
                    <a:pt x="525537" y="1110180"/>
                  </a:cubicBezTo>
                  <a:cubicBezTo>
                    <a:pt x="521216" y="1082402"/>
                    <a:pt x="519055" y="1054316"/>
                    <a:pt x="515043" y="1026230"/>
                  </a:cubicBezTo>
                  <a:cubicBezTo>
                    <a:pt x="509487" y="987650"/>
                    <a:pt x="503932" y="949071"/>
                    <a:pt x="495290" y="910800"/>
                  </a:cubicBezTo>
                  <a:cubicBezTo>
                    <a:pt x="487574" y="876232"/>
                    <a:pt x="476772" y="842282"/>
                    <a:pt x="467821" y="808023"/>
                  </a:cubicBezTo>
                  <a:cubicBezTo>
                    <a:pt x="452698" y="749999"/>
                    <a:pt x="429550" y="695062"/>
                    <a:pt x="401773" y="642285"/>
                  </a:cubicBezTo>
                  <a:cubicBezTo>
                    <a:pt x="372452" y="587039"/>
                    <a:pt x="339119" y="534262"/>
                    <a:pt x="303009" y="483336"/>
                  </a:cubicBezTo>
                  <a:cubicBezTo>
                    <a:pt x="300540" y="479633"/>
                    <a:pt x="297453" y="476546"/>
                    <a:pt x="294676" y="472843"/>
                  </a:cubicBezTo>
                  <a:cubicBezTo>
                    <a:pt x="292824" y="470682"/>
                    <a:pt x="290663" y="470374"/>
                    <a:pt x="288503" y="472225"/>
                  </a:cubicBezTo>
                  <a:cubicBezTo>
                    <a:pt x="286034" y="474386"/>
                    <a:pt x="283565" y="476546"/>
                    <a:pt x="281713" y="479015"/>
                  </a:cubicBezTo>
                  <a:cubicBezTo>
                    <a:pt x="272454" y="490744"/>
                    <a:pt x="263195" y="502472"/>
                    <a:pt x="254553" y="514509"/>
                  </a:cubicBezTo>
                  <a:cubicBezTo>
                    <a:pt x="199307" y="592594"/>
                    <a:pt x="155480" y="676852"/>
                    <a:pt x="119987" y="765431"/>
                  </a:cubicBezTo>
                  <a:cubicBezTo>
                    <a:pt x="104863" y="803085"/>
                    <a:pt x="91901" y="841665"/>
                    <a:pt x="80172" y="880862"/>
                  </a:cubicBezTo>
                  <a:cubicBezTo>
                    <a:pt x="66592" y="925923"/>
                    <a:pt x="57333" y="971910"/>
                    <a:pt x="50543" y="1018823"/>
                  </a:cubicBezTo>
                  <a:cubicBezTo>
                    <a:pt x="44679" y="1059254"/>
                    <a:pt x="41901" y="1099686"/>
                    <a:pt x="40358" y="1140117"/>
                  </a:cubicBezTo>
                  <a:cubicBezTo>
                    <a:pt x="39741" y="1154932"/>
                    <a:pt x="42519" y="1157710"/>
                    <a:pt x="57642" y="1157710"/>
                  </a:cubicBezTo>
                  <a:cubicBezTo>
                    <a:pt x="141900" y="1158327"/>
                    <a:pt x="226158" y="1157710"/>
                    <a:pt x="310416" y="1159870"/>
                  </a:cubicBezTo>
                  <a:cubicBezTo>
                    <a:pt x="365354" y="1161105"/>
                    <a:pt x="419983" y="1160488"/>
                    <a:pt x="474920" y="1160796"/>
                  </a:cubicBezTo>
                  <a:cubicBezTo>
                    <a:pt x="487266" y="1160796"/>
                    <a:pt x="499920" y="1160179"/>
                    <a:pt x="512265" y="1162339"/>
                  </a:cubicBezTo>
                  <a:cubicBezTo>
                    <a:pt x="517203" y="1163265"/>
                    <a:pt x="522142" y="1162339"/>
                    <a:pt x="523993" y="1156475"/>
                  </a:cubicBezTo>
                  <a:cubicBezTo>
                    <a:pt x="525845" y="1150611"/>
                    <a:pt x="527080" y="1144130"/>
                    <a:pt x="528623" y="1137340"/>
                  </a:cubicBezTo>
                  <a:close/>
                </a:path>
              </a:pathLst>
            </a:custGeom>
            <a:solidFill>
              <a:schemeClr val="tx1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" name="任意多边形: 形状 17"/>
            <p:cNvSpPr/>
            <p:nvPr>
              <p:custDataLst>
                <p:tags r:id="rId14"/>
              </p:custDataLst>
            </p:nvPr>
          </p:nvSpPr>
          <p:spPr>
            <a:xfrm>
              <a:off x="451484" y="6380466"/>
              <a:ext cx="303757" cy="367425"/>
            </a:xfrm>
            <a:custGeom>
              <a:avLst/>
              <a:gdLst>
                <a:gd name="connsiteX0" fmla="*/ 234772 w 916597"/>
                <a:gd name="connsiteY0" fmla="*/ 1126596 h 1126596"/>
                <a:gd name="connsiteX1" fmla="*/ 186316 w 916597"/>
                <a:gd name="connsiteY1" fmla="*/ 1126596 h 1126596"/>
                <a:gd name="connsiteX2" fmla="*/ 173662 w 916597"/>
                <a:gd name="connsiteY2" fmla="*/ 1117337 h 1126596"/>
                <a:gd name="connsiteX3" fmla="*/ 147737 w 916597"/>
                <a:gd name="connsiteY3" fmla="*/ 1036783 h 1126596"/>
                <a:gd name="connsiteX4" fmla="*/ 97120 w 916597"/>
                <a:gd name="connsiteY4" fmla="*/ 852835 h 1126596"/>
                <a:gd name="connsiteX5" fmla="*/ 74898 w 916597"/>
                <a:gd name="connsiteY5" fmla="*/ 748824 h 1126596"/>
                <a:gd name="connsiteX6" fmla="*/ 48973 w 916597"/>
                <a:gd name="connsiteY6" fmla="*/ 600369 h 1126596"/>
                <a:gd name="connsiteX7" fmla="*/ 32923 w 916597"/>
                <a:gd name="connsiteY7" fmla="*/ 490494 h 1126596"/>
                <a:gd name="connsiteX8" fmla="*/ 20886 w 916597"/>
                <a:gd name="connsiteY8" fmla="*/ 386174 h 1126596"/>
                <a:gd name="connsiteX9" fmla="*/ 12553 w 916597"/>
                <a:gd name="connsiteY9" fmla="*/ 297287 h 1126596"/>
                <a:gd name="connsiteX10" fmla="*/ 8850 w 916597"/>
                <a:gd name="connsiteY10" fmla="*/ 233399 h 1126596"/>
                <a:gd name="connsiteX11" fmla="*/ 5763 w 916597"/>
                <a:gd name="connsiteY11" fmla="*/ 186486 h 1126596"/>
                <a:gd name="connsiteX12" fmla="*/ 5146 w 916597"/>
                <a:gd name="connsiteY12" fmla="*/ 180622 h 1126596"/>
                <a:gd name="connsiteX13" fmla="*/ 1751 w 916597"/>
                <a:gd name="connsiteY13" fmla="*/ 65808 h 1126596"/>
                <a:gd name="connsiteX14" fmla="*/ 208 w 916597"/>
                <a:gd name="connsiteY14" fmla="*/ 16426 h 1126596"/>
                <a:gd name="connsiteX15" fmla="*/ 14714 w 916597"/>
                <a:gd name="connsiteY15" fmla="*/ 686 h 1126596"/>
                <a:gd name="connsiteX16" fmla="*/ 47121 w 916597"/>
                <a:gd name="connsiteY16" fmla="*/ 686 h 1126596"/>
                <a:gd name="connsiteX17" fmla="*/ 182613 w 916597"/>
                <a:gd name="connsiteY17" fmla="*/ 1612 h 1126596"/>
                <a:gd name="connsiteX18" fmla="*/ 448658 w 916597"/>
                <a:gd name="connsiteY18" fmla="*/ 4389 h 1126596"/>
                <a:gd name="connsiteX19" fmla="*/ 550200 w 916597"/>
                <a:gd name="connsiteY19" fmla="*/ 5624 h 1126596"/>
                <a:gd name="connsiteX20" fmla="*/ 564398 w 916597"/>
                <a:gd name="connsiteY20" fmla="*/ 20130 h 1126596"/>
                <a:gd name="connsiteX21" fmla="*/ 566867 w 916597"/>
                <a:gd name="connsiteY21" fmla="*/ 73216 h 1126596"/>
                <a:gd name="connsiteX22" fmla="*/ 582916 w 916597"/>
                <a:gd name="connsiteY22" fmla="*/ 199140 h 1126596"/>
                <a:gd name="connsiteX23" fmla="*/ 637545 w 916597"/>
                <a:gd name="connsiteY23" fmla="*/ 411791 h 1126596"/>
                <a:gd name="connsiteX24" fmla="*/ 718099 w 916597"/>
                <a:gd name="connsiteY24" fmla="*/ 591418 h 1126596"/>
                <a:gd name="connsiteX25" fmla="*/ 821184 w 916597"/>
                <a:gd name="connsiteY25" fmla="*/ 741416 h 1126596"/>
                <a:gd name="connsiteX26" fmla="*/ 911615 w 916597"/>
                <a:gd name="connsiteY26" fmla="*/ 840798 h 1126596"/>
                <a:gd name="connsiteX27" fmla="*/ 910689 w 916597"/>
                <a:gd name="connsiteY27" fmla="*/ 854686 h 1126596"/>
                <a:gd name="connsiteX28" fmla="*/ 701124 w 916597"/>
                <a:gd name="connsiteY28" fmla="*/ 1004376 h 1126596"/>
                <a:gd name="connsiteX29" fmla="*/ 620878 w 916597"/>
                <a:gd name="connsiteY29" fmla="*/ 1040795 h 1126596"/>
                <a:gd name="connsiteX30" fmla="*/ 383227 w 916597"/>
                <a:gd name="connsiteY30" fmla="*/ 1114868 h 1126596"/>
                <a:gd name="connsiteX31" fmla="*/ 340327 w 916597"/>
                <a:gd name="connsiteY31" fmla="*/ 1120732 h 1126596"/>
                <a:gd name="connsiteX32" fmla="*/ 234772 w 916597"/>
                <a:gd name="connsiteY32" fmla="*/ 1126596 h 112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16597" h="1126596">
                  <a:moveTo>
                    <a:pt x="234772" y="1126596"/>
                  </a:moveTo>
                  <a:cubicBezTo>
                    <a:pt x="218723" y="1126596"/>
                    <a:pt x="202366" y="1126596"/>
                    <a:pt x="186316" y="1126596"/>
                  </a:cubicBezTo>
                  <a:cubicBezTo>
                    <a:pt x="176749" y="1126596"/>
                    <a:pt x="176440" y="1125979"/>
                    <a:pt x="173662" y="1117337"/>
                  </a:cubicBezTo>
                  <a:cubicBezTo>
                    <a:pt x="165020" y="1090486"/>
                    <a:pt x="156070" y="1063634"/>
                    <a:pt x="147737" y="1036783"/>
                  </a:cubicBezTo>
                  <a:cubicBezTo>
                    <a:pt x="128601" y="975981"/>
                    <a:pt x="111009" y="914871"/>
                    <a:pt x="97120" y="852835"/>
                  </a:cubicBezTo>
                  <a:cubicBezTo>
                    <a:pt x="89404" y="818267"/>
                    <a:pt x="81688" y="783700"/>
                    <a:pt x="74898" y="748824"/>
                  </a:cubicBezTo>
                  <a:cubicBezTo>
                    <a:pt x="65022" y="699442"/>
                    <a:pt x="56380" y="650060"/>
                    <a:pt x="48973" y="600369"/>
                  </a:cubicBezTo>
                  <a:cubicBezTo>
                    <a:pt x="43726" y="563641"/>
                    <a:pt x="37553" y="527222"/>
                    <a:pt x="32923" y="490494"/>
                  </a:cubicBezTo>
                  <a:cubicBezTo>
                    <a:pt x="28602" y="455927"/>
                    <a:pt x="23047" y="421359"/>
                    <a:pt x="20886" y="386174"/>
                  </a:cubicBezTo>
                  <a:cubicBezTo>
                    <a:pt x="19035" y="356545"/>
                    <a:pt x="13788" y="326916"/>
                    <a:pt x="12553" y="297287"/>
                  </a:cubicBezTo>
                  <a:cubicBezTo>
                    <a:pt x="11627" y="275991"/>
                    <a:pt x="9467" y="254695"/>
                    <a:pt x="8850" y="233399"/>
                  </a:cubicBezTo>
                  <a:cubicBezTo>
                    <a:pt x="8541" y="217658"/>
                    <a:pt x="6689" y="202226"/>
                    <a:pt x="5763" y="186486"/>
                  </a:cubicBezTo>
                  <a:cubicBezTo>
                    <a:pt x="5763" y="184634"/>
                    <a:pt x="5146" y="182473"/>
                    <a:pt x="5146" y="180622"/>
                  </a:cubicBezTo>
                  <a:cubicBezTo>
                    <a:pt x="5146" y="142351"/>
                    <a:pt x="1442" y="104079"/>
                    <a:pt x="1751" y="65808"/>
                  </a:cubicBezTo>
                  <a:cubicBezTo>
                    <a:pt x="1751" y="49451"/>
                    <a:pt x="-718" y="32784"/>
                    <a:pt x="208" y="16426"/>
                  </a:cubicBezTo>
                  <a:cubicBezTo>
                    <a:pt x="825" y="3772"/>
                    <a:pt x="2677" y="2229"/>
                    <a:pt x="14714" y="686"/>
                  </a:cubicBezTo>
                  <a:cubicBezTo>
                    <a:pt x="25516" y="-857"/>
                    <a:pt x="36318" y="686"/>
                    <a:pt x="47121" y="686"/>
                  </a:cubicBezTo>
                  <a:cubicBezTo>
                    <a:pt x="92182" y="994"/>
                    <a:pt x="137552" y="377"/>
                    <a:pt x="182613" y="1612"/>
                  </a:cubicBezTo>
                  <a:cubicBezTo>
                    <a:pt x="271192" y="3772"/>
                    <a:pt x="360079" y="2846"/>
                    <a:pt x="448658" y="4389"/>
                  </a:cubicBezTo>
                  <a:cubicBezTo>
                    <a:pt x="482609" y="5007"/>
                    <a:pt x="516250" y="5315"/>
                    <a:pt x="550200" y="5624"/>
                  </a:cubicBezTo>
                  <a:cubicBezTo>
                    <a:pt x="561003" y="5624"/>
                    <a:pt x="565632" y="9945"/>
                    <a:pt x="564398" y="20130"/>
                  </a:cubicBezTo>
                  <a:cubicBezTo>
                    <a:pt x="562237" y="38031"/>
                    <a:pt x="565324" y="55623"/>
                    <a:pt x="566867" y="73216"/>
                  </a:cubicBezTo>
                  <a:cubicBezTo>
                    <a:pt x="570879" y="115190"/>
                    <a:pt x="576126" y="157165"/>
                    <a:pt x="582916" y="199140"/>
                  </a:cubicBezTo>
                  <a:cubicBezTo>
                    <a:pt x="594953" y="271670"/>
                    <a:pt x="610385" y="343274"/>
                    <a:pt x="637545" y="411791"/>
                  </a:cubicBezTo>
                  <a:cubicBezTo>
                    <a:pt x="661927" y="472902"/>
                    <a:pt x="686618" y="533703"/>
                    <a:pt x="718099" y="591418"/>
                  </a:cubicBezTo>
                  <a:cubicBezTo>
                    <a:pt x="747420" y="644813"/>
                    <a:pt x="780753" y="695738"/>
                    <a:pt x="821184" y="741416"/>
                  </a:cubicBezTo>
                  <a:cubicBezTo>
                    <a:pt x="850813" y="775058"/>
                    <a:pt x="880443" y="808391"/>
                    <a:pt x="911615" y="840798"/>
                  </a:cubicBezTo>
                  <a:cubicBezTo>
                    <a:pt x="918405" y="847896"/>
                    <a:pt x="918405" y="848514"/>
                    <a:pt x="910689" y="854686"/>
                  </a:cubicBezTo>
                  <a:cubicBezTo>
                    <a:pt x="843715" y="908389"/>
                    <a:pt x="774888" y="959623"/>
                    <a:pt x="701124" y="1004376"/>
                  </a:cubicBezTo>
                  <a:cubicBezTo>
                    <a:pt x="675816" y="1019808"/>
                    <a:pt x="648656" y="1030610"/>
                    <a:pt x="620878" y="1040795"/>
                  </a:cubicBezTo>
                  <a:cubicBezTo>
                    <a:pt x="542793" y="1069498"/>
                    <a:pt x="463782" y="1094498"/>
                    <a:pt x="383227" y="1114868"/>
                  </a:cubicBezTo>
                  <a:cubicBezTo>
                    <a:pt x="369030" y="1118572"/>
                    <a:pt x="354524" y="1119498"/>
                    <a:pt x="340327" y="1120732"/>
                  </a:cubicBezTo>
                  <a:cubicBezTo>
                    <a:pt x="304833" y="1123201"/>
                    <a:pt x="269649" y="1126288"/>
                    <a:pt x="234772" y="1126596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" name="任意多边形: 形状 18"/>
            <p:cNvSpPr/>
            <p:nvPr>
              <p:custDataLst>
                <p:tags r:id="rId15"/>
              </p:custDataLst>
            </p:nvPr>
          </p:nvSpPr>
          <p:spPr>
            <a:xfrm>
              <a:off x="225355" y="6379365"/>
              <a:ext cx="270739" cy="369589"/>
            </a:xfrm>
            <a:custGeom>
              <a:avLst/>
              <a:gdLst>
                <a:gd name="connsiteX0" fmla="*/ 323922 w 816962"/>
                <a:gd name="connsiteY0" fmla="*/ 49 h 1133231"/>
                <a:gd name="connsiteX1" fmla="*/ 493364 w 816962"/>
                <a:gd name="connsiteY1" fmla="*/ 3444 h 1133231"/>
                <a:gd name="connsiteX2" fmla="*/ 613116 w 816962"/>
                <a:gd name="connsiteY2" fmla="*/ 4988 h 1133231"/>
                <a:gd name="connsiteX3" fmla="*/ 634721 w 816962"/>
                <a:gd name="connsiteY3" fmla="*/ 7148 h 1133231"/>
                <a:gd name="connsiteX4" fmla="*/ 643362 w 816962"/>
                <a:gd name="connsiteY4" fmla="*/ 16099 h 1133231"/>
                <a:gd name="connsiteX5" fmla="*/ 644597 w 816962"/>
                <a:gd name="connsiteY5" fmla="*/ 60851 h 1133231"/>
                <a:gd name="connsiteX6" fmla="*/ 650152 w 816962"/>
                <a:gd name="connsiteY6" fmla="*/ 202207 h 1133231"/>
                <a:gd name="connsiteX7" fmla="*/ 664658 w 816962"/>
                <a:gd name="connsiteY7" fmla="*/ 393871 h 1133231"/>
                <a:gd name="connsiteX8" fmla="*/ 681633 w 816962"/>
                <a:gd name="connsiteY8" fmla="*/ 534301 h 1133231"/>
                <a:gd name="connsiteX9" fmla="*/ 705399 w 816962"/>
                <a:gd name="connsiteY9" fmla="*/ 675966 h 1133231"/>
                <a:gd name="connsiteX10" fmla="*/ 739966 w 816962"/>
                <a:gd name="connsiteY10" fmla="*/ 854976 h 1133231"/>
                <a:gd name="connsiteX11" fmla="*/ 790583 w 816962"/>
                <a:gd name="connsiteY11" fmla="*/ 1033986 h 1133231"/>
                <a:gd name="connsiteX12" fmla="*/ 814348 w 816962"/>
                <a:gd name="connsiteY12" fmla="*/ 1113923 h 1133231"/>
                <a:gd name="connsiteX13" fmla="*/ 815582 w 816962"/>
                <a:gd name="connsiteY13" fmla="*/ 1118552 h 1133231"/>
                <a:gd name="connsiteX14" fmla="*/ 802928 w 816962"/>
                <a:gd name="connsiteY14" fmla="*/ 1132441 h 1133231"/>
                <a:gd name="connsiteX15" fmla="*/ 719287 w 816962"/>
                <a:gd name="connsiteY15" fmla="*/ 1121022 h 1133231"/>
                <a:gd name="connsiteX16" fmla="*/ 658486 w 816962"/>
                <a:gd name="connsiteY16" fmla="*/ 1111145 h 1133231"/>
                <a:gd name="connsiteX17" fmla="*/ 491513 w 816962"/>
                <a:gd name="connsiteY17" fmla="*/ 1068553 h 1133231"/>
                <a:gd name="connsiteX18" fmla="*/ 403860 w 816962"/>
                <a:gd name="connsiteY18" fmla="*/ 1037381 h 1133231"/>
                <a:gd name="connsiteX19" fmla="*/ 336885 w 816962"/>
                <a:gd name="connsiteY19" fmla="*/ 1001270 h 1133231"/>
                <a:gd name="connsiteX20" fmla="*/ 209109 w 816962"/>
                <a:gd name="connsiteY20" fmla="*/ 918555 h 1133231"/>
                <a:gd name="connsiteX21" fmla="*/ 124542 w 816962"/>
                <a:gd name="connsiteY21" fmla="*/ 854050 h 1133231"/>
                <a:gd name="connsiteX22" fmla="*/ 43062 w 816962"/>
                <a:gd name="connsiteY22" fmla="*/ 771335 h 1133231"/>
                <a:gd name="connsiteX23" fmla="*/ 3556 w 816962"/>
                <a:gd name="connsiteY23" fmla="*/ 728743 h 1133231"/>
                <a:gd name="connsiteX24" fmla="*/ 1705 w 816962"/>
                <a:gd name="connsiteY24" fmla="*/ 714854 h 1133231"/>
                <a:gd name="connsiteX25" fmla="*/ 19914 w 816962"/>
                <a:gd name="connsiteY25" fmla="*/ 689546 h 1133231"/>
                <a:gd name="connsiteX26" fmla="*/ 52938 w 816962"/>
                <a:gd name="connsiteY26" fmla="*/ 638930 h 1133231"/>
                <a:gd name="connsiteX27" fmla="*/ 169912 w 816962"/>
                <a:gd name="connsiteY27" fmla="*/ 412081 h 1133231"/>
                <a:gd name="connsiteX28" fmla="*/ 214665 w 816962"/>
                <a:gd name="connsiteY28" fmla="*/ 302514 h 1133231"/>
                <a:gd name="connsiteX29" fmla="*/ 235035 w 816962"/>
                <a:gd name="connsiteY29" fmla="*/ 215479 h 1133231"/>
                <a:gd name="connsiteX30" fmla="*/ 255405 w 816962"/>
                <a:gd name="connsiteY30" fmla="*/ 97579 h 1133231"/>
                <a:gd name="connsiteX31" fmla="*/ 261578 w 816962"/>
                <a:gd name="connsiteY31" fmla="*/ 29061 h 1133231"/>
                <a:gd name="connsiteX32" fmla="*/ 263121 w 816962"/>
                <a:gd name="connsiteY32" fmla="*/ 9926 h 1133231"/>
                <a:gd name="connsiteX33" fmla="*/ 274232 w 816962"/>
                <a:gd name="connsiteY33" fmla="*/ 667 h 1133231"/>
                <a:gd name="connsiteX34" fmla="*/ 323922 w 816962"/>
                <a:gd name="connsiteY34" fmla="*/ 49 h 113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16962" h="1133231">
                  <a:moveTo>
                    <a:pt x="323922" y="49"/>
                  </a:moveTo>
                  <a:cubicBezTo>
                    <a:pt x="378243" y="2827"/>
                    <a:pt x="435958" y="1593"/>
                    <a:pt x="493364" y="3444"/>
                  </a:cubicBezTo>
                  <a:cubicBezTo>
                    <a:pt x="533179" y="4679"/>
                    <a:pt x="573302" y="4370"/>
                    <a:pt x="613116" y="4988"/>
                  </a:cubicBezTo>
                  <a:cubicBezTo>
                    <a:pt x="620523" y="4988"/>
                    <a:pt x="627313" y="7148"/>
                    <a:pt x="634721" y="7148"/>
                  </a:cubicBezTo>
                  <a:cubicBezTo>
                    <a:pt x="640585" y="7148"/>
                    <a:pt x="643054" y="9926"/>
                    <a:pt x="643362" y="16099"/>
                  </a:cubicBezTo>
                  <a:cubicBezTo>
                    <a:pt x="644597" y="30913"/>
                    <a:pt x="643980" y="46036"/>
                    <a:pt x="644597" y="60851"/>
                  </a:cubicBezTo>
                  <a:cubicBezTo>
                    <a:pt x="646449" y="108073"/>
                    <a:pt x="647375" y="155294"/>
                    <a:pt x="650152" y="202207"/>
                  </a:cubicBezTo>
                  <a:cubicBezTo>
                    <a:pt x="653856" y="266095"/>
                    <a:pt x="658177" y="329983"/>
                    <a:pt x="664658" y="393871"/>
                  </a:cubicBezTo>
                  <a:cubicBezTo>
                    <a:pt x="669288" y="440784"/>
                    <a:pt x="674535" y="487697"/>
                    <a:pt x="681633" y="534301"/>
                  </a:cubicBezTo>
                  <a:cubicBezTo>
                    <a:pt x="688732" y="581523"/>
                    <a:pt x="697374" y="628744"/>
                    <a:pt x="705399" y="675966"/>
                  </a:cubicBezTo>
                  <a:cubicBezTo>
                    <a:pt x="715892" y="735842"/>
                    <a:pt x="727003" y="795717"/>
                    <a:pt x="739966" y="854976"/>
                  </a:cubicBezTo>
                  <a:cubicBezTo>
                    <a:pt x="753237" y="915777"/>
                    <a:pt x="769904" y="975345"/>
                    <a:pt x="790583" y="1033986"/>
                  </a:cubicBezTo>
                  <a:cubicBezTo>
                    <a:pt x="799842" y="1060220"/>
                    <a:pt x="807558" y="1087071"/>
                    <a:pt x="814348" y="1113923"/>
                  </a:cubicBezTo>
                  <a:cubicBezTo>
                    <a:pt x="814656" y="1115466"/>
                    <a:pt x="815274" y="1117009"/>
                    <a:pt x="815582" y="1118552"/>
                  </a:cubicBezTo>
                  <a:cubicBezTo>
                    <a:pt x="818669" y="1133059"/>
                    <a:pt x="817434" y="1134602"/>
                    <a:pt x="802928" y="1132441"/>
                  </a:cubicBezTo>
                  <a:cubicBezTo>
                    <a:pt x="775151" y="1128429"/>
                    <a:pt x="747373" y="1123799"/>
                    <a:pt x="719287" y="1121022"/>
                  </a:cubicBezTo>
                  <a:cubicBezTo>
                    <a:pt x="698917" y="1118861"/>
                    <a:pt x="678856" y="1115158"/>
                    <a:pt x="658486" y="1111145"/>
                  </a:cubicBezTo>
                  <a:cubicBezTo>
                    <a:pt x="602005" y="1100343"/>
                    <a:pt x="546450" y="1085528"/>
                    <a:pt x="491513" y="1068553"/>
                  </a:cubicBezTo>
                  <a:cubicBezTo>
                    <a:pt x="461883" y="1059294"/>
                    <a:pt x="432563" y="1049418"/>
                    <a:pt x="403860" y="1037381"/>
                  </a:cubicBezTo>
                  <a:cubicBezTo>
                    <a:pt x="380403" y="1027504"/>
                    <a:pt x="358798" y="1014233"/>
                    <a:pt x="336885" y="1001270"/>
                  </a:cubicBezTo>
                  <a:cubicBezTo>
                    <a:pt x="293367" y="975036"/>
                    <a:pt x="250467" y="947876"/>
                    <a:pt x="209109" y="918555"/>
                  </a:cubicBezTo>
                  <a:cubicBezTo>
                    <a:pt x="180097" y="897876"/>
                    <a:pt x="151702" y="877198"/>
                    <a:pt x="124542" y="854050"/>
                  </a:cubicBezTo>
                  <a:cubicBezTo>
                    <a:pt x="94913" y="828742"/>
                    <a:pt x="69296" y="799730"/>
                    <a:pt x="43062" y="771335"/>
                  </a:cubicBezTo>
                  <a:cubicBezTo>
                    <a:pt x="30099" y="757138"/>
                    <a:pt x="16210" y="743558"/>
                    <a:pt x="3556" y="728743"/>
                  </a:cubicBezTo>
                  <a:cubicBezTo>
                    <a:pt x="-456" y="723805"/>
                    <a:pt x="-1073" y="720410"/>
                    <a:pt x="1705" y="714854"/>
                  </a:cubicBezTo>
                  <a:cubicBezTo>
                    <a:pt x="6334" y="705287"/>
                    <a:pt x="13124" y="696953"/>
                    <a:pt x="19914" y="689546"/>
                  </a:cubicBezTo>
                  <a:cubicBezTo>
                    <a:pt x="33803" y="674423"/>
                    <a:pt x="43062" y="656522"/>
                    <a:pt x="52938" y="638930"/>
                  </a:cubicBezTo>
                  <a:cubicBezTo>
                    <a:pt x="93987" y="564239"/>
                    <a:pt x="133493" y="488932"/>
                    <a:pt x="169912" y="412081"/>
                  </a:cubicBezTo>
                  <a:cubicBezTo>
                    <a:pt x="186887" y="376279"/>
                    <a:pt x="203245" y="340477"/>
                    <a:pt x="214665" y="302514"/>
                  </a:cubicBezTo>
                  <a:cubicBezTo>
                    <a:pt x="223306" y="273811"/>
                    <a:pt x="228862" y="244799"/>
                    <a:pt x="235035" y="215479"/>
                  </a:cubicBezTo>
                  <a:cubicBezTo>
                    <a:pt x="243059" y="176282"/>
                    <a:pt x="250467" y="137085"/>
                    <a:pt x="255405" y="97579"/>
                  </a:cubicBezTo>
                  <a:cubicBezTo>
                    <a:pt x="258183" y="74740"/>
                    <a:pt x="262503" y="52209"/>
                    <a:pt x="261578" y="29061"/>
                  </a:cubicBezTo>
                  <a:cubicBezTo>
                    <a:pt x="261269" y="22580"/>
                    <a:pt x="262195" y="16099"/>
                    <a:pt x="263121" y="9926"/>
                  </a:cubicBezTo>
                  <a:cubicBezTo>
                    <a:pt x="264355" y="1901"/>
                    <a:pt x="265898" y="667"/>
                    <a:pt x="274232" y="667"/>
                  </a:cubicBezTo>
                  <a:cubicBezTo>
                    <a:pt x="289972" y="-259"/>
                    <a:pt x="305404" y="49"/>
                    <a:pt x="323922" y="49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" name="任意多边形: 形状 19"/>
            <p:cNvSpPr/>
            <p:nvPr>
              <p:custDataLst>
                <p:tags r:id="rId16"/>
              </p:custDataLst>
            </p:nvPr>
          </p:nvSpPr>
          <p:spPr>
            <a:xfrm>
              <a:off x="231289" y="6001991"/>
              <a:ext cx="271775" cy="366117"/>
            </a:xfrm>
            <a:custGeom>
              <a:avLst/>
              <a:gdLst>
                <a:gd name="connsiteX0" fmla="*/ 481323 w 820088"/>
                <a:gd name="connsiteY0" fmla="*/ 1119190 h 1122585"/>
                <a:gd name="connsiteX1" fmla="*/ 379781 w 820088"/>
                <a:gd name="connsiteY1" fmla="*/ 1119190 h 1122585"/>
                <a:gd name="connsiteX2" fmla="*/ 257561 w 820088"/>
                <a:gd name="connsiteY2" fmla="*/ 1117338 h 1122585"/>
                <a:gd name="connsiteX3" fmla="*/ 245524 w 820088"/>
                <a:gd name="connsiteY3" fmla="*/ 1105919 h 1122585"/>
                <a:gd name="connsiteX4" fmla="*/ 243672 w 820088"/>
                <a:gd name="connsiteY4" fmla="*/ 1057463 h 1122585"/>
                <a:gd name="connsiteX5" fmla="*/ 221141 w 820088"/>
                <a:gd name="connsiteY5" fmla="*/ 895119 h 1122585"/>
                <a:gd name="connsiteX6" fmla="*/ 189969 w 820088"/>
                <a:gd name="connsiteY6" fmla="*/ 766109 h 1122585"/>
                <a:gd name="connsiteX7" fmla="*/ 142130 w 820088"/>
                <a:gd name="connsiteY7" fmla="*/ 640802 h 1122585"/>
                <a:gd name="connsiteX8" fmla="*/ 22070 w 820088"/>
                <a:gd name="connsiteY8" fmla="*/ 425681 h 1122585"/>
                <a:gd name="connsiteX9" fmla="*/ 5095 w 820088"/>
                <a:gd name="connsiteY9" fmla="*/ 400682 h 1122585"/>
                <a:gd name="connsiteX10" fmla="*/ 6021 w 820088"/>
                <a:gd name="connsiteY10" fmla="*/ 380929 h 1122585"/>
                <a:gd name="connsiteX11" fmla="*/ 43983 w 820088"/>
                <a:gd name="connsiteY11" fmla="*/ 340189 h 1122585"/>
                <a:gd name="connsiteX12" fmla="*/ 152932 w 820088"/>
                <a:gd name="connsiteY12" fmla="*/ 239264 h 1122585"/>
                <a:gd name="connsiteX13" fmla="*/ 277931 w 820088"/>
                <a:gd name="connsiteY13" fmla="*/ 150068 h 1122585"/>
                <a:gd name="connsiteX14" fmla="*/ 427311 w 820088"/>
                <a:gd name="connsiteY14" fmla="*/ 73217 h 1122585"/>
                <a:gd name="connsiteX15" fmla="*/ 632247 w 820088"/>
                <a:gd name="connsiteY15" fmla="*/ 13341 h 1122585"/>
                <a:gd name="connsiteX16" fmla="*/ 809096 w 820088"/>
                <a:gd name="connsiteY16" fmla="*/ 70 h 1122585"/>
                <a:gd name="connsiteX17" fmla="*/ 818355 w 820088"/>
                <a:gd name="connsiteY17" fmla="*/ 13033 h 1122585"/>
                <a:gd name="connsiteX18" fmla="*/ 789961 w 820088"/>
                <a:gd name="connsiteY18" fmla="*/ 90192 h 1122585"/>
                <a:gd name="connsiteX19" fmla="*/ 731628 w 820088"/>
                <a:gd name="connsiteY19" fmla="*/ 276918 h 1122585"/>
                <a:gd name="connsiteX20" fmla="*/ 665580 w 820088"/>
                <a:gd name="connsiteY20" fmla="*/ 591420 h 1122585"/>
                <a:gd name="connsiteX21" fmla="*/ 645518 w 820088"/>
                <a:gd name="connsiteY21" fmla="*/ 726294 h 1122585"/>
                <a:gd name="connsiteX22" fmla="*/ 634099 w 820088"/>
                <a:gd name="connsiteY22" fmla="*/ 866107 h 1122585"/>
                <a:gd name="connsiteX23" fmla="*/ 627926 w 820088"/>
                <a:gd name="connsiteY23" fmla="*/ 1052216 h 1122585"/>
                <a:gd name="connsiteX24" fmla="*/ 627926 w 820088"/>
                <a:gd name="connsiteY24" fmla="*/ 1112709 h 1122585"/>
                <a:gd name="connsiteX25" fmla="*/ 618667 w 820088"/>
                <a:gd name="connsiteY25" fmla="*/ 1122585 h 1122585"/>
                <a:gd name="connsiteX26" fmla="*/ 501384 w 820088"/>
                <a:gd name="connsiteY26" fmla="*/ 1121042 h 1122585"/>
                <a:gd name="connsiteX27" fmla="*/ 481940 w 820088"/>
                <a:gd name="connsiteY27" fmla="*/ 1121042 h 1122585"/>
                <a:gd name="connsiteX28" fmla="*/ 481323 w 820088"/>
                <a:gd name="connsiteY28" fmla="*/ 1119190 h 112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20088" h="1122585">
                  <a:moveTo>
                    <a:pt x="481323" y="1119190"/>
                  </a:moveTo>
                  <a:cubicBezTo>
                    <a:pt x="447373" y="1119190"/>
                    <a:pt x="413423" y="1119499"/>
                    <a:pt x="379781" y="1119190"/>
                  </a:cubicBezTo>
                  <a:cubicBezTo>
                    <a:pt x="339041" y="1118882"/>
                    <a:pt x="298301" y="1117956"/>
                    <a:pt x="257561" y="1117338"/>
                  </a:cubicBezTo>
                  <a:cubicBezTo>
                    <a:pt x="246758" y="1117030"/>
                    <a:pt x="247067" y="1117030"/>
                    <a:pt x="245524" y="1105919"/>
                  </a:cubicBezTo>
                  <a:cubicBezTo>
                    <a:pt x="243363" y="1089870"/>
                    <a:pt x="244289" y="1073821"/>
                    <a:pt x="243672" y="1057463"/>
                  </a:cubicBezTo>
                  <a:cubicBezTo>
                    <a:pt x="241820" y="1002525"/>
                    <a:pt x="233487" y="948514"/>
                    <a:pt x="221141" y="895119"/>
                  </a:cubicBezTo>
                  <a:cubicBezTo>
                    <a:pt x="210956" y="851910"/>
                    <a:pt x="201080" y="808701"/>
                    <a:pt x="189969" y="766109"/>
                  </a:cubicBezTo>
                  <a:cubicBezTo>
                    <a:pt x="178549" y="722591"/>
                    <a:pt x="160957" y="681542"/>
                    <a:pt x="142130" y="640802"/>
                  </a:cubicBezTo>
                  <a:cubicBezTo>
                    <a:pt x="107254" y="566111"/>
                    <a:pt x="66823" y="494816"/>
                    <a:pt x="22070" y="425681"/>
                  </a:cubicBezTo>
                  <a:cubicBezTo>
                    <a:pt x="16515" y="417348"/>
                    <a:pt x="10959" y="409015"/>
                    <a:pt x="5095" y="400682"/>
                  </a:cubicBezTo>
                  <a:cubicBezTo>
                    <a:pt x="-1695" y="390805"/>
                    <a:pt x="-2004" y="390188"/>
                    <a:pt x="6021" y="380929"/>
                  </a:cubicBezTo>
                  <a:cubicBezTo>
                    <a:pt x="18366" y="367040"/>
                    <a:pt x="31021" y="353460"/>
                    <a:pt x="43983" y="340189"/>
                  </a:cubicBezTo>
                  <a:cubicBezTo>
                    <a:pt x="78242" y="304387"/>
                    <a:pt x="114353" y="270437"/>
                    <a:pt x="152932" y="239264"/>
                  </a:cubicBezTo>
                  <a:cubicBezTo>
                    <a:pt x="192747" y="206857"/>
                    <a:pt x="234104" y="176919"/>
                    <a:pt x="277931" y="150068"/>
                  </a:cubicBezTo>
                  <a:cubicBezTo>
                    <a:pt x="325770" y="120747"/>
                    <a:pt x="375152" y="94513"/>
                    <a:pt x="427311" y="73217"/>
                  </a:cubicBezTo>
                  <a:cubicBezTo>
                    <a:pt x="493360" y="45748"/>
                    <a:pt x="561569" y="25687"/>
                    <a:pt x="632247" y="13341"/>
                  </a:cubicBezTo>
                  <a:cubicBezTo>
                    <a:pt x="690888" y="2848"/>
                    <a:pt x="749838" y="-547"/>
                    <a:pt x="809096" y="70"/>
                  </a:cubicBezTo>
                  <a:cubicBezTo>
                    <a:pt x="820207" y="70"/>
                    <a:pt x="822059" y="2539"/>
                    <a:pt x="818355" y="13033"/>
                  </a:cubicBezTo>
                  <a:cubicBezTo>
                    <a:pt x="809096" y="38958"/>
                    <a:pt x="800146" y="64884"/>
                    <a:pt x="789961" y="90192"/>
                  </a:cubicBezTo>
                  <a:cubicBezTo>
                    <a:pt x="765270" y="150685"/>
                    <a:pt x="747369" y="213339"/>
                    <a:pt x="731628" y="276918"/>
                  </a:cubicBezTo>
                  <a:cubicBezTo>
                    <a:pt x="706011" y="380929"/>
                    <a:pt x="685641" y="486174"/>
                    <a:pt x="665580" y="591420"/>
                  </a:cubicBezTo>
                  <a:cubicBezTo>
                    <a:pt x="656938" y="636172"/>
                    <a:pt x="649839" y="681233"/>
                    <a:pt x="645518" y="726294"/>
                  </a:cubicBezTo>
                  <a:cubicBezTo>
                    <a:pt x="640889" y="772899"/>
                    <a:pt x="636568" y="819194"/>
                    <a:pt x="634099" y="866107"/>
                  </a:cubicBezTo>
                  <a:cubicBezTo>
                    <a:pt x="630704" y="928144"/>
                    <a:pt x="629161" y="990180"/>
                    <a:pt x="627926" y="1052216"/>
                  </a:cubicBezTo>
                  <a:cubicBezTo>
                    <a:pt x="627617" y="1072277"/>
                    <a:pt x="627926" y="1092647"/>
                    <a:pt x="627926" y="1112709"/>
                  </a:cubicBezTo>
                  <a:cubicBezTo>
                    <a:pt x="627926" y="1121968"/>
                    <a:pt x="627617" y="1122585"/>
                    <a:pt x="618667" y="1122585"/>
                  </a:cubicBezTo>
                  <a:cubicBezTo>
                    <a:pt x="579470" y="1121968"/>
                    <a:pt x="540581" y="1122894"/>
                    <a:pt x="501384" y="1121042"/>
                  </a:cubicBezTo>
                  <a:cubicBezTo>
                    <a:pt x="494903" y="1120733"/>
                    <a:pt x="488422" y="1121042"/>
                    <a:pt x="481940" y="1121042"/>
                  </a:cubicBezTo>
                  <a:cubicBezTo>
                    <a:pt x="481323" y="1120116"/>
                    <a:pt x="481323" y="1119808"/>
                    <a:pt x="481323" y="1119190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" name="任意多边形: 形状 20"/>
            <p:cNvSpPr/>
            <p:nvPr>
              <p:custDataLst>
                <p:tags r:id="rId17"/>
              </p:custDataLst>
            </p:nvPr>
          </p:nvSpPr>
          <p:spPr>
            <a:xfrm>
              <a:off x="650798" y="6382300"/>
              <a:ext cx="232281" cy="265181"/>
            </a:xfrm>
            <a:custGeom>
              <a:avLst/>
              <a:gdLst>
                <a:gd name="connsiteX0" fmla="*/ 77159 w 700916"/>
                <a:gd name="connsiteY0" fmla="*/ 0 h 813096"/>
                <a:gd name="connsiteX1" fmla="*/ 362032 w 700916"/>
                <a:gd name="connsiteY1" fmla="*/ 3395 h 813096"/>
                <a:gd name="connsiteX2" fmla="*/ 619436 w 700916"/>
                <a:gd name="connsiteY2" fmla="*/ 5556 h 813096"/>
                <a:gd name="connsiteX3" fmla="*/ 687028 w 700916"/>
                <a:gd name="connsiteY3" fmla="*/ 7099 h 813096"/>
                <a:gd name="connsiteX4" fmla="*/ 700916 w 700916"/>
                <a:gd name="connsiteY4" fmla="*/ 21913 h 813096"/>
                <a:gd name="connsiteX5" fmla="*/ 696287 w 700916"/>
                <a:gd name="connsiteY5" fmla="*/ 87962 h 813096"/>
                <a:gd name="connsiteX6" fmla="*/ 695669 w 700916"/>
                <a:gd name="connsiteY6" fmla="*/ 104937 h 813096"/>
                <a:gd name="connsiteX7" fmla="*/ 673756 w 700916"/>
                <a:gd name="connsiteY7" fmla="*/ 252774 h 813096"/>
                <a:gd name="connsiteX8" fmla="*/ 635176 w 700916"/>
                <a:gd name="connsiteY8" fmla="*/ 374686 h 813096"/>
                <a:gd name="connsiteX9" fmla="*/ 579004 w 700916"/>
                <a:gd name="connsiteY9" fmla="*/ 504623 h 813096"/>
                <a:gd name="connsiteX10" fmla="*/ 466352 w 700916"/>
                <a:gd name="connsiteY10" fmla="*/ 681781 h 813096"/>
                <a:gd name="connsiteX11" fmla="*/ 360797 w 700916"/>
                <a:gd name="connsiteY11" fmla="*/ 803075 h 813096"/>
                <a:gd name="connsiteX12" fmla="*/ 357402 w 700916"/>
                <a:gd name="connsiteY12" fmla="*/ 806470 h 813096"/>
                <a:gd name="connsiteX13" fmla="*/ 334872 w 700916"/>
                <a:gd name="connsiteY13" fmla="*/ 808322 h 813096"/>
                <a:gd name="connsiteX14" fmla="*/ 321600 w 700916"/>
                <a:gd name="connsiteY14" fmla="*/ 794434 h 813096"/>
                <a:gd name="connsiteX15" fmla="*/ 279934 w 700916"/>
                <a:gd name="connsiteY15" fmla="*/ 749064 h 813096"/>
                <a:gd name="connsiteX16" fmla="*/ 239194 w 700916"/>
                <a:gd name="connsiteY16" fmla="*/ 698139 h 813096"/>
                <a:gd name="connsiteX17" fmla="*/ 219750 w 700916"/>
                <a:gd name="connsiteY17" fmla="*/ 672213 h 813096"/>
                <a:gd name="connsiteX18" fmla="*/ 149072 w 700916"/>
                <a:gd name="connsiteY18" fmla="*/ 564190 h 813096"/>
                <a:gd name="connsiteX19" fmla="*/ 87653 w 700916"/>
                <a:gd name="connsiteY19" fmla="*/ 437031 h 813096"/>
                <a:gd name="connsiteX20" fmla="*/ 54629 w 700916"/>
                <a:gd name="connsiteY20" fmla="*/ 349069 h 813096"/>
                <a:gd name="connsiteX21" fmla="*/ 45370 w 700916"/>
                <a:gd name="connsiteY21" fmla="*/ 314193 h 813096"/>
                <a:gd name="connsiteX22" fmla="*/ 36728 w 700916"/>
                <a:gd name="connsiteY22" fmla="*/ 284255 h 813096"/>
                <a:gd name="connsiteX23" fmla="*/ 23148 w 700916"/>
                <a:gd name="connsiteY23" fmla="*/ 226849 h 813096"/>
                <a:gd name="connsiteX24" fmla="*/ 7407 w 700916"/>
                <a:gd name="connsiteY24" fmla="*/ 125616 h 813096"/>
                <a:gd name="connsiteX25" fmla="*/ 0 w 700916"/>
                <a:gd name="connsiteY25" fmla="*/ 19753 h 813096"/>
                <a:gd name="connsiteX26" fmla="*/ 0 w 700916"/>
                <a:gd name="connsiteY26" fmla="*/ 13580 h 813096"/>
                <a:gd name="connsiteX27" fmla="*/ 13271 w 700916"/>
                <a:gd name="connsiteY27" fmla="*/ 617 h 813096"/>
                <a:gd name="connsiteX28" fmla="*/ 77159 w 700916"/>
                <a:gd name="connsiteY28" fmla="*/ 0 h 81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00916" h="813096">
                  <a:moveTo>
                    <a:pt x="77159" y="0"/>
                  </a:moveTo>
                  <a:cubicBezTo>
                    <a:pt x="169442" y="3086"/>
                    <a:pt x="265737" y="1543"/>
                    <a:pt x="362032" y="3395"/>
                  </a:cubicBezTo>
                  <a:cubicBezTo>
                    <a:pt x="447833" y="5247"/>
                    <a:pt x="533635" y="4321"/>
                    <a:pt x="619436" y="5556"/>
                  </a:cubicBezTo>
                  <a:cubicBezTo>
                    <a:pt x="641967" y="5864"/>
                    <a:pt x="664497" y="6173"/>
                    <a:pt x="687028" y="7099"/>
                  </a:cubicBezTo>
                  <a:cubicBezTo>
                    <a:pt x="698756" y="7716"/>
                    <a:pt x="700916" y="10185"/>
                    <a:pt x="700916" y="21913"/>
                  </a:cubicBezTo>
                  <a:cubicBezTo>
                    <a:pt x="700916" y="44135"/>
                    <a:pt x="700608" y="66049"/>
                    <a:pt x="696287" y="87962"/>
                  </a:cubicBezTo>
                  <a:cubicBezTo>
                    <a:pt x="695361" y="93517"/>
                    <a:pt x="696287" y="99381"/>
                    <a:pt x="695669" y="104937"/>
                  </a:cubicBezTo>
                  <a:cubicBezTo>
                    <a:pt x="688571" y="154319"/>
                    <a:pt x="682398" y="203701"/>
                    <a:pt x="673756" y="252774"/>
                  </a:cubicBezTo>
                  <a:cubicBezTo>
                    <a:pt x="666040" y="295058"/>
                    <a:pt x="651534" y="335181"/>
                    <a:pt x="635176" y="374686"/>
                  </a:cubicBezTo>
                  <a:cubicBezTo>
                    <a:pt x="617276" y="418204"/>
                    <a:pt x="599374" y="461722"/>
                    <a:pt x="579004" y="504623"/>
                  </a:cubicBezTo>
                  <a:cubicBezTo>
                    <a:pt x="548758" y="568511"/>
                    <a:pt x="511413" y="627152"/>
                    <a:pt x="466352" y="681781"/>
                  </a:cubicBezTo>
                  <a:cubicBezTo>
                    <a:pt x="432093" y="723138"/>
                    <a:pt x="396908" y="763570"/>
                    <a:pt x="360797" y="803075"/>
                  </a:cubicBezTo>
                  <a:cubicBezTo>
                    <a:pt x="359563" y="804310"/>
                    <a:pt x="358637" y="805544"/>
                    <a:pt x="357402" y="806470"/>
                  </a:cubicBezTo>
                  <a:cubicBezTo>
                    <a:pt x="349378" y="814804"/>
                    <a:pt x="344131" y="815112"/>
                    <a:pt x="334872" y="808322"/>
                  </a:cubicBezTo>
                  <a:cubicBezTo>
                    <a:pt x="329625" y="804310"/>
                    <a:pt x="325921" y="799063"/>
                    <a:pt x="321600" y="794434"/>
                  </a:cubicBezTo>
                  <a:cubicBezTo>
                    <a:pt x="308020" y="779310"/>
                    <a:pt x="293206" y="764804"/>
                    <a:pt x="279934" y="749064"/>
                  </a:cubicBezTo>
                  <a:cubicBezTo>
                    <a:pt x="266046" y="732397"/>
                    <a:pt x="251540" y="716348"/>
                    <a:pt x="239194" y="698139"/>
                  </a:cubicBezTo>
                  <a:cubicBezTo>
                    <a:pt x="233022" y="689188"/>
                    <a:pt x="225923" y="681163"/>
                    <a:pt x="219750" y="672213"/>
                  </a:cubicBezTo>
                  <a:cubicBezTo>
                    <a:pt x="195059" y="636720"/>
                    <a:pt x="169442" y="602152"/>
                    <a:pt x="149072" y="564190"/>
                  </a:cubicBezTo>
                  <a:cubicBezTo>
                    <a:pt x="126850" y="522832"/>
                    <a:pt x="105554" y="480549"/>
                    <a:pt x="87653" y="437031"/>
                  </a:cubicBezTo>
                  <a:cubicBezTo>
                    <a:pt x="75925" y="408019"/>
                    <a:pt x="64814" y="378699"/>
                    <a:pt x="54629" y="349069"/>
                  </a:cubicBezTo>
                  <a:cubicBezTo>
                    <a:pt x="50616" y="337650"/>
                    <a:pt x="47839" y="325921"/>
                    <a:pt x="45370" y="314193"/>
                  </a:cubicBezTo>
                  <a:cubicBezTo>
                    <a:pt x="43209" y="304008"/>
                    <a:pt x="38888" y="294440"/>
                    <a:pt x="36728" y="284255"/>
                  </a:cubicBezTo>
                  <a:cubicBezTo>
                    <a:pt x="32716" y="265120"/>
                    <a:pt x="27469" y="245984"/>
                    <a:pt x="23148" y="226849"/>
                  </a:cubicBezTo>
                  <a:cubicBezTo>
                    <a:pt x="16049" y="193516"/>
                    <a:pt x="10802" y="159566"/>
                    <a:pt x="7407" y="125616"/>
                  </a:cubicBezTo>
                  <a:cubicBezTo>
                    <a:pt x="4012" y="90431"/>
                    <a:pt x="309" y="55246"/>
                    <a:pt x="0" y="19753"/>
                  </a:cubicBezTo>
                  <a:cubicBezTo>
                    <a:pt x="0" y="17592"/>
                    <a:pt x="0" y="15741"/>
                    <a:pt x="0" y="13580"/>
                  </a:cubicBezTo>
                  <a:cubicBezTo>
                    <a:pt x="617" y="3395"/>
                    <a:pt x="3086" y="617"/>
                    <a:pt x="13271" y="617"/>
                  </a:cubicBezTo>
                  <a:cubicBezTo>
                    <a:pt x="33333" y="0"/>
                    <a:pt x="53086" y="0"/>
                    <a:pt x="77159" y="0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" name="任意多边形: 形状 21"/>
            <p:cNvSpPr/>
            <p:nvPr>
              <p:custDataLst>
                <p:tags r:id="rId18"/>
              </p:custDataLst>
            </p:nvPr>
          </p:nvSpPr>
          <p:spPr>
            <a:xfrm>
              <a:off x="651412" y="6106673"/>
              <a:ext cx="232227" cy="266669"/>
            </a:xfrm>
            <a:custGeom>
              <a:avLst/>
              <a:gdLst>
                <a:gd name="connsiteX0" fmla="*/ 471907 w 700752"/>
                <a:gd name="connsiteY0" fmla="*/ 813338 h 817658"/>
                <a:gd name="connsiteX1" fmla="*/ 260182 w 700752"/>
                <a:gd name="connsiteY1" fmla="*/ 809943 h 817658"/>
                <a:gd name="connsiteX2" fmla="*/ 129628 w 700752"/>
                <a:gd name="connsiteY2" fmla="*/ 807782 h 817658"/>
                <a:gd name="connsiteX3" fmla="*/ 16049 w 700752"/>
                <a:gd name="connsiteY3" fmla="*/ 805930 h 817658"/>
                <a:gd name="connsiteX4" fmla="*/ 8951 w 700752"/>
                <a:gd name="connsiteY4" fmla="*/ 805622 h 817658"/>
                <a:gd name="connsiteX5" fmla="*/ 0 w 700752"/>
                <a:gd name="connsiteY5" fmla="*/ 795437 h 817658"/>
                <a:gd name="connsiteX6" fmla="*/ 2778 w 700752"/>
                <a:gd name="connsiteY6" fmla="*/ 739882 h 817658"/>
                <a:gd name="connsiteX7" fmla="*/ 9259 w 700752"/>
                <a:gd name="connsiteY7" fmla="*/ 676302 h 817658"/>
                <a:gd name="connsiteX8" fmla="*/ 34876 w 700752"/>
                <a:gd name="connsiteY8" fmla="*/ 547292 h 817658"/>
                <a:gd name="connsiteX9" fmla="*/ 53394 w 700752"/>
                <a:gd name="connsiteY9" fmla="*/ 482169 h 817658"/>
                <a:gd name="connsiteX10" fmla="*/ 73765 w 700752"/>
                <a:gd name="connsiteY10" fmla="*/ 425380 h 817658"/>
                <a:gd name="connsiteX11" fmla="*/ 96604 w 700752"/>
                <a:gd name="connsiteY11" fmla="*/ 368282 h 817658"/>
                <a:gd name="connsiteX12" fmla="*/ 110801 w 700752"/>
                <a:gd name="connsiteY12" fmla="*/ 338961 h 817658"/>
                <a:gd name="connsiteX13" fmla="*/ 159566 w 700752"/>
                <a:gd name="connsiteY13" fmla="*/ 247296 h 817658"/>
                <a:gd name="connsiteX14" fmla="*/ 227775 w 700752"/>
                <a:gd name="connsiteY14" fmla="*/ 144828 h 817658"/>
                <a:gd name="connsiteX15" fmla="*/ 302774 w 700752"/>
                <a:gd name="connsiteY15" fmla="*/ 55323 h 817658"/>
                <a:gd name="connsiteX16" fmla="*/ 354008 w 700752"/>
                <a:gd name="connsiteY16" fmla="*/ 4398 h 817658"/>
                <a:gd name="connsiteX17" fmla="*/ 367896 w 700752"/>
                <a:gd name="connsiteY17" fmla="*/ 4398 h 817658"/>
                <a:gd name="connsiteX18" fmla="*/ 438574 w 700752"/>
                <a:gd name="connsiteY18" fmla="*/ 80632 h 817658"/>
                <a:gd name="connsiteX19" fmla="*/ 541042 w 700752"/>
                <a:gd name="connsiteY19" fmla="*/ 237111 h 817658"/>
                <a:gd name="connsiteX20" fmla="*/ 606165 w 700752"/>
                <a:gd name="connsiteY20" fmla="*/ 363961 h 817658"/>
                <a:gd name="connsiteX21" fmla="*/ 667892 w 700752"/>
                <a:gd name="connsiteY21" fmla="*/ 531551 h 817658"/>
                <a:gd name="connsiteX22" fmla="*/ 683324 w 700752"/>
                <a:gd name="connsiteY22" fmla="*/ 613340 h 817658"/>
                <a:gd name="connsiteX23" fmla="*/ 695052 w 700752"/>
                <a:gd name="connsiteY23" fmla="*/ 709327 h 817658"/>
                <a:gd name="connsiteX24" fmla="*/ 700608 w 700752"/>
                <a:gd name="connsiteY24" fmla="*/ 808091 h 817658"/>
                <a:gd name="connsiteX25" fmla="*/ 691349 w 700752"/>
                <a:gd name="connsiteY25" fmla="*/ 817658 h 817658"/>
                <a:gd name="connsiteX26" fmla="*/ 496598 w 700752"/>
                <a:gd name="connsiteY26" fmla="*/ 813646 h 817658"/>
                <a:gd name="connsiteX27" fmla="*/ 472524 w 700752"/>
                <a:gd name="connsiteY27" fmla="*/ 813646 h 817658"/>
                <a:gd name="connsiteX28" fmla="*/ 471907 w 700752"/>
                <a:gd name="connsiteY28" fmla="*/ 813338 h 81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00752" h="817658">
                  <a:moveTo>
                    <a:pt x="471907" y="813338"/>
                  </a:moveTo>
                  <a:cubicBezTo>
                    <a:pt x="401229" y="812412"/>
                    <a:pt x="330860" y="811794"/>
                    <a:pt x="260182" y="809943"/>
                  </a:cubicBezTo>
                  <a:cubicBezTo>
                    <a:pt x="216664" y="808708"/>
                    <a:pt x="173146" y="809634"/>
                    <a:pt x="129628" y="807782"/>
                  </a:cubicBezTo>
                  <a:cubicBezTo>
                    <a:pt x="91665" y="806239"/>
                    <a:pt x="54012" y="806856"/>
                    <a:pt x="16049" y="805930"/>
                  </a:cubicBezTo>
                  <a:cubicBezTo>
                    <a:pt x="13580" y="805930"/>
                    <a:pt x="11111" y="805930"/>
                    <a:pt x="8951" y="805622"/>
                  </a:cubicBezTo>
                  <a:cubicBezTo>
                    <a:pt x="1852" y="804696"/>
                    <a:pt x="0" y="802844"/>
                    <a:pt x="0" y="795437"/>
                  </a:cubicBezTo>
                  <a:cubicBezTo>
                    <a:pt x="617" y="776918"/>
                    <a:pt x="1235" y="758400"/>
                    <a:pt x="2778" y="739882"/>
                  </a:cubicBezTo>
                  <a:cubicBezTo>
                    <a:pt x="4630" y="718586"/>
                    <a:pt x="7407" y="697598"/>
                    <a:pt x="9259" y="676302"/>
                  </a:cubicBezTo>
                  <a:cubicBezTo>
                    <a:pt x="12963" y="632476"/>
                    <a:pt x="22839" y="589575"/>
                    <a:pt x="34876" y="547292"/>
                  </a:cubicBezTo>
                  <a:cubicBezTo>
                    <a:pt x="41049" y="525687"/>
                    <a:pt x="47530" y="504083"/>
                    <a:pt x="53394" y="482169"/>
                  </a:cubicBezTo>
                  <a:cubicBezTo>
                    <a:pt x="58641" y="462725"/>
                    <a:pt x="66666" y="444207"/>
                    <a:pt x="73765" y="425380"/>
                  </a:cubicBezTo>
                  <a:cubicBezTo>
                    <a:pt x="81172" y="406244"/>
                    <a:pt x="88888" y="387109"/>
                    <a:pt x="96604" y="368282"/>
                  </a:cubicBezTo>
                  <a:cubicBezTo>
                    <a:pt x="100616" y="358097"/>
                    <a:pt x="106171" y="348838"/>
                    <a:pt x="110801" y="338961"/>
                  </a:cubicBezTo>
                  <a:cubicBezTo>
                    <a:pt x="125616" y="307789"/>
                    <a:pt x="141665" y="276925"/>
                    <a:pt x="159566" y="247296"/>
                  </a:cubicBezTo>
                  <a:cubicBezTo>
                    <a:pt x="180553" y="212111"/>
                    <a:pt x="203392" y="177853"/>
                    <a:pt x="227775" y="144828"/>
                  </a:cubicBezTo>
                  <a:cubicBezTo>
                    <a:pt x="250922" y="113347"/>
                    <a:pt x="275613" y="83409"/>
                    <a:pt x="302774" y="55323"/>
                  </a:cubicBezTo>
                  <a:cubicBezTo>
                    <a:pt x="319440" y="38040"/>
                    <a:pt x="336107" y="20447"/>
                    <a:pt x="354008" y="4398"/>
                  </a:cubicBezTo>
                  <a:cubicBezTo>
                    <a:pt x="360798" y="-1466"/>
                    <a:pt x="360489" y="-1466"/>
                    <a:pt x="367896" y="4398"/>
                  </a:cubicBezTo>
                  <a:cubicBezTo>
                    <a:pt x="395056" y="26620"/>
                    <a:pt x="417278" y="52854"/>
                    <a:pt x="438574" y="80632"/>
                  </a:cubicBezTo>
                  <a:cubicBezTo>
                    <a:pt x="476845" y="130322"/>
                    <a:pt x="509870" y="183099"/>
                    <a:pt x="541042" y="237111"/>
                  </a:cubicBezTo>
                  <a:cubicBezTo>
                    <a:pt x="564807" y="278160"/>
                    <a:pt x="586412" y="320752"/>
                    <a:pt x="606165" y="363961"/>
                  </a:cubicBezTo>
                  <a:cubicBezTo>
                    <a:pt x="630856" y="418281"/>
                    <a:pt x="654929" y="472910"/>
                    <a:pt x="667892" y="531551"/>
                  </a:cubicBezTo>
                  <a:cubicBezTo>
                    <a:pt x="673756" y="558711"/>
                    <a:pt x="679003" y="585872"/>
                    <a:pt x="683324" y="613340"/>
                  </a:cubicBezTo>
                  <a:cubicBezTo>
                    <a:pt x="688262" y="645130"/>
                    <a:pt x="692274" y="677228"/>
                    <a:pt x="695052" y="709327"/>
                  </a:cubicBezTo>
                  <a:cubicBezTo>
                    <a:pt x="697830" y="742351"/>
                    <a:pt x="701534" y="775067"/>
                    <a:pt x="700608" y="808091"/>
                  </a:cubicBezTo>
                  <a:cubicBezTo>
                    <a:pt x="700299" y="817350"/>
                    <a:pt x="700299" y="817658"/>
                    <a:pt x="691349" y="817658"/>
                  </a:cubicBezTo>
                  <a:cubicBezTo>
                    <a:pt x="626535" y="816424"/>
                    <a:pt x="561721" y="814881"/>
                    <a:pt x="496598" y="813646"/>
                  </a:cubicBezTo>
                  <a:cubicBezTo>
                    <a:pt x="488574" y="813338"/>
                    <a:pt x="480549" y="813646"/>
                    <a:pt x="472524" y="813646"/>
                  </a:cubicBezTo>
                  <a:cubicBezTo>
                    <a:pt x="471907" y="813646"/>
                    <a:pt x="471907" y="813646"/>
                    <a:pt x="471907" y="813338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" name="任意多边形: 形状 22"/>
            <p:cNvSpPr/>
            <p:nvPr>
              <p:custDataLst>
                <p:tags r:id="rId19"/>
              </p:custDataLst>
            </p:nvPr>
          </p:nvSpPr>
          <p:spPr>
            <a:xfrm>
              <a:off x="138293" y="6377167"/>
              <a:ext cx="161182" cy="224810"/>
            </a:xfrm>
            <a:custGeom>
              <a:avLst/>
              <a:gdLst>
                <a:gd name="connsiteX0" fmla="*/ 223 w 486373"/>
                <a:gd name="connsiteY0" fmla="*/ 45987 h 689312"/>
                <a:gd name="connsiteX1" fmla="*/ 532 w 486373"/>
                <a:gd name="connsiteY1" fmla="*/ 12037 h 689312"/>
                <a:gd name="connsiteX2" fmla="*/ 13803 w 486373"/>
                <a:gd name="connsiteY2" fmla="*/ 0 h 689312"/>
                <a:gd name="connsiteX3" fmla="*/ 109481 w 486373"/>
                <a:gd name="connsiteY3" fmla="*/ 1852 h 689312"/>
                <a:gd name="connsiteX4" fmla="*/ 213492 w 486373"/>
                <a:gd name="connsiteY4" fmla="*/ 2778 h 689312"/>
                <a:gd name="connsiteX5" fmla="*/ 402069 w 486373"/>
                <a:gd name="connsiteY5" fmla="*/ 5247 h 689312"/>
                <a:gd name="connsiteX6" fmla="*/ 473365 w 486373"/>
                <a:gd name="connsiteY6" fmla="*/ 6790 h 689312"/>
                <a:gd name="connsiteX7" fmla="*/ 486327 w 486373"/>
                <a:gd name="connsiteY7" fmla="*/ 20061 h 689312"/>
                <a:gd name="connsiteX8" fmla="*/ 474291 w 486373"/>
                <a:gd name="connsiteY8" fmla="*/ 171602 h 689312"/>
                <a:gd name="connsiteX9" fmla="*/ 437563 w 486373"/>
                <a:gd name="connsiteY9" fmla="*/ 305551 h 689312"/>
                <a:gd name="connsiteX10" fmla="*/ 388181 w 486373"/>
                <a:gd name="connsiteY10" fmla="*/ 443204 h 689312"/>
                <a:gd name="connsiteX11" fmla="*/ 347749 w 486373"/>
                <a:gd name="connsiteY11" fmla="*/ 522832 h 689312"/>
                <a:gd name="connsiteX12" fmla="*/ 299293 w 486373"/>
                <a:gd name="connsiteY12" fmla="*/ 602152 h 689312"/>
                <a:gd name="connsiteX13" fmla="*/ 256701 w 486373"/>
                <a:gd name="connsiteY13" fmla="*/ 663571 h 689312"/>
                <a:gd name="connsiteX14" fmla="*/ 240343 w 486373"/>
                <a:gd name="connsiteY14" fmla="*/ 685793 h 689312"/>
                <a:gd name="connsiteX15" fmla="*/ 231084 w 486373"/>
                <a:gd name="connsiteY15" fmla="*/ 686102 h 689312"/>
                <a:gd name="connsiteX16" fmla="*/ 188183 w 486373"/>
                <a:gd name="connsiteY16" fmla="*/ 626226 h 689312"/>
                <a:gd name="connsiteX17" fmla="*/ 150838 w 486373"/>
                <a:gd name="connsiteY17" fmla="*/ 565424 h 689312"/>
                <a:gd name="connsiteX18" fmla="*/ 110098 w 486373"/>
                <a:gd name="connsiteY18" fmla="*/ 486104 h 689312"/>
                <a:gd name="connsiteX19" fmla="*/ 63802 w 486373"/>
                <a:gd name="connsiteY19" fmla="*/ 373452 h 689312"/>
                <a:gd name="connsiteX20" fmla="*/ 14420 w 486373"/>
                <a:gd name="connsiteY20" fmla="*/ 200615 h 689312"/>
                <a:gd name="connsiteX21" fmla="*/ 3001 w 486373"/>
                <a:gd name="connsiteY21" fmla="*/ 105863 h 689312"/>
                <a:gd name="connsiteX22" fmla="*/ 223 w 486373"/>
                <a:gd name="connsiteY22" fmla="*/ 45987 h 68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86373" h="689312">
                  <a:moveTo>
                    <a:pt x="223" y="45987"/>
                  </a:moveTo>
                  <a:cubicBezTo>
                    <a:pt x="223" y="35493"/>
                    <a:pt x="-394" y="23765"/>
                    <a:pt x="532" y="12037"/>
                  </a:cubicBezTo>
                  <a:cubicBezTo>
                    <a:pt x="1149" y="617"/>
                    <a:pt x="2383" y="0"/>
                    <a:pt x="13803" y="0"/>
                  </a:cubicBezTo>
                  <a:cubicBezTo>
                    <a:pt x="45593" y="617"/>
                    <a:pt x="77382" y="1543"/>
                    <a:pt x="109481" y="1852"/>
                  </a:cubicBezTo>
                  <a:cubicBezTo>
                    <a:pt x="144048" y="2160"/>
                    <a:pt x="178924" y="1543"/>
                    <a:pt x="213492" y="2778"/>
                  </a:cubicBezTo>
                  <a:cubicBezTo>
                    <a:pt x="276454" y="4938"/>
                    <a:pt x="339416" y="3704"/>
                    <a:pt x="402069" y="5247"/>
                  </a:cubicBezTo>
                  <a:cubicBezTo>
                    <a:pt x="425834" y="5864"/>
                    <a:pt x="449599" y="6173"/>
                    <a:pt x="473365" y="6790"/>
                  </a:cubicBezTo>
                  <a:cubicBezTo>
                    <a:pt x="485710" y="7099"/>
                    <a:pt x="486636" y="7716"/>
                    <a:pt x="486327" y="20061"/>
                  </a:cubicBezTo>
                  <a:cubicBezTo>
                    <a:pt x="484167" y="70678"/>
                    <a:pt x="484167" y="121603"/>
                    <a:pt x="474291" y="171602"/>
                  </a:cubicBezTo>
                  <a:cubicBezTo>
                    <a:pt x="465340" y="216972"/>
                    <a:pt x="451451" y="261416"/>
                    <a:pt x="437563" y="305551"/>
                  </a:cubicBezTo>
                  <a:cubicBezTo>
                    <a:pt x="422748" y="352156"/>
                    <a:pt x="405773" y="397525"/>
                    <a:pt x="388181" y="443204"/>
                  </a:cubicBezTo>
                  <a:cubicBezTo>
                    <a:pt x="377378" y="471290"/>
                    <a:pt x="361946" y="496598"/>
                    <a:pt x="347749" y="522832"/>
                  </a:cubicBezTo>
                  <a:cubicBezTo>
                    <a:pt x="332934" y="549992"/>
                    <a:pt x="315651" y="575918"/>
                    <a:pt x="299293" y="602152"/>
                  </a:cubicBezTo>
                  <a:cubicBezTo>
                    <a:pt x="286021" y="623139"/>
                    <a:pt x="272441" y="644127"/>
                    <a:pt x="256701" y="663571"/>
                  </a:cubicBezTo>
                  <a:cubicBezTo>
                    <a:pt x="250837" y="670670"/>
                    <a:pt x="245590" y="678386"/>
                    <a:pt x="240343" y="685793"/>
                  </a:cubicBezTo>
                  <a:cubicBezTo>
                    <a:pt x="237257" y="690114"/>
                    <a:pt x="234479" y="690731"/>
                    <a:pt x="231084" y="686102"/>
                  </a:cubicBezTo>
                  <a:cubicBezTo>
                    <a:pt x="215961" y="666657"/>
                    <a:pt x="201146" y="647213"/>
                    <a:pt x="188183" y="626226"/>
                  </a:cubicBezTo>
                  <a:cubicBezTo>
                    <a:pt x="175838" y="605856"/>
                    <a:pt x="162875" y="586103"/>
                    <a:pt x="150838" y="565424"/>
                  </a:cubicBezTo>
                  <a:cubicBezTo>
                    <a:pt x="135715" y="539807"/>
                    <a:pt x="123061" y="512956"/>
                    <a:pt x="110098" y="486104"/>
                  </a:cubicBezTo>
                  <a:cubicBezTo>
                    <a:pt x="92197" y="449685"/>
                    <a:pt x="76456" y="412031"/>
                    <a:pt x="63802" y="373452"/>
                  </a:cubicBezTo>
                  <a:cubicBezTo>
                    <a:pt x="45284" y="316662"/>
                    <a:pt x="26148" y="259564"/>
                    <a:pt x="14420" y="200615"/>
                  </a:cubicBezTo>
                  <a:cubicBezTo>
                    <a:pt x="8247" y="169442"/>
                    <a:pt x="4544" y="137652"/>
                    <a:pt x="3001" y="105863"/>
                  </a:cubicBezTo>
                  <a:cubicBezTo>
                    <a:pt x="1457" y="86727"/>
                    <a:pt x="-703" y="66974"/>
                    <a:pt x="223" y="45987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" name="任意多边形: 形状 23"/>
            <p:cNvSpPr/>
            <p:nvPr>
              <p:custDataLst>
                <p:tags r:id="rId20"/>
              </p:custDataLst>
            </p:nvPr>
          </p:nvSpPr>
          <p:spPr>
            <a:xfrm>
              <a:off x="138443" y="6141129"/>
              <a:ext cx="161835" cy="225469"/>
            </a:xfrm>
            <a:custGeom>
              <a:avLst/>
              <a:gdLst>
                <a:gd name="connsiteX0" fmla="*/ 488343 w 488343"/>
                <a:gd name="connsiteY0" fmla="*/ 666022 h 691331"/>
                <a:gd name="connsiteX1" fmla="*/ 483714 w 488343"/>
                <a:gd name="connsiteY1" fmla="*/ 685157 h 691331"/>
                <a:gd name="connsiteX2" fmla="*/ 471986 w 488343"/>
                <a:gd name="connsiteY2" fmla="*/ 691021 h 691331"/>
                <a:gd name="connsiteX3" fmla="*/ 434640 w 488343"/>
                <a:gd name="connsiteY3" fmla="*/ 689478 h 691331"/>
                <a:gd name="connsiteX4" fmla="*/ 270136 w 488343"/>
                <a:gd name="connsiteY4" fmla="*/ 688552 h 691331"/>
                <a:gd name="connsiteX5" fmla="*/ 17362 w 488343"/>
                <a:gd name="connsiteY5" fmla="*/ 686392 h 691331"/>
                <a:gd name="connsiteX6" fmla="*/ 78 w 488343"/>
                <a:gd name="connsiteY6" fmla="*/ 668799 h 691331"/>
                <a:gd name="connsiteX7" fmla="*/ 10263 w 488343"/>
                <a:gd name="connsiteY7" fmla="*/ 547505 h 691331"/>
                <a:gd name="connsiteX8" fmla="*/ 39893 w 488343"/>
                <a:gd name="connsiteY8" fmla="*/ 409544 h 691331"/>
                <a:gd name="connsiteX9" fmla="*/ 79707 w 488343"/>
                <a:gd name="connsiteY9" fmla="*/ 294113 h 691331"/>
                <a:gd name="connsiteX10" fmla="*/ 214582 w 488343"/>
                <a:gd name="connsiteY10" fmla="*/ 43499 h 691331"/>
                <a:gd name="connsiteX11" fmla="*/ 241742 w 488343"/>
                <a:gd name="connsiteY11" fmla="*/ 8006 h 691331"/>
                <a:gd name="connsiteX12" fmla="*/ 248532 w 488343"/>
                <a:gd name="connsiteY12" fmla="*/ 1216 h 691331"/>
                <a:gd name="connsiteX13" fmla="*/ 254705 w 488343"/>
                <a:gd name="connsiteY13" fmla="*/ 1833 h 691331"/>
                <a:gd name="connsiteX14" fmla="*/ 263038 w 488343"/>
                <a:gd name="connsiteY14" fmla="*/ 12327 h 691331"/>
                <a:gd name="connsiteX15" fmla="*/ 361802 w 488343"/>
                <a:gd name="connsiteY15" fmla="*/ 171275 h 691331"/>
                <a:gd name="connsiteX16" fmla="*/ 427850 w 488343"/>
                <a:gd name="connsiteY16" fmla="*/ 337014 h 691331"/>
                <a:gd name="connsiteX17" fmla="*/ 455319 w 488343"/>
                <a:gd name="connsiteY17" fmla="*/ 439790 h 691331"/>
                <a:gd name="connsiteX18" fmla="*/ 475072 w 488343"/>
                <a:gd name="connsiteY18" fmla="*/ 555221 h 691331"/>
                <a:gd name="connsiteX19" fmla="*/ 485566 w 488343"/>
                <a:gd name="connsiteY19" fmla="*/ 639170 h 691331"/>
                <a:gd name="connsiteX20" fmla="*/ 488343 w 488343"/>
                <a:gd name="connsiteY20" fmla="*/ 666022 h 69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8343" h="691331">
                  <a:moveTo>
                    <a:pt x="488343" y="666022"/>
                  </a:moveTo>
                  <a:cubicBezTo>
                    <a:pt x="486800" y="672812"/>
                    <a:pt x="485566" y="678984"/>
                    <a:pt x="483714" y="685157"/>
                  </a:cubicBezTo>
                  <a:cubicBezTo>
                    <a:pt x="482171" y="691021"/>
                    <a:pt x="477232" y="691947"/>
                    <a:pt x="471986" y="691021"/>
                  </a:cubicBezTo>
                  <a:cubicBezTo>
                    <a:pt x="459640" y="688861"/>
                    <a:pt x="446986" y="689787"/>
                    <a:pt x="434640" y="689478"/>
                  </a:cubicBezTo>
                  <a:cubicBezTo>
                    <a:pt x="379703" y="689169"/>
                    <a:pt x="325074" y="689787"/>
                    <a:pt x="270136" y="688552"/>
                  </a:cubicBezTo>
                  <a:cubicBezTo>
                    <a:pt x="185878" y="686392"/>
                    <a:pt x="101620" y="687009"/>
                    <a:pt x="17362" y="686392"/>
                  </a:cubicBezTo>
                  <a:cubicBezTo>
                    <a:pt x="2239" y="686392"/>
                    <a:pt x="-539" y="683614"/>
                    <a:pt x="78" y="668799"/>
                  </a:cubicBezTo>
                  <a:cubicBezTo>
                    <a:pt x="1622" y="628059"/>
                    <a:pt x="4708" y="587628"/>
                    <a:pt x="10263" y="547505"/>
                  </a:cubicBezTo>
                  <a:cubicBezTo>
                    <a:pt x="17054" y="500592"/>
                    <a:pt x="26004" y="454605"/>
                    <a:pt x="39893" y="409544"/>
                  </a:cubicBezTo>
                  <a:cubicBezTo>
                    <a:pt x="51621" y="370655"/>
                    <a:pt x="64584" y="332076"/>
                    <a:pt x="79707" y="294113"/>
                  </a:cubicBezTo>
                  <a:cubicBezTo>
                    <a:pt x="115200" y="205534"/>
                    <a:pt x="159027" y="121276"/>
                    <a:pt x="214582" y="43499"/>
                  </a:cubicBezTo>
                  <a:cubicBezTo>
                    <a:pt x="223224" y="31462"/>
                    <a:pt x="232483" y="19734"/>
                    <a:pt x="241742" y="8006"/>
                  </a:cubicBezTo>
                  <a:cubicBezTo>
                    <a:pt x="243594" y="5537"/>
                    <a:pt x="246063" y="3376"/>
                    <a:pt x="248532" y="1216"/>
                  </a:cubicBezTo>
                  <a:cubicBezTo>
                    <a:pt x="250692" y="-636"/>
                    <a:pt x="252853" y="-327"/>
                    <a:pt x="254705" y="1833"/>
                  </a:cubicBezTo>
                  <a:cubicBezTo>
                    <a:pt x="257482" y="5228"/>
                    <a:pt x="260569" y="8623"/>
                    <a:pt x="263038" y="12327"/>
                  </a:cubicBezTo>
                  <a:cubicBezTo>
                    <a:pt x="299148" y="63561"/>
                    <a:pt x="332790" y="116029"/>
                    <a:pt x="361802" y="171275"/>
                  </a:cubicBezTo>
                  <a:cubicBezTo>
                    <a:pt x="389579" y="224052"/>
                    <a:pt x="412727" y="278990"/>
                    <a:pt x="427850" y="337014"/>
                  </a:cubicBezTo>
                  <a:cubicBezTo>
                    <a:pt x="436801" y="371273"/>
                    <a:pt x="447603" y="404914"/>
                    <a:pt x="455319" y="439790"/>
                  </a:cubicBezTo>
                  <a:cubicBezTo>
                    <a:pt x="463652" y="478061"/>
                    <a:pt x="469516" y="516641"/>
                    <a:pt x="475072" y="555221"/>
                  </a:cubicBezTo>
                  <a:cubicBezTo>
                    <a:pt x="479084" y="582998"/>
                    <a:pt x="481245" y="611084"/>
                    <a:pt x="485566" y="639170"/>
                  </a:cubicBezTo>
                  <a:cubicBezTo>
                    <a:pt x="486800" y="648121"/>
                    <a:pt x="485874" y="657380"/>
                    <a:pt x="488343" y="666022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600" y="1085400"/>
            <a:ext cx="8704800" cy="468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84" name="组合 83"/>
          <p:cNvGrpSpPr/>
          <p:nvPr userDrawn="1">
            <p:custDataLst>
              <p:tags r:id="rId3"/>
            </p:custDataLst>
          </p:nvPr>
        </p:nvGrpSpPr>
        <p:grpSpPr>
          <a:xfrm>
            <a:off x="8036553" y="5020623"/>
            <a:ext cx="892794" cy="875602"/>
            <a:chOff x="11201307" y="85186"/>
            <a:chExt cx="787505" cy="772340"/>
          </a:xfrm>
        </p:grpSpPr>
        <p:sp>
          <p:nvSpPr>
            <p:cNvPr id="85" name="任意多边形: 形状 84"/>
            <p:cNvSpPr/>
            <p:nvPr>
              <p:custDataLst>
                <p:tags r:id="rId4"/>
              </p:custDataLst>
            </p:nvPr>
          </p:nvSpPr>
          <p:spPr>
            <a:xfrm>
              <a:off x="11201307" y="85186"/>
              <a:ext cx="787505" cy="772340"/>
            </a:xfrm>
            <a:custGeom>
              <a:avLst/>
              <a:gdLst>
                <a:gd name="connsiteX0" fmla="*/ 553772 w 2466191"/>
                <a:gd name="connsiteY0" fmla="*/ 2260478 h 2481282"/>
                <a:gd name="connsiteX1" fmla="*/ 537167 w 2466191"/>
                <a:gd name="connsiteY1" fmla="*/ 2248113 h 2481282"/>
                <a:gd name="connsiteX2" fmla="*/ 532574 w 2466191"/>
                <a:gd name="connsiteY2" fmla="*/ 2244580 h 2481282"/>
                <a:gd name="connsiteX3" fmla="*/ 527393 w 2466191"/>
                <a:gd name="connsiteY3" fmla="*/ 2240341 h 2481282"/>
                <a:gd name="connsiteX4" fmla="*/ 520563 w 2466191"/>
                <a:gd name="connsiteY4" fmla="*/ 2234806 h 2481282"/>
                <a:gd name="connsiteX5" fmla="*/ 515499 w 2466191"/>
                <a:gd name="connsiteY5" fmla="*/ 2229506 h 2481282"/>
                <a:gd name="connsiteX6" fmla="*/ 515617 w 2466191"/>
                <a:gd name="connsiteY6" fmla="*/ 2227151 h 2481282"/>
                <a:gd name="connsiteX7" fmla="*/ 513968 w 2466191"/>
                <a:gd name="connsiteY7" fmla="*/ 2227269 h 2481282"/>
                <a:gd name="connsiteX8" fmla="*/ 506196 w 2466191"/>
                <a:gd name="connsiteY8" fmla="*/ 2219615 h 2481282"/>
                <a:gd name="connsiteX9" fmla="*/ 506785 w 2466191"/>
                <a:gd name="connsiteY9" fmla="*/ 2218672 h 2481282"/>
                <a:gd name="connsiteX10" fmla="*/ 506196 w 2466191"/>
                <a:gd name="connsiteY10" fmla="*/ 2217848 h 2481282"/>
                <a:gd name="connsiteX11" fmla="*/ 478522 w 2466191"/>
                <a:gd name="connsiteY11" fmla="*/ 2209251 h 2481282"/>
                <a:gd name="connsiteX12" fmla="*/ 463919 w 2466191"/>
                <a:gd name="connsiteY12" fmla="*/ 2201008 h 2481282"/>
                <a:gd name="connsiteX13" fmla="*/ 464155 w 2466191"/>
                <a:gd name="connsiteY13" fmla="*/ 2199242 h 2481282"/>
                <a:gd name="connsiteX14" fmla="*/ 461682 w 2466191"/>
                <a:gd name="connsiteY14" fmla="*/ 2199595 h 2481282"/>
                <a:gd name="connsiteX15" fmla="*/ 440484 w 2466191"/>
                <a:gd name="connsiteY15" fmla="*/ 2186641 h 2481282"/>
                <a:gd name="connsiteX16" fmla="*/ 440720 w 2466191"/>
                <a:gd name="connsiteY16" fmla="*/ 2184992 h 2481282"/>
                <a:gd name="connsiteX17" fmla="*/ 438365 w 2466191"/>
                <a:gd name="connsiteY17" fmla="*/ 2185110 h 2481282"/>
                <a:gd name="connsiteX18" fmla="*/ 416932 w 2466191"/>
                <a:gd name="connsiteY18" fmla="*/ 2170508 h 2481282"/>
                <a:gd name="connsiteX19" fmla="*/ 416108 w 2466191"/>
                <a:gd name="connsiteY19" fmla="*/ 2168035 h 2481282"/>
                <a:gd name="connsiteX20" fmla="*/ 414459 w 2466191"/>
                <a:gd name="connsiteY20" fmla="*/ 2168859 h 2481282"/>
                <a:gd name="connsiteX21" fmla="*/ 407393 w 2466191"/>
                <a:gd name="connsiteY21" fmla="*/ 2163206 h 2481282"/>
                <a:gd name="connsiteX22" fmla="*/ 406687 w 2466191"/>
                <a:gd name="connsiteY22" fmla="*/ 2160969 h 2481282"/>
                <a:gd name="connsiteX23" fmla="*/ 405156 w 2466191"/>
                <a:gd name="connsiteY23" fmla="*/ 2161675 h 2481282"/>
                <a:gd name="connsiteX24" fmla="*/ 332261 w 2466191"/>
                <a:gd name="connsiteY24" fmla="*/ 2096788 h 2481282"/>
                <a:gd name="connsiteX25" fmla="*/ 254538 w 2466191"/>
                <a:gd name="connsiteY25" fmla="*/ 2008584 h 2481282"/>
                <a:gd name="connsiteX26" fmla="*/ 177050 w 2466191"/>
                <a:gd name="connsiteY26" fmla="*/ 1896239 h 2481282"/>
                <a:gd name="connsiteX27" fmla="*/ 90613 w 2466191"/>
                <a:gd name="connsiteY27" fmla="*/ 1729488 h 2481282"/>
                <a:gd name="connsiteX28" fmla="*/ 39857 w 2466191"/>
                <a:gd name="connsiteY28" fmla="*/ 1584169 h 2481282"/>
                <a:gd name="connsiteX29" fmla="*/ 22428 w 2466191"/>
                <a:gd name="connsiteY29" fmla="*/ 1468056 h 2481282"/>
                <a:gd name="connsiteX30" fmla="*/ 31967 w 2466191"/>
                <a:gd name="connsiteY30" fmla="*/ 1394926 h 2481282"/>
                <a:gd name="connsiteX31" fmla="*/ 29612 w 2466191"/>
                <a:gd name="connsiteY31" fmla="*/ 1377261 h 2481282"/>
                <a:gd name="connsiteX32" fmla="*/ 12183 w 2466191"/>
                <a:gd name="connsiteY32" fmla="*/ 1331452 h 2481282"/>
                <a:gd name="connsiteX33" fmla="*/ 54 w 2466191"/>
                <a:gd name="connsiteY33" fmla="*/ 1200382 h 2481282"/>
                <a:gd name="connsiteX34" fmla="*/ 5000 w 2466191"/>
                <a:gd name="connsiteY34" fmla="*/ 1085329 h 2481282"/>
                <a:gd name="connsiteX35" fmla="*/ 16776 w 2466191"/>
                <a:gd name="connsiteY35" fmla="*/ 997831 h 2481282"/>
                <a:gd name="connsiteX36" fmla="*/ 46687 w 2466191"/>
                <a:gd name="connsiteY36" fmla="*/ 868411 h 2481282"/>
                <a:gd name="connsiteX37" fmla="*/ 84489 w 2466191"/>
                <a:gd name="connsiteY37" fmla="*/ 758303 h 2481282"/>
                <a:gd name="connsiteX38" fmla="*/ 143017 w 2466191"/>
                <a:gd name="connsiteY38" fmla="*/ 632533 h 2481282"/>
                <a:gd name="connsiteX39" fmla="*/ 194244 w 2466191"/>
                <a:gd name="connsiteY39" fmla="*/ 548097 h 2481282"/>
                <a:gd name="connsiteX40" fmla="*/ 259013 w 2466191"/>
                <a:gd name="connsiteY40" fmla="*/ 464486 h 2481282"/>
                <a:gd name="connsiteX41" fmla="*/ 336854 w 2466191"/>
                <a:gd name="connsiteY41" fmla="*/ 389472 h 2481282"/>
                <a:gd name="connsiteX42" fmla="*/ 432712 w 2466191"/>
                <a:gd name="connsiteY42" fmla="*/ 330590 h 2481282"/>
                <a:gd name="connsiteX43" fmla="*/ 446726 w 2466191"/>
                <a:gd name="connsiteY43" fmla="*/ 324585 h 2481282"/>
                <a:gd name="connsiteX44" fmla="*/ 455440 w 2466191"/>
                <a:gd name="connsiteY44" fmla="*/ 315752 h 2481282"/>
                <a:gd name="connsiteX45" fmla="*/ 495715 w 2466191"/>
                <a:gd name="connsiteY45" fmla="*/ 261229 h 2481282"/>
                <a:gd name="connsiteX46" fmla="*/ 677540 w 2466191"/>
                <a:gd name="connsiteY46" fmla="*/ 144526 h 2481282"/>
                <a:gd name="connsiteX47" fmla="*/ 804605 w 2466191"/>
                <a:gd name="connsiteY47" fmla="*/ 86116 h 2481282"/>
                <a:gd name="connsiteX48" fmla="*/ 902466 w 2466191"/>
                <a:gd name="connsiteY48" fmla="*/ 52436 h 2481282"/>
                <a:gd name="connsiteX49" fmla="*/ 999148 w 2466191"/>
                <a:gd name="connsiteY49" fmla="*/ 27235 h 2481282"/>
                <a:gd name="connsiteX50" fmla="*/ 1096420 w 2466191"/>
                <a:gd name="connsiteY50" fmla="*/ 10513 h 2481282"/>
                <a:gd name="connsiteX51" fmla="*/ 1213593 w 2466191"/>
                <a:gd name="connsiteY51" fmla="*/ 856 h 2481282"/>
                <a:gd name="connsiteX52" fmla="*/ 1271297 w 2466191"/>
                <a:gd name="connsiteY52" fmla="*/ 738 h 2481282"/>
                <a:gd name="connsiteX53" fmla="*/ 1361503 w 2466191"/>
                <a:gd name="connsiteY53" fmla="*/ 7804 h 2481282"/>
                <a:gd name="connsiteX54" fmla="*/ 1475261 w 2466191"/>
                <a:gd name="connsiteY54" fmla="*/ 31357 h 2481282"/>
                <a:gd name="connsiteX55" fmla="*/ 1516124 w 2466191"/>
                <a:gd name="connsiteY55" fmla="*/ 36067 h 2481282"/>
                <a:gd name="connsiteX56" fmla="*/ 1547449 w 2466191"/>
                <a:gd name="connsiteY56" fmla="*/ 39836 h 2481282"/>
                <a:gd name="connsiteX57" fmla="*/ 1624466 w 2466191"/>
                <a:gd name="connsiteY57" fmla="*/ 65272 h 2481282"/>
                <a:gd name="connsiteX58" fmla="*/ 1703720 w 2466191"/>
                <a:gd name="connsiteY58" fmla="*/ 94830 h 2481282"/>
                <a:gd name="connsiteX59" fmla="*/ 1859990 w 2466191"/>
                <a:gd name="connsiteY59" fmla="*/ 168432 h 2481282"/>
                <a:gd name="connsiteX60" fmla="*/ 1962443 w 2466191"/>
                <a:gd name="connsiteY60" fmla="*/ 232848 h 2481282"/>
                <a:gd name="connsiteX61" fmla="*/ 2063601 w 2466191"/>
                <a:gd name="connsiteY61" fmla="*/ 316930 h 2481282"/>
                <a:gd name="connsiteX62" fmla="*/ 2118478 w 2466191"/>
                <a:gd name="connsiteY62" fmla="*/ 381228 h 2481282"/>
                <a:gd name="connsiteX63" fmla="*/ 2132139 w 2466191"/>
                <a:gd name="connsiteY63" fmla="*/ 401719 h 2481282"/>
                <a:gd name="connsiteX64" fmla="*/ 2149214 w 2466191"/>
                <a:gd name="connsiteY64" fmla="*/ 423152 h 2481282"/>
                <a:gd name="connsiteX65" fmla="*/ 2183719 w 2466191"/>
                <a:gd name="connsiteY65" fmla="*/ 458363 h 2481282"/>
                <a:gd name="connsiteX66" fmla="*/ 2194199 w 2466191"/>
                <a:gd name="connsiteY66" fmla="*/ 470963 h 2481282"/>
                <a:gd name="connsiteX67" fmla="*/ 2197732 w 2466191"/>
                <a:gd name="connsiteY67" fmla="*/ 475438 h 2481282"/>
                <a:gd name="connsiteX68" fmla="*/ 2217516 w 2466191"/>
                <a:gd name="connsiteY68" fmla="*/ 498990 h 2481282"/>
                <a:gd name="connsiteX69" fmla="*/ 2217399 w 2466191"/>
                <a:gd name="connsiteY69" fmla="*/ 501463 h 2481282"/>
                <a:gd name="connsiteX70" fmla="*/ 2219047 w 2466191"/>
                <a:gd name="connsiteY70" fmla="*/ 501346 h 2481282"/>
                <a:gd name="connsiteX71" fmla="*/ 2224464 w 2466191"/>
                <a:gd name="connsiteY71" fmla="*/ 508411 h 2481282"/>
                <a:gd name="connsiteX72" fmla="*/ 2224464 w 2466191"/>
                <a:gd name="connsiteY72" fmla="*/ 511002 h 2481282"/>
                <a:gd name="connsiteX73" fmla="*/ 2226231 w 2466191"/>
                <a:gd name="connsiteY73" fmla="*/ 510767 h 2481282"/>
                <a:gd name="connsiteX74" fmla="*/ 2233768 w 2466191"/>
                <a:gd name="connsiteY74" fmla="*/ 520188 h 2481282"/>
                <a:gd name="connsiteX75" fmla="*/ 2233650 w 2466191"/>
                <a:gd name="connsiteY75" fmla="*/ 522778 h 2481282"/>
                <a:gd name="connsiteX76" fmla="*/ 2235416 w 2466191"/>
                <a:gd name="connsiteY76" fmla="*/ 522661 h 2481282"/>
                <a:gd name="connsiteX77" fmla="*/ 2238714 w 2466191"/>
                <a:gd name="connsiteY77" fmla="*/ 527253 h 2481282"/>
                <a:gd name="connsiteX78" fmla="*/ 2238596 w 2466191"/>
                <a:gd name="connsiteY78" fmla="*/ 529844 h 2481282"/>
                <a:gd name="connsiteX79" fmla="*/ 2240362 w 2466191"/>
                <a:gd name="connsiteY79" fmla="*/ 529609 h 2481282"/>
                <a:gd name="connsiteX80" fmla="*/ 2245544 w 2466191"/>
                <a:gd name="connsiteY80" fmla="*/ 536439 h 2481282"/>
                <a:gd name="connsiteX81" fmla="*/ 2245426 w 2466191"/>
                <a:gd name="connsiteY81" fmla="*/ 539147 h 2481282"/>
                <a:gd name="connsiteX82" fmla="*/ 2247310 w 2466191"/>
                <a:gd name="connsiteY82" fmla="*/ 539147 h 2481282"/>
                <a:gd name="connsiteX83" fmla="*/ 2250372 w 2466191"/>
                <a:gd name="connsiteY83" fmla="*/ 543622 h 2481282"/>
                <a:gd name="connsiteX84" fmla="*/ 2249665 w 2466191"/>
                <a:gd name="connsiteY84" fmla="*/ 545389 h 2481282"/>
                <a:gd name="connsiteX85" fmla="*/ 2252256 w 2466191"/>
                <a:gd name="connsiteY85" fmla="*/ 546095 h 2481282"/>
                <a:gd name="connsiteX86" fmla="*/ 2266741 w 2466191"/>
                <a:gd name="connsiteY86" fmla="*/ 567175 h 2481282"/>
                <a:gd name="connsiteX87" fmla="*/ 2266505 w 2466191"/>
                <a:gd name="connsiteY87" fmla="*/ 569883 h 2481282"/>
                <a:gd name="connsiteX88" fmla="*/ 2268390 w 2466191"/>
                <a:gd name="connsiteY88" fmla="*/ 569766 h 2481282"/>
                <a:gd name="connsiteX89" fmla="*/ 2271451 w 2466191"/>
                <a:gd name="connsiteY89" fmla="*/ 574241 h 2481282"/>
                <a:gd name="connsiteX90" fmla="*/ 2271451 w 2466191"/>
                <a:gd name="connsiteY90" fmla="*/ 576831 h 2481282"/>
                <a:gd name="connsiteX91" fmla="*/ 2273336 w 2466191"/>
                <a:gd name="connsiteY91" fmla="*/ 576596 h 2481282"/>
                <a:gd name="connsiteX92" fmla="*/ 2283463 w 2466191"/>
                <a:gd name="connsiteY92" fmla="*/ 593083 h 2481282"/>
                <a:gd name="connsiteX93" fmla="*/ 2283228 w 2466191"/>
                <a:gd name="connsiteY93" fmla="*/ 595556 h 2481282"/>
                <a:gd name="connsiteX94" fmla="*/ 2284994 w 2466191"/>
                <a:gd name="connsiteY94" fmla="*/ 595438 h 2481282"/>
                <a:gd name="connsiteX95" fmla="*/ 2288292 w 2466191"/>
                <a:gd name="connsiteY95" fmla="*/ 600502 h 2481282"/>
                <a:gd name="connsiteX96" fmla="*/ 2292178 w 2466191"/>
                <a:gd name="connsiteY96" fmla="*/ 606861 h 2481282"/>
                <a:gd name="connsiteX97" fmla="*/ 2295475 w 2466191"/>
                <a:gd name="connsiteY97" fmla="*/ 611924 h 2481282"/>
                <a:gd name="connsiteX98" fmla="*/ 2295004 w 2466191"/>
                <a:gd name="connsiteY98" fmla="*/ 614162 h 2481282"/>
                <a:gd name="connsiteX99" fmla="*/ 2296653 w 2466191"/>
                <a:gd name="connsiteY99" fmla="*/ 614162 h 2481282"/>
                <a:gd name="connsiteX100" fmla="*/ 2300185 w 2466191"/>
                <a:gd name="connsiteY100" fmla="*/ 619344 h 2481282"/>
                <a:gd name="connsiteX101" fmla="*/ 2306191 w 2466191"/>
                <a:gd name="connsiteY101" fmla="*/ 630295 h 2481282"/>
                <a:gd name="connsiteX102" fmla="*/ 2309489 w 2466191"/>
                <a:gd name="connsiteY102" fmla="*/ 635712 h 2481282"/>
                <a:gd name="connsiteX103" fmla="*/ 2313257 w 2466191"/>
                <a:gd name="connsiteY103" fmla="*/ 642189 h 2481282"/>
                <a:gd name="connsiteX104" fmla="*/ 2326446 w 2466191"/>
                <a:gd name="connsiteY104" fmla="*/ 665860 h 2481282"/>
                <a:gd name="connsiteX105" fmla="*/ 2325858 w 2466191"/>
                <a:gd name="connsiteY105" fmla="*/ 668333 h 2481282"/>
                <a:gd name="connsiteX106" fmla="*/ 2327624 w 2466191"/>
                <a:gd name="connsiteY106" fmla="*/ 668215 h 2481282"/>
                <a:gd name="connsiteX107" fmla="*/ 2335514 w 2466191"/>
                <a:gd name="connsiteY107" fmla="*/ 682935 h 2481282"/>
                <a:gd name="connsiteX108" fmla="*/ 2350588 w 2466191"/>
                <a:gd name="connsiteY108" fmla="*/ 712964 h 2481282"/>
                <a:gd name="connsiteX109" fmla="*/ 2354709 w 2466191"/>
                <a:gd name="connsiteY109" fmla="*/ 722385 h 2481282"/>
                <a:gd name="connsiteX110" fmla="*/ 2354003 w 2466191"/>
                <a:gd name="connsiteY110" fmla="*/ 724858 h 2481282"/>
                <a:gd name="connsiteX111" fmla="*/ 2355769 w 2466191"/>
                <a:gd name="connsiteY111" fmla="*/ 724741 h 2481282"/>
                <a:gd name="connsiteX112" fmla="*/ 2359538 w 2466191"/>
                <a:gd name="connsiteY112" fmla="*/ 732513 h 2481282"/>
                <a:gd name="connsiteX113" fmla="*/ 2362128 w 2466191"/>
                <a:gd name="connsiteY113" fmla="*/ 738872 h 2481282"/>
                <a:gd name="connsiteX114" fmla="*/ 2368488 w 2466191"/>
                <a:gd name="connsiteY114" fmla="*/ 753475 h 2481282"/>
                <a:gd name="connsiteX115" fmla="*/ 2368016 w 2466191"/>
                <a:gd name="connsiteY115" fmla="*/ 755594 h 2481282"/>
                <a:gd name="connsiteX116" fmla="*/ 2369547 w 2466191"/>
                <a:gd name="connsiteY116" fmla="*/ 755359 h 2481282"/>
                <a:gd name="connsiteX117" fmla="*/ 2373198 w 2466191"/>
                <a:gd name="connsiteY117" fmla="*/ 764898 h 2481282"/>
                <a:gd name="connsiteX118" fmla="*/ 2372491 w 2466191"/>
                <a:gd name="connsiteY118" fmla="*/ 767135 h 2481282"/>
                <a:gd name="connsiteX119" fmla="*/ 2374022 w 2466191"/>
                <a:gd name="connsiteY119" fmla="*/ 767371 h 2481282"/>
                <a:gd name="connsiteX120" fmla="*/ 2380735 w 2466191"/>
                <a:gd name="connsiteY120" fmla="*/ 783857 h 2481282"/>
                <a:gd name="connsiteX121" fmla="*/ 2380146 w 2466191"/>
                <a:gd name="connsiteY121" fmla="*/ 787861 h 2481282"/>
                <a:gd name="connsiteX122" fmla="*/ 2397457 w 2466191"/>
                <a:gd name="connsiteY122" fmla="*/ 842150 h 2481282"/>
                <a:gd name="connsiteX123" fmla="*/ 2399812 w 2466191"/>
                <a:gd name="connsiteY123" fmla="*/ 844505 h 2481282"/>
                <a:gd name="connsiteX124" fmla="*/ 2401696 w 2466191"/>
                <a:gd name="connsiteY124" fmla="*/ 853455 h 2481282"/>
                <a:gd name="connsiteX125" fmla="*/ 2407231 w 2466191"/>
                <a:gd name="connsiteY125" fmla="*/ 877832 h 2481282"/>
                <a:gd name="connsiteX126" fmla="*/ 2407467 w 2466191"/>
                <a:gd name="connsiteY126" fmla="*/ 913985 h 2481282"/>
                <a:gd name="connsiteX127" fmla="*/ 2405700 w 2466191"/>
                <a:gd name="connsiteY127" fmla="*/ 915516 h 2481282"/>
                <a:gd name="connsiteX128" fmla="*/ 2407231 w 2466191"/>
                <a:gd name="connsiteY128" fmla="*/ 915869 h 2481282"/>
                <a:gd name="connsiteX129" fmla="*/ 2414768 w 2466191"/>
                <a:gd name="connsiteY129" fmla="*/ 930825 h 2481282"/>
                <a:gd name="connsiteX130" fmla="*/ 2416299 w 2466191"/>
                <a:gd name="connsiteY130" fmla="*/ 938126 h 2481282"/>
                <a:gd name="connsiteX131" fmla="*/ 2429959 w 2466191"/>
                <a:gd name="connsiteY131" fmla="*/ 969215 h 2481282"/>
                <a:gd name="connsiteX132" fmla="*/ 2455043 w 2466191"/>
                <a:gd name="connsiteY132" fmla="*/ 1069313 h 2481282"/>
                <a:gd name="connsiteX133" fmla="*/ 2464935 w 2466191"/>
                <a:gd name="connsiteY133" fmla="*/ 1167409 h 2481282"/>
                <a:gd name="connsiteX134" fmla="*/ 2460695 w 2466191"/>
                <a:gd name="connsiteY134" fmla="*/ 1337693 h 2481282"/>
                <a:gd name="connsiteX135" fmla="*/ 2452805 w 2466191"/>
                <a:gd name="connsiteY135" fmla="*/ 1407762 h 2481282"/>
                <a:gd name="connsiteX136" fmla="*/ 2436201 w 2466191"/>
                <a:gd name="connsiteY136" fmla="*/ 1495495 h 2481282"/>
                <a:gd name="connsiteX137" fmla="*/ 2386858 w 2466191"/>
                <a:gd name="connsiteY137" fmla="*/ 1659537 h 2481282"/>
                <a:gd name="connsiteX138" fmla="*/ 2374258 w 2466191"/>
                <a:gd name="connsiteY138" fmla="*/ 1689920 h 2481282"/>
                <a:gd name="connsiteX139" fmla="*/ 2351530 w 2466191"/>
                <a:gd name="connsiteY139" fmla="*/ 1757869 h 2481282"/>
                <a:gd name="connsiteX140" fmla="*/ 2296770 w 2466191"/>
                <a:gd name="connsiteY140" fmla="*/ 1878811 h 2481282"/>
                <a:gd name="connsiteX141" fmla="*/ 2206800 w 2466191"/>
                <a:gd name="connsiteY141" fmla="*/ 2019183 h 2481282"/>
                <a:gd name="connsiteX142" fmla="*/ 2124013 w 2466191"/>
                <a:gd name="connsiteY142" fmla="*/ 2116926 h 2481282"/>
                <a:gd name="connsiteX143" fmla="*/ 2056300 w 2466191"/>
                <a:gd name="connsiteY143" fmla="*/ 2182284 h 2481282"/>
                <a:gd name="connsiteX144" fmla="*/ 2034043 w 2466191"/>
                <a:gd name="connsiteY144" fmla="*/ 2201361 h 2481282"/>
                <a:gd name="connsiteX145" fmla="*/ 1939009 w 2466191"/>
                <a:gd name="connsiteY145" fmla="*/ 2272372 h 2481282"/>
                <a:gd name="connsiteX146" fmla="*/ 1871060 w 2466191"/>
                <a:gd name="connsiteY146" fmla="*/ 2314413 h 2481282"/>
                <a:gd name="connsiteX147" fmla="*/ 1784740 w 2466191"/>
                <a:gd name="connsiteY147" fmla="*/ 2356808 h 2481282"/>
                <a:gd name="connsiteX148" fmla="*/ 1680638 w 2466191"/>
                <a:gd name="connsiteY148" fmla="*/ 2393078 h 2481282"/>
                <a:gd name="connsiteX149" fmla="*/ 1615163 w 2466191"/>
                <a:gd name="connsiteY149" fmla="*/ 2406739 h 2481282"/>
                <a:gd name="connsiteX150" fmla="*/ 1578303 w 2466191"/>
                <a:gd name="connsiteY150" fmla="*/ 2404854 h 2481282"/>
                <a:gd name="connsiteX151" fmla="*/ 1567116 w 2466191"/>
                <a:gd name="connsiteY151" fmla="*/ 2402381 h 2481282"/>
                <a:gd name="connsiteX152" fmla="*/ 1558401 w 2466191"/>
                <a:gd name="connsiteY152" fmla="*/ 2400733 h 2481282"/>
                <a:gd name="connsiteX153" fmla="*/ 1556870 w 2466191"/>
                <a:gd name="connsiteY153" fmla="*/ 2401675 h 2481282"/>
                <a:gd name="connsiteX154" fmla="*/ 1551335 w 2466191"/>
                <a:gd name="connsiteY154" fmla="*/ 2404854 h 2481282"/>
                <a:gd name="connsiteX155" fmla="*/ 1549569 w 2466191"/>
                <a:gd name="connsiteY155" fmla="*/ 2405679 h 2481282"/>
                <a:gd name="connsiteX156" fmla="*/ 1529667 w 2466191"/>
                <a:gd name="connsiteY156" fmla="*/ 2416866 h 2481282"/>
                <a:gd name="connsiteX157" fmla="*/ 1519304 w 2466191"/>
                <a:gd name="connsiteY157" fmla="*/ 2422283 h 2481282"/>
                <a:gd name="connsiteX158" fmla="*/ 1495398 w 2466191"/>
                <a:gd name="connsiteY158" fmla="*/ 2434059 h 2481282"/>
                <a:gd name="connsiteX159" fmla="*/ 1490335 w 2466191"/>
                <a:gd name="connsiteY159" fmla="*/ 2434531 h 2481282"/>
                <a:gd name="connsiteX160" fmla="*/ 1446292 w 2466191"/>
                <a:gd name="connsiteY160" fmla="*/ 2450899 h 2481282"/>
                <a:gd name="connsiteX161" fmla="*/ 1373279 w 2466191"/>
                <a:gd name="connsiteY161" fmla="*/ 2468328 h 2481282"/>
                <a:gd name="connsiteX162" fmla="*/ 1363858 w 2466191"/>
                <a:gd name="connsiteY162" fmla="*/ 2472568 h 2481282"/>
                <a:gd name="connsiteX163" fmla="*/ 1353024 w 2466191"/>
                <a:gd name="connsiteY163" fmla="*/ 2474334 h 2481282"/>
                <a:gd name="connsiteX164" fmla="*/ 1325703 w 2466191"/>
                <a:gd name="connsiteY164" fmla="*/ 2476925 h 2481282"/>
                <a:gd name="connsiteX165" fmla="*/ 1326174 w 2466191"/>
                <a:gd name="connsiteY165" fmla="*/ 2477985 h 2481282"/>
                <a:gd name="connsiteX166" fmla="*/ 1317931 w 2466191"/>
                <a:gd name="connsiteY166" fmla="*/ 2479162 h 2481282"/>
                <a:gd name="connsiteX167" fmla="*/ 1297911 w 2466191"/>
                <a:gd name="connsiteY167" fmla="*/ 2480105 h 2481282"/>
                <a:gd name="connsiteX168" fmla="*/ 1273652 w 2466191"/>
                <a:gd name="connsiteY168" fmla="*/ 2481164 h 2481282"/>
                <a:gd name="connsiteX169" fmla="*/ 1269648 w 2466191"/>
                <a:gd name="connsiteY169" fmla="*/ 2479634 h 2481282"/>
                <a:gd name="connsiteX170" fmla="*/ 1210532 w 2466191"/>
                <a:gd name="connsiteY170" fmla="*/ 2479751 h 2481282"/>
                <a:gd name="connsiteX171" fmla="*/ 1205350 w 2466191"/>
                <a:gd name="connsiteY171" fmla="*/ 2481282 h 2481282"/>
                <a:gd name="connsiteX172" fmla="*/ 1178618 w 2466191"/>
                <a:gd name="connsiteY172" fmla="*/ 2480222 h 2481282"/>
                <a:gd name="connsiteX173" fmla="*/ 1174379 w 2466191"/>
                <a:gd name="connsiteY173" fmla="*/ 2477867 h 2481282"/>
                <a:gd name="connsiteX174" fmla="*/ 1143996 w 2466191"/>
                <a:gd name="connsiteY174" fmla="*/ 2475394 h 2481282"/>
                <a:gd name="connsiteX175" fmla="*/ 1114555 w 2466191"/>
                <a:gd name="connsiteY175" fmla="*/ 2474099 h 2481282"/>
                <a:gd name="connsiteX176" fmla="*/ 1103132 w 2466191"/>
                <a:gd name="connsiteY176" fmla="*/ 2472803 h 2481282"/>
                <a:gd name="connsiteX177" fmla="*/ 1102426 w 2466191"/>
                <a:gd name="connsiteY177" fmla="*/ 2470919 h 2481282"/>
                <a:gd name="connsiteX178" fmla="*/ 1099835 w 2466191"/>
                <a:gd name="connsiteY178" fmla="*/ 2472215 h 2481282"/>
                <a:gd name="connsiteX179" fmla="*/ 1091238 w 2466191"/>
                <a:gd name="connsiteY179" fmla="*/ 2470566 h 2481282"/>
                <a:gd name="connsiteX180" fmla="*/ 1092181 w 2466191"/>
                <a:gd name="connsiteY180" fmla="*/ 2469859 h 2481282"/>
                <a:gd name="connsiteX181" fmla="*/ 1091709 w 2466191"/>
                <a:gd name="connsiteY181" fmla="*/ 2468917 h 2481282"/>
                <a:gd name="connsiteX182" fmla="*/ 1085939 w 2466191"/>
                <a:gd name="connsiteY182" fmla="*/ 2469506 h 2481282"/>
                <a:gd name="connsiteX183" fmla="*/ 1075458 w 2466191"/>
                <a:gd name="connsiteY183" fmla="*/ 2467975 h 2481282"/>
                <a:gd name="connsiteX184" fmla="*/ 1075341 w 2466191"/>
                <a:gd name="connsiteY184" fmla="*/ 2466562 h 2481282"/>
                <a:gd name="connsiteX185" fmla="*/ 1073692 w 2466191"/>
                <a:gd name="connsiteY185" fmla="*/ 2467622 h 2481282"/>
                <a:gd name="connsiteX186" fmla="*/ 1063682 w 2466191"/>
                <a:gd name="connsiteY186" fmla="*/ 2465738 h 2481282"/>
                <a:gd name="connsiteX187" fmla="*/ 1063682 w 2466191"/>
                <a:gd name="connsiteY187" fmla="*/ 2464207 h 2481282"/>
                <a:gd name="connsiteX188" fmla="*/ 1061916 w 2466191"/>
                <a:gd name="connsiteY188" fmla="*/ 2465149 h 2481282"/>
                <a:gd name="connsiteX189" fmla="*/ 1049668 w 2466191"/>
                <a:gd name="connsiteY189" fmla="*/ 2463147 h 2481282"/>
                <a:gd name="connsiteX190" fmla="*/ 1049551 w 2466191"/>
                <a:gd name="connsiteY190" fmla="*/ 2461734 h 2481282"/>
                <a:gd name="connsiteX191" fmla="*/ 1047902 w 2466191"/>
                <a:gd name="connsiteY191" fmla="*/ 2462794 h 2481282"/>
                <a:gd name="connsiteX192" fmla="*/ 1014340 w 2466191"/>
                <a:gd name="connsiteY192" fmla="*/ 2456081 h 2481282"/>
                <a:gd name="connsiteX193" fmla="*/ 1014340 w 2466191"/>
                <a:gd name="connsiteY193" fmla="*/ 2454668 h 2481282"/>
                <a:gd name="connsiteX194" fmla="*/ 1012455 w 2466191"/>
                <a:gd name="connsiteY194" fmla="*/ 2455492 h 2481282"/>
                <a:gd name="connsiteX195" fmla="*/ 1004919 w 2466191"/>
                <a:gd name="connsiteY195" fmla="*/ 2453961 h 2481282"/>
                <a:gd name="connsiteX196" fmla="*/ 1004919 w 2466191"/>
                <a:gd name="connsiteY196" fmla="*/ 2452548 h 2481282"/>
                <a:gd name="connsiteX197" fmla="*/ 1003152 w 2466191"/>
                <a:gd name="connsiteY197" fmla="*/ 2453608 h 2481282"/>
                <a:gd name="connsiteX198" fmla="*/ 992554 w 2466191"/>
                <a:gd name="connsiteY198" fmla="*/ 2451606 h 2481282"/>
                <a:gd name="connsiteX199" fmla="*/ 993025 w 2466191"/>
                <a:gd name="connsiteY199" fmla="*/ 2450546 h 2481282"/>
                <a:gd name="connsiteX200" fmla="*/ 992318 w 2466191"/>
                <a:gd name="connsiteY200" fmla="*/ 2449840 h 2481282"/>
                <a:gd name="connsiteX201" fmla="*/ 947686 w 2466191"/>
                <a:gd name="connsiteY201" fmla="*/ 2438063 h 2481282"/>
                <a:gd name="connsiteX202" fmla="*/ 946038 w 2466191"/>
                <a:gd name="connsiteY202" fmla="*/ 2439359 h 2481282"/>
                <a:gd name="connsiteX203" fmla="*/ 938736 w 2466191"/>
                <a:gd name="connsiteY203" fmla="*/ 2437710 h 2481282"/>
                <a:gd name="connsiteX204" fmla="*/ 920248 w 2466191"/>
                <a:gd name="connsiteY204" fmla="*/ 2432057 h 2481282"/>
                <a:gd name="connsiteX205" fmla="*/ 908118 w 2466191"/>
                <a:gd name="connsiteY205" fmla="*/ 2427936 h 2481282"/>
                <a:gd name="connsiteX206" fmla="*/ 904585 w 2466191"/>
                <a:gd name="connsiteY206" fmla="*/ 2425110 h 2481282"/>
                <a:gd name="connsiteX207" fmla="*/ 863722 w 2466191"/>
                <a:gd name="connsiteY207" fmla="*/ 2411802 h 2481282"/>
                <a:gd name="connsiteX208" fmla="*/ 835577 w 2466191"/>
                <a:gd name="connsiteY208" fmla="*/ 2403677 h 2481282"/>
                <a:gd name="connsiteX209" fmla="*/ 825685 w 2466191"/>
                <a:gd name="connsiteY209" fmla="*/ 2399555 h 2481282"/>
                <a:gd name="connsiteX210" fmla="*/ 804605 w 2466191"/>
                <a:gd name="connsiteY210" fmla="*/ 2392018 h 2481282"/>
                <a:gd name="connsiteX211" fmla="*/ 794949 w 2466191"/>
                <a:gd name="connsiteY211" fmla="*/ 2388250 h 2481282"/>
                <a:gd name="connsiteX212" fmla="*/ 771396 w 2466191"/>
                <a:gd name="connsiteY212" fmla="*/ 2378240 h 2481282"/>
                <a:gd name="connsiteX213" fmla="*/ 762329 w 2466191"/>
                <a:gd name="connsiteY213" fmla="*/ 2374236 h 2481282"/>
                <a:gd name="connsiteX214" fmla="*/ 748197 w 2466191"/>
                <a:gd name="connsiteY214" fmla="*/ 2368584 h 2481282"/>
                <a:gd name="connsiteX215" fmla="*/ 740896 w 2466191"/>
                <a:gd name="connsiteY215" fmla="*/ 2364815 h 2481282"/>
                <a:gd name="connsiteX216" fmla="*/ 740896 w 2466191"/>
                <a:gd name="connsiteY216" fmla="*/ 2363049 h 2481282"/>
                <a:gd name="connsiteX217" fmla="*/ 738423 w 2466191"/>
                <a:gd name="connsiteY217" fmla="*/ 2363638 h 2481282"/>
                <a:gd name="connsiteX218" fmla="*/ 719699 w 2466191"/>
                <a:gd name="connsiteY218" fmla="*/ 2354805 h 2481282"/>
                <a:gd name="connsiteX219" fmla="*/ 708158 w 2466191"/>
                <a:gd name="connsiteY219" fmla="*/ 2349506 h 2481282"/>
                <a:gd name="connsiteX220" fmla="*/ 700621 w 2466191"/>
                <a:gd name="connsiteY220" fmla="*/ 2345973 h 2481282"/>
                <a:gd name="connsiteX221" fmla="*/ 694026 w 2466191"/>
                <a:gd name="connsiteY221" fmla="*/ 2342440 h 2481282"/>
                <a:gd name="connsiteX222" fmla="*/ 686490 w 2466191"/>
                <a:gd name="connsiteY222" fmla="*/ 2338554 h 2481282"/>
                <a:gd name="connsiteX223" fmla="*/ 656460 w 2466191"/>
                <a:gd name="connsiteY223" fmla="*/ 2323245 h 2481282"/>
                <a:gd name="connsiteX224" fmla="*/ 646333 w 2466191"/>
                <a:gd name="connsiteY224" fmla="*/ 2317710 h 2481282"/>
                <a:gd name="connsiteX225" fmla="*/ 639738 w 2466191"/>
                <a:gd name="connsiteY225" fmla="*/ 2314178 h 2481282"/>
                <a:gd name="connsiteX226" fmla="*/ 629964 w 2466191"/>
                <a:gd name="connsiteY226" fmla="*/ 2308525 h 2481282"/>
                <a:gd name="connsiteX227" fmla="*/ 630082 w 2466191"/>
                <a:gd name="connsiteY227" fmla="*/ 2306759 h 2481282"/>
                <a:gd name="connsiteX228" fmla="*/ 627609 w 2466191"/>
                <a:gd name="connsiteY228" fmla="*/ 2307347 h 2481282"/>
                <a:gd name="connsiteX229" fmla="*/ 620661 w 2466191"/>
                <a:gd name="connsiteY229" fmla="*/ 2303579 h 2481282"/>
                <a:gd name="connsiteX230" fmla="*/ 620896 w 2466191"/>
                <a:gd name="connsiteY230" fmla="*/ 2301930 h 2481282"/>
                <a:gd name="connsiteX231" fmla="*/ 618423 w 2466191"/>
                <a:gd name="connsiteY231" fmla="*/ 2302166 h 2481282"/>
                <a:gd name="connsiteX232" fmla="*/ 608884 w 2466191"/>
                <a:gd name="connsiteY232" fmla="*/ 2296631 h 2481282"/>
                <a:gd name="connsiteX233" fmla="*/ 609120 w 2466191"/>
                <a:gd name="connsiteY233" fmla="*/ 2294982 h 2481282"/>
                <a:gd name="connsiteX234" fmla="*/ 606765 w 2466191"/>
                <a:gd name="connsiteY234" fmla="*/ 2295100 h 2481282"/>
                <a:gd name="connsiteX235" fmla="*/ 590042 w 2466191"/>
                <a:gd name="connsiteY235" fmla="*/ 2284855 h 2481282"/>
                <a:gd name="connsiteX236" fmla="*/ 590160 w 2466191"/>
                <a:gd name="connsiteY236" fmla="*/ 2283206 h 2481282"/>
                <a:gd name="connsiteX237" fmla="*/ 587805 w 2466191"/>
                <a:gd name="connsiteY237" fmla="*/ 2283559 h 2481282"/>
                <a:gd name="connsiteX238" fmla="*/ 583094 w 2466191"/>
                <a:gd name="connsiteY238" fmla="*/ 2280262 h 2481282"/>
                <a:gd name="connsiteX239" fmla="*/ 583212 w 2466191"/>
                <a:gd name="connsiteY239" fmla="*/ 2278496 h 2481282"/>
                <a:gd name="connsiteX240" fmla="*/ 580739 w 2466191"/>
                <a:gd name="connsiteY240" fmla="*/ 2278849 h 2481282"/>
                <a:gd name="connsiteX241" fmla="*/ 575911 w 2466191"/>
                <a:gd name="connsiteY241" fmla="*/ 2275669 h 2481282"/>
                <a:gd name="connsiteX242" fmla="*/ 576264 w 2466191"/>
                <a:gd name="connsiteY242" fmla="*/ 2273903 h 2481282"/>
                <a:gd name="connsiteX243" fmla="*/ 573791 w 2466191"/>
                <a:gd name="connsiteY243" fmla="*/ 2274021 h 2481282"/>
                <a:gd name="connsiteX244" fmla="*/ 568845 w 2466191"/>
                <a:gd name="connsiteY244" fmla="*/ 2270605 h 2481282"/>
                <a:gd name="connsiteX245" fmla="*/ 569199 w 2466191"/>
                <a:gd name="connsiteY245" fmla="*/ 2268957 h 2481282"/>
                <a:gd name="connsiteX246" fmla="*/ 566961 w 2466191"/>
                <a:gd name="connsiteY246" fmla="*/ 2269192 h 2481282"/>
                <a:gd name="connsiteX247" fmla="*/ 554831 w 2466191"/>
                <a:gd name="connsiteY247" fmla="*/ 2261067 h 2481282"/>
                <a:gd name="connsiteX248" fmla="*/ 554949 w 2466191"/>
                <a:gd name="connsiteY248" fmla="*/ 2259418 h 2481282"/>
                <a:gd name="connsiteX249" fmla="*/ 553772 w 2466191"/>
                <a:gd name="connsiteY249" fmla="*/ 2260478 h 2481282"/>
                <a:gd name="connsiteX250" fmla="*/ 94852 w 2466191"/>
                <a:gd name="connsiteY250" fmla="*/ 1462403 h 2481282"/>
                <a:gd name="connsiteX251" fmla="*/ 96148 w 2466191"/>
                <a:gd name="connsiteY251" fmla="*/ 1494906 h 2481282"/>
                <a:gd name="connsiteX252" fmla="*/ 101565 w 2466191"/>
                <a:gd name="connsiteY252" fmla="*/ 1526113 h 2481282"/>
                <a:gd name="connsiteX253" fmla="*/ 107924 w 2466191"/>
                <a:gd name="connsiteY253" fmla="*/ 1559439 h 2481282"/>
                <a:gd name="connsiteX254" fmla="*/ 128061 w 2466191"/>
                <a:gd name="connsiteY254" fmla="*/ 1626446 h 2481282"/>
                <a:gd name="connsiteX255" fmla="*/ 142664 w 2466191"/>
                <a:gd name="connsiteY255" fmla="*/ 1666014 h 2481282"/>
                <a:gd name="connsiteX256" fmla="*/ 182114 w 2466191"/>
                <a:gd name="connsiteY256" fmla="*/ 1756338 h 2481282"/>
                <a:gd name="connsiteX257" fmla="*/ 250181 w 2466191"/>
                <a:gd name="connsiteY257" fmla="*/ 1876926 h 2481282"/>
                <a:gd name="connsiteX258" fmla="*/ 289749 w 2466191"/>
                <a:gd name="connsiteY258" fmla="*/ 1935219 h 2481282"/>
                <a:gd name="connsiteX259" fmla="*/ 330141 w 2466191"/>
                <a:gd name="connsiteY259" fmla="*/ 1987034 h 2481282"/>
                <a:gd name="connsiteX260" fmla="*/ 388787 w 2466191"/>
                <a:gd name="connsiteY260" fmla="*/ 2051214 h 2481282"/>
                <a:gd name="connsiteX261" fmla="*/ 426000 w 2466191"/>
                <a:gd name="connsiteY261" fmla="*/ 2085012 h 2481282"/>
                <a:gd name="connsiteX262" fmla="*/ 473576 w 2466191"/>
                <a:gd name="connsiteY262" fmla="*/ 2121047 h 2481282"/>
                <a:gd name="connsiteX263" fmla="*/ 506431 w 2466191"/>
                <a:gd name="connsiteY263" fmla="*/ 2141656 h 2481282"/>
                <a:gd name="connsiteX264" fmla="*/ 531868 w 2466191"/>
                <a:gd name="connsiteY264" fmla="*/ 2144953 h 2481282"/>
                <a:gd name="connsiteX265" fmla="*/ 577206 w 2466191"/>
                <a:gd name="connsiteY265" fmla="*/ 2132588 h 2481282"/>
                <a:gd name="connsiteX266" fmla="*/ 589454 w 2466191"/>
                <a:gd name="connsiteY266" fmla="*/ 2128584 h 2481282"/>
                <a:gd name="connsiteX267" fmla="*/ 643271 w 2466191"/>
                <a:gd name="connsiteY267" fmla="*/ 2108800 h 2481282"/>
                <a:gd name="connsiteX268" fmla="*/ 719699 w 2466191"/>
                <a:gd name="connsiteY268" fmla="*/ 2075945 h 2481282"/>
                <a:gd name="connsiteX269" fmla="*/ 799424 w 2466191"/>
                <a:gd name="connsiteY269" fmla="*/ 2033550 h 2481282"/>
                <a:gd name="connsiteX270" fmla="*/ 879266 w 2466191"/>
                <a:gd name="connsiteY270" fmla="*/ 1984208 h 2481282"/>
                <a:gd name="connsiteX271" fmla="*/ 901288 w 2466191"/>
                <a:gd name="connsiteY271" fmla="*/ 1968545 h 2481282"/>
                <a:gd name="connsiteX272" fmla="*/ 954163 w 2466191"/>
                <a:gd name="connsiteY272" fmla="*/ 1932039 h 2481282"/>
                <a:gd name="connsiteX273" fmla="*/ 1013398 w 2466191"/>
                <a:gd name="connsiteY273" fmla="*/ 1885876 h 2481282"/>
                <a:gd name="connsiteX274" fmla="*/ 1084055 w 2466191"/>
                <a:gd name="connsiteY274" fmla="*/ 1828173 h 2481282"/>
                <a:gd name="connsiteX275" fmla="*/ 1161778 w 2466191"/>
                <a:gd name="connsiteY275" fmla="*/ 1758340 h 2481282"/>
                <a:gd name="connsiteX276" fmla="*/ 1240325 w 2466191"/>
                <a:gd name="connsiteY276" fmla="*/ 1684385 h 2481282"/>
                <a:gd name="connsiteX277" fmla="*/ 1322877 w 2466191"/>
                <a:gd name="connsiteY277" fmla="*/ 1599125 h 2481282"/>
                <a:gd name="connsiteX278" fmla="*/ 1377165 w 2466191"/>
                <a:gd name="connsiteY278" fmla="*/ 1540597 h 2481282"/>
                <a:gd name="connsiteX279" fmla="*/ 1425801 w 2466191"/>
                <a:gd name="connsiteY279" fmla="*/ 1487133 h 2481282"/>
                <a:gd name="connsiteX280" fmla="*/ 1501169 w 2466191"/>
                <a:gd name="connsiteY280" fmla="*/ 1400107 h 2481282"/>
                <a:gd name="connsiteX281" fmla="*/ 1554986 w 2466191"/>
                <a:gd name="connsiteY281" fmla="*/ 1334985 h 2481282"/>
                <a:gd name="connsiteX282" fmla="*/ 1609863 w 2466191"/>
                <a:gd name="connsiteY282" fmla="*/ 1267625 h 2481282"/>
                <a:gd name="connsiteX283" fmla="*/ 1644956 w 2466191"/>
                <a:gd name="connsiteY283" fmla="*/ 1223581 h 2481282"/>
                <a:gd name="connsiteX284" fmla="*/ 1683700 w 2466191"/>
                <a:gd name="connsiteY284" fmla="*/ 1173533 h 2481282"/>
                <a:gd name="connsiteX285" fmla="*/ 1771786 w 2466191"/>
                <a:gd name="connsiteY285" fmla="*/ 1056241 h 2481282"/>
                <a:gd name="connsiteX286" fmla="*/ 1830079 w 2466191"/>
                <a:gd name="connsiteY286" fmla="*/ 976752 h 2481282"/>
                <a:gd name="connsiteX287" fmla="*/ 1854573 w 2466191"/>
                <a:gd name="connsiteY287" fmla="*/ 943896 h 2481282"/>
                <a:gd name="connsiteX288" fmla="*/ 1881423 w 2466191"/>
                <a:gd name="connsiteY288" fmla="*/ 903975 h 2481282"/>
                <a:gd name="connsiteX289" fmla="*/ 1938655 w 2466191"/>
                <a:gd name="connsiteY289" fmla="*/ 823543 h 2481282"/>
                <a:gd name="connsiteX290" fmla="*/ 1939126 w 2466191"/>
                <a:gd name="connsiteY290" fmla="*/ 807410 h 2481282"/>
                <a:gd name="connsiteX291" fmla="*/ 1932885 w 2466191"/>
                <a:gd name="connsiteY291" fmla="*/ 800344 h 2481282"/>
                <a:gd name="connsiteX292" fmla="*/ 1895201 w 2466191"/>
                <a:gd name="connsiteY292" fmla="*/ 764898 h 2481282"/>
                <a:gd name="connsiteX293" fmla="*/ 1838440 w 2466191"/>
                <a:gd name="connsiteY293" fmla="*/ 720030 h 2481282"/>
                <a:gd name="connsiteX294" fmla="*/ 1760481 w 2466191"/>
                <a:gd name="connsiteY294" fmla="*/ 669746 h 2481282"/>
                <a:gd name="connsiteX295" fmla="*/ 1745996 w 2466191"/>
                <a:gd name="connsiteY295" fmla="*/ 670923 h 2481282"/>
                <a:gd name="connsiteX296" fmla="*/ 1718322 w 2466191"/>
                <a:gd name="connsiteY296" fmla="*/ 696242 h 2481282"/>
                <a:gd name="connsiteX297" fmla="*/ 1645899 w 2466191"/>
                <a:gd name="connsiteY297" fmla="*/ 750060 h 2481282"/>
                <a:gd name="connsiteX298" fmla="*/ 1557695 w 2466191"/>
                <a:gd name="connsiteY298" fmla="*/ 796340 h 2481282"/>
                <a:gd name="connsiteX299" fmla="*/ 1466900 w 2466191"/>
                <a:gd name="connsiteY299" fmla="*/ 828371 h 2481282"/>
                <a:gd name="connsiteX300" fmla="*/ 1399069 w 2466191"/>
                <a:gd name="connsiteY300" fmla="*/ 846860 h 2481282"/>
                <a:gd name="connsiteX301" fmla="*/ 1350786 w 2466191"/>
                <a:gd name="connsiteY301" fmla="*/ 856752 h 2481282"/>
                <a:gd name="connsiteX302" fmla="*/ 1261169 w 2466191"/>
                <a:gd name="connsiteY302" fmla="*/ 874534 h 2481282"/>
                <a:gd name="connsiteX303" fmla="*/ 1218657 w 2466191"/>
                <a:gd name="connsiteY303" fmla="*/ 883013 h 2481282"/>
                <a:gd name="connsiteX304" fmla="*/ 1175085 w 2466191"/>
                <a:gd name="connsiteY304" fmla="*/ 891492 h 2481282"/>
                <a:gd name="connsiteX305" fmla="*/ 1125507 w 2466191"/>
                <a:gd name="connsiteY305" fmla="*/ 900913 h 2481282"/>
                <a:gd name="connsiteX306" fmla="*/ 1092652 w 2466191"/>
                <a:gd name="connsiteY306" fmla="*/ 909274 h 2481282"/>
                <a:gd name="connsiteX307" fmla="*/ 1060267 w 2466191"/>
                <a:gd name="connsiteY307" fmla="*/ 915044 h 2481282"/>
                <a:gd name="connsiteX308" fmla="*/ 1004565 w 2466191"/>
                <a:gd name="connsiteY308" fmla="*/ 929176 h 2481282"/>
                <a:gd name="connsiteX309" fmla="*/ 958991 w 2466191"/>
                <a:gd name="connsiteY309" fmla="*/ 940128 h 2481282"/>
                <a:gd name="connsiteX310" fmla="*/ 912946 w 2466191"/>
                <a:gd name="connsiteY310" fmla="*/ 953788 h 2481282"/>
                <a:gd name="connsiteX311" fmla="*/ 851592 w 2466191"/>
                <a:gd name="connsiteY311" fmla="*/ 973572 h 2481282"/>
                <a:gd name="connsiteX312" fmla="*/ 786116 w 2466191"/>
                <a:gd name="connsiteY312" fmla="*/ 995947 h 2481282"/>
                <a:gd name="connsiteX313" fmla="*/ 729591 w 2466191"/>
                <a:gd name="connsiteY313" fmla="*/ 1018440 h 2481282"/>
                <a:gd name="connsiteX314" fmla="*/ 681897 w 2466191"/>
                <a:gd name="connsiteY314" fmla="*/ 1038341 h 2481282"/>
                <a:gd name="connsiteX315" fmla="*/ 632908 w 2466191"/>
                <a:gd name="connsiteY315" fmla="*/ 1061070 h 2481282"/>
                <a:gd name="connsiteX316" fmla="*/ 532574 w 2466191"/>
                <a:gd name="connsiteY316" fmla="*/ 1112649 h 2481282"/>
                <a:gd name="connsiteX317" fmla="*/ 510671 w 2466191"/>
                <a:gd name="connsiteY317" fmla="*/ 1123837 h 2481282"/>
                <a:gd name="connsiteX318" fmla="*/ 475224 w 2466191"/>
                <a:gd name="connsiteY318" fmla="*/ 1144445 h 2481282"/>
                <a:gd name="connsiteX319" fmla="*/ 453556 w 2466191"/>
                <a:gd name="connsiteY319" fmla="*/ 1158341 h 2481282"/>
                <a:gd name="connsiteX320" fmla="*/ 398797 w 2466191"/>
                <a:gd name="connsiteY320" fmla="*/ 1191432 h 2481282"/>
                <a:gd name="connsiteX321" fmla="*/ 343331 w 2466191"/>
                <a:gd name="connsiteY321" fmla="*/ 1228410 h 2481282"/>
                <a:gd name="connsiteX322" fmla="*/ 325195 w 2466191"/>
                <a:gd name="connsiteY322" fmla="*/ 1241364 h 2481282"/>
                <a:gd name="connsiteX323" fmla="*/ 274204 w 2466191"/>
                <a:gd name="connsiteY323" fmla="*/ 1277163 h 2481282"/>
                <a:gd name="connsiteX324" fmla="*/ 230279 w 2466191"/>
                <a:gd name="connsiteY324" fmla="*/ 1310372 h 2481282"/>
                <a:gd name="connsiteX325" fmla="*/ 185058 w 2466191"/>
                <a:gd name="connsiteY325" fmla="*/ 1345819 h 2481282"/>
                <a:gd name="connsiteX326" fmla="*/ 115343 w 2466191"/>
                <a:gd name="connsiteY326" fmla="*/ 1401285 h 2481282"/>
                <a:gd name="connsiteX327" fmla="*/ 96383 w 2466191"/>
                <a:gd name="connsiteY327" fmla="*/ 1433787 h 2481282"/>
                <a:gd name="connsiteX328" fmla="*/ 94852 w 2466191"/>
                <a:gd name="connsiteY328" fmla="*/ 1462403 h 2481282"/>
                <a:gd name="connsiteX329" fmla="*/ 1241621 w 2466191"/>
                <a:gd name="connsiteY329" fmla="*/ 2410978 h 2481282"/>
                <a:gd name="connsiteX330" fmla="*/ 1348667 w 2466191"/>
                <a:gd name="connsiteY330" fmla="*/ 2402381 h 2481282"/>
                <a:gd name="connsiteX331" fmla="*/ 1430394 w 2466191"/>
                <a:gd name="connsiteY331" fmla="*/ 2383186 h 2481282"/>
                <a:gd name="connsiteX332" fmla="*/ 1499285 w 2466191"/>
                <a:gd name="connsiteY332" fmla="*/ 2353746 h 2481282"/>
                <a:gd name="connsiteX333" fmla="*/ 1568293 w 2466191"/>
                <a:gd name="connsiteY333" fmla="*/ 2311587 h 2481282"/>
                <a:gd name="connsiteX334" fmla="*/ 1644956 w 2466191"/>
                <a:gd name="connsiteY334" fmla="*/ 2253412 h 2481282"/>
                <a:gd name="connsiteX335" fmla="*/ 1676163 w 2466191"/>
                <a:gd name="connsiteY335" fmla="*/ 2226916 h 2481282"/>
                <a:gd name="connsiteX336" fmla="*/ 1711492 w 2466191"/>
                <a:gd name="connsiteY336" fmla="*/ 2191352 h 2481282"/>
                <a:gd name="connsiteX337" fmla="*/ 1756006 w 2466191"/>
                <a:gd name="connsiteY337" fmla="*/ 2143187 h 2481282"/>
                <a:gd name="connsiteX338" fmla="*/ 1824897 w 2466191"/>
                <a:gd name="connsiteY338" fmla="*/ 2049684 h 2481282"/>
                <a:gd name="connsiteX339" fmla="*/ 1873180 w 2466191"/>
                <a:gd name="connsiteY339" fmla="*/ 1966543 h 2481282"/>
                <a:gd name="connsiteX340" fmla="*/ 1884249 w 2466191"/>
                <a:gd name="connsiteY340" fmla="*/ 1945817 h 2481282"/>
                <a:gd name="connsiteX341" fmla="*/ 1916516 w 2466191"/>
                <a:gd name="connsiteY341" fmla="*/ 1871627 h 2481282"/>
                <a:gd name="connsiteX342" fmla="*/ 1958557 w 2466191"/>
                <a:gd name="connsiteY342" fmla="*/ 1752098 h 2481282"/>
                <a:gd name="connsiteX343" fmla="*/ 1973042 w 2466191"/>
                <a:gd name="connsiteY343" fmla="*/ 1705229 h 2481282"/>
                <a:gd name="connsiteX344" fmla="*/ 1996830 w 2466191"/>
                <a:gd name="connsiteY344" fmla="*/ 1614670 h 2481282"/>
                <a:gd name="connsiteX345" fmla="*/ 2007311 w 2466191"/>
                <a:gd name="connsiteY345" fmla="*/ 1565327 h 2481282"/>
                <a:gd name="connsiteX346" fmla="*/ 2027448 w 2466191"/>
                <a:gd name="connsiteY346" fmla="*/ 1468998 h 2481282"/>
                <a:gd name="connsiteX347" fmla="*/ 2033101 w 2466191"/>
                <a:gd name="connsiteY347" fmla="*/ 1440264 h 2481282"/>
                <a:gd name="connsiteX348" fmla="*/ 2046526 w 2466191"/>
                <a:gd name="connsiteY348" fmla="*/ 1367605 h 2481282"/>
                <a:gd name="connsiteX349" fmla="*/ 2059126 w 2466191"/>
                <a:gd name="connsiteY349" fmla="*/ 1298361 h 2481282"/>
                <a:gd name="connsiteX350" fmla="*/ 2065956 w 2466191"/>
                <a:gd name="connsiteY350" fmla="*/ 1271040 h 2481282"/>
                <a:gd name="connsiteX351" fmla="*/ 2087271 w 2466191"/>
                <a:gd name="connsiteY351" fmla="*/ 1171413 h 2481282"/>
                <a:gd name="connsiteX352" fmla="*/ 2101403 w 2466191"/>
                <a:gd name="connsiteY352" fmla="*/ 1113356 h 2481282"/>
                <a:gd name="connsiteX353" fmla="*/ 2121422 w 2466191"/>
                <a:gd name="connsiteY353" fmla="*/ 1045761 h 2481282"/>
                <a:gd name="connsiteX354" fmla="*/ 2115652 w 2466191"/>
                <a:gd name="connsiteY354" fmla="*/ 1007135 h 2481282"/>
                <a:gd name="connsiteX355" fmla="*/ 2110117 w 2466191"/>
                <a:gd name="connsiteY355" fmla="*/ 999480 h 2481282"/>
                <a:gd name="connsiteX356" fmla="*/ 2050176 w 2466191"/>
                <a:gd name="connsiteY356" fmla="*/ 924819 h 2481282"/>
                <a:gd name="connsiteX357" fmla="*/ 2012139 w 2466191"/>
                <a:gd name="connsiteY357" fmla="*/ 885251 h 2481282"/>
                <a:gd name="connsiteX358" fmla="*/ 1990471 w 2466191"/>
                <a:gd name="connsiteY358" fmla="*/ 865702 h 2481282"/>
                <a:gd name="connsiteX359" fmla="*/ 1977870 w 2466191"/>
                <a:gd name="connsiteY359" fmla="*/ 867704 h 2481282"/>
                <a:gd name="connsiteX360" fmla="*/ 1963268 w 2466191"/>
                <a:gd name="connsiteY360" fmla="*/ 886075 h 2481282"/>
                <a:gd name="connsiteX361" fmla="*/ 1899323 w 2466191"/>
                <a:gd name="connsiteY361" fmla="*/ 968391 h 2481282"/>
                <a:gd name="connsiteX362" fmla="*/ 1863876 w 2466191"/>
                <a:gd name="connsiteY362" fmla="*/ 1015142 h 2481282"/>
                <a:gd name="connsiteX363" fmla="*/ 1829254 w 2466191"/>
                <a:gd name="connsiteY363" fmla="*/ 1060952 h 2481282"/>
                <a:gd name="connsiteX364" fmla="*/ 1792395 w 2466191"/>
                <a:gd name="connsiteY364" fmla="*/ 1109588 h 2481282"/>
                <a:gd name="connsiteX365" fmla="*/ 1743759 w 2466191"/>
                <a:gd name="connsiteY365" fmla="*/ 1174357 h 2481282"/>
                <a:gd name="connsiteX366" fmla="*/ 1677812 w 2466191"/>
                <a:gd name="connsiteY366" fmla="*/ 1261383 h 2481282"/>
                <a:gd name="connsiteX367" fmla="*/ 1617518 w 2466191"/>
                <a:gd name="connsiteY367" fmla="*/ 1340873 h 2481282"/>
                <a:gd name="connsiteX368" fmla="*/ 1525428 w 2466191"/>
                <a:gd name="connsiteY368" fmla="*/ 1456633 h 2481282"/>
                <a:gd name="connsiteX369" fmla="*/ 1460305 w 2466191"/>
                <a:gd name="connsiteY369" fmla="*/ 1535180 h 2481282"/>
                <a:gd name="connsiteX370" fmla="*/ 1431924 w 2466191"/>
                <a:gd name="connsiteY370" fmla="*/ 1568154 h 2481282"/>
                <a:gd name="connsiteX371" fmla="*/ 1360914 w 2466191"/>
                <a:gd name="connsiteY371" fmla="*/ 1647879 h 2481282"/>
                <a:gd name="connsiteX372" fmla="*/ 1317577 w 2466191"/>
                <a:gd name="connsiteY372" fmla="*/ 1694159 h 2481282"/>
                <a:gd name="connsiteX373" fmla="*/ 1270237 w 2466191"/>
                <a:gd name="connsiteY373" fmla="*/ 1742795 h 2481282"/>
                <a:gd name="connsiteX374" fmla="*/ 1213005 w 2466191"/>
                <a:gd name="connsiteY374" fmla="*/ 1796612 h 2481282"/>
                <a:gd name="connsiteX375" fmla="*/ 1168137 w 2466191"/>
                <a:gd name="connsiteY375" fmla="*/ 1837947 h 2481282"/>
                <a:gd name="connsiteX376" fmla="*/ 1123976 w 2466191"/>
                <a:gd name="connsiteY376" fmla="*/ 1874689 h 2481282"/>
                <a:gd name="connsiteX377" fmla="*/ 1076871 w 2466191"/>
                <a:gd name="connsiteY377" fmla="*/ 1911431 h 2481282"/>
                <a:gd name="connsiteX378" fmla="*/ 1050846 w 2466191"/>
                <a:gd name="connsiteY378" fmla="*/ 1931215 h 2481282"/>
                <a:gd name="connsiteX379" fmla="*/ 1004448 w 2466191"/>
                <a:gd name="connsiteY379" fmla="*/ 1965012 h 2481282"/>
                <a:gd name="connsiteX380" fmla="*/ 928962 w 2466191"/>
                <a:gd name="connsiteY380" fmla="*/ 2014826 h 2481282"/>
                <a:gd name="connsiteX381" fmla="*/ 838050 w 2466191"/>
                <a:gd name="connsiteY381" fmla="*/ 2066052 h 2481282"/>
                <a:gd name="connsiteX382" fmla="*/ 805430 w 2466191"/>
                <a:gd name="connsiteY382" fmla="*/ 2082304 h 2481282"/>
                <a:gd name="connsiteX383" fmla="*/ 731122 w 2466191"/>
                <a:gd name="connsiteY383" fmla="*/ 2117397 h 2481282"/>
                <a:gd name="connsiteX384" fmla="*/ 674360 w 2466191"/>
                <a:gd name="connsiteY384" fmla="*/ 2139889 h 2481282"/>
                <a:gd name="connsiteX385" fmla="*/ 628080 w 2466191"/>
                <a:gd name="connsiteY385" fmla="*/ 2156847 h 2481282"/>
                <a:gd name="connsiteX386" fmla="*/ 578031 w 2466191"/>
                <a:gd name="connsiteY386" fmla="*/ 2173805 h 2481282"/>
                <a:gd name="connsiteX387" fmla="*/ 575322 w 2466191"/>
                <a:gd name="connsiteY387" fmla="*/ 2186759 h 2481282"/>
                <a:gd name="connsiteX388" fmla="*/ 620896 w 2466191"/>
                <a:gd name="connsiteY388" fmla="*/ 2219615 h 2481282"/>
                <a:gd name="connsiteX389" fmla="*/ 699090 w 2466191"/>
                <a:gd name="connsiteY389" fmla="*/ 2264953 h 2481282"/>
                <a:gd name="connsiteX390" fmla="*/ 767746 w 2466191"/>
                <a:gd name="connsiteY390" fmla="*/ 2298280 h 2481282"/>
                <a:gd name="connsiteX391" fmla="*/ 816381 w 2466191"/>
                <a:gd name="connsiteY391" fmla="*/ 2318770 h 2481282"/>
                <a:gd name="connsiteX392" fmla="*/ 872083 w 2466191"/>
                <a:gd name="connsiteY392" fmla="*/ 2340556 h 2481282"/>
                <a:gd name="connsiteX393" fmla="*/ 935557 w 2466191"/>
                <a:gd name="connsiteY393" fmla="*/ 2361636 h 2481282"/>
                <a:gd name="connsiteX394" fmla="*/ 993142 w 2466191"/>
                <a:gd name="connsiteY394" fmla="*/ 2377651 h 2481282"/>
                <a:gd name="connsiteX395" fmla="*/ 1035419 w 2466191"/>
                <a:gd name="connsiteY395" fmla="*/ 2387543 h 2481282"/>
                <a:gd name="connsiteX396" fmla="*/ 1086999 w 2466191"/>
                <a:gd name="connsiteY396" fmla="*/ 2398260 h 2481282"/>
                <a:gd name="connsiteX397" fmla="*/ 1141405 w 2466191"/>
                <a:gd name="connsiteY397" fmla="*/ 2405208 h 2481282"/>
                <a:gd name="connsiteX398" fmla="*/ 1205468 w 2466191"/>
                <a:gd name="connsiteY398" fmla="*/ 2410978 h 2481282"/>
                <a:gd name="connsiteX399" fmla="*/ 1241621 w 2466191"/>
                <a:gd name="connsiteY399" fmla="*/ 2410978 h 2481282"/>
                <a:gd name="connsiteX400" fmla="*/ 74008 w 2466191"/>
                <a:gd name="connsiteY400" fmla="*/ 1191550 h 2481282"/>
                <a:gd name="connsiteX401" fmla="*/ 79190 w 2466191"/>
                <a:gd name="connsiteY401" fmla="*/ 1295888 h 2481282"/>
                <a:gd name="connsiteX402" fmla="*/ 83076 w 2466191"/>
                <a:gd name="connsiteY402" fmla="*/ 1324975 h 2481282"/>
                <a:gd name="connsiteX403" fmla="*/ 96501 w 2466191"/>
                <a:gd name="connsiteY403" fmla="*/ 1329567 h 2481282"/>
                <a:gd name="connsiteX404" fmla="*/ 123822 w 2466191"/>
                <a:gd name="connsiteY404" fmla="*/ 1307193 h 2481282"/>
                <a:gd name="connsiteX405" fmla="*/ 175166 w 2466191"/>
                <a:gd name="connsiteY405" fmla="*/ 1266094 h 2481282"/>
                <a:gd name="connsiteX406" fmla="*/ 210377 w 2466191"/>
                <a:gd name="connsiteY406" fmla="*/ 1238773 h 2481282"/>
                <a:gd name="connsiteX407" fmla="*/ 259602 w 2466191"/>
                <a:gd name="connsiteY407" fmla="*/ 1202855 h 2481282"/>
                <a:gd name="connsiteX408" fmla="*/ 310593 w 2466191"/>
                <a:gd name="connsiteY408" fmla="*/ 1169293 h 2481282"/>
                <a:gd name="connsiteX409" fmla="*/ 377011 w 2466191"/>
                <a:gd name="connsiteY409" fmla="*/ 1129372 h 2481282"/>
                <a:gd name="connsiteX410" fmla="*/ 405156 w 2466191"/>
                <a:gd name="connsiteY410" fmla="*/ 1112767 h 2481282"/>
                <a:gd name="connsiteX411" fmla="*/ 438718 w 2466191"/>
                <a:gd name="connsiteY411" fmla="*/ 1093690 h 2481282"/>
                <a:gd name="connsiteX412" fmla="*/ 482879 w 2466191"/>
                <a:gd name="connsiteY412" fmla="*/ 1071904 h 2481282"/>
                <a:gd name="connsiteX413" fmla="*/ 540111 w 2466191"/>
                <a:gd name="connsiteY413" fmla="*/ 1045525 h 2481282"/>
                <a:gd name="connsiteX414" fmla="*/ 584154 w 2466191"/>
                <a:gd name="connsiteY414" fmla="*/ 1026094 h 2481282"/>
                <a:gd name="connsiteX415" fmla="*/ 623016 w 2466191"/>
                <a:gd name="connsiteY415" fmla="*/ 1009372 h 2481282"/>
                <a:gd name="connsiteX416" fmla="*/ 689080 w 2466191"/>
                <a:gd name="connsiteY416" fmla="*/ 985113 h 2481282"/>
                <a:gd name="connsiteX417" fmla="*/ 756911 w 2466191"/>
                <a:gd name="connsiteY417" fmla="*/ 962385 h 2481282"/>
                <a:gd name="connsiteX418" fmla="*/ 869139 w 2466191"/>
                <a:gd name="connsiteY418" fmla="*/ 928705 h 2481282"/>
                <a:gd name="connsiteX419" fmla="*/ 922367 w 2466191"/>
                <a:gd name="connsiteY419" fmla="*/ 914691 h 2481282"/>
                <a:gd name="connsiteX420" fmla="*/ 961229 w 2466191"/>
                <a:gd name="connsiteY420" fmla="*/ 905859 h 2481282"/>
                <a:gd name="connsiteX421" fmla="*/ 998677 w 2466191"/>
                <a:gd name="connsiteY421" fmla="*/ 896556 h 2481282"/>
                <a:gd name="connsiteX422" fmla="*/ 1011396 w 2466191"/>
                <a:gd name="connsiteY422" fmla="*/ 894318 h 2481282"/>
                <a:gd name="connsiteX423" fmla="*/ 1069452 w 2466191"/>
                <a:gd name="connsiteY423" fmla="*/ 880069 h 2481282"/>
                <a:gd name="connsiteX424" fmla="*/ 1100071 w 2466191"/>
                <a:gd name="connsiteY424" fmla="*/ 872061 h 2481282"/>
                <a:gd name="connsiteX425" fmla="*/ 1147882 w 2466191"/>
                <a:gd name="connsiteY425" fmla="*/ 861227 h 2481282"/>
                <a:gd name="connsiteX426" fmla="*/ 1208176 w 2466191"/>
                <a:gd name="connsiteY426" fmla="*/ 846507 h 2481282"/>
                <a:gd name="connsiteX427" fmla="*/ 1249158 w 2466191"/>
                <a:gd name="connsiteY427" fmla="*/ 836261 h 2481282"/>
                <a:gd name="connsiteX428" fmla="*/ 1318755 w 2466191"/>
                <a:gd name="connsiteY428" fmla="*/ 815771 h 2481282"/>
                <a:gd name="connsiteX429" fmla="*/ 1344780 w 2466191"/>
                <a:gd name="connsiteY429" fmla="*/ 808470 h 2481282"/>
                <a:gd name="connsiteX430" fmla="*/ 1417086 w 2466191"/>
                <a:gd name="connsiteY430" fmla="*/ 783975 h 2481282"/>
                <a:gd name="connsiteX431" fmla="*/ 1463838 w 2466191"/>
                <a:gd name="connsiteY431" fmla="*/ 765251 h 2481282"/>
                <a:gd name="connsiteX432" fmla="*/ 1509530 w 2466191"/>
                <a:gd name="connsiteY432" fmla="*/ 743700 h 2481282"/>
                <a:gd name="connsiteX433" fmla="*/ 1548156 w 2466191"/>
                <a:gd name="connsiteY433" fmla="*/ 724623 h 2481282"/>
                <a:gd name="connsiteX434" fmla="*/ 1603740 w 2466191"/>
                <a:gd name="connsiteY434" fmla="*/ 689647 h 2481282"/>
                <a:gd name="connsiteX435" fmla="*/ 1679814 w 2466191"/>
                <a:gd name="connsiteY435" fmla="*/ 630766 h 2481282"/>
                <a:gd name="connsiteX436" fmla="*/ 1679579 w 2466191"/>
                <a:gd name="connsiteY436" fmla="*/ 616399 h 2481282"/>
                <a:gd name="connsiteX437" fmla="*/ 1622935 w 2466191"/>
                <a:gd name="connsiteY437" fmla="*/ 576714 h 2481282"/>
                <a:gd name="connsiteX438" fmla="*/ 1570413 w 2466191"/>
                <a:gd name="connsiteY438" fmla="*/ 543505 h 2481282"/>
                <a:gd name="connsiteX439" fmla="*/ 1502582 w 2466191"/>
                <a:gd name="connsiteY439" fmla="*/ 504996 h 2481282"/>
                <a:gd name="connsiteX440" fmla="*/ 1496694 w 2466191"/>
                <a:gd name="connsiteY440" fmla="*/ 501228 h 2481282"/>
                <a:gd name="connsiteX441" fmla="*/ 1482445 w 2466191"/>
                <a:gd name="connsiteY441" fmla="*/ 493102 h 2481282"/>
                <a:gd name="connsiteX442" fmla="*/ 1443465 w 2466191"/>
                <a:gd name="connsiteY442" fmla="*/ 474378 h 2481282"/>
                <a:gd name="connsiteX443" fmla="*/ 1387293 w 2466191"/>
                <a:gd name="connsiteY443" fmla="*/ 447882 h 2481282"/>
                <a:gd name="connsiteX444" fmla="*/ 1350669 w 2466191"/>
                <a:gd name="connsiteY444" fmla="*/ 432455 h 2481282"/>
                <a:gd name="connsiteX445" fmla="*/ 1292730 w 2466191"/>
                <a:gd name="connsiteY445" fmla="*/ 410080 h 2481282"/>
                <a:gd name="connsiteX446" fmla="*/ 1241856 w 2466191"/>
                <a:gd name="connsiteY446" fmla="*/ 392180 h 2481282"/>
                <a:gd name="connsiteX447" fmla="*/ 1175792 w 2466191"/>
                <a:gd name="connsiteY447" fmla="*/ 372161 h 2481282"/>
                <a:gd name="connsiteX448" fmla="*/ 1145998 w 2466191"/>
                <a:gd name="connsiteY448" fmla="*/ 365566 h 2481282"/>
                <a:gd name="connsiteX449" fmla="*/ 1093711 w 2466191"/>
                <a:gd name="connsiteY449" fmla="*/ 352730 h 2481282"/>
                <a:gd name="connsiteX450" fmla="*/ 1059325 w 2466191"/>
                <a:gd name="connsiteY450" fmla="*/ 345075 h 2481282"/>
                <a:gd name="connsiteX451" fmla="*/ 1007156 w 2466191"/>
                <a:gd name="connsiteY451" fmla="*/ 337656 h 2481282"/>
                <a:gd name="connsiteX452" fmla="*/ 953692 w 2466191"/>
                <a:gd name="connsiteY452" fmla="*/ 331062 h 2481282"/>
                <a:gd name="connsiteX453" fmla="*/ 874085 w 2466191"/>
                <a:gd name="connsiteY453" fmla="*/ 325880 h 2481282"/>
                <a:gd name="connsiteX454" fmla="*/ 754203 w 2466191"/>
                <a:gd name="connsiteY454" fmla="*/ 328235 h 2481282"/>
                <a:gd name="connsiteX455" fmla="*/ 748433 w 2466191"/>
                <a:gd name="connsiteY455" fmla="*/ 329177 h 2481282"/>
                <a:gd name="connsiteX456" fmla="*/ 703094 w 2466191"/>
                <a:gd name="connsiteY456" fmla="*/ 335065 h 2481282"/>
                <a:gd name="connsiteX457" fmla="*/ 691553 w 2466191"/>
                <a:gd name="connsiteY457" fmla="*/ 337067 h 2481282"/>
                <a:gd name="connsiteX458" fmla="*/ 674125 w 2466191"/>
                <a:gd name="connsiteY458" fmla="*/ 339540 h 2481282"/>
                <a:gd name="connsiteX459" fmla="*/ 649748 w 2466191"/>
                <a:gd name="connsiteY459" fmla="*/ 342838 h 2481282"/>
                <a:gd name="connsiteX460" fmla="*/ 619130 w 2466191"/>
                <a:gd name="connsiteY460" fmla="*/ 350846 h 2481282"/>
                <a:gd name="connsiteX461" fmla="*/ 567903 w 2466191"/>
                <a:gd name="connsiteY461" fmla="*/ 361915 h 2481282"/>
                <a:gd name="connsiteX462" fmla="*/ 509258 w 2466191"/>
                <a:gd name="connsiteY462" fmla="*/ 378520 h 2481282"/>
                <a:gd name="connsiteX463" fmla="*/ 435538 w 2466191"/>
                <a:gd name="connsiteY463" fmla="*/ 408667 h 2481282"/>
                <a:gd name="connsiteX464" fmla="*/ 350279 w 2466191"/>
                <a:gd name="connsiteY464" fmla="*/ 472847 h 2481282"/>
                <a:gd name="connsiteX465" fmla="*/ 292222 w 2466191"/>
                <a:gd name="connsiteY465" fmla="*/ 535850 h 2481282"/>
                <a:gd name="connsiteX466" fmla="*/ 266079 w 2466191"/>
                <a:gd name="connsiteY466" fmla="*/ 570590 h 2481282"/>
                <a:gd name="connsiteX467" fmla="*/ 227335 w 2466191"/>
                <a:gd name="connsiteY467" fmla="*/ 630649 h 2481282"/>
                <a:gd name="connsiteX468" fmla="*/ 174695 w 2466191"/>
                <a:gd name="connsiteY468" fmla="*/ 731806 h 2481282"/>
                <a:gd name="connsiteX469" fmla="*/ 143841 w 2466191"/>
                <a:gd name="connsiteY469" fmla="*/ 806468 h 2481282"/>
                <a:gd name="connsiteX470" fmla="*/ 121113 w 2466191"/>
                <a:gd name="connsiteY470" fmla="*/ 874299 h 2481282"/>
                <a:gd name="connsiteX471" fmla="*/ 97796 w 2466191"/>
                <a:gd name="connsiteY471" fmla="*/ 956614 h 2481282"/>
                <a:gd name="connsiteX472" fmla="*/ 94852 w 2466191"/>
                <a:gd name="connsiteY472" fmla="*/ 970393 h 2481282"/>
                <a:gd name="connsiteX473" fmla="*/ 83312 w 2466191"/>
                <a:gd name="connsiteY473" fmla="*/ 1037399 h 2481282"/>
                <a:gd name="connsiteX474" fmla="*/ 76010 w 2466191"/>
                <a:gd name="connsiteY474" fmla="*/ 1103817 h 2481282"/>
                <a:gd name="connsiteX475" fmla="*/ 74008 w 2466191"/>
                <a:gd name="connsiteY475" fmla="*/ 1191550 h 2481282"/>
                <a:gd name="connsiteX476" fmla="*/ 2309253 w 2466191"/>
                <a:gd name="connsiteY476" fmla="*/ 1369724 h 2481282"/>
                <a:gd name="connsiteX477" fmla="*/ 2302776 w 2466191"/>
                <a:gd name="connsiteY477" fmla="*/ 1351236 h 2481282"/>
                <a:gd name="connsiteX478" fmla="*/ 2253905 w 2466191"/>
                <a:gd name="connsiteY478" fmla="*/ 1222757 h 2481282"/>
                <a:gd name="connsiteX479" fmla="*/ 2231766 w 2466191"/>
                <a:gd name="connsiteY479" fmla="*/ 1177654 h 2481282"/>
                <a:gd name="connsiteX480" fmla="*/ 2197261 w 2466191"/>
                <a:gd name="connsiteY480" fmla="*/ 1121246 h 2481282"/>
                <a:gd name="connsiteX481" fmla="*/ 2178773 w 2466191"/>
                <a:gd name="connsiteY481" fmla="*/ 1092983 h 2481282"/>
                <a:gd name="connsiteX482" fmla="*/ 2167232 w 2466191"/>
                <a:gd name="connsiteY482" fmla="*/ 1093690 h 2481282"/>
                <a:gd name="connsiteX483" fmla="*/ 2165230 w 2466191"/>
                <a:gd name="connsiteY483" fmla="*/ 1099225 h 2481282"/>
                <a:gd name="connsiteX484" fmla="*/ 2146388 w 2466191"/>
                <a:gd name="connsiteY484" fmla="*/ 1145976 h 2481282"/>
                <a:gd name="connsiteX485" fmla="*/ 2113768 w 2466191"/>
                <a:gd name="connsiteY485" fmla="*/ 1232649 h 2481282"/>
                <a:gd name="connsiteX486" fmla="*/ 2089391 w 2466191"/>
                <a:gd name="connsiteY486" fmla="*/ 1310961 h 2481282"/>
                <a:gd name="connsiteX487" fmla="*/ 2061246 w 2466191"/>
                <a:gd name="connsiteY487" fmla="*/ 1423542 h 2481282"/>
                <a:gd name="connsiteX488" fmla="*/ 2055005 w 2466191"/>
                <a:gd name="connsiteY488" fmla="*/ 1447330 h 2481282"/>
                <a:gd name="connsiteX489" fmla="*/ 2044524 w 2466191"/>
                <a:gd name="connsiteY489" fmla="*/ 1504915 h 2481282"/>
                <a:gd name="connsiteX490" fmla="*/ 2028272 w 2466191"/>
                <a:gd name="connsiteY490" fmla="*/ 1596063 h 2481282"/>
                <a:gd name="connsiteX491" fmla="*/ 2019911 w 2466191"/>
                <a:gd name="connsiteY491" fmla="*/ 1636338 h 2481282"/>
                <a:gd name="connsiteX492" fmla="*/ 2008371 w 2466191"/>
                <a:gd name="connsiteY492" fmla="*/ 1681794 h 2481282"/>
                <a:gd name="connsiteX493" fmla="*/ 1984347 w 2466191"/>
                <a:gd name="connsiteY493" fmla="*/ 1766230 h 2481282"/>
                <a:gd name="connsiteX494" fmla="*/ 1937595 w 2466191"/>
                <a:gd name="connsiteY494" fmla="*/ 1883639 h 2481282"/>
                <a:gd name="connsiteX495" fmla="*/ 1881187 w 2466191"/>
                <a:gd name="connsiteY495" fmla="*/ 1995631 h 2481282"/>
                <a:gd name="connsiteX496" fmla="*/ 1851629 w 2466191"/>
                <a:gd name="connsiteY496" fmla="*/ 2043324 h 2481282"/>
                <a:gd name="connsiteX497" fmla="*/ 1810648 w 2466191"/>
                <a:gd name="connsiteY497" fmla="*/ 2104796 h 2481282"/>
                <a:gd name="connsiteX498" fmla="*/ 1750942 w 2466191"/>
                <a:gd name="connsiteY498" fmla="*/ 2181577 h 2481282"/>
                <a:gd name="connsiteX499" fmla="*/ 1687469 w 2466191"/>
                <a:gd name="connsiteY499" fmla="*/ 2252470 h 2481282"/>
                <a:gd name="connsiteX500" fmla="*/ 1652140 w 2466191"/>
                <a:gd name="connsiteY500" fmla="*/ 2286974 h 2481282"/>
                <a:gd name="connsiteX501" fmla="*/ 1610217 w 2466191"/>
                <a:gd name="connsiteY501" fmla="*/ 2322892 h 2481282"/>
                <a:gd name="connsiteX502" fmla="*/ 1601738 w 2466191"/>
                <a:gd name="connsiteY502" fmla="*/ 2335022 h 2481282"/>
                <a:gd name="connsiteX503" fmla="*/ 1618107 w 2466191"/>
                <a:gd name="connsiteY503" fmla="*/ 2336670 h 2481282"/>
                <a:gd name="connsiteX504" fmla="*/ 1680638 w 2466191"/>
                <a:gd name="connsiteY504" fmla="*/ 2321361 h 2481282"/>
                <a:gd name="connsiteX505" fmla="*/ 1700776 w 2466191"/>
                <a:gd name="connsiteY505" fmla="*/ 2315120 h 2481282"/>
                <a:gd name="connsiteX506" fmla="*/ 1745879 w 2466191"/>
                <a:gd name="connsiteY506" fmla="*/ 2298397 h 2481282"/>
                <a:gd name="connsiteX507" fmla="*/ 1798165 w 2466191"/>
                <a:gd name="connsiteY507" fmla="*/ 2274727 h 2481282"/>
                <a:gd name="connsiteX508" fmla="*/ 1854926 w 2466191"/>
                <a:gd name="connsiteY508" fmla="*/ 2243991 h 2481282"/>
                <a:gd name="connsiteX509" fmla="*/ 1974573 w 2466191"/>
                <a:gd name="connsiteY509" fmla="*/ 2160027 h 2481282"/>
                <a:gd name="connsiteX510" fmla="*/ 1996359 w 2466191"/>
                <a:gd name="connsiteY510" fmla="*/ 2142245 h 2481282"/>
                <a:gd name="connsiteX511" fmla="*/ 2031216 w 2466191"/>
                <a:gd name="connsiteY511" fmla="*/ 2109389 h 2481282"/>
                <a:gd name="connsiteX512" fmla="*/ 2080323 w 2466191"/>
                <a:gd name="connsiteY512" fmla="*/ 2060635 h 2481282"/>
                <a:gd name="connsiteX513" fmla="*/ 2126840 w 2466191"/>
                <a:gd name="connsiteY513" fmla="*/ 2007760 h 2481282"/>
                <a:gd name="connsiteX514" fmla="*/ 2149332 w 2466191"/>
                <a:gd name="connsiteY514" fmla="*/ 1976318 h 2481282"/>
                <a:gd name="connsiteX515" fmla="*/ 2180892 w 2466191"/>
                <a:gd name="connsiteY515" fmla="*/ 1930155 h 2481282"/>
                <a:gd name="connsiteX516" fmla="*/ 2196084 w 2466191"/>
                <a:gd name="connsiteY516" fmla="*/ 1908133 h 2481282"/>
                <a:gd name="connsiteX517" fmla="*/ 2207624 w 2466191"/>
                <a:gd name="connsiteY517" fmla="*/ 1887878 h 2481282"/>
                <a:gd name="connsiteX518" fmla="*/ 2236476 w 2466191"/>
                <a:gd name="connsiteY518" fmla="*/ 1838771 h 2481282"/>
                <a:gd name="connsiteX519" fmla="*/ 2261442 w 2466191"/>
                <a:gd name="connsiteY519" fmla="*/ 1786249 h 2481282"/>
                <a:gd name="connsiteX520" fmla="*/ 2275926 w 2466191"/>
                <a:gd name="connsiteY520" fmla="*/ 1753629 h 2481282"/>
                <a:gd name="connsiteX521" fmla="*/ 2288998 w 2466191"/>
                <a:gd name="connsiteY521" fmla="*/ 1716534 h 2481282"/>
                <a:gd name="connsiteX522" fmla="*/ 2304660 w 2466191"/>
                <a:gd name="connsiteY522" fmla="*/ 1671549 h 2481282"/>
                <a:gd name="connsiteX523" fmla="*/ 2316319 w 2466191"/>
                <a:gd name="connsiteY523" fmla="*/ 1641166 h 2481282"/>
                <a:gd name="connsiteX524" fmla="*/ 2329508 w 2466191"/>
                <a:gd name="connsiteY524" fmla="*/ 1610430 h 2481282"/>
                <a:gd name="connsiteX525" fmla="*/ 2355298 w 2466191"/>
                <a:gd name="connsiteY525" fmla="*/ 1528703 h 2481282"/>
                <a:gd name="connsiteX526" fmla="*/ 2362482 w 2466191"/>
                <a:gd name="connsiteY526" fmla="*/ 1501383 h 2481282"/>
                <a:gd name="connsiteX527" fmla="*/ 2384150 w 2466191"/>
                <a:gd name="connsiteY527" fmla="*/ 1388566 h 2481282"/>
                <a:gd name="connsiteX528" fmla="*/ 2389802 w 2466191"/>
                <a:gd name="connsiteY528" fmla="*/ 1337222 h 2481282"/>
                <a:gd name="connsiteX529" fmla="*/ 2394984 w 2466191"/>
                <a:gd name="connsiteY529" fmla="*/ 1237477 h 2481282"/>
                <a:gd name="connsiteX530" fmla="*/ 2393689 w 2466191"/>
                <a:gd name="connsiteY530" fmla="*/ 1189313 h 2481282"/>
                <a:gd name="connsiteX531" fmla="*/ 2389802 w 2466191"/>
                <a:gd name="connsiteY531" fmla="*/ 1123601 h 2481282"/>
                <a:gd name="connsiteX532" fmla="*/ 2384268 w 2466191"/>
                <a:gd name="connsiteY532" fmla="*/ 1079440 h 2481282"/>
                <a:gd name="connsiteX533" fmla="*/ 2363659 w 2466191"/>
                <a:gd name="connsiteY533" fmla="*/ 997949 h 2481282"/>
                <a:gd name="connsiteX534" fmla="*/ 2353061 w 2466191"/>
                <a:gd name="connsiteY534" fmla="*/ 977341 h 2481282"/>
                <a:gd name="connsiteX535" fmla="*/ 2350588 w 2466191"/>
                <a:gd name="connsiteY535" fmla="*/ 970981 h 2481282"/>
                <a:gd name="connsiteX536" fmla="*/ 2339047 w 2466191"/>
                <a:gd name="connsiteY536" fmla="*/ 951551 h 2481282"/>
                <a:gd name="connsiteX537" fmla="*/ 2301599 w 2466191"/>
                <a:gd name="connsiteY537" fmla="*/ 934004 h 2481282"/>
                <a:gd name="connsiteX538" fmla="*/ 2230941 w 2466191"/>
                <a:gd name="connsiteY538" fmla="*/ 957792 h 2481282"/>
                <a:gd name="connsiteX539" fmla="*/ 2219401 w 2466191"/>
                <a:gd name="connsiteY539" fmla="*/ 975103 h 2481282"/>
                <a:gd name="connsiteX540" fmla="*/ 2202443 w 2466191"/>
                <a:gd name="connsiteY540" fmla="*/ 1010903 h 2481282"/>
                <a:gd name="connsiteX541" fmla="*/ 2204092 w 2466191"/>
                <a:gd name="connsiteY541" fmla="*/ 1025388 h 2481282"/>
                <a:gd name="connsiteX542" fmla="*/ 2235770 w 2466191"/>
                <a:gd name="connsiteY542" fmla="*/ 1088037 h 2481282"/>
                <a:gd name="connsiteX543" fmla="*/ 2278164 w 2466191"/>
                <a:gd name="connsiteY543" fmla="*/ 1201324 h 2481282"/>
                <a:gd name="connsiteX544" fmla="*/ 2301010 w 2466191"/>
                <a:gd name="connsiteY544" fmla="*/ 1292355 h 2481282"/>
                <a:gd name="connsiteX545" fmla="*/ 2311137 w 2466191"/>
                <a:gd name="connsiteY545" fmla="*/ 1356064 h 2481282"/>
                <a:gd name="connsiteX546" fmla="*/ 2309253 w 2466191"/>
                <a:gd name="connsiteY546" fmla="*/ 1369724 h 2481282"/>
                <a:gd name="connsiteX547" fmla="*/ 1243505 w 2466191"/>
                <a:gd name="connsiteY547" fmla="*/ 74340 h 2481282"/>
                <a:gd name="connsiteX548" fmla="*/ 1155890 w 2466191"/>
                <a:gd name="connsiteY548" fmla="*/ 76813 h 2481282"/>
                <a:gd name="connsiteX549" fmla="*/ 1120914 w 2466191"/>
                <a:gd name="connsiteY549" fmla="*/ 80463 h 2481282"/>
                <a:gd name="connsiteX550" fmla="*/ 1062976 w 2466191"/>
                <a:gd name="connsiteY550" fmla="*/ 89531 h 2481282"/>
                <a:gd name="connsiteX551" fmla="*/ 1039894 w 2466191"/>
                <a:gd name="connsiteY551" fmla="*/ 93417 h 2481282"/>
                <a:gd name="connsiteX552" fmla="*/ 966881 w 2466191"/>
                <a:gd name="connsiteY552" fmla="*/ 110611 h 2481282"/>
                <a:gd name="connsiteX553" fmla="*/ 842525 w 2466191"/>
                <a:gd name="connsiteY553" fmla="*/ 149708 h 2481282"/>
                <a:gd name="connsiteX554" fmla="*/ 780699 w 2466191"/>
                <a:gd name="connsiteY554" fmla="*/ 175498 h 2481282"/>
                <a:gd name="connsiteX555" fmla="*/ 740425 w 2466191"/>
                <a:gd name="connsiteY555" fmla="*/ 194340 h 2481282"/>
                <a:gd name="connsiteX556" fmla="*/ 707334 w 2466191"/>
                <a:gd name="connsiteY556" fmla="*/ 212122 h 2481282"/>
                <a:gd name="connsiteX557" fmla="*/ 661171 w 2466191"/>
                <a:gd name="connsiteY557" fmla="*/ 237558 h 2481282"/>
                <a:gd name="connsiteX558" fmla="*/ 633850 w 2466191"/>
                <a:gd name="connsiteY558" fmla="*/ 253692 h 2481282"/>
                <a:gd name="connsiteX559" fmla="*/ 580975 w 2466191"/>
                <a:gd name="connsiteY559" fmla="*/ 288667 h 2481282"/>
                <a:gd name="connsiteX560" fmla="*/ 546117 w 2466191"/>
                <a:gd name="connsiteY560" fmla="*/ 314339 h 2481282"/>
                <a:gd name="connsiteX561" fmla="*/ 533045 w 2466191"/>
                <a:gd name="connsiteY561" fmla="*/ 326116 h 2481282"/>
                <a:gd name="connsiteX562" fmla="*/ 531279 w 2466191"/>
                <a:gd name="connsiteY562" fmla="*/ 332239 h 2481282"/>
                <a:gd name="connsiteX563" fmla="*/ 536696 w 2466191"/>
                <a:gd name="connsiteY563" fmla="*/ 333535 h 2481282"/>
                <a:gd name="connsiteX564" fmla="*/ 543526 w 2466191"/>
                <a:gd name="connsiteY564" fmla="*/ 332004 h 2481282"/>
                <a:gd name="connsiteX565" fmla="*/ 574498 w 2466191"/>
                <a:gd name="connsiteY565" fmla="*/ 325762 h 2481282"/>
                <a:gd name="connsiteX566" fmla="*/ 604409 w 2466191"/>
                <a:gd name="connsiteY566" fmla="*/ 320110 h 2481282"/>
                <a:gd name="connsiteX567" fmla="*/ 649159 w 2466191"/>
                <a:gd name="connsiteY567" fmla="*/ 311984 h 2481282"/>
                <a:gd name="connsiteX568" fmla="*/ 671298 w 2466191"/>
                <a:gd name="connsiteY568" fmla="*/ 309276 h 2481282"/>
                <a:gd name="connsiteX569" fmla="*/ 732888 w 2466191"/>
                <a:gd name="connsiteY569" fmla="*/ 301150 h 2481282"/>
                <a:gd name="connsiteX570" fmla="*/ 818501 w 2466191"/>
                <a:gd name="connsiteY570" fmla="*/ 296204 h 2481282"/>
                <a:gd name="connsiteX571" fmla="*/ 963231 w 2466191"/>
                <a:gd name="connsiteY571" fmla="*/ 297735 h 2481282"/>
                <a:gd name="connsiteX572" fmla="*/ 1067215 w 2466191"/>
                <a:gd name="connsiteY572" fmla="*/ 306920 h 2481282"/>
                <a:gd name="connsiteX573" fmla="*/ 1110198 w 2466191"/>
                <a:gd name="connsiteY573" fmla="*/ 312573 h 2481282"/>
                <a:gd name="connsiteX574" fmla="*/ 1143643 w 2466191"/>
                <a:gd name="connsiteY574" fmla="*/ 318108 h 2481282"/>
                <a:gd name="connsiteX575" fmla="*/ 1171199 w 2466191"/>
                <a:gd name="connsiteY575" fmla="*/ 323878 h 2481282"/>
                <a:gd name="connsiteX576" fmla="*/ 1222897 w 2466191"/>
                <a:gd name="connsiteY576" fmla="*/ 334241 h 2481282"/>
                <a:gd name="connsiteX577" fmla="*/ 1287313 w 2466191"/>
                <a:gd name="connsiteY577" fmla="*/ 351905 h 2481282"/>
                <a:gd name="connsiteX578" fmla="*/ 1290845 w 2466191"/>
                <a:gd name="connsiteY578" fmla="*/ 352494 h 2481282"/>
                <a:gd name="connsiteX579" fmla="*/ 1371748 w 2466191"/>
                <a:gd name="connsiteY579" fmla="*/ 376753 h 2481282"/>
                <a:gd name="connsiteX580" fmla="*/ 1384702 w 2466191"/>
                <a:gd name="connsiteY580" fmla="*/ 382288 h 2481282"/>
                <a:gd name="connsiteX581" fmla="*/ 1446174 w 2466191"/>
                <a:gd name="connsiteY581" fmla="*/ 405487 h 2481282"/>
                <a:gd name="connsiteX582" fmla="*/ 1457126 w 2466191"/>
                <a:gd name="connsiteY582" fmla="*/ 409727 h 2481282"/>
                <a:gd name="connsiteX583" fmla="*/ 1499991 w 2466191"/>
                <a:gd name="connsiteY583" fmla="*/ 428333 h 2481282"/>
                <a:gd name="connsiteX584" fmla="*/ 1545565 w 2466191"/>
                <a:gd name="connsiteY584" fmla="*/ 449766 h 2481282"/>
                <a:gd name="connsiteX585" fmla="*/ 1590315 w 2466191"/>
                <a:gd name="connsiteY585" fmla="*/ 473083 h 2481282"/>
                <a:gd name="connsiteX586" fmla="*/ 1609981 w 2466191"/>
                <a:gd name="connsiteY586" fmla="*/ 483328 h 2481282"/>
                <a:gd name="connsiteX587" fmla="*/ 1643190 w 2466191"/>
                <a:gd name="connsiteY587" fmla="*/ 505114 h 2481282"/>
                <a:gd name="connsiteX588" fmla="*/ 1646370 w 2466191"/>
                <a:gd name="connsiteY588" fmla="*/ 506645 h 2481282"/>
                <a:gd name="connsiteX589" fmla="*/ 1667096 w 2466191"/>
                <a:gd name="connsiteY589" fmla="*/ 517597 h 2481282"/>
                <a:gd name="connsiteX590" fmla="*/ 1702542 w 2466191"/>
                <a:gd name="connsiteY590" fmla="*/ 540561 h 2481282"/>
                <a:gd name="connsiteX591" fmla="*/ 1720324 w 2466191"/>
                <a:gd name="connsiteY591" fmla="*/ 535968 h 2481282"/>
                <a:gd name="connsiteX592" fmla="*/ 1729863 w 2466191"/>
                <a:gd name="connsiteY592" fmla="*/ 514653 h 2481282"/>
                <a:gd name="connsiteX593" fmla="*/ 1737047 w 2466191"/>
                <a:gd name="connsiteY593" fmla="*/ 482739 h 2481282"/>
                <a:gd name="connsiteX594" fmla="*/ 1740933 w 2466191"/>
                <a:gd name="connsiteY594" fmla="*/ 451297 h 2481282"/>
                <a:gd name="connsiteX595" fmla="*/ 1735516 w 2466191"/>
                <a:gd name="connsiteY595" fmla="*/ 401248 h 2481282"/>
                <a:gd name="connsiteX596" fmla="*/ 1715025 w 2466191"/>
                <a:gd name="connsiteY596" fmla="*/ 341542 h 2481282"/>
                <a:gd name="connsiteX597" fmla="*/ 1655084 w 2466191"/>
                <a:gd name="connsiteY597" fmla="*/ 253574 h 2481282"/>
                <a:gd name="connsiteX598" fmla="*/ 1639657 w 2466191"/>
                <a:gd name="connsiteY598" fmla="*/ 237676 h 2481282"/>
                <a:gd name="connsiteX599" fmla="*/ 1604093 w 2466191"/>
                <a:gd name="connsiteY599" fmla="*/ 202465 h 2481282"/>
                <a:gd name="connsiteX600" fmla="*/ 1548862 w 2466191"/>
                <a:gd name="connsiteY600" fmla="*/ 159011 h 2481282"/>
                <a:gd name="connsiteX601" fmla="*/ 1484093 w 2466191"/>
                <a:gd name="connsiteY601" fmla="*/ 116616 h 2481282"/>
                <a:gd name="connsiteX602" fmla="*/ 1430158 w 2466191"/>
                <a:gd name="connsiteY602" fmla="*/ 94242 h 2481282"/>
                <a:gd name="connsiteX603" fmla="*/ 1379520 w 2466191"/>
                <a:gd name="connsiteY603" fmla="*/ 84467 h 2481282"/>
                <a:gd name="connsiteX604" fmla="*/ 1354319 w 2466191"/>
                <a:gd name="connsiteY604" fmla="*/ 79050 h 2481282"/>
                <a:gd name="connsiteX605" fmla="*/ 1243505 w 2466191"/>
                <a:gd name="connsiteY605" fmla="*/ 74340 h 2481282"/>
                <a:gd name="connsiteX606" fmla="*/ 2082796 w 2466191"/>
                <a:gd name="connsiteY606" fmla="*/ 528196 h 2481282"/>
                <a:gd name="connsiteX607" fmla="*/ 2080323 w 2466191"/>
                <a:gd name="connsiteY607" fmla="*/ 479913 h 2481282"/>
                <a:gd name="connsiteX608" fmla="*/ 2070196 w 2466191"/>
                <a:gd name="connsiteY608" fmla="*/ 441287 h 2481282"/>
                <a:gd name="connsiteX609" fmla="*/ 2060775 w 2466191"/>
                <a:gd name="connsiteY609" fmla="*/ 423858 h 2481282"/>
                <a:gd name="connsiteX610" fmla="*/ 2032394 w 2466191"/>
                <a:gd name="connsiteY610" fmla="*/ 389707 h 2481282"/>
                <a:gd name="connsiteX611" fmla="*/ 1967272 w 2466191"/>
                <a:gd name="connsiteY611" fmla="*/ 327058 h 2481282"/>
                <a:gd name="connsiteX612" fmla="*/ 1919460 w 2466191"/>
                <a:gd name="connsiteY612" fmla="*/ 291022 h 2481282"/>
                <a:gd name="connsiteX613" fmla="*/ 1870942 w 2466191"/>
                <a:gd name="connsiteY613" fmla="*/ 258049 h 2481282"/>
                <a:gd name="connsiteX614" fmla="*/ 1822895 w 2466191"/>
                <a:gd name="connsiteY614" fmla="*/ 230964 h 2481282"/>
                <a:gd name="connsiteX615" fmla="*/ 1765427 w 2466191"/>
                <a:gd name="connsiteY615" fmla="*/ 201523 h 2481282"/>
                <a:gd name="connsiteX616" fmla="*/ 1722679 w 2466191"/>
                <a:gd name="connsiteY616" fmla="*/ 182446 h 2481282"/>
                <a:gd name="connsiteX617" fmla="*/ 1703955 w 2466191"/>
                <a:gd name="connsiteY617" fmla="*/ 172789 h 2481282"/>
                <a:gd name="connsiteX618" fmla="*/ 1657204 w 2466191"/>
                <a:gd name="connsiteY618" fmla="*/ 153829 h 2481282"/>
                <a:gd name="connsiteX619" fmla="*/ 1597734 w 2466191"/>
                <a:gd name="connsiteY619" fmla="*/ 131926 h 2481282"/>
                <a:gd name="connsiteX620" fmla="*/ 1592081 w 2466191"/>
                <a:gd name="connsiteY620" fmla="*/ 130277 h 2481282"/>
                <a:gd name="connsiteX621" fmla="*/ 1576537 w 2466191"/>
                <a:gd name="connsiteY621" fmla="*/ 125213 h 2481282"/>
                <a:gd name="connsiteX622" fmla="*/ 1552160 w 2466191"/>
                <a:gd name="connsiteY622" fmla="*/ 116970 h 2481282"/>
                <a:gd name="connsiteX623" fmla="*/ 1534378 w 2466191"/>
                <a:gd name="connsiteY623" fmla="*/ 111199 h 2481282"/>
                <a:gd name="connsiteX624" fmla="*/ 1524132 w 2466191"/>
                <a:gd name="connsiteY624" fmla="*/ 109433 h 2481282"/>
                <a:gd name="connsiteX625" fmla="*/ 1520953 w 2466191"/>
                <a:gd name="connsiteY625" fmla="*/ 112377 h 2481282"/>
                <a:gd name="connsiteX626" fmla="*/ 1522484 w 2466191"/>
                <a:gd name="connsiteY626" fmla="*/ 115203 h 2481282"/>
                <a:gd name="connsiteX627" fmla="*/ 1542268 w 2466191"/>
                <a:gd name="connsiteY627" fmla="*/ 127804 h 2481282"/>
                <a:gd name="connsiteX628" fmla="*/ 1589137 w 2466191"/>
                <a:gd name="connsiteY628" fmla="*/ 158893 h 2481282"/>
                <a:gd name="connsiteX629" fmla="*/ 1602915 w 2466191"/>
                <a:gd name="connsiteY629" fmla="*/ 169845 h 2481282"/>
                <a:gd name="connsiteX630" fmla="*/ 1647429 w 2466191"/>
                <a:gd name="connsiteY630" fmla="*/ 205763 h 2481282"/>
                <a:gd name="connsiteX631" fmla="*/ 1668627 w 2466191"/>
                <a:gd name="connsiteY631" fmla="*/ 225782 h 2481282"/>
                <a:gd name="connsiteX632" fmla="*/ 1702542 w 2466191"/>
                <a:gd name="connsiteY632" fmla="*/ 259815 h 2481282"/>
                <a:gd name="connsiteX633" fmla="*/ 1740579 w 2466191"/>
                <a:gd name="connsiteY633" fmla="*/ 307509 h 2481282"/>
                <a:gd name="connsiteX634" fmla="*/ 1778852 w 2466191"/>
                <a:gd name="connsiteY634" fmla="*/ 376047 h 2481282"/>
                <a:gd name="connsiteX635" fmla="*/ 1803347 w 2466191"/>
                <a:gd name="connsiteY635" fmla="*/ 466135 h 2481282"/>
                <a:gd name="connsiteX636" fmla="*/ 1804995 w 2466191"/>
                <a:gd name="connsiteY636" fmla="*/ 524545 h 2481282"/>
                <a:gd name="connsiteX637" fmla="*/ 1794043 w 2466191"/>
                <a:gd name="connsiteY637" fmla="*/ 586723 h 2481282"/>
                <a:gd name="connsiteX638" fmla="*/ 1802405 w 2466191"/>
                <a:gd name="connsiteY638" fmla="*/ 611453 h 2481282"/>
                <a:gd name="connsiteX639" fmla="*/ 1823484 w 2466191"/>
                <a:gd name="connsiteY639" fmla="*/ 624289 h 2481282"/>
                <a:gd name="connsiteX640" fmla="*/ 1891904 w 2466191"/>
                <a:gd name="connsiteY640" fmla="*/ 673632 h 2481282"/>
                <a:gd name="connsiteX641" fmla="*/ 1942895 w 2466191"/>
                <a:gd name="connsiteY641" fmla="*/ 713082 h 2481282"/>
                <a:gd name="connsiteX642" fmla="*/ 1976693 w 2466191"/>
                <a:gd name="connsiteY642" fmla="*/ 742052 h 2481282"/>
                <a:gd name="connsiteX643" fmla="*/ 1998832 w 2466191"/>
                <a:gd name="connsiteY643" fmla="*/ 739579 h 2481282"/>
                <a:gd name="connsiteX644" fmla="*/ 2002718 w 2466191"/>
                <a:gd name="connsiteY644" fmla="*/ 733691 h 2481282"/>
                <a:gd name="connsiteX645" fmla="*/ 2035809 w 2466191"/>
                <a:gd name="connsiteY645" fmla="*/ 686939 h 2481282"/>
                <a:gd name="connsiteX646" fmla="*/ 2065485 w 2466191"/>
                <a:gd name="connsiteY646" fmla="*/ 625820 h 2481282"/>
                <a:gd name="connsiteX647" fmla="*/ 2082796 w 2466191"/>
                <a:gd name="connsiteY647" fmla="*/ 528196 h 2481282"/>
                <a:gd name="connsiteX648" fmla="*/ 2107762 w 2466191"/>
                <a:gd name="connsiteY648" fmla="*/ 567881 h 2481282"/>
                <a:gd name="connsiteX649" fmla="*/ 2105407 w 2466191"/>
                <a:gd name="connsiteY649" fmla="*/ 606507 h 2481282"/>
                <a:gd name="connsiteX650" fmla="*/ 2097399 w 2466191"/>
                <a:gd name="connsiteY650" fmla="*/ 647960 h 2481282"/>
                <a:gd name="connsiteX651" fmla="*/ 2077026 w 2466191"/>
                <a:gd name="connsiteY651" fmla="*/ 712847 h 2481282"/>
                <a:gd name="connsiteX652" fmla="*/ 2033336 w 2466191"/>
                <a:gd name="connsiteY652" fmla="*/ 797047 h 2481282"/>
                <a:gd name="connsiteX653" fmla="*/ 2034632 w 2466191"/>
                <a:gd name="connsiteY653" fmla="*/ 815300 h 2481282"/>
                <a:gd name="connsiteX654" fmla="*/ 2047114 w 2466191"/>
                <a:gd name="connsiteY654" fmla="*/ 829314 h 2481282"/>
                <a:gd name="connsiteX655" fmla="*/ 2126368 w 2466191"/>
                <a:gd name="connsiteY655" fmla="*/ 920579 h 2481282"/>
                <a:gd name="connsiteX656" fmla="*/ 2152041 w 2466191"/>
                <a:gd name="connsiteY656" fmla="*/ 954142 h 2481282"/>
                <a:gd name="connsiteX657" fmla="*/ 2166761 w 2466191"/>
                <a:gd name="connsiteY657" fmla="*/ 953082 h 2481282"/>
                <a:gd name="connsiteX658" fmla="*/ 2228822 w 2466191"/>
                <a:gd name="connsiteY658" fmla="*/ 888312 h 2481282"/>
                <a:gd name="connsiteX659" fmla="*/ 2309606 w 2466191"/>
                <a:gd name="connsiteY659" fmla="*/ 886310 h 2481282"/>
                <a:gd name="connsiteX660" fmla="*/ 2329508 w 2466191"/>
                <a:gd name="connsiteY660" fmla="*/ 898675 h 2481282"/>
                <a:gd name="connsiteX661" fmla="*/ 2336809 w 2466191"/>
                <a:gd name="connsiteY661" fmla="*/ 894200 h 2481282"/>
                <a:gd name="connsiteX662" fmla="*/ 2333277 w 2466191"/>
                <a:gd name="connsiteY662" fmla="*/ 872297 h 2481282"/>
                <a:gd name="connsiteX663" fmla="*/ 2311608 w 2466191"/>
                <a:gd name="connsiteY663" fmla="*/ 804230 h 2481282"/>
                <a:gd name="connsiteX664" fmla="*/ 2281344 w 2466191"/>
                <a:gd name="connsiteY664" fmla="*/ 735457 h 2481282"/>
                <a:gd name="connsiteX665" fmla="*/ 2215868 w 2466191"/>
                <a:gd name="connsiteY665" fmla="*/ 621581 h 2481282"/>
                <a:gd name="connsiteX666" fmla="*/ 2169823 w 2466191"/>
                <a:gd name="connsiteY666" fmla="*/ 556458 h 2481282"/>
                <a:gd name="connsiteX667" fmla="*/ 2132845 w 2466191"/>
                <a:gd name="connsiteY667" fmla="*/ 510884 h 2481282"/>
                <a:gd name="connsiteX668" fmla="*/ 2101638 w 2466191"/>
                <a:gd name="connsiteY668" fmla="*/ 477322 h 2481282"/>
                <a:gd name="connsiteX669" fmla="*/ 2093277 w 2466191"/>
                <a:gd name="connsiteY669" fmla="*/ 475674 h 2481282"/>
                <a:gd name="connsiteX670" fmla="*/ 2092688 w 2466191"/>
                <a:gd name="connsiteY670" fmla="*/ 483328 h 2481282"/>
                <a:gd name="connsiteX671" fmla="*/ 2100461 w 2466191"/>
                <a:gd name="connsiteY671" fmla="*/ 510060 h 2481282"/>
                <a:gd name="connsiteX672" fmla="*/ 2107762 w 2466191"/>
                <a:gd name="connsiteY672" fmla="*/ 567881 h 248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</a:cxnLst>
              <a:rect l="l" t="t" r="r" b="b"/>
              <a:pathLst>
                <a:path w="2466191" h="2481282">
                  <a:moveTo>
                    <a:pt x="553772" y="2260478"/>
                  </a:moveTo>
                  <a:cubicBezTo>
                    <a:pt x="548237" y="2256356"/>
                    <a:pt x="542702" y="2252235"/>
                    <a:pt x="537167" y="2248113"/>
                  </a:cubicBezTo>
                  <a:cubicBezTo>
                    <a:pt x="537285" y="2244816"/>
                    <a:pt x="536107" y="2243167"/>
                    <a:pt x="532574" y="2244580"/>
                  </a:cubicBezTo>
                  <a:cubicBezTo>
                    <a:pt x="530808" y="2243167"/>
                    <a:pt x="529159" y="2241754"/>
                    <a:pt x="527393" y="2240341"/>
                  </a:cubicBezTo>
                  <a:cubicBezTo>
                    <a:pt x="526333" y="2237043"/>
                    <a:pt x="525273" y="2233746"/>
                    <a:pt x="520563" y="2234806"/>
                  </a:cubicBezTo>
                  <a:cubicBezTo>
                    <a:pt x="518914" y="2233039"/>
                    <a:pt x="517148" y="2231273"/>
                    <a:pt x="515499" y="2229506"/>
                  </a:cubicBezTo>
                  <a:cubicBezTo>
                    <a:pt x="516912" y="2228800"/>
                    <a:pt x="516205" y="2227858"/>
                    <a:pt x="515617" y="2227151"/>
                  </a:cubicBezTo>
                  <a:cubicBezTo>
                    <a:pt x="515028" y="2226445"/>
                    <a:pt x="514439" y="2226562"/>
                    <a:pt x="513968" y="2227269"/>
                  </a:cubicBezTo>
                  <a:cubicBezTo>
                    <a:pt x="511377" y="2224678"/>
                    <a:pt x="508786" y="2222205"/>
                    <a:pt x="506196" y="2219615"/>
                  </a:cubicBezTo>
                  <a:cubicBezTo>
                    <a:pt x="506431" y="2219261"/>
                    <a:pt x="506785" y="2218908"/>
                    <a:pt x="506785" y="2218672"/>
                  </a:cubicBezTo>
                  <a:cubicBezTo>
                    <a:pt x="506785" y="2218437"/>
                    <a:pt x="506431" y="2217848"/>
                    <a:pt x="506196" y="2217848"/>
                  </a:cubicBezTo>
                  <a:cubicBezTo>
                    <a:pt x="496657" y="2216082"/>
                    <a:pt x="488767" y="2209016"/>
                    <a:pt x="478522" y="2209251"/>
                  </a:cubicBezTo>
                  <a:cubicBezTo>
                    <a:pt x="473693" y="2206543"/>
                    <a:pt x="468747" y="2203717"/>
                    <a:pt x="463919" y="2201008"/>
                  </a:cubicBezTo>
                  <a:cubicBezTo>
                    <a:pt x="464743" y="2200537"/>
                    <a:pt x="464979" y="2199830"/>
                    <a:pt x="464155" y="2199242"/>
                  </a:cubicBezTo>
                  <a:cubicBezTo>
                    <a:pt x="463330" y="2198653"/>
                    <a:pt x="462270" y="2197829"/>
                    <a:pt x="461682" y="2199595"/>
                  </a:cubicBezTo>
                  <a:cubicBezTo>
                    <a:pt x="453909" y="2196415"/>
                    <a:pt x="447550" y="2190998"/>
                    <a:pt x="440484" y="2186641"/>
                  </a:cubicBezTo>
                  <a:cubicBezTo>
                    <a:pt x="441309" y="2186170"/>
                    <a:pt x="441426" y="2185581"/>
                    <a:pt x="440720" y="2184992"/>
                  </a:cubicBezTo>
                  <a:cubicBezTo>
                    <a:pt x="440013" y="2184404"/>
                    <a:pt x="439071" y="2183579"/>
                    <a:pt x="438365" y="2185110"/>
                  </a:cubicBezTo>
                  <a:cubicBezTo>
                    <a:pt x="430828" y="2180871"/>
                    <a:pt x="423762" y="2175925"/>
                    <a:pt x="416932" y="2170508"/>
                  </a:cubicBezTo>
                  <a:cubicBezTo>
                    <a:pt x="418227" y="2169212"/>
                    <a:pt x="417050" y="2168506"/>
                    <a:pt x="416108" y="2168035"/>
                  </a:cubicBezTo>
                  <a:cubicBezTo>
                    <a:pt x="415283" y="2167564"/>
                    <a:pt x="414577" y="2167917"/>
                    <a:pt x="414459" y="2168859"/>
                  </a:cubicBezTo>
                  <a:cubicBezTo>
                    <a:pt x="411750" y="2167446"/>
                    <a:pt x="409395" y="2165562"/>
                    <a:pt x="407393" y="2163206"/>
                  </a:cubicBezTo>
                  <a:cubicBezTo>
                    <a:pt x="408689" y="2162029"/>
                    <a:pt x="407511" y="2161558"/>
                    <a:pt x="406687" y="2160969"/>
                  </a:cubicBezTo>
                  <a:cubicBezTo>
                    <a:pt x="405862" y="2160498"/>
                    <a:pt x="405391" y="2160851"/>
                    <a:pt x="405156" y="2161675"/>
                  </a:cubicBezTo>
                  <a:cubicBezTo>
                    <a:pt x="379130" y="2142009"/>
                    <a:pt x="355460" y="2119634"/>
                    <a:pt x="332261" y="2096788"/>
                  </a:cubicBezTo>
                  <a:cubicBezTo>
                    <a:pt x="304233" y="2069232"/>
                    <a:pt x="278208" y="2039791"/>
                    <a:pt x="254538" y="2008584"/>
                  </a:cubicBezTo>
                  <a:cubicBezTo>
                    <a:pt x="227099" y="1972314"/>
                    <a:pt x="201074" y="1934865"/>
                    <a:pt x="177050" y="1896239"/>
                  </a:cubicBezTo>
                  <a:cubicBezTo>
                    <a:pt x="143841" y="1843011"/>
                    <a:pt x="114872" y="1787427"/>
                    <a:pt x="90613" y="1729488"/>
                  </a:cubicBezTo>
                  <a:cubicBezTo>
                    <a:pt x="70829" y="1682148"/>
                    <a:pt x="52222" y="1634101"/>
                    <a:pt x="39857" y="1584169"/>
                  </a:cubicBezTo>
                  <a:cubicBezTo>
                    <a:pt x="30436" y="1546015"/>
                    <a:pt x="23724" y="1507388"/>
                    <a:pt x="22428" y="1468056"/>
                  </a:cubicBezTo>
                  <a:cubicBezTo>
                    <a:pt x="21604" y="1443208"/>
                    <a:pt x="24313" y="1418713"/>
                    <a:pt x="31967" y="1394926"/>
                  </a:cubicBezTo>
                  <a:cubicBezTo>
                    <a:pt x="34087" y="1388331"/>
                    <a:pt x="33380" y="1382914"/>
                    <a:pt x="29612" y="1377261"/>
                  </a:cubicBezTo>
                  <a:cubicBezTo>
                    <a:pt x="20309" y="1363365"/>
                    <a:pt x="15363" y="1347821"/>
                    <a:pt x="12183" y="1331452"/>
                  </a:cubicBezTo>
                  <a:cubicBezTo>
                    <a:pt x="4058" y="1288115"/>
                    <a:pt x="407" y="1244308"/>
                    <a:pt x="54" y="1200382"/>
                  </a:cubicBezTo>
                  <a:cubicBezTo>
                    <a:pt x="-182" y="1161992"/>
                    <a:pt x="171" y="1123601"/>
                    <a:pt x="5000" y="1085329"/>
                  </a:cubicBezTo>
                  <a:cubicBezTo>
                    <a:pt x="8768" y="1056124"/>
                    <a:pt x="12065" y="1026919"/>
                    <a:pt x="16776" y="997831"/>
                  </a:cubicBezTo>
                  <a:cubicBezTo>
                    <a:pt x="24077" y="954142"/>
                    <a:pt x="34322" y="911040"/>
                    <a:pt x="46687" y="868411"/>
                  </a:cubicBezTo>
                  <a:cubicBezTo>
                    <a:pt x="57522" y="831080"/>
                    <a:pt x="70122" y="794456"/>
                    <a:pt x="84489" y="758303"/>
                  </a:cubicBezTo>
                  <a:cubicBezTo>
                    <a:pt x="101565" y="715320"/>
                    <a:pt x="120760" y="673161"/>
                    <a:pt x="143017" y="632533"/>
                  </a:cubicBezTo>
                  <a:cubicBezTo>
                    <a:pt x="158915" y="603681"/>
                    <a:pt x="175755" y="575300"/>
                    <a:pt x="194244" y="548097"/>
                  </a:cubicBezTo>
                  <a:cubicBezTo>
                    <a:pt x="214028" y="518892"/>
                    <a:pt x="235696" y="491100"/>
                    <a:pt x="259013" y="464486"/>
                  </a:cubicBezTo>
                  <a:cubicBezTo>
                    <a:pt x="282919" y="437283"/>
                    <a:pt x="308708" y="412082"/>
                    <a:pt x="336854" y="389472"/>
                  </a:cubicBezTo>
                  <a:cubicBezTo>
                    <a:pt x="366294" y="365919"/>
                    <a:pt x="397737" y="345193"/>
                    <a:pt x="432712" y="330590"/>
                  </a:cubicBezTo>
                  <a:cubicBezTo>
                    <a:pt x="437423" y="328589"/>
                    <a:pt x="441426" y="325527"/>
                    <a:pt x="446726" y="324585"/>
                  </a:cubicBezTo>
                  <a:cubicBezTo>
                    <a:pt x="451318" y="323760"/>
                    <a:pt x="454498" y="319992"/>
                    <a:pt x="455440" y="315752"/>
                  </a:cubicBezTo>
                  <a:cubicBezTo>
                    <a:pt x="460857" y="291611"/>
                    <a:pt x="476873" y="275596"/>
                    <a:pt x="495715" y="261229"/>
                  </a:cubicBezTo>
                  <a:cubicBezTo>
                    <a:pt x="553183" y="217421"/>
                    <a:pt x="613477" y="178088"/>
                    <a:pt x="677540" y="144526"/>
                  </a:cubicBezTo>
                  <a:cubicBezTo>
                    <a:pt x="718874" y="122858"/>
                    <a:pt x="761269" y="103427"/>
                    <a:pt x="804605" y="86116"/>
                  </a:cubicBezTo>
                  <a:cubicBezTo>
                    <a:pt x="836637" y="73398"/>
                    <a:pt x="869492" y="62917"/>
                    <a:pt x="902466" y="52436"/>
                  </a:cubicBezTo>
                  <a:cubicBezTo>
                    <a:pt x="934261" y="42309"/>
                    <a:pt x="966764" y="34654"/>
                    <a:pt x="999148" y="27235"/>
                  </a:cubicBezTo>
                  <a:cubicBezTo>
                    <a:pt x="1031180" y="19934"/>
                    <a:pt x="1063800" y="15223"/>
                    <a:pt x="1096420" y="10513"/>
                  </a:cubicBezTo>
                  <a:cubicBezTo>
                    <a:pt x="1135282" y="4978"/>
                    <a:pt x="1174496" y="2976"/>
                    <a:pt x="1213593" y="856"/>
                  </a:cubicBezTo>
                  <a:cubicBezTo>
                    <a:pt x="1232789" y="-204"/>
                    <a:pt x="1252102" y="-321"/>
                    <a:pt x="1271297" y="738"/>
                  </a:cubicBezTo>
                  <a:cubicBezTo>
                    <a:pt x="1301444" y="2505"/>
                    <a:pt x="1331591" y="3565"/>
                    <a:pt x="1361503" y="7804"/>
                  </a:cubicBezTo>
                  <a:cubicBezTo>
                    <a:pt x="1400011" y="13221"/>
                    <a:pt x="1438401" y="19109"/>
                    <a:pt x="1475261" y="31357"/>
                  </a:cubicBezTo>
                  <a:cubicBezTo>
                    <a:pt x="1488804" y="35832"/>
                    <a:pt x="1501522" y="39364"/>
                    <a:pt x="1516124" y="36067"/>
                  </a:cubicBezTo>
                  <a:cubicBezTo>
                    <a:pt x="1526488" y="33712"/>
                    <a:pt x="1537322" y="36774"/>
                    <a:pt x="1547449" y="39836"/>
                  </a:cubicBezTo>
                  <a:cubicBezTo>
                    <a:pt x="1573239" y="47843"/>
                    <a:pt x="1598911" y="56204"/>
                    <a:pt x="1624466" y="65272"/>
                  </a:cubicBezTo>
                  <a:cubicBezTo>
                    <a:pt x="1651080" y="74693"/>
                    <a:pt x="1677577" y="84350"/>
                    <a:pt x="1703720" y="94830"/>
                  </a:cubicBezTo>
                  <a:cubicBezTo>
                    <a:pt x="1757184" y="116381"/>
                    <a:pt x="1809588" y="140287"/>
                    <a:pt x="1859990" y="168432"/>
                  </a:cubicBezTo>
                  <a:cubicBezTo>
                    <a:pt x="1895201" y="188098"/>
                    <a:pt x="1929470" y="209531"/>
                    <a:pt x="1962443" y="232848"/>
                  </a:cubicBezTo>
                  <a:cubicBezTo>
                    <a:pt x="1998479" y="258284"/>
                    <a:pt x="2032630" y="285841"/>
                    <a:pt x="2063601" y="316930"/>
                  </a:cubicBezTo>
                  <a:cubicBezTo>
                    <a:pt x="2083503" y="336832"/>
                    <a:pt x="2102816" y="357558"/>
                    <a:pt x="2118478" y="381228"/>
                  </a:cubicBezTo>
                  <a:cubicBezTo>
                    <a:pt x="2122953" y="388058"/>
                    <a:pt x="2128724" y="394064"/>
                    <a:pt x="2132139" y="401719"/>
                  </a:cubicBezTo>
                  <a:cubicBezTo>
                    <a:pt x="2135907" y="410198"/>
                    <a:pt x="2140971" y="417263"/>
                    <a:pt x="2149214" y="423152"/>
                  </a:cubicBezTo>
                  <a:cubicBezTo>
                    <a:pt x="2162639" y="432690"/>
                    <a:pt x="2172296" y="446469"/>
                    <a:pt x="2183719" y="458363"/>
                  </a:cubicBezTo>
                  <a:cubicBezTo>
                    <a:pt x="2187487" y="462366"/>
                    <a:pt x="2190667" y="466841"/>
                    <a:pt x="2194199" y="470963"/>
                  </a:cubicBezTo>
                  <a:cubicBezTo>
                    <a:pt x="2193140" y="474260"/>
                    <a:pt x="2194317" y="475674"/>
                    <a:pt x="2197732" y="475438"/>
                  </a:cubicBezTo>
                  <a:cubicBezTo>
                    <a:pt x="2204327" y="483328"/>
                    <a:pt x="2210922" y="491218"/>
                    <a:pt x="2217516" y="498990"/>
                  </a:cubicBezTo>
                  <a:cubicBezTo>
                    <a:pt x="2215985" y="499815"/>
                    <a:pt x="2216810" y="500639"/>
                    <a:pt x="2217399" y="501463"/>
                  </a:cubicBezTo>
                  <a:cubicBezTo>
                    <a:pt x="2217987" y="502288"/>
                    <a:pt x="2218576" y="502170"/>
                    <a:pt x="2219047" y="501346"/>
                  </a:cubicBezTo>
                  <a:cubicBezTo>
                    <a:pt x="2220814" y="503701"/>
                    <a:pt x="2222698" y="506056"/>
                    <a:pt x="2224464" y="508411"/>
                  </a:cubicBezTo>
                  <a:cubicBezTo>
                    <a:pt x="2222933" y="509236"/>
                    <a:pt x="2223758" y="510178"/>
                    <a:pt x="2224464" y="511002"/>
                  </a:cubicBezTo>
                  <a:cubicBezTo>
                    <a:pt x="2225171" y="511827"/>
                    <a:pt x="2225760" y="511591"/>
                    <a:pt x="2226231" y="510767"/>
                  </a:cubicBezTo>
                  <a:cubicBezTo>
                    <a:pt x="2228704" y="513946"/>
                    <a:pt x="2231177" y="517126"/>
                    <a:pt x="2233768" y="520188"/>
                  </a:cubicBezTo>
                  <a:cubicBezTo>
                    <a:pt x="2232237" y="521012"/>
                    <a:pt x="2233061" y="521954"/>
                    <a:pt x="2233650" y="522778"/>
                  </a:cubicBezTo>
                  <a:cubicBezTo>
                    <a:pt x="2234239" y="523603"/>
                    <a:pt x="2234827" y="523485"/>
                    <a:pt x="2235416" y="522661"/>
                  </a:cubicBezTo>
                  <a:cubicBezTo>
                    <a:pt x="2236476" y="524192"/>
                    <a:pt x="2237654" y="525722"/>
                    <a:pt x="2238714" y="527253"/>
                  </a:cubicBezTo>
                  <a:cubicBezTo>
                    <a:pt x="2237065" y="527960"/>
                    <a:pt x="2237889" y="529020"/>
                    <a:pt x="2238596" y="529844"/>
                  </a:cubicBezTo>
                  <a:cubicBezTo>
                    <a:pt x="2239185" y="530669"/>
                    <a:pt x="2239891" y="530551"/>
                    <a:pt x="2240362" y="529609"/>
                  </a:cubicBezTo>
                  <a:cubicBezTo>
                    <a:pt x="2242129" y="531846"/>
                    <a:pt x="2243777" y="534201"/>
                    <a:pt x="2245544" y="536439"/>
                  </a:cubicBezTo>
                  <a:cubicBezTo>
                    <a:pt x="2244013" y="537263"/>
                    <a:pt x="2244837" y="538323"/>
                    <a:pt x="2245426" y="539147"/>
                  </a:cubicBezTo>
                  <a:cubicBezTo>
                    <a:pt x="2246015" y="539972"/>
                    <a:pt x="2246721" y="539972"/>
                    <a:pt x="2247310" y="539147"/>
                  </a:cubicBezTo>
                  <a:cubicBezTo>
                    <a:pt x="2248370" y="540678"/>
                    <a:pt x="2249312" y="542209"/>
                    <a:pt x="2250372" y="543622"/>
                  </a:cubicBezTo>
                  <a:cubicBezTo>
                    <a:pt x="2249430" y="543858"/>
                    <a:pt x="2249077" y="544564"/>
                    <a:pt x="2249665" y="545389"/>
                  </a:cubicBezTo>
                  <a:cubicBezTo>
                    <a:pt x="2250254" y="546331"/>
                    <a:pt x="2250961" y="547391"/>
                    <a:pt x="2252256" y="546095"/>
                  </a:cubicBezTo>
                  <a:cubicBezTo>
                    <a:pt x="2257791" y="552690"/>
                    <a:pt x="2262502" y="559756"/>
                    <a:pt x="2266741" y="567175"/>
                  </a:cubicBezTo>
                  <a:cubicBezTo>
                    <a:pt x="2265092" y="567999"/>
                    <a:pt x="2265917" y="568941"/>
                    <a:pt x="2266505" y="569883"/>
                  </a:cubicBezTo>
                  <a:cubicBezTo>
                    <a:pt x="2267094" y="570708"/>
                    <a:pt x="2267801" y="570590"/>
                    <a:pt x="2268390" y="569766"/>
                  </a:cubicBezTo>
                  <a:cubicBezTo>
                    <a:pt x="2269450" y="571296"/>
                    <a:pt x="2270509" y="572710"/>
                    <a:pt x="2271451" y="574241"/>
                  </a:cubicBezTo>
                  <a:cubicBezTo>
                    <a:pt x="2269803" y="575065"/>
                    <a:pt x="2270745" y="576007"/>
                    <a:pt x="2271451" y="576831"/>
                  </a:cubicBezTo>
                  <a:cubicBezTo>
                    <a:pt x="2272040" y="577656"/>
                    <a:pt x="2272747" y="577538"/>
                    <a:pt x="2273336" y="576596"/>
                  </a:cubicBezTo>
                  <a:cubicBezTo>
                    <a:pt x="2276751" y="582131"/>
                    <a:pt x="2280048" y="587548"/>
                    <a:pt x="2283463" y="593083"/>
                  </a:cubicBezTo>
                  <a:cubicBezTo>
                    <a:pt x="2281815" y="593671"/>
                    <a:pt x="2282639" y="594731"/>
                    <a:pt x="2283228" y="595556"/>
                  </a:cubicBezTo>
                  <a:cubicBezTo>
                    <a:pt x="2283816" y="596380"/>
                    <a:pt x="2284405" y="596262"/>
                    <a:pt x="2284994" y="595438"/>
                  </a:cubicBezTo>
                  <a:cubicBezTo>
                    <a:pt x="2286054" y="597086"/>
                    <a:pt x="2287232" y="598735"/>
                    <a:pt x="2288292" y="600502"/>
                  </a:cubicBezTo>
                  <a:cubicBezTo>
                    <a:pt x="2287585" y="603917"/>
                    <a:pt x="2287820" y="606625"/>
                    <a:pt x="2292178" y="606861"/>
                  </a:cubicBezTo>
                  <a:cubicBezTo>
                    <a:pt x="2293237" y="608509"/>
                    <a:pt x="2294415" y="610276"/>
                    <a:pt x="2295475" y="611924"/>
                  </a:cubicBezTo>
                  <a:cubicBezTo>
                    <a:pt x="2293826" y="612396"/>
                    <a:pt x="2294533" y="613338"/>
                    <a:pt x="2295004" y="614162"/>
                  </a:cubicBezTo>
                  <a:cubicBezTo>
                    <a:pt x="2295475" y="614986"/>
                    <a:pt x="2296064" y="614986"/>
                    <a:pt x="2296653" y="614162"/>
                  </a:cubicBezTo>
                  <a:cubicBezTo>
                    <a:pt x="2297830" y="615928"/>
                    <a:pt x="2299008" y="617695"/>
                    <a:pt x="2300185" y="619344"/>
                  </a:cubicBezTo>
                  <a:cubicBezTo>
                    <a:pt x="2300185" y="624172"/>
                    <a:pt x="2301245" y="628293"/>
                    <a:pt x="2306191" y="630295"/>
                  </a:cubicBezTo>
                  <a:cubicBezTo>
                    <a:pt x="2307251" y="632062"/>
                    <a:pt x="2308311" y="633946"/>
                    <a:pt x="2309489" y="635712"/>
                  </a:cubicBezTo>
                  <a:cubicBezTo>
                    <a:pt x="2308664" y="639010"/>
                    <a:pt x="2309135" y="641601"/>
                    <a:pt x="2313257" y="642189"/>
                  </a:cubicBezTo>
                  <a:cubicBezTo>
                    <a:pt x="2317614" y="650079"/>
                    <a:pt x="2322089" y="657969"/>
                    <a:pt x="2326446" y="665860"/>
                  </a:cubicBezTo>
                  <a:cubicBezTo>
                    <a:pt x="2324798" y="666331"/>
                    <a:pt x="2325269" y="667390"/>
                    <a:pt x="2325858" y="668333"/>
                  </a:cubicBezTo>
                  <a:cubicBezTo>
                    <a:pt x="2326446" y="669157"/>
                    <a:pt x="2327035" y="669039"/>
                    <a:pt x="2327624" y="668215"/>
                  </a:cubicBezTo>
                  <a:cubicBezTo>
                    <a:pt x="2330215" y="673161"/>
                    <a:pt x="2332923" y="678107"/>
                    <a:pt x="2335514" y="682935"/>
                  </a:cubicBezTo>
                  <a:cubicBezTo>
                    <a:pt x="2338223" y="694005"/>
                    <a:pt x="2342933" y="704250"/>
                    <a:pt x="2350588" y="712964"/>
                  </a:cubicBezTo>
                  <a:cubicBezTo>
                    <a:pt x="2352001" y="716144"/>
                    <a:pt x="2353414" y="719206"/>
                    <a:pt x="2354709" y="722385"/>
                  </a:cubicBezTo>
                  <a:cubicBezTo>
                    <a:pt x="2353061" y="722856"/>
                    <a:pt x="2353414" y="723916"/>
                    <a:pt x="2354003" y="724858"/>
                  </a:cubicBezTo>
                  <a:cubicBezTo>
                    <a:pt x="2354474" y="725683"/>
                    <a:pt x="2355180" y="725565"/>
                    <a:pt x="2355769" y="724741"/>
                  </a:cubicBezTo>
                  <a:cubicBezTo>
                    <a:pt x="2357065" y="727331"/>
                    <a:pt x="2358360" y="729922"/>
                    <a:pt x="2359538" y="732513"/>
                  </a:cubicBezTo>
                  <a:cubicBezTo>
                    <a:pt x="2358124" y="735457"/>
                    <a:pt x="2358242" y="737930"/>
                    <a:pt x="2362128" y="738872"/>
                  </a:cubicBezTo>
                  <a:cubicBezTo>
                    <a:pt x="2364955" y="743465"/>
                    <a:pt x="2366957" y="748411"/>
                    <a:pt x="2368488" y="753475"/>
                  </a:cubicBezTo>
                  <a:cubicBezTo>
                    <a:pt x="2366839" y="753946"/>
                    <a:pt x="2367545" y="754888"/>
                    <a:pt x="2368016" y="755594"/>
                  </a:cubicBezTo>
                  <a:cubicBezTo>
                    <a:pt x="2368488" y="756301"/>
                    <a:pt x="2369076" y="756183"/>
                    <a:pt x="2369547" y="755359"/>
                  </a:cubicBezTo>
                  <a:cubicBezTo>
                    <a:pt x="2370843" y="758538"/>
                    <a:pt x="2372020" y="761718"/>
                    <a:pt x="2373198" y="764898"/>
                  </a:cubicBezTo>
                  <a:cubicBezTo>
                    <a:pt x="2371667" y="765251"/>
                    <a:pt x="2372138" y="766311"/>
                    <a:pt x="2372491" y="767135"/>
                  </a:cubicBezTo>
                  <a:cubicBezTo>
                    <a:pt x="2372845" y="767959"/>
                    <a:pt x="2373434" y="768077"/>
                    <a:pt x="2374022" y="767371"/>
                  </a:cubicBezTo>
                  <a:cubicBezTo>
                    <a:pt x="2376613" y="772670"/>
                    <a:pt x="2379322" y="778087"/>
                    <a:pt x="2380735" y="783857"/>
                  </a:cubicBezTo>
                  <a:cubicBezTo>
                    <a:pt x="2378851" y="784917"/>
                    <a:pt x="2379675" y="786448"/>
                    <a:pt x="2380146" y="787861"/>
                  </a:cubicBezTo>
                  <a:cubicBezTo>
                    <a:pt x="2386505" y="805761"/>
                    <a:pt x="2392747" y="823661"/>
                    <a:pt x="2397457" y="842150"/>
                  </a:cubicBezTo>
                  <a:cubicBezTo>
                    <a:pt x="2397693" y="843092"/>
                    <a:pt x="2397104" y="845800"/>
                    <a:pt x="2399812" y="844505"/>
                  </a:cubicBezTo>
                  <a:cubicBezTo>
                    <a:pt x="2400401" y="847449"/>
                    <a:pt x="2401108" y="850511"/>
                    <a:pt x="2401696" y="853455"/>
                  </a:cubicBezTo>
                  <a:cubicBezTo>
                    <a:pt x="2401226" y="863700"/>
                    <a:pt x="2402403" y="868882"/>
                    <a:pt x="2407231" y="877832"/>
                  </a:cubicBezTo>
                  <a:cubicBezTo>
                    <a:pt x="2408880" y="889843"/>
                    <a:pt x="2408409" y="901973"/>
                    <a:pt x="2407467" y="913985"/>
                  </a:cubicBezTo>
                  <a:cubicBezTo>
                    <a:pt x="2405936" y="913278"/>
                    <a:pt x="2405583" y="914338"/>
                    <a:pt x="2405700" y="915516"/>
                  </a:cubicBezTo>
                  <a:cubicBezTo>
                    <a:pt x="2405818" y="916458"/>
                    <a:pt x="2406643" y="916575"/>
                    <a:pt x="2407231" y="915869"/>
                  </a:cubicBezTo>
                  <a:cubicBezTo>
                    <a:pt x="2407702" y="921875"/>
                    <a:pt x="2412177" y="925879"/>
                    <a:pt x="2414768" y="930825"/>
                  </a:cubicBezTo>
                  <a:cubicBezTo>
                    <a:pt x="2412648" y="933769"/>
                    <a:pt x="2415122" y="936006"/>
                    <a:pt x="2416299" y="938126"/>
                  </a:cubicBezTo>
                  <a:cubicBezTo>
                    <a:pt x="2421951" y="948018"/>
                    <a:pt x="2426309" y="958499"/>
                    <a:pt x="2429959" y="969215"/>
                  </a:cubicBezTo>
                  <a:cubicBezTo>
                    <a:pt x="2441382" y="1001835"/>
                    <a:pt x="2449626" y="1035162"/>
                    <a:pt x="2455043" y="1069313"/>
                  </a:cubicBezTo>
                  <a:cubicBezTo>
                    <a:pt x="2460107" y="1101933"/>
                    <a:pt x="2463522" y="1134553"/>
                    <a:pt x="2464935" y="1167409"/>
                  </a:cubicBezTo>
                  <a:cubicBezTo>
                    <a:pt x="2467526" y="1224288"/>
                    <a:pt x="2466112" y="1281050"/>
                    <a:pt x="2460695" y="1337693"/>
                  </a:cubicBezTo>
                  <a:cubicBezTo>
                    <a:pt x="2458458" y="1361128"/>
                    <a:pt x="2456456" y="1384562"/>
                    <a:pt x="2452805" y="1407762"/>
                  </a:cubicBezTo>
                  <a:cubicBezTo>
                    <a:pt x="2448095" y="1437084"/>
                    <a:pt x="2442442" y="1466289"/>
                    <a:pt x="2436201" y="1495495"/>
                  </a:cubicBezTo>
                  <a:cubicBezTo>
                    <a:pt x="2424307" y="1551549"/>
                    <a:pt x="2407702" y="1606191"/>
                    <a:pt x="2386858" y="1659537"/>
                  </a:cubicBezTo>
                  <a:cubicBezTo>
                    <a:pt x="2382854" y="1669783"/>
                    <a:pt x="2377437" y="1679439"/>
                    <a:pt x="2374258" y="1689920"/>
                  </a:cubicBezTo>
                  <a:cubicBezTo>
                    <a:pt x="2367192" y="1712766"/>
                    <a:pt x="2359773" y="1735376"/>
                    <a:pt x="2351530" y="1757869"/>
                  </a:cubicBezTo>
                  <a:cubicBezTo>
                    <a:pt x="2336338" y="1799557"/>
                    <a:pt x="2317732" y="1839713"/>
                    <a:pt x="2296770" y="1878811"/>
                  </a:cubicBezTo>
                  <a:cubicBezTo>
                    <a:pt x="2270509" y="1927917"/>
                    <a:pt x="2240598" y="1974787"/>
                    <a:pt x="2206800" y="2019183"/>
                  </a:cubicBezTo>
                  <a:cubicBezTo>
                    <a:pt x="2180892" y="2053334"/>
                    <a:pt x="2153218" y="2085719"/>
                    <a:pt x="2124013" y="2116926"/>
                  </a:cubicBezTo>
                  <a:cubicBezTo>
                    <a:pt x="2102580" y="2139772"/>
                    <a:pt x="2079381" y="2160969"/>
                    <a:pt x="2056300" y="2182284"/>
                  </a:cubicBezTo>
                  <a:cubicBezTo>
                    <a:pt x="2049116" y="2188996"/>
                    <a:pt x="2041580" y="2195238"/>
                    <a:pt x="2034043" y="2201361"/>
                  </a:cubicBezTo>
                  <a:cubicBezTo>
                    <a:pt x="2003307" y="2226327"/>
                    <a:pt x="1971982" y="2250350"/>
                    <a:pt x="1939009" y="2272372"/>
                  </a:cubicBezTo>
                  <a:cubicBezTo>
                    <a:pt x="1916869" y="2287210"/>
                    <a:pt x="1894377" y="2301577"/>
                    <a:pt x="1871060" y="2314413"/>
                  </a:cubicBezTo>
                  <a:cubicBezTo>
                    <a:pt x="1842915" y="2329958"/>
                    <a:pt x="1814181" y="2344089"/>
                    <a:pt x="1784740" y="2356808"/>
                  </a:cubicBezTo>
                  <a:cubicBezTo>
                    <a:pt x="1750825" y="2371410"/>
                    <a:pt x="1716438" y="2384011"/>
                    <a:pt x="1680638" y="2393078"/>
                  </a:cubicBezTo>
                  <a:cubicBezTo>
                    <a:pt x="1658970" y="2398495"/>
                    <a:pt x="1637066" y="2402735"/>
                    <a:pt x="1615163" y="2406739"/>
                  </a:cubicBezTo>
                  <a:cubicBezTo>
                    <a:pt x="1602562" y="2409094"/>
                    <a:pt x="1590433" y="2410271"/>
                    <a:pt x="1578303" y="2404854"/>
                  </a:cubicBezTo>
                  <a:cubicBezTo>
                    <a:pt x="1575006" y="2403324"/>
                    <a:pt x="1571237" y="2401675"/>
                    <a:pt x="1567116" y="2402381"/>
                  </a:cubicBezTo>
                  <a:cubicBezTo>
                    <a:pt x="1564407" y="2400615"/>
                    <a:pt x="1561581" y="2399791"/>
                    <a:pt x="1558401" y="2400733"/>
                  </a:cubicBezTo>
                  <a:cubicBezTo>
                    <a:pt x="1557106" y="2399673"/>
                    <a:pt x="1556517" y="2399908"/>
                    <a:pt x="1556870" y="2401675"/>
                  </a:cubicBezTo>
                  <a:cubicBezTo>
                    <a:pt x="1554986" y="2402735"/>
                    <a:pt x="1553220" y="2403795"/>
                    <a:pt x="1551335" y="2404854"/>
                  </a:cubicBezTo>
                  <a:cubicBezTo>
                    <a:pt x="1550158" y="2404030"/>
                    <a:pt x="1549687" y="2404383"/>
                    <a:pt x="1549569" y="2405679"/>
                  </a:cubicBezTo>
                  <a:cubicBezTo>
                    <a:pt x="1542974" y="2409447"/>
                    <a:pt x="1536262" y="2413098"/>
                    <a:pt x="1529667" y="2416866"/>
                  </a:cubicBezTo>
                  <a:cubicBezTo>
                    <a:pt x="1525545" y="2417455"/>
                    <a:pt x="1521895" y="2418750"/>
                    <a:pt x="1519304" y="2422283"/>
                  </a:cubicBezTo>
                  <a:cubicBezTo>
                    <a:pt x="1511532" y="2426641"/>
                    <a:pt x="1503995" y="2431587"/>
                    <a:pt x="1495398" y="2434059"/>
                  </a:cubicBezTo>
                  <a:cubicBezTo>
                    <a:pt x="1493514" y="2431822"/>
                    <a:pt x="1491983" y="2433942"/>
                    <a:pt x="1490335" y="2434531"/>
                  </a:cubicBezTo>
                  <a:cubicBezTo>
                    <a:pt x="1475732" y="2439947"/>
                    <a:pt x="1461365" y="2446424"/>
                    <a:pt x="1446292" y="2450899"/>
                  </a:cubicBezTo>
                  <a:cubicBezTo>
                    <a:pt x="1422268" y="2457965"/>
                    <a:pt x="1398127" y="2464678"/>
                    <a:pt x="1373279" y="2468328"/>
                  </a:cubicBezTo>
                  <a:cubicBezTo>
                    <a:pt x="1369982" y="2468799"/>
                    <a:pt x="1365860" y="2468564"/>
                    <a:pt x="1363858" y="2472568"/>
                  </a:cubicBezTo>
                  <a:cubicBezTo>
                    <a:pt x="1360207" y="2473157"/>
                    <a:pt x="1356675" y="2473745"/>
                    <a:pt x="1353024" y="2474334"/>
                  </a:cubicBezTo>
                  <a:cubicBezTo>
                    <a:pt x="1343485" y="2470801"/>
                    <a:pt x="1334653" y="2474099"/>
                    <a:pt x="1325703" y="2476925"/>
                  </a:cubicBezTo>
                  <a:cubicBezTo>
                    <a:pt x="1325821" y="2477278"/>
                    <a:pt x="1326056" y="2477631"/>
                    <a:pt x="1326174" y="2477985"/>
                  </a:cubicBezTo>
                  <a:cubicBezTo>
                    <a:pt x="1323348" y="2478338"/>
                    <a:pt x="1320639" y="2478809"/>
                    <a:pt x="1317931" y="2479162"/>
                  </a:cubicBezTo>
                  <a:cubicBezTo>
                    <a:pt x="1309687" y="2476807"/>
                    <a:pt x="1304977" y="2476925"/>
                    <a:pt x="1297911" y="2480105"/>
                  </a:cubicBezTo>
                  <a:cubicBezTo>
                    <a:pt x="1289903" y="2481518"/>
                    <a:pt x="1281778" y="2480929"/>
                    <a:pt x="1273652" y="2481164"/>
                  </a:cubicBezTo>
                  <a:cubicBezTo>
                    <a:pt x="1272710" y="2479751"/>
                    <a:pt x="1271297" y="2479516"/>
                    <a:pt x="1269648" y="2479634"/>
                  </a:cubicBezTo>
                  <a:cubicBezTo>
                    <a:pt x="1249982" y="2480575"/>
                    <a:pt x="1230198" y="2480222"/>
                    <a:pt x="1210532" y="2479751"/>
                  </a:cubicBezTo>
                  <a:cubicBezTo>
                    <a:pt x="1208647" y="2479751"/>
                    <a:pt x="1206645" y="2479280"/>
                    <a:pt x="1205350" y="2481282"/>
                  </a:cubicBezTo>
                  <a:cubicBezTo>
                    <a:pt x="1196400" y="2480929"/>
                    <a:pt x="1187450" y="2480575"/>
                    <a:pt x="1178618" y="2480222"/>
                  </a:cubicBezTo>
                  <a:cubicBezTo>
                    <a:pt x="1178500" y="2477160"/>
                    <a:pt x="1176027" y="2477867"/>
                    <a:pt x="1174379" y="2477867"/>
                  </a:cubicBezTo>
                  <a:cubicBezTo>
                    <a:pt x="1164133" y="2477749"/>
                    <a:pt x="1154123" y="2476572"/>
                    <a:pt x="1143996" y="2475394"/>
                  </a:cubicBezTo>
                  <a:cubicBezTo>
                    <a:pt x="1134339" y="2474334"/>
                    <a:pt x="1124565" y="2470566"/>
                    <a:pt x="1114555" y="2474099"/>
                  </a:cubicBezTo>
                  <a:cubicBezTo>
                    <a:pt x="1110787" y="2473628"/>
                    <a:pt x="1106901" y="2473274"/>
                    <a:pt x="1103132" y="2472803"/>
                  </a:cubicBezTo>
                  <a:cubicBezTo>
                    <a:pt x="1104781" y="2471508"/>
                    <a:pt x="1103250" y="2470919"/>
                    <a:pt x="1102426" y="2470919"/>
                  </a:cubicBezTo>
                  <a:cubicBezTo>
                    <a:pt x="1101484" y="2470919"/>
                    <a:pt x="1099482" y="2469388"/>
                    <a:pt x="1099835" y="2472215"/>
                  </a:cubicBezTo>
                  <a:cubicBezTo>
                    <a:pt x="1096891" y="2471626"/>
                    <a:pt x="1094065" y="2471037"/>
                    <a:pt x="1091238" y="2470566"/>
                  </a:cubicBezTo>
                  <a:cubicBezTo>
                    <a:pt x="1091592" y="2470330"/>
                    <a:pt x="1092063" y="2469859"/>
                    <a:pt x="1092181" y="2469859"/>
                  </a:cubicBezTo>
                  <a:cubicBezTo>
                    <a:pt x="1093240" y="2470919"/>
                    <a:pt x="1093123" y="2469270"/>
                    <a:pt x="1091709" y="2468917"/>
                  </a:cubicBezTo>
                  <a:cubicBezTo>
                    <a:pt x="1089825" y="2468446"/>
                    <a:pt x="1087588" y="2466326"/>
                    <a:pt x="1085939" y="2469506"/>
                  </a:cubicBezTo>
                  <a:cubicBezTo>
                    <a:pt x="1082406" y="2469035"/>
                    <a:pt x="1078991" y="2468446"/>
                    <a:pt x="1075458" y="2467975"/>
                  </a:cubicBezTo>
                  <a:cubicBezTo>
                    <a:pt x="1076283" y="2467504"/>
                    <a:pt x="1076283" y="2466915"/>
                    <a:pt x="1075341" y="2466562"/>
                  </a:cubicBezTo>
                  <a:cubicBezTo>
                    <a:pt x="1074634" y="2466326"/>
                    <a:pt x="1073221" y="2465738"/>
                    <a:pt x="1073692" y="2467622"/>
                  </a:cubicBezTo>
                  <a:cubicBezTo>
                    <a:pt x="1070395" y="2467033"/>
                    <a:pt x="1066979" y="2466326"/>
                    <a:pt x="1063682" y="2465738"/>
                  </a:cubicBezTo>
                  <a:cubicBezTo>
                    <a:pt x="1064506" y="2465266"/>
                    <a:pt x="1064624" y="2464678"/>
                    <a:pt x="1063682" y="2464207"/>
                  </a:cubicBezTo>
                  <a:cubicBezTo>
                    <a:pt x="1062976" y="2463853"/>
                    <a:pt x="1061562" y="2463264"/>
                    <a:pt x="1061916" y="2465149"/>
                  </a:cubicBezTo>
                  <a:cubicBezTo>
                    <a:pt x="1057794" y="2464442"/>
                    <a:pt x="1053790" y="2463853"/>
                    <a:pt x="1049668" y="2463147"/>
                  </a:cubicBezTo>
                  <a:cubicBezTo>
                    <a:pt x="1050493" y="2462676"/>
                    <a:pt x="1050493" y="2462087"/>
                    <a:pt x="1049551" y="2461734"/>
                  </a:cubicBezTo>
                  <a:cubicBezTo>
                    <a:pt x="1048844" y="2461498"/>
                    <a:pt x="1047431" y="2460909"/>
                    <a:pt x="1047902" y="2462794"/>
                  </a:cubicBezTo>
                  <a:cubicBezTo>
                    <a:pt x="1036714" y="2460556"/>
                    <a:pt x="1025527" y="2458319"/>
                    <a:pt x="1014340" y="2456081"/>
                  </a:cubicBezTo>
                  <a:cubicBezTo>
                    <a:pt x="1015164" y="2455610"/>
                    <a:pt x="1015164" y="2455021"/>
                    <a:pt x="1014340" y="2454668"/>
                  </a:cubicBezTo>
                  <a:cubicBezTo>
                    <a:pt x="1013633" y="2454315"/>
                    <a:pt x="1012338" y="2453608"/>
                    <a:pt x="1012455" y="2455492"/>
                  </a:cubicBezTo>
                  <a:cubicBezTo>
                    <a:pt x="1009865" y="2455021"/>
                    <a:pt x="1007392" y="2454432"/>
                    <a:pt x="1004919" y="2453961"/>
                  </a:cubicBezTo>
                  <a:cubicBezTo>
                    <a:pt x="1005743" y="2453490"/>
                    <a:pt x="1005743" y="2452784"/>
                    <a:pt x="1004919" y="2452548"/>
                  </a:cubicBezTo>
                  <a:cubicBezTo>
                    <a:pt x="1004094" y="2452313"/>
                    <a:pt x="1002799" y="2451606"/>
                    <a:pt x="1003152" y="2453608"/>
                  </a:cubicBezTo>
                  <a:cubicBezTo>
                    <a:pt x="999619" y="2452901"/>
                    <a:pt x="996087" y="2452313"/>
                    <a:pt x="992554" y="2451606"/>
                  </a:cubicBezTo>
                  <a:cubicBezTo>
                    <a:pt x="992789" y="2451253"/>
                    <a:pt x="993142" y="2450899"/>
                    <a:pt x="993025" y="2450546"/>
                  </a:cubicBezTo>
                  <a:cubicBezTo>
                    <a:pt x="993025" y="2450311"/>
                    <a:pt x="992554" y="2449957"/>
                    <a:pt x="992318" y="2449840"/>
                  </a:cubicBezTo>
                  <a:cubicBezTo>
                    <a:pt x="977480" y="2445836"/>
                    <a:pt x="962524" y="2441950"/>
                    <a:pt x="947686" y="2438063"/>
                  </a:cubicBezTo>
                  <a:cubicBezTo>
                    <a:pt x="947333" y="2437946"/>
                    <a:pt x="946626" y="2438888"/>
                    <a:pt x="946038" y="2439359"/>
                  </a:cubicBezTo>
                  <a:cubicBezTo>
                    <a:pt x="943565" y="2438770"/>
                    <a:pt x="941209" y="2438299"/>
                    <a:pt x="938736" y="2437710"/>
                  </a:cubicBezTo>
                  <a:cubicBezTo>
                    <a:pt x="933319" y="2433235"/>
                    <a:pt x="927549" y="2430291"/>
                    <a:pt x="920248" y="2432057"/>
                  </a:cubicBezTo>
                  <a:cubicBezTo>
                    <a:pt x="915890" y="2431469"/>
                    <a:pt x="911769" y="2430291"/>
                    <a:pt x="908118" y="2427936"/>
                  </a:cubicBezTo>
                  <a:cubicBezTo>
                    <a:pt x="908942" y="2424638"/>
                    <a:pt x="905881" y="2425581"/>
                    <a:pt x="904585" y="2425110"/>
                  </a:cubicBezTo>
                  <a:cubicBezTo>
                    <a:pt x="891160" y="2420164"/>
                    <a:pt x="877382" y="2416277"/>
                    <a:pt x="863722" y="2411802"/>
                  </a:cubicBezTo>
                  <a:cubicBezTo>
                    <a:pt x="854536" y="2408858"/>
                    <a:pt x="845940" y="2402735"/>
                    <a:pt x="835577" y="2403677"/>
                  </a:cubicBezTo>
                  <a:cubicBezTo>
                    <a:pt x="832279" y="2402264"/>
                    <a:pt x="828982" y="2400850"/>
                    <a:pt x="825685" y="2399555"/>
                  </a:cubicBezTo>
                  <a:cubicBezTo>
                    <a:pt x="819325" y="2395316"/>
                    <a:pt x="812849" y="2391194"/>
                    <a:pt x="804605" y="2392018"/>
                  </a:cubicBezTo>
                  <a:cubicBezTo>
                    <a:pt x="801308" y="2390723"/>
                    <a:pt x="798128" y="2389428"/>
                    <a:pt x="794949" y="2388250"/>
                  </a:cubicBezTo>
                  <a:cubicBezTo>
                    <a:pt x="789767" y="2383422"/>
                    <a:pt x="778815" y="2378829"/>
                    <a:pt x="771396" y="2378240"/>
                  </a:cubicBezTo>
                  <a:cubicBezTo>
                    <a:pt x="768334" y="2376945"/>
                    <a:pt x="765390" y="2375649"/>
                    <a:pt x="762329" y="2374236"/>
                  </a:cubicBezTo>
                  <a:cubicBezTo>
                    <a:pt x="759384" y="2368113"/>
                    <a:pt x="753850" y="2367995"/>
                    <a:pt x="748197" y="2368584"/>
                  </a:cubicBezTo>
                  <a:cubicBezTo>
                    <a:pt x="745724" y="2367288"/>
                    <a:pt x="743369" y="2366111"/>
                    <a:pt x="740896" y="2364815"/>
                  </a:cubicBezTo>
                  <a:cubicBezTo>
                    <a:pt x="741720" y="2364226"/>
                    <a:pt x="741720" y="2363520"/>
                    <a:pt x="740896" y="2363049"/>
                  </a:cubicBezTo>
                  <a:cubicBezTo>
                    <a:pt x="739954" y="2362460"/>
                    <a:pt x="738894" y="2361989"/>
                    <a:pt x="738423" y="2363638"/>
                  </a:cubicBezTo>
                  <a:cubicBezTo>
                    <a:pt x="731710" y="2361636"/>
                    <a:pt x="725822" y="2357867"/>
                    <a:pt x="719699" y="2354805"/>
                  </a:cubicBezTo>
                  <a:cubicBezTo>
                    <a:pt x="716872" y="2350802"/>
                    <a:pt x="713339" y="2348329"/>
                    <a:pt x="708158" y="2349506"/>
                  </a:cubicBezTo>
                  <a:cubicBezTo>
                    <a:pt x="705567" y="2348329"/>
                    <a:pt x="703094" y="2347151"/>
                    <a:pt x="700621" y="2345973"/>
                  </a:cubicBezTo>
                  <a:cubicBezTo>
                    <a:pt x="700150" y="2341616"/>
                    <a:pt x="697559" y="2341263"/>
                    <a:pt x="694026" y="2342440"/>
                  </a:cubicBezTo>
                  <a:cubicBezTo>
                    <a:pt x="691553" y="2341145"/>
                    <a:pt x="689080" y="2339850"/>
                    <a:pt x="686490" y="2338554"/>
                  </a:cubicBezTo>
                  <a:cubicBezTo>
                    <a:pt x="680602" y="2332902"/>
                    <a:pt x="666588" y="2325836"/>
                    <a:pt x="656460" y="2323245"/>
                  </a:cubicBezTo>
                  <a:cubicBezTo>
                    <a:pt x="653045" y="2321361"/>
                    <a:pt x="649748" y="2319477"/>
                    <a:pt x="646333" y="2317710"/>
                  </a:cubicBezTo>
                  <a:cubicBezTo>
                    <a:pt x="645862" y="2313236"/>
                    <a:pt x="643271" y="2313000"/>
                    <a:pt x="639738" y="2314178"/>
                  </a:cubicBezTo>
                  <a:cubicBezTo>
                    <a:pt x="635970" y="2313118"/>
                    <a:pt x="632908" y="2310998"/>
                    <a:pt x="629964" y="2308525"/>
                  </a:cubicBezTo>
                  <a:cubicBezTo>
                    <a:pt x="630788" y="2307936"/>
                    <a:pt x="630906" y="2307347"/>
                    <a:pt x="630082" y="2306759"/>
                  </a:cubicBezTo>
                  <a:cubicBezTo>
                    <a:pt x="629139" y="2306170"/>
                    <a:pt x="628080" y="2305581"/>
                    <a:pt x="627609" y="2307347"/>
                  </a:cubicBezTo>
                  <a:cubicBezTo>
                    <a:pt x="625253" y="2306052"/>
                    <a:pt x="623016" y="2304874"/>
                    <a:pt x="620661" y="2303579"/>
                  </a:cubicBezTo>
                  <a:cubicBezTo>
                    <a:pt x="621485" y="2303108"/>
                    <a:pt x="621603" y="2302519"/>
                    <a:pt x="620896" y="2301930"/>
                  </a:cubicBezTo>
                  <a:cubicBezTo>
                    <a:pt x="620072" y="2301341"/>
                    <a:pt x="619130" y="2300517"/>
                    <a:pt x="618423" y="2302166"/>
                  </a:cubicBezTo>
                  <a:cubicBezTo>
                    <a:pt x="615244" y="2300282"/>
                    <a:pt x="612064" y="2298397"/>
                    <a:pt x="608884" y="2296631"/>
                  </a:cubicBezTo>
                  <a:cubicBezTo>
                    <a:pt x="609709" y="2296160"/>
                    <a:pt x="609826" y="2295571"/>
                    <a:pt x="609120" y="2294982"/>
                  </a:cubicBezTo>
                  <a:cubicBezTo>
                    <a:pt x="608296" y="2294394"/>
                    <a:pt x="607353" y="2293569"/>
                    <a:pt x="606765" y="2295100"/>
                  </a:cubicBezTo>
                  <a:cubicBezTo>
                    <a:pt x="601230" y="2291685"/>
                    <a:pt x="595577" y="2288270"/>
                    <a:pt x="590042" y="2284855"/>
                  </a:cubicBezTo>
                  <a:cubicBezTo>
                    <a:pt x="590867" y="2284384"/>
                    <a:pt x="590985" y="2283677"/>
                    <a:pt x="590160" y="2283206"/>
                  </a:cubicBezTo>
                  <a:cubicBezTo>
                    <a:pt x="589336" y="2282617"/>
                    <a:pt x="588394" y="2281911"/>
                    <a:pt x="587805" y="2283559"/>
                  </a:cubicBezTo>
                  <a:cubicBezTo>
                    <a:pt x="586156" y="2282499"/>
                    <a:pt x="584625" y="2281322"/>
                    <a:pt x="583094" y="2280262"/>
                  </a:cubicBezTo>
                  <a:cubicBezTo>
                    <a:pt x="583919" y="2279791"/>
                    <a:pt x="584037" y="2279084"/>
                    <a:pt x="583212" y="2278496"/>
                  </a:cubicBezTo>
                  <a:cubicBezTo>
                    <a:pt x="582388" y="2277907"/>
                    <a:pt x="581328" y="2277200"/>
                    <a:pt x="580739" y="2278849"/>
                  </a:cubicBezTo>
                  <a:cubicBezTo>
                    <a:pt x="579091" y="2277789"/>
                    <a:pt x="577442" y="2276729"/>
                    <a:pt x="575911" y="2275669"/>
                  </a:cubicBezTo>
                  <a:cubicBezTo>
                    <a:pt x="576853" y="2275198"/>
                    <a:pt x="576971" y="2274609"/>
                    <a:pt x="576264" y="2273903"/>
                  </a:cubicBezTo>
                  <a:cubicBezTo>
                    <a:pt x="575440" y="2273196"/>
                    <a:pt x="574498" y="2272372"/>
                    <a:pt x="573791" y="2274021"/>
                  </a:cubicBezTo>
                  <a:cubicBezTo>
                    <a:pt x="572143" y="2272843"/>
                    <a:pt x="570494" y="2271783"/>
                    <a:pt x="568845" y="2270605"/>
                  </a:cubicBezTo>
                  <a:cubicBezTo>
                    <a:pt x="569670" y="2270252"/>
                    <a:pt x="569905" y="2269546"/>
                    <a:pt x="569199" y="2268957"/>
                  </a:cubicBezTo>
                  <a:cubicBezTo>
                    <a:pt x="568492" y="2268368"/>
                    <a:pt x="567550" y="2267544"/>
                    <a:pt x="566961" y="2269192"/>
                  </a:cubicBezTo>
                  <a:cubicBezTo>
                    <a:pt x="562722" y="2266719"/>
                    <a:pt x="558129" y="2264953"/>
                    <a:pt x="554831" y="2261067"/>
                  </a:cubicBezTo>
                  <a:cubicBezTo>
                    <a:pt x="555538" y="2260596"/>
                    <a:pt x="555656" y="2260007"/>
                    <a:pt x="554949" y="2259418"/>
                  </a:cubicBezTo>
                  <a:cubicBezTo>
                    <a:pt x="555303" y="2259771"/>
                    <a:pt x="554478" y="2259065"/>
                    <a:pt x="553772" y="2260478"/>
                  </a:cubicBezTo>
                  <a:close/>
                  <a:moveTo>
                    <a:pt x="94852" y="1462403"/>
                  </a:moveTo>
                  <a:cubicBezTo>
                    <a:pt x="95088" y="1473826"/>
                    <a:pt x="95677" y="1484307"/>
                    <a:pt x="96148" y="1494906"/>
                  </a:cubicBezTo>
                  <a:cubicBezTo>
                    <a:pt x="96736" y="1505622"/>
                    <a:pt x="101211" y="1515514"/>
                    <a:pt x="101565" y="1526113"/>
                  </a:cubicBezTo>
                  <a:cubicBezTo>
                    <a:pt x="101918" y="1537653"/>
                    <a:pt x="104273" y="1549194"/>
                    <a:pt x="107924" y="1559439"/>
                  </a:cubicBezTo>
                  <a:cubicBezTo>
                    <a:pt x="115696" y="1581461"/>
                    <a:pt x="118405" y="1604896"/>
                    <a:pt x="128061" y="1626446"/>
                  </a:cubicBezTo>
                  <a:cubicBezTo>
                    <a:pt x="133714" y="1639164"/>
                    <a:pt x="137364" y="1652943"/>
                    <a:pt x="142664" y="1666014"/>
                  </a:cubicBezTo>
                  <a:cubicBezTo>
                    <a:pt x="154793" y="1696515"/>
                    <a:pt x="166805" y="1727133"/>
                    <a:pt x="182114" y="1756338"/>
                  </a:cubicBezTo>
                  <a:cubicBezTo>
                    <a:pt x="203547" y="1797201"/>
                    <a:pt x="224155" y="1838654"/>
                    <a:pt x="250181" y="1876926"/>
                  </a:cubicBezTo>
                  <a:cubicBezTo>
                    <a:pt x="263370" y="1896357"/>
                    <a:pt x="275499" y="1916494"/>
                    <a:pt x="289749" y="1935219"/>
                  </a:cubicBezTo>
                  <a:cubicBezTo>
                    <a:pt x="302938" y="1952647"/>
                    <a:pt x="316716" y="1969723"/>
                    <a:pt x="330141" y="1987034"/>
                  </a:cubicBezTo>
                  <a:cubicBezTo>
                    <a:pt x="348041" y="2009998"/>
                    <a:pt x="369474" y="2029546"/>
                    <a:pt x="388787" y="2051214"/>
                  </a:cubicBezTo>
                  <a:cubicBezTo>
                    <a:pt x="399974" y="2063697"/>
                    <a:pt x="413517" y="2073825"/>
                    <a:pt x="426000" y="2085012"/>
                  </a:cubicBezTo>
                  <a:cubicBezTo>
                    <a:pt x="440838" y="2098437"/>
                    <a:pt x="457207" y="2109625"/>
                    <a:pt x="473576" y="2121047"/>
                  </a:cubicBezTo>
                  <a:cubicBezTo>
                    <a:pt x="484174" y="2128467"/>
                    <a:pt x="495833" y="2134237"/>
                    <a:pt x="506431" y="2141656"/>
                  </a:cubicBezTo>
                  <a:cubicBezTo>
                    <a:pt x="514675" y="2147544"/>
                    <a:pt x="522682" y="2148015"/>
                    <a:pt x="531868" y="2144953"/>
                  </a:cubicBezTo>
                  <a:cubicBezTo>
                    <a:pt x="546706" y="2140007"/>
                    <a:pt x="561544" y="2134943"/>
                    <a:pt x="577206" y="2132588"/>
                  </a:cubicBezTo>
                  <a:cubicBezTo>
                    <a:pt x="581446" y="2131999"/>
                    <a:pt x="585567" y="2130468"/>
                    <a:pt x="589454" y="2128584"/>
                  </a:cubicBezTo>
                  <a:cubicBezTo>
                    <a:pt x="606882" y="2120459"/>
                    <a:pt x="625489" y="2115866"/>
                    <a:pt x="643271" y="2108800"/>
                  </a:cubicBezTo>
                  <a:cubicBezTo>
                    <a:pt x="669061" y="2098555"/>
                    <a:pt x="694497" y="2087485"/>
                    <a:pt x="719699" y="2075945"/>
                  </a:cubicBezTo>
                  <a:cubicBezTo>
                    <a:pt x="747019" y="2063462"/>
                    <a:pt x="773045" y="2048153"/>
                    <a:pt x="799424" y="2033550"/>
                  </a:cubicBezTo>
                  <a:cubicBezTo>
                    <a:pt x="826744" y="2018359"/>
                    <a:pt x="853359" y="2001872"/>
                    <a:pt x="879266" y="1984208"/>
                  </a:cubicBezTo>
                  <a:cubicBezTo>
                    <a:pt x="886685" y="1979144"/>
                    <a:pt x="893516" y="1973020"/>
                    <a:pt x="901288" y="1968545"/>
                  </a:cubicBezTo>
                  <a:cubicBezTo>
                    <a:pt x="920012" y="1957947"/>
                    <a:pt x="937088" y="1944757"/>
                    <a:pt x="954163" y="1932039"/>
                  </a:cubicBezTo>
                  <a:cubicBezTo>
                    <a:pt x="974183" y="1917083"/>
                    <a:pt x="994085" y="1901892"/>
                    <a:pt x="1013398" y="1885876"/>
                  </a:cubicBezTo>
                  <a:cubicBezTo>
                    <a:pt x="1036714" y="1866446"/>
                    <a:pt x="1061209" y="1848428"/>
                    <a:pt x="1084055" y="1828173"/>
                  </a:cubicBezTo>
                  <a:cubicBezTo>
                    <a:pt x="1110080" y="1804974"/>
                    <a:pt x="1136341" y="1782128"/>
                    <a:pt x="1161778" y="1758340"/>
                  </a:cubicBezTo>
                  <a:cubicBezTo>
                    <a:pt x="1188039" y="1733727"/>
                    <a:pt x="1214653" y="1709586"/>
                    <a:pt x="1240325" y="1684385"/>
                  </a:cubicBezTo>
                  <a:cubicBezTo>
                    <a:pt x="1268588" y="1656711"/>
                    <a:pt x="1296380" y="1628566"/>
                    <a:pt x="1322877" y="1599125"/>
                  </a:cubicBezTo>
                  <a:cubicBezTo>
                    <a:pt x="1340659" y="1579341"/>
                    <a:pt x="1359736" y="1560735"/>
                    <a:pt x="1377165" y="1540597"/>
                  </a:cubicBezTo>
                  <a:cubicBezTo>
                    <a:pt x="1392945" y="1522344"/>
                    <a:pt x="1409903" y="1505269"/>
                    <a:pt x="1425801" y="1487133"/>
                  </a:cubicBezTo>
                  <a:cubicBezTo>
                    <a:pt x="1451120" y="1458282"/>
                    <a:pt x="1475732" y="1428959"/>
                    <a:pt x="1501169" y="1400107"/>
                  </a:cubicBezTo>
                  <a:cubicBezTo>
                    <a:pt x="1519775" y="1379028"/>
                    <a:pt x="1537204" y="1356771"/>
                    <a:pt x="1554986" y="1334985"/>
                  </a:cubicBezTo>
                  <a:cubicBezTo>
                    <a:pt x="1573357" y="1312610"/>
                    <a:pt x="1591610" y="1290117"/>
                    <a:pt x="1609863" y="1267625"/>
                  </a:cubicBezTo>
                  <a:cubicBezTo>
                    <a:pt x="1621757" y="1253022"/>
                    <a:pt x="1634476" y="1239126"/>
                    <a:pt x="1644956" y="1223581"/>
                  </a:cubicBezTo>
                  <a:cubicBezTo>
                    <a:pt x="1656850" y="1206035"/>
                    <a:pt x="1670864" y="1190255"/>
                    <a:pt x="1683700" y="1173533"/>
                  </a:cubicBezTo>
                  <a:cubicBezTo>
                    <a:pt x="1713494" y="1134789"/>
                    <a:pt x="1742581" y="1095338"/>
                    <a:pt x="1771786" y="1056241"/>
                  </a:cubicBezTo>
                  <a:cubicBezTo>
                    <a:pt x="1791453" y="1029863"/>
                    <a:pt x="1810883" y="1003366"/>
                    <a:pt x="1830079" y="976752"/>
                  </a:cubicBezTo>
                  <a:cubicBezTo>
                    <a:pt x="1838086" y="965682"/>
                    <a:pt x="1847154" y="955201"/>
                    <a:pt x="1854573" y="943896"/>
                  </a:cubicBezTo>
                  <a:cubicBezTo>
                    <a:pt x="1863288" y="930471"/>
                    <a:pt x="1872120" y="917046"/>
                    <a:pt x="1881423" y="903975"/>
                  </a:cubicBezTo>
                  <a:cubicBezTo>
                    <a:pt x="1900500" y="877125"/>
                    <a:pt x="1919578" y="850393"/>
                    <a:pt x="1938655" y="823543"/>
                  </a:cubicBezTo>
                  <a:cubicBezTo>
                    <a:pt x="1942895" y="817655"/>
                    <a:pt x="1943130" y="813416"/>
                    <a:pt x="1939126" y="807410"/>
                  </a:cubicBezTo>
                  <a:cubicBezTo>
                    <a:pt x="1937360" y="804819"/>
                    <a:pt x="1935123" y="802582"/>
                    <a:pt x="1932885" y="800344"/>
                  </a:cubicBezTo>
                  <a:cubicBezTo>
                    <a:pt x="1920991" y="787861"/>
                    <a:pt x="1908861" y="775732"/>
                    <a:pt x="1895201" y="764898"/>
                  </a:cubicBezTo>
                  <a:cubicBezTo>
                    <a:pt x="1876359" y="749824"/>
                    <a:pt x="1858695" y="733337"/>
                    <a:pt x="1838440" y="720030"/>
                  </a:cubicBezTo>
                  <a:cubicBezTo>
                    <a:pt x="1812650" y="703072"/>
                    <a:pt x="1787449" y="684937"/>
                    <a:pt x="1760481" y="669746"/>
                  </a:cubicBezTo>
                  <a:cubicBezTo>
                    <a:pt x="1754711" y="666448"/>
                    <a:pt x="1751296" y="666684"/>
                    <a:pt x="1745996" y="670923"/>
                  </a:cubicBezTo>
                  <a:cubicBezTo>
                    <a:pt x="1736222" y="678696"/>
                    <a:pt x="1727743" y="687999"/>
                    <a:pt x="1718322" y="696242"/>
                  </a:cubicBezTo>
                  <a:cubicBezTo>
                    <a:pt x="1695712" y="716262"/>
                    <a:pt x="1670864" y="733220"/>
                    <a:pt x="1645899" y="750060"/>
                  </a:cubicBezTo>
                  <a:cubicBezTo>
                    <a:pt x="1618107" y="768784"/>
                    <a:pt x="1588431" y="783740"/>
                    <a:pt x="1557695" y="796340"/>
                  </a:cubicBezTo>
                  <a:cubicBezTo>
                    <a:pt x="1528019" y="808470"/>
                    <a:pt x="1497754" y="819068"/>
                    <a:pt x="1466900" y="828371"/>
                  </a:cubicBezTo>
                  <a:cubicBezTo>
                    <a:pt x="1444407" y="835202"/>
                    <a:pt x="1421562" y="840030"/>
                    <a:pt x="1399069" y="846860"/>
                  </a:cubicBezTo>
                  <a:cubicBezTo>
                    <a:pt x="1383407" y="851571"/>
                    <a:pt x="1366449" y="852042"/>
                    <a:pt x="1350786" y="856752"/>
                  </a:cubicBezTo>
                  <a:cubicBezTo>
                    <a:pt x="1321464" y="865584"/>
                    <a:pt x="1290845" y="867822"/>
                    <a:pt x="1261169" y="874534"/>
                  </a:cubicBezTo>
                  <a:cubicBezTo>
                    <a:pt x="1247156" y="877714"/>
                    <a:pt x="1233024" y="880776"/>
                    <a:pt x="1218657" y="883013"/>
                  </a:cubicBezTo>
                  <a:cubicBezTo>
                    <a:pt x="1204055" y="885251"/>
                    <a:pt x="1189334" y="887724"/>
                    <a:pt x="1175085" y="891492"/>
                  </a:cubicBezTo>
                  <a:cubicBezTo>
                    <a:pt x="1158834" y="895849"/>
                    <a:pt x="1141876" y="896085"/>
                    <a:pt x="1125507" y="900913"/>
                  </a:cubicBezTo>
                  <a:cubicBezTo>
                    <a:pt x="1114791" y="904093"/>
                    <a:pt x="1104075" y="908332"/>
                    <a:pt x="1092652" y="909274"/>
                  </a:cubicBezTo>
                  <a:cubicBezTo>
                    <a:pt x="1081700" y="910098"/>
                    <a:pt x="1070983" y="912454"/>
                    <a:pt x="1060267" y="915044"/>
                  </a:cubicBezTo>
                  <a:cubicBezTo>
                    <a:pt x="1041661" y="919519"/>
                    <a:pt x="1022936" y="923641"/>
                    <a:pt x="1004565" y="929176"/>
                  </a:cubicBezTo>
                  <a:cubicBezTo>
                    <a:pt x="989492" y="933651"/>
                    <a:pt x="974065" y="936359"/>
                    <a:pt x="958991" y="940128"/>
                  </a:cubicBezTo>
                  <a:cubicBezTo>
                    <a:pt x="943447" y="944014"/>
                    <a:pt x="928491" y="949902"/>
                    <a:pt x="912946" y="953788"/>
                  </a:cubicBezTo>
                  <a:cubicBezTo>
                    <a:pt x="892102" y="959088"/>
                    <a:pt x="871847" y="966153"/>
                    <a:pt x="851592" y="973572"/>
                  </a:cubicBezTo>
                  <a:cubicBezTo>
                    <a:pt x="829924" y="981462"/>
                    <a:pt x="807785" y="988057"/>
                    <a:pt x="786116" y="995947"/>
                  </a:cubicBezTo>
                  <a:cubicBezTo>
                    <a:pt x="767039" y="1002895"/>
                    <a:pt x="748433" y="1010903"/>
                    <a:pt x="729591" y="1018440"/>
                  </a:cubicBezTo>
                  <a:cubicBezTo>
                    <a:pt x="713575" y="1024917"/>
                    <a:pt x="696853" y="1029980"/>
                    <a:pt x="681897" y="1038341"/>
                  </a:cubicBezTo>
                  <a:cubicBezTo>
                    <a:pt x="666117" y="1047174"/>
                    <a:pt x="649277" y="1053768"/>
                    <a:pt x="632908" y="1061070"/>
                  </a:cubicBezTo>
                  <a:cubicBezTo>
                    <a:pt x="598521" y="1076496"/>
                    <a:pt x="566019" y="1095338"/>
                    <a:pt x="532574" y="1112649"/>
                  </a:cubicBezTo>
                  <a:cubicBezTo>
                    <a:pt x="525273" y="1116418"/>
                    <a:pt x="517148" y="1118655"/>
                    <a:pt x="510671" y="1123837"/>
                  </a:cubicBezTo>
                  <a:cubicBezTo>
                    <a:pt x="499837" y="1132434"/>
                    <a:pt x="486765" y="1137026"/>
                    <a:pt x="475224" y="1144445"/>
                  </a:cubicBezTo>
                  <a:cubicBezTo>
                    <a:pt x="468041" y="1149038"/>
                    <a:pt x="461328" y="1154808"/>
                    <a:pt x="453556" y="1158341"/>
                  </a:cubicBezTo>
                  <a:cubicBezTo>
                    <a:pt x="434007" y="1167291"/>
                    <a:pt x="416108" y="1179185"/>
                    <a:pt x="398797" y="1191432"/>
                  </a:cubicBezTo>
                  <a:cubicBezTo>
                    <a:pt x="380661" y="1204268"/>
                    <a:pt x="361113" y="1215103"/>
                    <a:pt x="343331" y="1228410"/>
                  </a:cubicBezTo>
                  <a:cubicBezTo>
                    <a:pt x="337442" y="1232767"/>
                    <a:pt x="331554" y="1237477"/>
                    <a:pt x="325195" y="1241364"/>
                  </a:cubicBezTo>
                  <a:cubicBezTo>
                    <a:pt x="307531" y="1252316"/>
                    <a:pt x="291397" y="1265505"/>
                    <a:pt x="274204" y="1277163"/>
                  </a:cubicBezTo>
                  <a:cubicBezTo>
                    <a:pt x="259013" y="1287526"/>
                    <a:pt x="244881" y="1299420"/>
                    <a:pt x="230279" y="1310372"/>
                  </a:cubicBezTo>
                  <a:cubicBezTo>
                    <a:pt x="214970" y="1321795"/>
                    <a:pt x="200249" y="1334278"/>
                    <a:pt x="185058" y="1345819"/>
                  </a:cubicBezTo>
                  <a:cubicBezTo>
                    <a:pt x="161388" y="1363719"/>
                    <a:pt x="138778" y="1383149"/>
                    <a:pt x="115343" y="1401285"/>
                  </a:cubicBezTo>
                  <a:cubicBezTo>
                    <a:pt x="104744" y="1409528"/>
                    <a:pt x="98267" y="1419891"/>
                    <a:pt x="96383" y="1433787"/>
                  </a:cubicBezTo>
                  <a:cubicBezTo>
                    <a:pt x="94852" y="1443679"/>
                    <a:pt x="95559" y="1453453"/>
                    <a:pt x="94852" y="1462403"/>
                  </a:cubicBezTo>
                  <a:close/>
                  <a:moveTo>
                    <a:pt x="1241621" y="2410978"/>
                  </a:moveTo>
                  <a:cubicBezTo>
                    <a:pt x="1276478" y="2411449"/>
                    <a:pt x="1312514" y="2408387"/>
                    <a:pt x="1348667" y="2402381"/>
                  </a:cubicBezTo>
                  <a:cubicBezTo>
                    <a:pt x="1376459" y="2397671"/>
                    <a:pt x="1403544" y="2391547"/>
                    <a:pt x="1430394" y="2383186"/>
                  </a:cubicBezTo>
                  <a:cubicBezTo>
                    <a:pt x="1454417" y="2375649"/>
                    <a:pt x="1476910" y="2364580"/>
                    <a:pt x="1499285" y="2353746"/>
                  </a:cubicBezTo>
                  <a:cubicBezTo>
                    <a:pt x="1523544" y="2342087"/>
                    <a:pt x="1546507" y="2327485"/>
                    <a:pt x="1568293" y="2311587"/>
                  </a:cubicBezTo>
                  <a:cubicBezTo>
                    <a:pt x="1594201" y="2292745"/>
                    <a:pt x="1621168" y="2275081"/>
                    <a:pt x="1644956" y="2253412"/>
                  </a:cubicBezTo>
                  <a:cubicBezTo>
                    <a:pt x="1655084" y="2244227"/>
                    <a:pt x="1666978" y="2236808"/>
                    <a:pt x="1676163" y="2226916"/>
                  </a:cubicBezTo>
                  <a:cubicBezTo>
                    <a:pt x="1687586" y="2214668"/>
                    <a:pt x="1699834" y="2203246"/>
                    <a:pt x="1711492" y="2191352"/>
                  </a:cubicBezTo>
                  <a:cubicBezTo>
                    <a:pt x="1726801" y="2175689"/>
                    <a:pt x="1742581" y="2160380"/>
                    <a:pt x="1756006" y="2143187"/>
                  </a:cubicBezTo>
                  <a:cubicBezTo>
                    <a:pt x="1779794" y="2112686"/>
                    <a:pt x="1804053" y="2082539"/>
                    <a:pt x="1824897" y="2049684"/>
                  </a:cubicBezTo>
                  <a:cubicBezTo>
                    <a:pt x="1842090" y="2022598"/>
                    <a:pt x="1857164" y="1994335"/>
                    <a:pt x="1873180" y="1966543"/>
                  </a:cubicBezTo>
                  <a:cubicBezTo>
                    <a:pt x="1877066" y="1959713"/>
                    <a:pt x="1881423" y="1953118"/>
                    <a:pt x="1884249" y="1945817"/>
                  </a:cubicBezTo>
                  <a:cubicBezTo>
                    <a:pt x="1893906" y="1920616"/>
                    <a:pt x="1906860" y="1896828"/>
                    <a:pt x="1916516" y="1871627"/>
                  </a:cubicBezTo>
                  <a:cubicBezTo>
                    <a:pt x="1931707" y="1832177"/>
                    <a:pt x="1947488" y="1792962"/>
                    <a:pt x="1958557" y="1752098"/>
                  </a:cubicBezTo>
                  <a:cubicBezTo>
                    <a:pt x="1962797" y="1736318"/>
                    <a:pt x="1967978" y="1720774"/>
                    <a:pt x="1973042" y="1705229"/>
                  </a:cubicBezTo>
                  <a:cubicBezTo>
                    <a:pt x="1982816" y="1675435"/>
                    <a:pt x="1987527" y="1644581"/>
                    <a:pt x="1996830" y="1614670"/>
                  </a:cubicBezTo>
                  <a:cubicBezTo>
                    <a:pt x="2001776" y="1599008"/>
                    <a:pt x="2003778" y="1581814"/>
                    <a:pt x="2007311" y="1565327"/>
                  </a:cubicBezTo>
                  <a:cubicBezTo>
                    <a:pt x="2014023" y="1533178"/>
                    <a:pt x="2021089" y="1501147"/>
                    <a:pt x="2027448" y="1468998"/>
                  </a:cubicBezTo>
                  <a:cubicBezTo>
                    <a:pt x="2029332" y="1459459"/>
                    <a:pt x="2031688" y="1449920"/>
                    <a:pt x="2033101" y="1440264"/>
                  </a:cubicBezTo>
                  <a:cubicBezTo>
                    <a:pt x="2036516" y="1415769"/>
                    <a:pt x="2042639" y="1391981"/>
                    <a:pt x="2046526" y="1367605"/>
                  </a:cubicBezTo>
                  <a:cubicBezTo>
                    <a:pt x="2050176" y="1344406"/>
                    <a:pt x="2055475" y="1321560"/>
                    <a:pt x="2059126" y="1298361"/>
                  </a:cubicBezTo>
                  <a:cubicBezTo>
                    <a:pt x="2060657" y="1288940"/>
                    <a:pt x="2063954" y="1280225"/>
                    <a:pt x="2065956" y="1271040"/>
                  </a:cubicBezTo>
                  <a:cubicBezTo>
                    <a:pt x="2073022" y="1237831"/>
                    <a:pt x="2077968" y="1204151"/>
                    <a:pt x="2087271" y="1171413"/>
                  </a:cubicBezTo>
                  <a:cubicBezTo>
                    <a:pt x="2092688" y="1152218"/>
                    <a:pt x="2095868" y="1132551"/>
                    <a:pt x="2101403" y="1113356"/>
                  </a:cubicBezTo>
                  <a:cubicBezTo>
                    <a:pt x="2107880" y="1090746"/>
                    <a:pt x="2113297" y="1067782"/>
                    <a:pt x="2121422" y="1045761"/>
                  </a:cubicBezTo>
                  <a:cubicBezTo>
                    <a:pt x="2126840" y="1031276"/>
                    <a:pt x="2124484" y="1019028"/>
                    <a:pt x="2115652" y="1007135"/>
                  </a:cubicBezTo>
                  <a:cubicBezTo>
                    <a:pt x="2113768" y="1004661"/>
                    <a:pt x="2111884" y="1002188"/>
                    <a:pt x="2110117" y="999480"/>
                  </a:cubicBezTo>
                  <a:cubicBezTo>
                    <a:pt x="2093042" y="972277"/>
                    <a:pt x="2072198" y="948018"/>
                    <a:pt x="2050176" y="924819"/>
                  </a:cubicBezTo>
                  <a:cubicBezTo>
                    <a:pt x="2037576" y="911512"/>
                    <a:pt x="2025446" y="897733"/>
                    <a:pt x="2012139" y="885251"/>
                  </a:cubicBezTo>
                  <a:cubicBezTo>
                    <a:pt x="2005073" y="878656"/>
                    <a:pt x="1998361" y="871355"/>
                    <a:pt x="1990471" y="865702"/>
                  </a:cubicBezTo>
                  <a:cubicBezTo>
                    <a:pt x="1984583" y="861580"/>
                    <a:pt x="1981756" y="861934"/>
                    <a:pt x="1977870" y="867704"/>
                  </a:cubicBezTo>
                  <a:cubicBezTo>
                    <a:pt x="1973513" y="874299"/>
                    <a:pt x="1968096" y="879951"/>
                    <a:pt x="1963268" y="886075"/>
                  </a:cubicBezTo>
                  <a:cubicBezTo>
                    <a:pt x="1941717" y="913278"/>
                    <a:pt x="1920520" y="940834"/>
                    <a:pt x="1899323" y="968391"/>
                  </a:cubicBezTo>
                  <a:cubicBezTo>
                    <a:pt x="1887429" y="983935"/>
                    <a:pt x="1875535" y="999480"/>
                    <a:pt x="1863876" y="1015142"/>
                  </a:cubicBezTo>
                  <a:cubicBezTo>
                    <a:pt x="1852453" y="1030451"/>
                    <a:pt x="1841148" y="1046114"/>
                    <a:pt x="1829254" y="1060952"/>
                  </a:cubicBezTo>
                  <a:cubicBezTo>
                    <a:pt x="1816536" y="1076850"/>
                    <a:pt x="1804878" y="1093572"/>
                    <a:pt x="1792395" y="1109588"/>
                  </a:cubicBezTo>
                  <a:cubicBezTo>
                    <a:pt x="1775908" y="1130903"/>
                    <a:pt x="1759421" y="1152453"/>
                    <a:pt x="1743759" y="1174357"/>
                  </a:cubicBezTo>
                  <a:cubicBezTo>
                    <a:pt x="1722679" y="1203915"/>
                    <a:pt x="1699127" y="1231943"/>
                    <a:pt x="1677812" y="1261383"/>
                  </a:cubicBezTo>
                  <a:cubicBezTo>
                    <a:pt x="1658264" y="1288351"/>
                    <a:pt x="1637537" y="1314258"/>
                    <a:pt x="1617518" y="1340873"/>
                  </a:cubicBezTo>
                  <a:cubicBezTo>
                    <a:pt x="1587842" y="1380205"/>
                    <a:pt x="1556164" y="1418007"/>
                    <a:pt x="1525428" y="1456633"/>
                  </a:cubicBezTo>
                  <a:cubicBezTo>
                    <a:pt x="1504231" y="1483247"/>
                    <a:pt x="1483033" y="1509744"/>
                    <a:pt x="1460305" y="1535180"/>
                  </a:cubicBezTo>
                  <a:cubicBezTo>
                    <a:pt x="1450649" y="1546015"/>
                    <a:pt x="1440875" y="1556731"/>
                    <a:pt x="1431924" y="1568154"/>
                  </a:cubicBezTo>
                  <a:cubicBezTo>
                    <a:pt x="1410021" y="1596299"/>
                    <a:pt x="1384937" y="1621618"/>
                    <a:pt x="1360914" y="1647879"/>
                  </a:cubicBezTo>
                  <a:cubicBezTo>
                    <a:pt x="1346665" y="1663423"/>
                    <a:pt x="1331473" y="1678261"/>
                    <a:pt x="1317577" y="1694159"/>
                  </a:cubicBezTo>
                  <a:cubicBezTo>
                    <a:pt x="1302622" y="1711235"/>
                    <a:pt x="1286135" y="1726780"/>
                    <a:pt x="1270237" y="1742795"/>
                  </a:cubicBezTo>
                  <a:cubicBezTo>
                    <a:pt x="1251866" y="1761402"/>
                    <a:pt x="1231611" y="1778242"/>
                    <a:pt x="1213005" y="1796612"/>
                  </a:cubicBezTo>
                  <a:cubicBezTo>
                    <a:pt x="1198520" y="1810862"/>
                    <a:pt x="1182622" y="1823580"/>
                    <a:pt x="1168137" y="1837947"/>
                  </a:cubicBezTo>
                  <a:cubicBezTo>
                    <a:pt x="1154477" y="1851372"/>
                    <a:pt x="1138461" y="1862088"/>
                    <a:pt x="1123976" y="1874689"/>
                  </a:cubicBezTo>
                  <a:cubicBezTo>
                    <a:pt x="1108903" y="1887643"/>
                    <a:pt x="1092887" y="1899654"/>
                    <a:pt x="1076871" y="1911431"/>
                  </a:cubicBezTo>
                  <a:cubicBezTo>
                    <a:pt x="1068157" y="1917908"/>
                    <a:pt x="1058972" y="1924267"/>
                    <a:pt x="1050846" y="1931215"/>
                  </a:cubicBezTo>
                  <a:cubicBezTo>
                    <a:pt x="1036126" y="1943698"/>
                    <a:pt x="1020228" y="1954296"/>
                    <a:pt x="1004448" y="1965012"/>
                  </a:cubicBezTo>
                  <a:cubicBezTo>
                    <a:pt x="979600" y="1981970"/>
                    <a:pt x="954516" y="1998810"/>
                    <a:pt x="928962" y="2014826"/>
                  </a:cubicBezTo>
                  <a:cubicBezTo>
                    <a:pt x="899404" y="2033315"/>
                    <a:pt x="868668" y="2049566"/>
                    <a:pt x="838050" y="2066052"/>
                  </a:cubicBezTo>
                  <a:cubicBezTo>
                    <a:pt x="827333" y="2071823"/>
                    <a:pt x="816028" y="2076533"/>
                    <a:pt x="805430" y="2082304"/>
                  </a:cubicBezTo>
                  <a:cubicBezTo>
                    <a:pt x="781170" y="2095257"/>
                    <a:pt x="756205" y="2106445"/>
                    <a:pt x="731122" y="2117397"/>
                  </a:cubicBezTo>
                  <a:cubicBezTo>
                    <a:pt x="712515" y="2125640"/>
                    <a:pt x="693438" y="2132706"/>
                    <a:pt x="674360" y="2139889"/>
                  </a:cubicBezTo>
                  <a:cubicBezTo>
                    <a:pt x="659051" y="2145778"/>
                    <a:pt x="643860" y="2152137"/>
                    <a:pt x="628080" y="2156847"/>
                  </a:cubicBezTo>
                  <a:cubicBezTo>
                    <a:pt x="611240" y="2161911"/>
                    <a:pt x="594400" y="2166975"/>
                    <a:pt x="578031" y="2173805"/>
                  </a:cubicBezTo>
                  <a:cubicBezTo>
                    <a:pt x="569199" y="2177456"/>
                    <a:pt x="568021" y="2181224"/>
                    <a:pt x="575322" y="2186759"/>
                  </a:cubicBezTo>
                  <a:cubicBezTo>
                    <a:pt x="590278" y="2198064"/>
                    <a:pt x="605351" y="2209251"/>
                    <a:pt x="620896" y="2219615"/>
                  </a:cubicBezTo>
                  <a:cubicBezTo>
                    <a:pt x="646097" y="2236219"/>
                    <a:pt x="672123" y="2251410"/>
                    <a:pt x="699090" y="2264953"/>
                  </a:cubicBezTo>
                  <a:cubicBezTo>
                    <a:pt x="721818" y="2276376"/>
                    <a:pt x="744193" y="2288623"/>
                    <a:pt x="767746" y="2298280"/>
                  </a:cubicBezTo>
                  <a:cubicBezTo>
                    <a:pt x="784115" y="2304874"/>
                    <a:pt x="800366" y="2311705"/>
                    <a:pt x="816381" y="2318770"/>
                  </a:cubicBezTo>
                  <a:cubicBezTo>
                    <a:pt x="834635" y="2326896"/>
                    <a:pt x="853359" y="2333962"/>
                    <a:pt x="872083" y="2340556"/>
                  </a:cubicBezTo>
                  <a:cubicBezTo>
                    <a:pt x="893045" y="2347975"/>
                    <a:pt x="914006" y="2355748"/>
                    <a:pt x="935557" y="2361636"/>
                  </a:cubicBezTo>
                  <a:cubicBezTo>
                    <a:pt x="954752" y="2366935"/>
                    <a:pt x="973829" y="2372705"/>
                    <a:pt x="993142" y="2377651"/>
                  </a:cubicBezTo>
                  <a:cubicBezTo>
                    <a:pt x="1007156" y="2381302"/>
                    <a:pt x="1021523" y="2383657"/>
                    <a:pt x="1035419" y="2387543"/>
                  </a:cubicBezTo>
                  <a:cubicBezTo>
                    <a:pt x="1052377" y="2392254"/>
                    <a:pt x="1069806" y="2395198"/>
                    <a:pt x="1086999" y="2398260"/>
                  </a:cubicBezTo>
                  <a:cubicBezTo>
                    <a:pt x="1104899" y="2401439"/>
                    <a:pt x="1123152" y="2400615"/>
                    <a:pt x="1141405" y="2405208"/>
                  </a:cubicBezTo>
                  <a:cubicBezTo>
                    <a:pt x="1162014" y="2410271"/>
                    <a:pt x="1184035" y="2409683"/>
                    <a:pt x="1205468" y="2410978"/>
                  </a:cubicBezTo>
                  <a:cubicBezTo>
                    <a:pt x="1217244" y="2411567"/>
                    <a:pt x="1228667" y="2410978"/>
                    <a:pt x="1241621" y="2410978"/>
                  </a:cubicBezTo>
                  <a:close/>
                  <a:moveTo>
                    <a:pt x="74008" y="1191550"/>
                  </a:moveTo>
                  <a:cubicBezTo>
                    <a:pt x="72124" y="1225583"/>
                    <a:pt x="75539" y="1260794"/>
                    <a:pt x="79190" y="1295888"/>
                  </a:cubicBezTo>
                  <a:cubicBezTo>
                    <a:pt x="80132" y="1305544"/>
                    <a:pt x="79543" y="1315554"/>
                    <a:pt x="83076" y="1324975"/>
                  </a:cubicBezTo>
                  <a:cubicBezTo>
                    <a:pt x="86491" y="1334043"/>
                    <a:pt x="89200" y="1335338"/>
                    <a:pt x="96501" y="1329567"/>
                  </a:cubicBezTo>
                  <a:cubicBezTo>
                    <a:pt x="105804" y="1322384"/>
                    <a:pt x="114636" y="1314612"/>
                    <a:pt x="123822" y="1307193"/>
                  </a:cubicBezTo>
                  <a:cubicBezTo>
                    <a:pt x="140897" y="1293415"/>
                    <a:pt x="158091" y="1279872"/>
                    <a:pt x="175166" y="1266094"/>
                  </a:cubicBezTo>
                  <a:cubicBezTo>
                    <a:pt x="186707" y="1256790"/>
                    <a:pt x="197894" y="1247134"/>
                    <a:pt x="210377" y="1238773"/>
                  </a:cubicBezTo>
                  <a:cubicBezTo>
                    <a:pt x="227217" y="1227468"/>
                    <a:pt x="242997" y="1214514"/>
                    <a:pt x="259602" y="1202855"/>
                  </a:cubicBezTo>
                  <a:cubicBezTo>
                    <a:pt x="276206" y="1191197"/>
                    <a:pt x="293164" y="1180009"/>
                    <a:pt x="310593" y="1169293"/>
                  </a:cubicBezTo>
                  <a:cubicBezTo>
                    <a:pt x="332614" y="1155868"/>
                    <a:pt x="354165" y="1141501"/>
                    <a:pt x="377011" y="1129372"/>
                  </a:cubicBezTo>
                  <a:cubicBezTo>
                    <a:pt x="386549" y="1124308"/>
                    <a:pt x="396206" y="1118891"/>
                    <a:pt x="405156" y="1112767"/>
                  </a:cubicBezTo>
                  <a:cubicBezTo>
                    <a:pt x="415754" y="1105348"/>
                    <a:pt x="427295" y="1099460"/>
                    <a:pt x="438718" y="1093690"/>
                  </a:cubicBezTo>
                  <a:cubicBezTo>
                    <a:pt x="453438" y="1086388"/>
                    <a:pt x="467687" y="1078263"/>
                    <a:pt x="482879" y="1071904"/>
                  </a:cubicBezTo>
                  <a:cubicBezTo>
                    <a:pt x="502310" y="1063896"/>
                    <a:pt x="520916" y="1054239"/>
                    <a:pt x="540111" y="1045525"/>
                  </a:cubicBezTo>
                  <a:cubicBezTo>
                    <a:pt x="554714" y="1038930"/>
                    <a:pt x="569552" y="1032924"/>
                    <a:pt x="584154" y="1026094"/>
                  </a:cubicBezTo>
                  <a:cubicBezTo>
                    <a:pt x="596990" y="1020088"/>
                    <a:pt x="609591" y="1013611"/>
                    <a:pt x="623016" y="1009372"/>
                  </a:cubicBezTo>
                  <a:cubicBezTo>
                    <a:pt x="645391" y="1002188"/>
                    <a:pt x="666823" y="992532"/>
                    <a:pt x="689080" y="985113"/>
                  </a:cubicBezTo>
                  <a:cubicBezTo>
                    <a:pt x="711691" y="977576"/>
                    <a:pt x="734301" y="969804"/>
                    <a:pt x="756911" y="962385"/>
                  </a:cubicBezTo>
                  <a:cubicBezTo>
                    <a:pt x="794124" y="950255"/>
                    <a:pt x="832044" y="941070"/>
                    <a:pt x="869139" y="928705"/>
                  </a:cubicBezTo>
                  <a:cubicBezTo>
                    <a:pt x="886568" y="922935"/>
                    <a:pt x="905410" y="922110"/>
                    <a:pt x="922367" y="914691"/>
                  </a:cubicBezTo>
                  <a:cubicBezTo>
                    <a:pt x="934732" y="909392"/>
                    <a:pt x="948628" y="910334"/>
                    <a:pt x="961229" y="905859"/>
                  </a:cubicBezTo>
                  <a:cubicBezTo>
                    <a:pt x="973476" y="901502"/>
                    <a:pt x="985723" y="897851"/>
                    <a:pt x="998677" y="896556"/>
                  </a:cubicBezTo>
                  <a:cubicBezTo>
                    <a:pt x="1002917" y="896085"/>
                    <a:pt x="1007392" y="895849"/>
                    <a:pt x="1011396" y="894318"/>
                  </a:cubicBezTo>
                  <a:cubicBezTo>
                    <a:pt x="1030238" y="887370"/>
                    <a:pt x="1049668" y="882778"/>
                    <a:pt x="1069452" y="880069"/>
                  </a:cubicBezTo>
                  <a:cubicBezTo>
                    <a:pt x="1080051" y="878656"/>
                    <a:pt x="1089590" y="873828"/>
                    <a:pt x="1100071" y="872061"/>
                  </a:cubicBezTo>
                  <a:cubicBezTo>
                    <a:pt x="1116204" y="869235"/>
                    <a:pt x="1132573" y="866526"/>
                    <a:pt x="1147882" y="861227"/>
                  </a:cubicBezTo>
                  <a:cubicBezTo>
                    <a:pt x="1167666" y="854397"/>
                    <a:pt x="1188746" y="854044"/>
                    <a:pt x="1208176" y="846507"/>
                  </a:cubicBezTo>
                  <a:cubicBezTo>
                    <a:pt x="1221366" y="841443"/>
                    <a:pt x="1235733" y="840736"/>
                    <a:pt x="1249158" y="836261"/>
                  </a:cubicBezTo>
                  <a:cubicBezTo>
                    <a:pt x="1272121" y="828607"/>
                    <a:pt x="1295909" y="824014"/>
                    <a:pt x="1318755" y="815771"/>
                  </a:cubicBezTo>
                  <a:cubicBezTo>
                    <a:pt x="1327234" y="812709"/>
                    <a:pt x="1336184" y="811296"/>
                    <a:pt x="1344780" y="808470"/>
                  </a:cubicBezTo>
                  <a:cubicBezTo>
                    <a:pt x="1368922" y="800462"/>
                    <a:pt x="1392945" y="791983"/>
                    <a:pt x="1417086" y="783975"/>
                  </a:cubicBezTo>
                  <a:cubicBezTo>
                    <a:pt x="1433102" y="778676"/>
                    <a:pt x="1448529" y="772081"/>
                    <a:pt x="1463838" y="765251"/>
                  </a:cubicBezTo>
                  <a:cubicBezTo>
                    <a:pt x="1479265" y="758421"/>
                    <a:pt x="1494338" y="750884"/>
                    <a:pt x="1509530" y="743700"/>
                  </a:cubicBezTo>
                  <a:cubicBezTo>
                    <a:pt x="1522484" y="737459"/>
                    <a:pt x="1536144" y="732277"/>
                    <a:pt x="1548156" y="724623"/>
                  </a:cubicBezTo>
                  <a:cubicBezTo>
                    <a:pt x="1566527" y="712729"/>
                    <a:pt x="1585604" y="702013"/>
                    <a:pt x="1603740" y="689647"/>
                  </a:cubicBezTo>
                  <a:cubicBezTo>
                    <a:pt x="1630354" y="671512"/>
                    <a:pt x="1655320" y="651493"/>
                    <a:pt x="1679814" y="630766"/>
                  </a:cubicBezTo>
                  <a:cubicBezTo>
                    <a:pt x="1685938" y="625585"/>
                    <a:pt x="1685702" y="621463"/>
                    <a:pt x="1679579" y="616399"/>
                  </a:cubicBezTo>
                  <a:cubicBezTo>
                    <a:pt x="1661914" y="601561"/>
                    <a:pt x="1641895" y="589785"/>
                    <a:pt x="1622935" y="576714"/>
                  </a:cubicBezTo>
                  <a:cubicBezTo>
                    <a:pt x="1605977" y="565055"/>
                    <a:pt x="1588666" y="553632"/>
                    <a:pt x="1570413" y="543505"/>
                  </a:cubicBezTo>
                  <a:cubicBezTo>
                    <a:pt x="1547685" y="530904"/>
                    <a:pt x="1526959" y="514653"/>
                    <a:pt x="1502582" y="504996"/>
                  </a:cubicBezTo>
                  <a:cubicBezTo>
                    <a:pt x="1500462" y="504172"/>
                    <a:pt x="1498460" y="502759"/>
                    <a:pt x="1496694" y="501228"/>
                  </a:cubicBezTo>
                  <a:cubicBezTo>
                    <a:pt x="1492454" y="497460"/>
                    <a:pt x="1487626" y="494515"/>
                    <a:pt x="1482445" y="493102"/>
                  </a:cubicBezTo>
                  <a:cubicBezTo>
                    <a:pt x="1468313" y="489216"/>
                    <a:pt x="1456772" y="480031"/>
                    <a:pt x="1443465" y="474378"/>
                  </a:cubicBezTo>
                  <a:cubicBezTo>
                    <a:pt x="1424388" y="466370"/>
                    <a:pt x="1406488" y="455889"/>
                    <a:pt x="1387293" y="447882"/>
                  </a:cubicBezTo>
                  <a:cubicBezTo>
                    <a:pt x="1375045" y="442700"/>
                    <a:pt x="1362327" y="438461"/>
                    <a:pt x="1350669" y="432455"/>
                  </a:cubicBezTo>
                  <a:cubicBezTo>
                    <a:pt x="1332062" y="422916"/>
                    <a:pt x="1311925" y="417852"/>
                    <a:pt x="1292730" y="410080"/>
                  </a:cubicBezTo>
                  <a:cubicBezTo>
                    <a:pt x="1276125" y="403250"/>
                    <a:pt x="1258696" y="398304"/>
                    <a:pt x="1241856" y="392180"/>
                  </a:cubicBezTo>
                  <a:cubicBezTo>
                    <a:pt x="1220070" y="384408"/>
                    <a:pt x="1197460" y="379933"/>
                    <a:pt x="1175792" y="372161"/>
                  </a:cubicBezTo>
                  <a:cubicBezTo>
                    <a:pt x="1166017" y="368628"/>
                    <a:pt x="1155772" y="368392"/>
                    <a:pt x="1145998" y="365566"/>
                  </a:cubicBezTo>
                  <a:cubicBezTo>
                    <a:pt x="1128687" y="360620"/>
                    <a:pt x="1111729" y="354261"/>
                    <a:pt x="1093711" y="352730"/>
                  </a:cubicBezTo>
                  <a:cubicBezTo>
                    <a:pt x="1081817" y="351788"/>
                    <a:pt x="1070983" y="346606"/>
                    <a:pt x="1059325" y="345075"/>
                  </a:cubicBezTo>
                  <a:cubicBezTo>
                    <a:pt x="1041896" y="342838"/>
                    <a:pt x="1024585" y="340011"/>
                    <a:pt x="1007156" y="337656"/>
                  </a:cubicBezTo>
                  <a:cubicBezTo>
                    <a:pt x="989374" y="335301"/>
                    <a:pt x="971474" y="334241"/>
                    <a:pt x="953692" y="331062"/>
                  </a:cubicBezTo>
                  <a:cubicBezTo>
                    <a:pt x="927549" y="326351"/>
                    <a:pt x="900581" y="328117"/>
                    <a:pt x="874085" y="325880"/>
                  </a:cubicBezTo>
                  <a:cubicBezTo>
                    <a:pt x="834163" y="322700"/>
                    <a:pt x="794242" y="328824"/>
                    <a:pt x="754203" y="328235"/>
                  </a:cubicBezTo>
                  <a:cubicBezTo>
                    <a:pt x="752319" y="328235"/>
                    <a:pt x="750317" y="328824"/>
                    <a:pt x="748433" y="329177"/>
                  </a:cubicBezTo>
                  <a:cubicBezTo>
                    <a:pt x="733477" y="332239"/>
                    <a:pt x="718639" y="335890"/>
                    <a:pt x="703094" y="335065"/>
                  </a:cubicBezTo>
                  <a:cubicBezTo>
                    <a:pt x="699090" y="334830"/>
                    <a:pt x="695322" y="335772"/>
                    <a:pt x="691553" y="337067"/>
                  </a:cubicBezTo>
                  <a:cubicBezTo>
                    <a:pt x="685901" y="338952"/>
                    <a:pt x="680130" y="339658"/>
                    <a:pt x="674125" y="339540"/>
                  </a:cubicBezTo>
                  <a:cubicBezTo>
                    <a:pt x="665881" y="339423"/>
                    <a:pt x="657873" y="340954"/>
                    <a:pt x="649748" y="342838"/>
                  </a:cubicBezTo>
                  <a:cubicBezTo>
                    <a:pt x="639385" y="345193"/>
                    <a:pt x="629493" y="349197"/>
                    <a:pt x="619130" y="350846"/>
                  </a:cubicBezTo>
                  <a:cubicBezTo>
                    <a:pt x="601819" y="353672"/>
                    <a:pt x="584743" y="356380"/>
                    <a:pt x="567903" y="361915"/>
                  </a:cubicBezTo>
                  <a:cubicBezTo>
                    <a:pt x="548708" y="368274"/>
                    <a:pt x="528571" y="371925"/>
                    <a:pt x="509258" y="378520"/>
                  </a:cubicBezTo>
                  <a:cubicBezTo>
                    <a:pt x="484056" y="387116"/>
                    <a:pt x="458738" y="395242"/>
                    <a:pt x="435538" y="408667"/>
                  </a:cubicBezTo>
                  <a:cubicBezTo>
                    <a:pt x="404449" y="426567"/>
                    <a:pt x="376775" y="448942"/>
                    <a:pt x="350279" y="472847"/>
                  </a:cubicBezTo>
                  <a:cubicBezTo>
                    <a:pt x="329081" y="492042"/>
                    <a:pt x="309768" y="513240"/>
                    <a:pt x="292222" y="535850"/>
                  </a:cubicBezTo>
                  <a:cubicBezTo>
                    <a:pt x="283272" y="547273"/>
                    <a:pt x="274086" y="558578"/>
                    <a:pt x="266079" y="570590"/>
                  </a:cubicBezTo>
                  <a:cubicBezTo>
                    <a:pt x="252889" y="590374"/>
                    <a:pt x="239346" y="609923"/>
                    <a:pt x="227335" y="630649"/>
                  </a:cubicBezTo>
                  <a:cubicBezTo>
                    <a:pt x="208140" y="663504"/>
                    <a:pt x="190004" y="696949"/>
                    <a:pt x="174695" y="731806"/>
                  </a:cubicBezTo>
                  <a:cubicBezTo>
                    <a:pt x="163861" y="756419"/>
                    <a:pt x="153733" y="781384"/>
                    <a:pt x="143841" y="806468"/>
                  </a:cubicBezTo>
                  <a:cubicBezTo>
                    <a:pt x="135009" y="828725"/>
                    <a:pt x="128886" y="851806"/>
                    <a:pt x="121113" y="874299"/>
                  </a:cubicBezTo>
                  <a:cubicBezTo>
                    <a:pt x="111810" y="901266"/>
                    <a:pt x="106746" y="929529"/>
                    <a:pt x="97796" y="956614"/>
                  </a:cubicBezTo>
                  <a:cubicBezTo>
                    <a:pt x="96265" y="961089"/>
                    <a:pt x="95206" y="965800"/>
                    <a:pt x="94852" y="970393"/>
                  </a:cubicBezTo>
                  <a:cubicBezTo>
                    <a:pt x="93321" y="993121"/>
                    <a:pt x="86844" y="1015025"/>
                    <a:pt x="83312" y="1037399"/>
                  </a:cubicBezTo>
                  <a:cubicBezTo>
                    <a:pt x="79779" y="1059539"/>
                    <a:pt x="77777" y="1081678"/>
                    <a:pt x="76010" y="1103817"/>
                  </a:cubicBezTo>
                  <a:cubicBezTo>
                    <a:pt x="74126" y="1132905"/>
                    <a:pt x="72831" y="1161521"/>
                    <a:pt x="74008" y="1191550"/>
                  </a:cubicBezTo>
                  <a:close/>
                  <a:moveTo>
                    <a:pt x="2309253" y="1369724"/>
                  </a:moveTo>
                  <a:cubicBezTo>
                    <a:pt x="2303012" y="1364661"/>
                    <a:pt x="2304660" y="1357242"/>
                    <a:pt x="2302776" y="1351236"/>
                  </a:cubicBezTo>
                  <a:cubicBezTo>
                    <a:pt x="2289351" y="1307310"/>
                    <a:pt x="2274396" y="1263974"/>
                    <a:pt x="2253905" y="1222757"/>
                  </a:cubicBezTo>
                  <a:cubicBezTo>
                    <a:pt x="2246486" y="1207801"/>
                    <a:pt x="2240009" y="1192257"/>
                    <a:pt x="2231766" y="1177654"/>
                  </a:cubicBezTo>
                  <a:cubicBezTo>
                    <a:pt x="2220931" y="1158459"/>
                    <a:pt x="2209037" y="1139853"/>
                    <a:pt x="2197261" y="1121246"/>
                  </a:cubicBezTo>
                  <a:cubicBezTo>
                    <a:pt x="2191255" y="1111707"/>
                    <a:pt x="2186663" y="1101344"/>
                    <a:pt x="2178773" y="1092983"/>
                  </a:cubicBezTo>
                  <a:cubicBezTo>
                    <a:pt x="2174062" y="1087919"/>
                    <a:pt x="2170529" y="1087684"/>
                    <a:pt x="2167232" y="1093690"/>
                  </a:cubicBezTo>
                  <a:cubicBezTo>
                    <a:pt x="2166290" y="1095338"/>
                    <a:pt x="2165937" y="1097340"/>
                    <a:pt x="2165230" y="1099225"/>
                  </a:cubicBezTo>
                  <a:cubicBezTo>
                    <a:pt x="2158871" y="1114769"/>
                    <a:pt x="2152276" y="1130314"/>
                    <a:pt x="2146388" y="1145976"/>
                  </a:cubicBezTo>
                  <a:cubicBezTo>
                    <a:pt x="2135554" y="1174828"/>
                    <a:pt x="2123660" y="1203326"/>
                    <a:pt x="2113768" y="1232649"/>
                  </a:cubicBezTo>
                  <a:cubicBezTo>
                    <a:pt x="2105054" y="1258557"/>
                    <a:pt x="2097046" y="1284700"/>
                    <a:pt x="2089391" y="1310961"/>
                  </a:cubicBezTo>
                  <a:cubicBezTo>
                    <a:pt x="2078439" y="1348056"/>
                    <a:pt x="2069371" y="1385622"/>
                    <a:pt x="2061246" y="1423542"/>
                  </a:cubicBezTo>
                  <a:cubicBezTo>
                    <a:pt x="2059479" y="1431550"/>
                    <a:pt x="2056535" y="1439322"/>
                    <a:pt x="2055005" y="1447330"/>
                  </a:cubicBezTo>
                  <a:cubicBezTo>
                    <a:pt x="2051236" y="1466525"/>
                    <a:pt x="2048057" y="1485720"/>
                    <a:pt x="2044524" y="1504915"/>
                  </a:cubicBezTo>
                  <a:cubicBezTo>
                    <a:pt x="2038989" y="1535298"/>
                    <a:pt x="2034278" y="1565798"/>
                    <a:pt x="2028272" y="1596063"/>
                  </a:cubicBezTo>
                  <a:cubicBezTo>
                    <a:pt x="2025564" y="1609488"/>
                    <a:pt x="2023798" y="1623149"/>
                    <a:pt x="2019911" y="1636338"/>
                  </a:cubicBezTo>
                  <a:cubicBezTo>
                    <a:pt x="2015554" y="1651294"/>
                    <a:pt x="2011903" y="1666485"/>
                    <a:pt x="2008371" y="1681794"/>
                  </a:cubicBezTo>
                  <a:cubicBezTo>
                    <a:pt x="2001776" y="1710293"/>
                    <a:pt x="1993650" y="1738556"/>
                    <a:pt x="1984347" y="1766230"/>
                  </a:cubicBezTo>
                  <a:cubicBezTo>
                    <a:pt x="1971040" y="1806151"/>
                    <a:pt x="1954671" y="1845131"/>
                    <a:pt x="1937595" y="1883639"/>
                  </a:cubicBezTo>
                  <a:cubicBezTo>
                    <a:pt x="1920638" y="1922029"/>
                    <a:pt x="1901560" y="1959124"/>
                    <a:pt x="1881187" y="1995631"/>
                  </a:cubicBezTo>
                  <a:cubicBezTo>
                    <a:pt x="1872120" y="2012000"/>
                    <a:pt x="1861403" y="2027426"/>
                    <a:pt x="1851629" y="2043324"/>
                  </a:cubicBezTo>
                  <a:cubicBezTo>
                    <a:pt x="1838675" y="2064404"/>
                    <a:pt x="1824426" y="2084423"/>
                    <a:pt x="1810648" y="2104796"/>
                  </a:cubicBezTo>
                  <a:cubicBezTo>
                    <a:pt x="1792512" y="2131646"/>
                    <a:pt x="1772140" y="2156965"/>
                    <a:pt x="1750942" y="2181577"/>
                  </a:cubicBezTo>
                  <a:cubicBezTo>
                    <a:pt x="1730334" y="2205719"/>
                    <a:pt x="1710314" y="2230331"/>
                    <a:pt x="1687469" y="2252470"/>
                  </a:cubicBezTo>
                  <a:cubicBezTo>
                    <a:pt x="1675692" y="2263893"/>
                    <a:pt x="1664269" y="2275905"/>
                    <a:pt x="1652140" y="2286974"/>
                  </a:cubicBezTo>
                  <a:cubicBezTo>
                    <a:pt x="1638479" y="2299340"/>
                    <a:pt x="1623995" y="2310645"/>
                    <a:pt x="1610217" y="2322892"/>
                  </a:cubicBezTo>
                  <a:cubicBezTo>
                    <a:pt x="1606566" y="2326189"/>
                    <a:pt x="1598558" y="2329251"/>
                    <a:pt x="1601738" y="2335022"/>
                  </a:cubicBezTo>
                  <a:cubicBezTo>
                    <a:pt x="1604799" y="2340439"/>
                    <a:pt x="1612572" y="2337848"/>
                    <a:pt x="1618107" y="2336670"/>
                  </a:cubicBezTo>
                  <a:cubicBezTo>
                    <a:pt x="1639068" y="2332195"/>
                    <a:pt x="1660383" y="2328662"/>
                    <a:pt x="1680638" y="2321361"/>
                  </a:cubicBezTo>
                  <a:cubicBezTo>
                    <a:pt x="1687233" y="2319006"/>
                    <a:pt x="1693945" y="2316415"/>
                    <a:pt x="1700776" y="2315120"/>
                  </a:cubicBezTo>
                  <a:cubicBezTo>
                    <a:pt x="1716674" y="2311822"/>
                    <a:pt x="1731158" y="2304403"/>
                    <a:pt x="1745879" y="2298397"/>
                  </a:cubicBezTo>
                  <a:cubicBezTo>
                    <a:pt x="1763425" y="2291096"/>
                    <a:pt x="1781089" y="2283677"/>
                    <a:pt x="1798165" y="2274727"/>
                  </a:cubicBezTo>
                  <a:cubicBezTo>
                    <a:pt x="1817243" y="2264717"/>
                    <a:pt x="1836556" y="2255061"/>
                    <a:pt x="1854926" y="2243991"/>
                  </a:cubicBezTo>
                  <a:cubicBezTo>
                    <a:pt x="1896614" y="2218672"/>
                    <a:pt x="1937124" y="2191352"/>
                    <a:pt x="1974573" y="2160027"/>
                  </a:cubicBezTo>
                  <a:cubicBezTo>
                    <a:pt x="1981756" y="2154021"/>
                    <a:pt x="1989411" y="2148368"/>
                    <a:pt x="1996359" y="2142245"/>
                  </a:cubicBezTo>
                  <a:cubicBezTo>
                    <a:pt x="2008253" y="2131646"/>
                    <a:pt x="2018851" y="2119281"/>
                    <a:pt x="2031216" y="2109389"/>
                  </a:cubicBezTo>
                  <a:cubicBezTo>
                    <a:pt x="2049352" y="2094904"/>
                    <a:pt x="2064072" y="2077004"/>
                    <a:pt x="2080323" y="2060635"/>
                  </a:cubicBezTo>
                  <a:cubicBezTo>
                    <a:pt x="2096928" y="2044031"/>
                    <a:pt x="2111413" y="2025425"/>
                    <a:pt x="2126840" y="2007760"/>
                  </a:cubicBezTo>
                  <a:cubicBezTo>
                    <a:pt x="2135318" y="1997986"/>
                    <a:pt x="2143091" y="1987505"/>
                    <a:pt x="2149332" y="1976318"/>
                  </a:cubicBezTo>
                  <a:cubicBezTo>
                    <a:pt x="2158400" y="1959831"/>
                    <a:pt x="2169940" y="1945111"/>
                    <a:pt x="2180892" y="1930155"/>
                  </a:cubicBezTo>
                  <a:cubicBezTo>
                    <a:pt x="2186192" y="1922971"/>
                    <a:pt x="2192080" y="1916141"/>
                    <a:pt x="2196084" y="1908133"/>
                  </a:cubicBezTo>
                  <a:cubicBezTo>
                    <a:pt x="2199616" y="1901068"/>
                    <a:pt x="2203620" y="1894473"/>
                    <a:pt x="2207624" y="1887878"/>
                  </a:cubicBezTo>
                  <a:cubicBezTo>
                    <a:pt x="2217399" y="1871627"/>
                    <a:pt x="2227644" y="1855611"/>
                    <a:pt x="2236476" y="1838771"/>
                  </a:cubicBezTo>
                  <a:cubicBezTo>
                    <a:pt x="2245544" y="1821696"/>
                    <a:pt x="2253669" y="1804032"/>
                    <a:pt x="2261442" y="1786249"/>
                  </a:cubicBezTo>
                  <a:cubicBezTo>
                    <a:pt x="2266270" y="1775298"/>
                    <a:pt x="2272629" y="1764699"/>
                    <a:pt x="2275926" y="1753629"/>
                  </a:cubicBezTo>
                  <a:cubicBezTo>
                    <a:pt x="2279695" y="1741029"/>
                    <a:pt x="2285347" y="1729253"/>
                    <a:pt x="2288998" y="1716534"/>
                  </a:cubicBezTo>
                  <a:cubicBezTo>
                    <a:pt x="2293355" y="1701343"/>
                    <a:pt x="2298890" y="1686387"/>
                    <a:pt x="2304660" y="1671549"/>
                  </a:cubicBezTo>
                  <a:cubicBezTo>
                    <a:pt x="2308547" y="1661539"/>
                    <a:pt x="2310549" y="1650352"/>
                    <a:pt x="2316319" y="1641166"/>
                  </a:cubicBezTo>
                  <a:cubicBezTo>
                    <a:pt x="2322325" y="1631510"/>
                    <a:pt x="2325387" y="1620558"/>
                    <a:pt x="2329508" y="1610430"/>
                  </a:cubicBezTo>
                  <a:cubicBezTo>
                    <a:pt x="2340342" y="1584052"/>
                    <a:pt x="2347997" y="1556378"/>
                    <a:pt x="2355298" y="1528703"/>
                  </a:cubicBezTo>
                  <a:cubicBezTo>
                    <a:pt x="2357653" y="1519636"/>
                    <a:pt x="2360244" y="1510568"/>
                    <a:pt x="2362482" y="1501383"/>
                  </a:cubicBezTo>
                  <a:cubicBezTo>
                    <a:pt x="2371549" y="1464170"/>
                    <a:pt x="2377084" y="1426133"/>
                    <a:pt x="2384150" y="1388566"/>
                  </a:cubicBezTo>
                  <a:cubicBezTo>
                    <a:pt x="2387330" y="1371609"/>
                    <a:pt x="2388272" y="1354298"/>
                    <a:pt x="2389802" y="1337222"/>
                  </a:cubicBezTo>
                  <a:cubicBezTo>
                    <a:pt x="2392864" y="1304131"/>
                    <a:pt x="2393689" y="1270686"/>
                    <a:pt x="2394984" y="1237477"/>
                  </a:cubicBezTo>
                  <a:cubicBezTo>
                    <a:pt x="2395573" y="1221462"/>
                    <a:pt x="2394395" y="1205328"/>
                    <a:pt x="2393689" y="1189313"/>
                  </a:cubicBezTo>
                  <a:cubicBezTo>
                    <a:pt x="2392747" y="1167409"/>
                    <a:pt x="2390038" y="1145623"/>
                    <a:pt x="2389802" y="1123601"/>
                  </a:cubicBezTo>
                  <a:cubicBezTo>
                    <a:pt x="2389685" y="1108881"/>
                    <a:pt x="2386623" y="1094043"/>
                    <a:pt x="2384268" y="1079440"/>
                  </a:cubicBezTo>
                  <a:cubicBezTo>
                    <a:pt x="2379675" y="1051766"/>
                    <a:pt x="2372374" y="1024563"/>
                    <a:pt x="2363659" y="997949"/>
                  </a:cubicBezTo>
                  <a:cubicBezTo>
                    <a:pt x="2361304" y="990766"/>
                    <a:pt x="2359891" y="982522"/>
                    <a:pt x="2353061" y="977341"/>
                  </a:cubicBezTo>
                  <a:cubicBezTo>
                    <a:pt x="2350941" y="975810"/>
                    <a:pt x="2351059" y="973337"/>
                    <a:pt x="2350588" y="970981"/>
                  </a:cubicBezTo>
                  <a:cubicBezTo>
                    <a:pt x="2349999" y="967331"/>
                    <a:pt x="2341167" y="952611"/>
                    <a:pt x="2339047" y="951551"/>
                  </a:cubicBezTo>
                  <a:cubicBezTo>
                    <a:pt x="2326682" y="945545"/>
                    <a:pt x="2315259" y="937890"/>
                    <a:pt x="2301599" y="934004"/>
                  </a:cubicBezTo>
                  <a:cubicBezTo>
                    <a:pt x="2273689" y="926114"/>
                    <a:pt x="2248135" y="935653"/>
                    <a:pt x="2230941" y="957792"/>
                  </a:cubicBezTo>
                  <a:cubicBezTo>
                    <a:pt x="2226702" y="963327"/>
                    <a:pt x="2223875" y="970157"/>
                    <a:pt x="2219401" y="975103"/>
                  </a:cubicBezTo>
                  <a:cubicBezTo>
                    <a:pt x="2209980" y="985466"/>
                    <a:pt x="2206918" y="998420"/>
                    <a:pt x="2202443" y="1010903"/>
                  </a:cubicBezTo>
                  <a:cubicBezTo>
                    <a:pt x="2200676" y="1015849"/>
                    <a:pt x="2201265" y="1020559"/>
                    <a:pt x="2204092" y="1025388"/>
                  </a:cubicBezTo>
                  <a:cubicBezTo>
                    <a:pt x="2215868" y="1045643"/>
                    <a:pt x="2226113" y="1066722"/>
                    <a:pt x="2235770" y="1088037"/>
                  </a:cubicBezTo>
                  <a:cubicBezTo>
                    <a:pt x="2252492" y="1124897"/>
                    <a:pt x="2266270" y="1162698"/>
                    <a:pt x="2278164" y="1201324"/>
                  </a:cubicBezTo>
                  <a:cubicBezTo>
                    <a:pt x="2287467" y="1231236"/>
                    <a:pt x="2294768" y="1261736"/>
                    <a:pt x="2301010" y="1292355"/>
                  </a:cubicBezTo>
                  <a:cubicBezTo>
                    <a:pt x="2305367" y="1313316"/>
                    <a:pt x="2307840" y="1334867"/>
                    <a:pt x="2311137" y="1356064"/>
                  </a:cubicBezTo>
                  <a:cubicBezTo>
                    <a:pt x="2312079" y="1360421"/>
                    <a:pt x="2313022" y="1365250"/>
                    <a:pt x="2309253" y="1369724"/>
                  </a:cubicBezTo>
                  <a:close/>
                  <a:moveTo>
                    <a:pt x="1243505" y="74340"/>
                  </a:moveTo>
                  <a:cubicBezTo>
                    <a:pt x="1214653" y="72573"/>
                    <a:pt x="1185330" y="74929"/>
                    <a:pt x="1155890" y="76813"/>
                  </a:cubicBezTo>
                  <a:cubicBezTo>
                    <a:pt x="1144231" y="77519"/>
                    <a:pt x="1132573" y="78226"/>
                    <a:pt x="1120914" y="80463"/>
                  </a:cubicBezTo>
                  <a:cubicBezTo>
                    <a:pt x="1101719" y="84232"/>
                    <a:pt x="1082406" y="87058"/>
                    <a:pt x="1062976" y="89531"/>
                  </a:cubicBezTo>
                  <a:cubicBezTo>
                    <a:pt x="1055203" y="90473"/>
                    <a:pt x="1047431" y="91180"/>
                    <a:pt x="1039894" y="93417"/>
                  </a:cubicBezTo>
                  <a:cubicBezTo>
                    <a:pt x="1015871" y="100483"/>
                    <a:pt x="991141" y="104251"/>
                    <a:pt x="966881" y="110611"/>
                  </a:cubicBezTo>
                  <a:cubicBezTo>
                    <a:pt x="924723" y="121680"/>
                    <a:pt x="883506" y="135223"/>
                    <a:pt x="842525" y="149708"/>
                  </a:cubicBezTo>
                  <a:cubicBezTo>
                    <a:pt x="821445" y="157127"/>
                    <a:pt x="800719" y="165606"/>
                    <a:pt x="780699" y="175498"/>
                  </a:cubicBezTo>
                  <a:cubicBezTo>
                    <a:pt x="767392" y="182092"/>
                    <a:pt x="753379" y="187038"/>
                    <a:pt x="740425" y="194340"/>
                  </a:cubicBezTo>
                  <a:cubicBezTo>
                    <a:pt x="729591" y="200463"/>
                    <a:pt x="718521" y="206587"/>
                    <a:pt x="707334" y="212122"/>
                  </a:cubicBezTo>
                  <a:cubicBezTo>
                    <a:pt x="691436" y="219894"/>
                    <a:pt x="676127" y="228255"/>
                    <a:pt x="661171" y="237558"/>
                  </a:cubicBezTo>
                  <a:cubicBezTo>
                    <a:pt x="652221" y="243093"/>
                    <a:pt x="643271" y="248981"/>
                    <a:pt x="633850" y="253692"/>
                  </a:cubicBezTo>
                  <a:cubicBezTo>
                    <a:pt x="614890" y="263230"/>
                    <a:pt x="598992" y="277480"/>
                    <a:pt x="580975" y="288667"/>
                  </a:cubicBezTo>
                  <a:cubicBezTo>
                    <a:pt x="568845" y="296204"/>
                    <a:pt x="557422" y="305389"/>
                    <a:pt x="546117" y="314339"/>
                  </a:cubicBezTo>
                  <a:cubicBezTo>
                    <a:pt x="541524" y="317990"/>
                    <a:pt x="537285" y="322112"/>
                    <a:pt x="533045" y="326116"/>
                  </a:cubicBezTo>
                  <a:cubicBezTo>
                    <a:pt x="531279" y="327764"/>
                    <a:pt x="529630" y="329766"/>
                    <a:pt x="531279" y="332239"/>
                  </a:cubicBezTo>
                  <a:cubicBezTo>
                    <a:pt x="532457" y="334006"/>
                    <a:pt x="534812" y="333888"/>
                    <a:pt x="536696" y="333535"/>
                  </a:cubicBezTo>
                  <a:cubicBezTo>
                    <a:pt x="539051" y="333181"/>
                    <a:pt x="541289" y="332592"/>
                    <a:pt x="543526" y="332004"/>
                  </a:cubicBezTo>
                  <a:cubicBezTo>
                    <a:pt x="553772" y="329413"/>
                    <a:pt x="563781" y="326233"/>
                    <a:pt x="574498" y="325762"/>
                  </a:cubicBezTo>
                  <a:cubicBezTo>
                    <a:pt x="584508" y="325173"/>
                    <a:pt x="594517" y="322583"/>
                    <a:pt x="604409" y="320110"/>
                  </a:cubicBezTo>
                  <a:cubicBezTo>
                    <a:pt x="619130" y="316459"/>
                    <a:pt x="633968" y="313044"/>
                    <a:pt x="649159" y="311984"/>
                  </a:cubicBezTo>
                  <a:cubicBezTo>
                    <a:pt x="656578" y="311513"/>
                    <a:pt x="664233" y="311395"/>
                    <a:pt x="671298" y="309276"/>
                  </a:cubicBezTo>
                  <a:cubicBezTo>
                    <a:pt x="691436" y="303387"/>
                    <a:pt x="712397" y="303270"/>
                    <a:pt x="732888" y="301150"/>
                  </a:cubicBezTo>
                  <a:cubicBezTo>
                    <a:pt x="761269" y="298206"/>
                    <a:pt x="789885" y="296793"/>
                    <a:pt x="818501" y="296204"/>
                  </a:cubicBezTo>
                  <a:cubicBezTo>
                    <a:pt x="866666" y="295380"/>
                    <a:pt x="914948" y="295262"/>
                    <a:pt x="963231" y="297735"/>
                  </a:cubicBezTo>
                  <a:cubicBezTo>
                    <a:pt x="998088" y="299501"/>
                    <a:pt x="1032593" y="303623"/>
                    <a:pt x="1067215" y="306920"/>
                  </a:cubicBezTo>
                  <a:cubicBezTo>
                    <a:pt x="1081582" y="308216"/>
                    <a:pt x="1095713" y="311513"/>
                    <a:pt x="1110198" y="312573"/>
                  </a:cubicBezTo>
                  <a:cubicBezTo>
                    <a:pt x="1121386" y="313397"/>
                    <a:pt x="1132691" y="315399"/>
                    <a:pt x="1143643" y="318108"/>
                  </a:cubicBezTo>
                  <a:cubicBezTo>
                    <a:pt x="1152828" y="320345"/>
                    <a:pt x="1161896" y="322700"/>
                    <a:pt x="1171199" y="323878"/>
                  </a:cubicBezTo>
                  <a:cubicBezTo>
                    <a:pt x="1188628" y="326116"/>
                    <a:pt x="1206174" y="328824"/>
                    <a:pt x="1222897" y="334241"/>
                  </a:cubicBezTo>
                  <a:cubicBezTo>
                    <a:pt x="1244094" y="341071"/>
                    <a:pt x="1266704" y="342956"/>
                    <a:pt x="1287313" y="351905"/>
                  </a:cubicBezTo>
                  <a:cubicBezTo>
                    <a:pt x="1288372" y="352377"/>
                    <a:pt x="1289668" y="352141"/>
                    <a:pt x="1290845" y="352494"/>
                  </a:cubicBezTo>
                  <a:cubicBezTo>
                    <a:pt x="1318166" y="359442"/>
                    <a:pt x="1345134" y="367568"/>
                    <a:pt x="1371748" y="376753"/>
                  </a:cubicBezTo>
                  <a:cubicBezTo>
                    <a:pt x="1376223" y="378284"/>
                    <a:pt x="1380227" y="380875"/>
                    <a:pt x="1384702" y="382288"/>
                  </a:cubicBezTo>
                  <a:cubicBezTo>
                    <a:pt x="1405781" y="388529"/>
                    <a:pt x="1426272" y="396066"/>
                    <a:pt x="1446174" y="405487"/>
                  </a:cubicBezTo>
                  <a:cubicBezTo>
                    <a:pt x="1449707" y="407136"/>
                    <a:pt x="1453357" y="408785"/>
                    <a:pt x="1457126" y="409727"/>
                  </a:cubicBezTo>
                  <a:cubicBezTo>
                    <a:pt x="1472435" y="413613"/>
                    <a:pt x="1486095" y="421621"/>
                    <a:pt x="1499991" y="428333"/>
                  </a:cubicBezTo>
                  <a:cubicBezTo>
                    <a:pt x="1515065" y="435634"/>
                    <a:pt x="1530609" y="442229"/>
                    <a:pt x="1545565" y="449766"/>
                  </a:cubicBezTo>
                  <a:cubicBezTo>
                    <a:pt x="1560521" y="457420"/>
                    <a:pt x="1575359" y="465428"/>
                    <a:pt x="1590315" y="473083"/>
                  </a:cubicBezTo>
                  <a:cubicBezTo>
                    <a:pt x="1596909" y="476498"/>
                    <a:pt x="1604446" y="478500"/>
                    <a:pt x="1609981" y="483328"/>
                  </a:cubicBezTo>
                  <a:cubicBezTo>
                    <a:pt x="1620109" y="492160"/>
                    <a:pt x="1634122" y="494869"/>
                    <a:pt x="1643190" y="505114"/>
                  </a:cubicBezTo>
                  <a:cubicBezTo>
                    <a:pt x="1643896" y="505938"/>
                    <a:pt x="1645192" y="506292"/>
                    <a:pt x="1646370" y="506645"/>
                  </a:cubicBezTo>
                  <a:cubicBezTo>
                    <a:pt x="1653906" y="509118"/>
                    <a:pt x="1660148" y="514064"/>
                    <a:pt x="1667096" y="517597"/>
                  </a:cubicBezTo>
                  <a:cubicBezTo>
                    <a:pt x="1679696" y="524192"/>
                    <a:pt x="1690177" y="533730"/>
                    <a:pt x="1702542" y="540561"/>
                  </a:cubicBezTo>
                  <a:cubicBezTo>
                    <a:pt x="1712199" y="545860"/>
                    <a:pt x="1714907" y="545624"/>
                    <a:pt x="1720324" y="535968"/>
                  </a:cubicBezTo>
                  <a:cubicBezTo>
                    <a:pt x="1724093" y="529255"/>
                    <a:pt x="1726683" y="521719"/>
                    <a:pt x="1729863" y="514653"/>
                  </a:cubicBezTo>
                  <a:cubicBezTo>
                    <a:pt x="1734456" y="504525"/>
                    <a:pt x="1734338" y="493338"/>
                    <a:pt x="1737047" y="482739"/>
                  </a:cubicBezTo>
                  <a:cubicBezTo>
                    <a:pt x="1739637" y="472494"/>
                    <a:pt x="1740579" y="461895"/>
                    <a:pt x="1740933" y="451297"/>
                  </a:cubicBezTo>
                  <a:cubicBezTo>
                    <a:pt x="1741521" y="434339"/>
                    <a:pt x="1737753" y="417852"/>
                    <a:pt x="1735516" y="401248"/>
                  </a:cubicBezTo>
                  <a:cubicBezTo>
                    <a:pt x="1732689" y="379697"/>
                    <a:pt x="1724093" y="360502"/>
                    <a:pt x="1715025" y="341542"/>
                  </a:cubicBezTo>
                  <a:cubicBezTo>
                    <a:pt x="1699598" y="309276"/>
                    <a:pt x="1680167" y="279364"/>
                    <a:pt x="1655084" y="253574"/>
                  </a:cubicBezTo>
                  <a:cubicBezTo>
                    <a:pt x="1649902" y="248275"/>
                    <a:pt x="1643308" y="243682"/>
                    <a:pt x="1639657" y="237676"/>
                  </a:cubicBezTo>
                  <a:cubicBezTo>
                    <a:pt x="1630589" y="222838"/>
                    <a:pt x="1616222" y="213653"/>
                    <a:pt x="1604093" y="202465"/>
                  </a:cubicBezTo>
                  <a:cubicBezTo>
                    <a:pt x="1586900" y="186685"/>
                    <a:pt x="1567587" y="173025"/>
                    <a:pt x="1548862" y="159011"/>
                  </a:cubicBezTo>
                  <a:cubicBezTo>
                    <a:pt x="1528254" y="143466"/>
                    <a:pt x="1505526" y="131101"/>
                    <a:pt x="1484093" y="116616"/>
                  </a:cubicBezTo>
                  <a:cubicBezTo>
                    <a:pt x="1467489" y="105311"/>
                    <a:pt x="1448882" y="100130"/>
                    <a:pt x="1430158" y="94242"/>
                  </a:cubicBezTo>
                  <a:cubicBezTo>
                    <a:pt x="1413554" y="88942"/>
                    <a:pt x="1396243" y="88236"/>
                    <a:pt x="1379520" y="84467"/>
                  </a:cubicBezTo>
                  <a:cubicBezTo>
                    <a:pt x="1371159" y="82583"/>
                    <a:pt x="1362916" y="79639"/>
                    <a:pt x="1354319" y="79050"/>
                  </a:cubicBezTo>
                  <a:cubicBezTo>
                    <a:pt x="1317695" y="76106"/>
                    <a:pt x="1280953" y="72691"/>
                    <a:pt x="1243505" y="74340"/>
                  </a:cubicBezTo>
                  <a:close/>
                  <a:moveTo>
                    <a:pt x="2082796" y="528196"/>
                  </a:moveTo>
                  <a:cubicBezTo>
                    <a:pt x="2082796" y="508765"/>
                    <a:pt x="2084092" y="494162"/>
                    <a:pt x="2080323" y="479913"/>
                  </a:cubicBezTo>
                  <a:cubicBezTo>
                    <a:pt x="2076908" y="467077"/>
                    <a:pt x="2073729" y="454123"/>
                    <a:pt x="2070196" y="441287"/>
                  </a:cubicBezTo>
                  <a:cubicBezTo>
                    <a:pt x="2068429" y="434810"/>
                    <a:pt x="2065250" y="429040"/>
                    <a:pt x="2060775" y="423858"/>
                  </a:cubicBezTo>
                  <a:cubicBezTo>
                    <a:pt x="2051001" y="412671"/>
                    <a:pt x="2042522" y="400777"/>
                    <a:pt x="2032394" y="389707"/>
                  </a:cubicBezTo>
                  <a:cubicBezTo>
                    <a:pt x="2011903" y="367450"/>
                    <a:pt x="1990235" y="346606"/>
                    <a:pt x="1967272" y="327058"/>
                  </a:cubicBezTo>
                  <a:cubicBezTo>
                    <a:pt x="1952080" y="314104"/>
                    <a:pt x="1935476" y="302916"/>
                    <a:pt x="1919460" y="291022"/>
                  </a:cubicBezTo>
                  <a:cubicBezTo>
                    <a:pt x="1903680" y="279364"/>
                    <a:pt x="1887782" y="268059"/>
                    <a:pt x="1870942" y="258049"/>
                  </a:cubicBezTo>
                  <a:cubicBezTo>
                    <a:pt x="1855162" y="248628"/>
                    <a:pt x="1839146" y="239678"/>
                    <a:pt x="1822895" y="230964"/>
                  </a:cubicBezTo>
                  <a:cubicBezTo>
                    <a:pt x="1803935" y="220836"/>
                    <a:pt x="1785093" y="210237"/>
                    <a:pt x="1765427" y="201523"/>
                  </a:cubicBezTo>
                  <a:cubicBezTo>
                    <a:pt x="1751178" y="195164"/>
                    <a:pt x="1738106" y="186214"/>
                    <a:pt x="1722679" y="182446"/>
                  </a:cubicBezTo>
                  <a:cubicBezTo>
                    <a:pt x="1716085" y="180797"/>
                    <a:pt x="1710432" y="175615"/>
                    <a:pt x="1703955" y="172789"/>
                  </a:cubicBezTo>
                  <a:cubicBezTo>
                    <a:pt x="1688528" y="166194"/>
                    <a:pt x="1672866" y="159953"/>
                    <a:pt x="1657204" y="153829"/>
                  </a:cubicBezTo>
                  <a:cubicBezTo>
                    <a:pt x="1637537" y="146175"/>
                    <a:pt x="1617165" y="140522"/>
                    <a:pt x="1597734" y="131926"/>
                  </a:cubicBezTo>
                  <a:cubicBezTo>
                    <a:pt x="1595967" y="131101"/>
                    <a:pt x="1593965" y="130866"/>
                    <a:pt x="1592081" y="130277"/>
                  </a:cubicBezTo>
                  <a:cubicBezTo>
                    <a:pt x="1586900" y="128628"/>
                    <a:pt x="1581247" y="127686"/>
                    <a:pt x="1576537" y="125213"/>
                  </a:cubicBezTo>
                  <a:cubicBezTo>
                    <a:pt x="1568764" y="121209"/>
                    <a:pt x="1560521" y="118736"/>
                    <a:pt x="1552160" y="116970"/>
                  </a:cubicBezTo>
                  <a:cubicBezTo>
                    <a:pt x="1546036" y="115674"/>
                    <a:pt x="1539913" y="114379"/>
                    <a:pt x="1534378" y="111199"/>
                  </a:cubicBezTo>
                  <a:cubicBezTo>
                    <a:pt x="1531198" y="109315"/>
                    <a:pt x="1527783" y="108726"/>
                    <a:pt x="1524132" y="109433"/>
                  </a:cubicBezTo>
                  <a:cubicBezTo>
                    <a:pt x="1522484" y="109669"/>
                    <a:pt x="1521071" y="110611"/>
                    <a:pt x="1520953" y="112377"/>
                  </a:cubicBezTo>
                  <a:cubicBezTo>
                    <a:pt x="1520953" y="113319"/>
                    <a:pt x="1521659" y="114732"/>
                    <a:pt x="1522484" y="115203"/>
                  </a:cubicBezTo>
                  <a:cubicBezTo>
                    <a:pt x="1528961" y="119561"/>
                    <a:pt x="1535438" y="123918"/>
                    <a:pt x="1542268" y="127804"/>
                  </a:cubicBezTo>
                  <a:cubicBezTo>
                    <a:pt x="1558519" y="137225"/>
                    <a:pt x="1574535" y="146881"/>
                    <a:pt x="1589137" y="158893"/>
                  </a:cubicBezTo>
                  <a:cubicBezTo>
                    <a:pt x="1593730" y="162662"/>
                    <a:pt x="1598087" y="166548"/>
                    <a:pt x="1602915" y="169845"/>
                  </a:cubicBezTo>
                  <a:cubicBezTo>
                    <a:pt x="1619049" y="180326"/>
                    <a:pt x="1634122" y="191984"/>
                    <a:pt x="1647429" y="205763"/>
                  </a:cubicBezTo>
                  <a:cubicBezTo>
                    <a:pt x="1654260" y="212710"/>
                    <a:pt x="1661208" y="219776"/>
                    <a:pt x="1668627" y="225782"/>
                  </a:cubicBezTo>
                  <a:cubicBezTo>
                    <a:pt x="1681227" y="236027"/>
                    <a:pt x="1691472" y="248275"/>
                    <a:pt x="1702542" y="259815"/>
                  </a:cubicBezTo>
                  <a:cubicBezTo>
                    <a:pt x="1716556" y="274536"/>
                    <a:pt x="1728568" y="291022"/>
                    <a:pt x="1740579" y="307509"/>
                  </a:cubicBezTo>
                  <a:cubicBezTo>
                    <a:pt x="1756124" y="328942"/>
                    <a:pt x="1767900" y="352259"/>
                    <a:pt x="1778852" y="376047"/>
                  </a:cubicBezTo>
                  <a:cubicBezTo>
                    <a:pt x="1791924" y="404545"/>
                    <a:pt x="1799696" y="434810"/>
                    <a:pt x="1803347" y="466135"/>
                  </a:cubicBezTo>
                  <a:cubicBezTo>
                    <a:pt x="1805584" y="485683"/>
                    <a:pt x="1807822" y="504761"/>
                    <a:pt x="1804995" y="524545"/>
                  </a:cubicBezTo>
                  <a:cubicBezTo>
                    <a:pt x="1801933" y="545389"/>
                    <a:pt x="1799460" y="566233"/>
                    <a:pt x="1794043" y="586723"/>
                  </a:cubicBezTo>
                  <a:cubicBezTo>
                    <a:pt x="1790393" y="600384"/>
                    <a:pt x="1791335" y="602739"/>
                    <a:pt x="1802405" y="611453"/>
                  </a:cubicBezTo>
                  <a:cubicBezTo>
                    <a:pt x="1808881" y="616635"/>
                    <a:pt x="1816771" y="619344"/>
                    <a:pt x="1823484" y="624289"/>
                  </a:cubicBezTo>
                  <a:cubicBezTo>
                    <a:pt x="1846094" y="641012"/>
                    <a:pt x="1869293" y="657027"/>
                    <a:pt x="1891904" y="673632"/>
                  </a:cubicBezTo>
                  <a:cubicBezTo>
                    <a:pt x="1909215" y="686350"/>
                    <a:pt x="1926879" y="698597"/>
                    <a:pt x="1942895" y="713082"/>
                  </a:cubicBezTo>
                  <a:cubicBezTo>
                    <a:pt x="1953964" y="722974"/>
                    <a:pt x="1966094" y="731571"/>
                    <a:pt x="1976693" y="742052"/>
                  </a:cubicBezTo>
                  <a:cubicBezTo>
                    <a:pt x="1985525" y="750766"/>
                    <a:pt x="1992119" y="749471"/>
                    <a:pt x="1998832" y="739579"/>
                  </a:cubicBezTo>
                  <a:cubicBezTo>
                    <a:pt x="2000127" y="737577"/>
                    <a:pt x="2001069" y="735339"/>
                    <a:pt x="2002718" y="733691"/>
                  </a:cubicBezTo>
                  <a:cubicBezTo>
                    <a:pt x="2016496" y="720030"/>
                    <a:pt x="2026153" y="703426"/>
                    <a:pt x="2035809" y="686939"/>
                  </a:cubicBezTo>
                  <a:cubicBezTo>
                    <a:pt x="2047350" y="667390"/>
                    <a:pt x="2058537" y="647253"/>
                    <a:pt x="2065485" y="625820"/>
                  </a:cubicBezTo>
                  <a:cubicBezTo>
                    <a:pt x="2076084" y="592729"/>
                    <a:pt x="2085269" y="558814"/>
                    <a:pt x="2082796" y="528196"/>
                  </a:cubicBezTo>
                  <a:close/>
                  <a:moveTo>
                    <a:pt x="2107762" y="567881"/>
                  </a:moveTo>
                  <a:cubicBezTo>
                    <a:pt x="2107762" y="582366"/>
                    <a:pt x="2107880" y="594496"/>
                    <a:pt x="2105407" y="606507"/>
                  </a:cubicBezTo>
                  <a:cubicBezTo>
                    <a:pt x="2102698" y="620286"/>
                    <a:pt x="2100461" y="634182"/>
                    <a:pt x="2097399" y="647960"/>
                  </a:cubicBezTo>
                  <a:cubicBezTo>
                    <a:pt x="2092571" y="670335"/>
                    <a:pt x="2085269" y="691767"/>
                    <a:pt x="2077026" y="712847"/>
                  </a:cubicBezTo>
                  <a:cubicBezTo>
                    <a:pt x="2065485" y="742405"/>
                    <a:pt x="2050176" y="770197"/>
                    <a:pt x="2033336" y="797047"/>
                  </a:cubicBezTo>
                  <a:cubicBezTo>
                    <a:pt x="2027566" y="806350"/>
                    <a:pt x="2027919" y="806939"/>
                    <a:pt x="2034632" y="815300"/>
                  </a:cubicBezTo>
                  <a:cubicBezTo>
                    <a:pt x="2038518" y="820246"/>
                    <a:pt x="2042522" y="824956"/>
                    <a:pt x="2047114" y="829314"/>
                  </a:cubicBezTo>
                  <a:cubicBezTo>
                    <a:pt x="2076319" y="857341"/>
                    <a:pt x="2100932" y="889254"/>
                    <a:pt x="2126368" y="920579"/>
                  </a:cubicBezTo>
                  <a:cubicBezTo>
                    <a:pt x="2135201" y="931531"/>
                    <a:pt x="2143326" y="943072"/>
                    <a:pt x="2152041" y="954142"/>
                  </a:cubicBezTo>
                  <a:cubicBezTo>
                    <a:pt x="2158164" y="961914"/>
                    <a:pt x="2161226" y="961561"/>
                    <a:pt x="2166761" y="953082"/>
                  </a:cubicBezTo>
                  <a:cubicBezTo>
                    <a:pt x="2183248" y="927527"/>
                    <a:pt x="2202678" y="904681"/>
                    <a:pt x="2228822" y="888312"/>
                  </a:cubicBezTo>
                  <a:cubicBezTo>
                    <a:pt x="2255318" y="871826"/>
                    <a:pt x="2282286" y="870530"/>
                    <a:pt x="2309606" y="886310"/>
                  </a:cubicBezTo>
                  <a:cubicBezTo>
                    <a:pt x="2316319" y="890197"/>
                    <a:pt x="2322678" y="895025"/>
                    <a:pt x="2329508" y="898675"/>
                  </a:cubicBezTo>
                  <a:cubicBezTo>
                    <a:pt x="2334454" y="901266"/>
                    <a:pt x="2338105" y="899029"/>
                    <a:pt x="2336809" y="894200"/>
                  </a:cubicBezTo>
                  <a:cubicBezTo>
                    <a:pt x="2334925" y="886899"/>
                    <a:pt x="2335514" y="879362"/>
                    <a:pt x="2333277" y="872297"/>
                  </a:cubicBezTo>
                  <a:cubicBezTo>
                    <a:pt x="2326093" y="849569"/>
                    <a:pt x="2320794" y="826369"/>
                    <a:pt x="2311608" y="804230"/>
                  </a:cubicBezTo>
                  <a:cubicBezTo>
                    <a:pt x="2301952" y="781031"/>
                    <a:pt x="2293120" y="757479"/>
                    <a:pt x="2281344" y="735457"/>
                  </a:cubicBezTo>
                  <a:cubicBezTo>
                    <a:pt x="2260735" y="696831"/>
                    <a:pt x="2240009" y="658205"/>
                    <a:pt x="2215868" y="621581"/>
                  </a:cubicBezTo>
                  <a:cubicBezTo>
                    <a:pt x="2201265" y="599324"/>
                    <a:pt x="2186545" y="577185"/>
                    <a:pt x="2169823" y="556458"/>
                  </a:cubicBezTo>
                  <a:cubicBezTo>
                    <a:pt x="2157575" y="541267"/>
                    <a:pt x="2145446" y="525840"/>
                    <a:pt x="2132845" y="510884"/>
                  </a:cubicBezTo>
                  <a:cubicBezTo>
                    <a:pt x="2123071" y="499226"/>
                    <a:pt x="2113297" y="487450"/>
                    <a:pt x="2101638" y="477322"/>
                  </a:cubicBezTo>
                  <a:cubicBezTo>
                    <a:pt x="2099165" y="475202"/>
                    <a:pt x="2096221" y="473318"/>
                    <a:pt x="2093277" y="475674"/>
                  </a:cubicBezTo>
                  <a:cubicBezTo>
                    <a:pt x="2090804" y="477558"/>
                    <a:pt x="2091393" y="480973"/>
                    <a:pt x="2092688" y="483328"/>
                  </a:cubicBezTo>
                  <a:cubicBezTo>
                    <a:pt x="2097399" y="491689"/>
                    <a:pt x="2099048" y="501346"/>
                    <a:pt x="2100461" y="510060"/>
                  </a:cubicBezTo>
                  <a:cubicBezTo>
                    <a:pt x="2103876" y="529726"/>
                    <a:pt x="2111413" y="549393"/>
                    <a:pt x="2107762" y="567881"/>
                  </a:cubicBezTo>
                  <a:close/>
                </a:path>
              </a:pathLst>
            </a:custGeom>
            <a:solidFill>
              <a:schemeClr val="tx1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6" name="任意多边形: 形状 85"/>
            <p:cNvSpPr/>
            <p:nvPr>
              <p:custDataLst>
                <p:tags r:id="rId5"/>
              </p:custDataLst>
            </p:nvPr>
          </p:nvSpPr>
          <p:spPr>
            <a:xfrm>
              <a:off x="11231596" y="293015"/>
              <a:ext cx="589790" cy="460428"/>
            </a:xfrm>
            <a:custGeom>
              <a:avLst/>
              <a:gdLst>
                <a:gd name="connsiteX0" fmla="*/ 0 w 1847017"/>
                <a:gd name="connsiteY0" fmla="*/ 794715 h 1479208"/>
                <a:gd name="connsiteX1" fmla="*/ 1413 w 1847017"/>
                <a:gd name="connsiteY1" fmla="*/ 766216 h 1479208"/>
                <a:gd name="connsiteX2" fmla="*/ 20373 w 1847017"/>
                <a:gd name="connsiteY2" fmla="*/ 733714 h 1479208"/>
                <a:gd name="connsiteX3" fmla="*/ 90088 w 1847017"/>
                <a:gd name="connsiteY3" fmla="*/ 678248 h 1479208"/>
                <a:gd name="connsiteX4" fmla="*/ 135309 w 1847017"/>
                <a:gd name="connsiteY4" fmla="*/ 642801 h 1479208"/>
                <a:gd name="connsiteX5" fmla="*/ 179234 w 1847017"/>
                <a:gd name="connsiteY5" fmla="*/ 609592 h 1479208"/>
                <a:gd name="connsiteX6" fmla="*/ 230225 w 1847017"/>
                <a:gd name="connsiteY6" fmla="*/ 573793 h 1479208"/>
                <a:gd name="connsiteX7" fmla="*/ 248361 w 1847017"/>
                <a:gd name="connsiteY7" fmla="*/ 560839 h 1479208"/>
                <a:gd name="connsiteX8" fmla="*/ 303827 w 1847017"/>
                <a:gd name="connsiteY8" fmla="*/ 523862 h 1479208"/>
                <a:gd name="connsiteX9" fmla="*/ 358586 w 1847017"/>
                <a:gd name="connsiteY9" fmla="*/ 490770 h 1479208"/>
                <a:gd name="connsiteX10" fmla="*/ 380254 w 1847017"/>
                <a:gd name="connsiteY10" fmla="*/ 476874 h 1479208"/>
                <a:gd name="connsiteX11" fmla="*/ 415701 w 1847017"/>
                <a:gd name="connsiteY11" fmla="*/ 456266 h 1479208"/>
                <a:gd name="connsiteX12" fmla="*/ 437604 w 1847017"/>
                <a:gd name="connsiteY12" fmla="*/ 445079 h 1479208"/>
                <a:gd name="connsiteX13" fmla="*/ 537938 w 1847017"/>
                <a:gd name="connsiteY13" fmla="*/ 393499 h 1479208"/>
                <a:gd name="connsiteX14" fmla="*/ 586927 w 1847017"/>
                <a:gd name="connsiteY14" fmla="*/ 370771 h 1479208"/>
                <a:gd name="connsiteX15" fmla="*/ 634621 w 1847017"/>
                <a:gd name="connsiteY15" fmla="*/ 350869 h 1479208"/>
                <a:gd name="connsiteX16" fmla="*/ 691147 w 1847017"/>
                <a:gd name="connsiteY16" fmla="*/ 328376 h 1479208"/>
                <a:gd name="connsiteX17" fmla="*/ 756622 w 1847017"/>
                <a:gd name="connsiteY17" fmla="*/ 306001 h 1479208"/>
                <a:gd name="connsiteX18" fmla="*/ 817976 w 1847017"/>
                <a:gd name="connsiteY18" fmla="*/ 286217 h 1479208"/>
                <a:gd name="connsiteX19" fmla="*/ 864021 w 1847017"/>
                <a:gd name="connsiteY19" fmla="*/ 272557 h 1479208"/>
                <a:gd name="connsiteX20" fmla="*/ 909595 w 1847017"/>
                <a:gd name="connsiteY20" fmla="*/ 261605 h 1479208"/>
                <a:gd name="connsiteX21" fmla="*/ 965297 w 1847017"/>
                <a:gd name="connsiteY21" fmla="*/ 247474 h 1479208"/>
                <a:gd name="connsiteX22" fmla="*/ 997682 w 1847017"/>
                <a:gd name="connsiteY22" fmla="*/ 241703 h 1479208"/>
                <a:gd name="connsiteX23" fmla="*/ 1030537 w 1847017"/>
                <a:gd name="connsiteY23" fmla="*/ 233342 h 1479208"/>
                <a:gd name="connsiteX24" fmla="*/ 1080115 w 1847017"/>
                <a:gd name="connsiteY24" fmla="*/ 223921 h 1479208"/>
                <a:gd name="connsiteX25" fmla="*/ 1123687 w 1847017"/>
                <a:gd name="connsiteY25" fmla="*/ 215442 h 1479208"/>
                <a:gd name="connsiteX26" fmla="*/ 1166199 w 1847017"/>
                <a:gd name="connsiteY26" fmla="*/ 206963 h 1479208"/>
                <a:gd name="connsiteX27" fmla="*/ 1255816 w 1847017"/>
                <a:gd name="connsiteY27" fmla="*/ 189181 h 1479208"/>
                <a:gd name="connsiteX28" fmla="*/ 1304099 w 1847017"/>
                <a:gd name="connsiteY28" fmla="*/ 179289 h 1479208"/>
                <a:gd name="connsiteX29" fmla="*/ 1371930 w 1847017"/>
                <a:gd name="connsiteY29" fmla="*/ 160801 h 1479208"/>
                <a:gd name="connsiteX30" fmla="*/ 1462725 w 1847017"/>
                <a:gd name="connsiteY30" fmla="*/ 128769 h 1479208"/>
                <a:gd name="connsiteX31" fmla="*/ 1550929 w 1847017"/>
                <a:gd name="connsiteY31" fmla="*/ 82489 h 1479208"/>
                <a:gd name="connsiteX32" fmla="*/ 1623352 w 1847017"/>
                <a:gd name="connsiteY32" fmla="*/ 28671 h 1479208"/>
                <a:gd name="connsiteX33" fmla="*/ 1651026 w 1847017"/>
                <a:gd name="connsiteY33" fmla="*/ 3352 h 1479208"/>
                <a:gd name="connsiteX34" fmla="*/ 1665511 w 1847017"/>
                <a:gd name="connsiteY34" fmla="*/ 2175 h 1479208"/>
                <a:gd name="connsiteX35" fmla="*/ 1743470 w 1847017"/>
                <a:gd name="connsiteY35" fmla="*/ 52459 h 1479208"/>
                <a:gd name="connsiteX36" fmla="*/ 1800231 w 1847017"/>
                <a:gd name="connsiteY36" fmla="*/ 97327 h 1479208"/>
                <a:gd name="connsiteX37" fmla="*/ 1837915 w 1847017"/>
                <a:gd name="connsiteY37" fmla="*/ 132773 h 1479208"/>
                <a:gd name="connsiteX38" fmla="*/ 1844156 w 1847017"/>
                <a:gd name="connsiteY38" fmla="*/ 139839 h 1479208"/>
                <a:gd name="connsiteX39" fmla="*/ 1843685 w 1847017"/>
                <a:gd name="connsiteY39" fmla="*/ 155972 h 1479208"/>
                <a:gd name="connsiteX40" fmla="*/ 1786453 w 1847017"/>
                <a:gd name="connsiteY40" fmla="*/ 236404 h 1479208"/>
                <a:gd name="connsiteX41" fmla="*/ 1759603 w 1847017"/>
                <a:gd name="connsiteY41" fmla="*/ 276325 h 1479208"/>
                <a:gd name="connsiteX42" fmla="*/ 1735109 w 1847017"/>
                <a:gd name="connsiteY42" fmla="*/ 309181 h 1479208"/>
                <a:gd name="connsiteX43" fmla="*/ 1676816 w 1847017"/>
                <a:gd name="connsiteY43" fmla="*/ 388671 h 1479208"/>
                <a:gd name="connsiteX44" fmla="*/ 1588730 w 1847017"/>
                <a:gd name="connsiteY44" fmla="*/ 505962 h 1479208"/>
                <a:gd name="connsiteX45" fmla="*/ 1549986 w 1847017"/>
                <a:gd name="connsiteY45" fmla="*/ 556011 h 1479208"/>
                <a:gd name="connsiteX46" fmla="*/ 1514893 w 1847017"/>
                <a:gd name="connsiteY46" fmla="*/ 600054 h 1479208"/>
                <a:gd name="connsiteX47" fmla="*/ 1460016 w 1847017"/>
                <a:gd name="connsiteY47" fmla="*/ 667414 h 1479208"/>
                <a:gd name="connsiteX48" fmla="*/ 1406199 w 1847017"/>
                <a:gd name="connsiteY48" fmla="*/ 732536 h 1479208"/>
                <a:gd name="connsiteX49" fmla="*/ 1330831 w 1847017"/>
                <a:gd name="connsiteY49" fmla="*/ 819563 h 1479208"/>
                <a:gd name="connsiteX50" fmla="*/ 1282195 w 1847017"/>
                <a:gd name="connsiteY50" fmla="*/ 873027 h 1479208"/>
                <a:gd name="connsiteX51" fmla="*/ 1227907 w 1847017"/>
                <a:gd name="connsiteY51" fmla="*/ 931554 h 1479208"/>
                <a:gd name="connsiteX52" fmla="*/ 1145355 w 1847017"/>
                <a:gd name="connsiteY52" fmla="*/ 1016814 h 1479208"/>
                <a:gd name="connsiteX53" fmla="*/ 1066808 w 1847017"/>
                <a:gd name="connsiteY53" fmla="*/ 1090769 h 1479208"/>
                <a:gd name="connsiteX54" fmla="*/ 989085 w 1847017"/>
                <a:gd name="connsiteY54" fmla="*/ 1160602 h 1479208"/>
                <a:gd name="connsiteX55" fmla="*/ 918428 w 1847017"/>
                <a:gd name="connsiteY55" fmla="*/ 1218305 h 1479208"/>
                <a:gd name="connsiteX56" fmla="*/ 859193 w 1847017"/>
                <a:gd name="connsiteY56" fmla="*/ 1264468 h 1479208"/>
                <a:gd name="connsiteX57" fmla="*/ 806318 w 1847017"/>
                <a:gd name="connsiteY57" fmla="*/ 1300974 h 1479208"/>
                <a:gd name="connsiteX58" fmla="*/ 784296 w 1847017"/>
                <a:gd name="connsiteY58" fmla="*/ 1316637 h 1479208"/>
                <a:gd name="connsiteX59" fmla="*/ 704454 w 1847017"/>
                <a:gd name="connsiteY59" fmla="*/ 1365979 h 1479208"/>
                <a:gd name="connsiteX60" fmla="*/ 624729 w 1847017"/>
                <a:gd name="connsiteY60" fmla="*/ 1408374 h 1479208"/>
                <a:gd name="connsiteX61" fmla="*/ 548301 w 1847017"/>
                <a:gd name="connsiteY61" fmla="*/ 1441229 h 1479208"/>
                <a:gd name="connsiteX62" fmla="*/ 494484 w 1847017"/>
                <a:gd name="connsiteY62" fmla="*/ 1461013 h 1479208"/>
                <a:gd name="connsiteX63" fmla="*/ 482236 w 1847017"/>
                <a:gd name="connsiteY63" fmla="*/ 1465017 h 1479208"/>
                <a:gd name="connsiteX64" fmla="*/ 436898 w 1847017"/>
                <a:gd name="connsiteY64" fmla="*/ 1477382 h 1479208"/>
                <a:gd name="connsiteX65" fmla="*/ 411461 w 1847017"/>
                <a:gd name="connsiteY65" fmla="*/ 1474085 h 1479208"/>
                <a:gd name="connsiteX66" fmla="*/ 378606 w 1847017"/>
                <a:gd name="connsiteY66" fmla="*/ 1453477 h 1479208"/>
                <a:gd name="connsiteX67" fmla="*/ 331030 w 1847017"/>
                <a:gd name="connsiteY67" fmla="*/ 1417441 h 1479208"/>
                <a:gd name="connsiteX68" fmla="*/ 293817 w 1847017"/>
                <a:gd name="connsiteY68" fmla="*/ 1383644 h 1479208"/>
                <a:gd name="connsiteX69" fmla="*/ 235171 w 1847017"/>
                <a:gd name="connsiteY69" fmla="*/ 1319463 h 1479208"/>
                <a:gd name="connsiteX70" fmla="*/ 194779 w 1847017"/>
                <a:gd name="connsiteY70" fmla="*/ 1267648 h 1479208"/>
                <a:gd name="connsiteX71" fmla="*/ 155211 w 1847017"/>
                <a:gd name="connsiteY71" fmla="*/ 1209356 h 1479208"/>
                <a:gd name="connsiteX72" fmla="*/ 87144 w 1847017"/>
                <a:gd name="connsiteY72" fmla="*/ 1088767 h 1479208"/>
                <a:gd name="connsiteX73" fmla="*/ 47694 w 1847017"/>
                <a:gd name="connsiteY73" fmla="*/ 998443 h 1479208"/>
                <a:gd name="connsiteX74" fmla="*/ 33091 w 1847017"/>
                <a:gd name="connsiteY74" fmla="*/ 958875 h 1479208"/>
                <a:gd name="connsiteX75" fmla="*/ 12954 w 1847017"/>
                <a:gd name="connsiteY75" fmla="*/ 891869 h 1479208"/>
                <a:gd name="connsiteX76" fmla="*/ 6595 w 1847017"/>
                <a:gd name="connsiteY76" fmla="*/ 858542 h 1479208"/>
                <a:gd name="connsiteX77" fmla="*/ 1178 w 1847017"/>
                <a:gd name="connsiteY77" fmla="*/ 827335 h 1479208"/>
                <a:gd name="connsiteX78" fmla="*/ 0 w 1847017"/>
                <a:gd name="connsiteY78" fmla="*/ 794715 h 147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847017" h="1479208">
                  <a:moveTo>
                    <a:pt x="0" y="794715"/>
                  </a:moveTo>
                  <a:cubicBezTo>
                    <a:pt x="707" y="785765"/>
                    <a:pt x="0" y="776108"/>
                    <a:pt x="1413" y="766216"/>
                  </a:cubicBezTo>
                  <a:cubicBezTo>
                    <a:pt x="3297" y="752320"/>
                    <a:pt x="9774" y="741957"/>
                    <a:pt x="20373" y="733714"/>
                  </a:cubicBezTo>
                  <a:cubicBezTo>
                    <a:pt x="43808" y="715461"/>
                    <a:pt x="66418" y="696148"/>
                    <a:pt x="90088" y="678248"/>
                  </a:cubicBezTo>
                  <a:cubicBezTo>
                    <a:pt x="105397" y="666707"/>
                    <a:pt x="120000" y="654342"/>
                    <a:pt x="135309" y="642801"/>
                  </a:cubicBezTo>
                  <a:cubicBezTo>
                    <a:pt x="150029" y="631850"/>
                    <a:pt x="164043" y="619838"/>
                    <a:pt x="179234" y="609592"/>
                  </a:cubicBezTo>
                  <a:cubicBezTo>
                    <a:pt x="196427" y="597934"/>
                    <a:pt x="212443" y="584745"/>
                    <a:pt x="230225" y="573793"/>
                  </a:cubicBezTo>
                  <a:cubicBezTo>
                    <a:pt x="236584" y="569907"/>
                    <a:pt x="242355" y="565196"/>
                    <a:pt x="248361" y="560839"/>
                  </a:cubicBezTo>
                  <a:cubicBezTo>
                    <a:pt x="266260" y="547532"/>
                    <a:pt x="285691" y="536698"/>
                    <a:pt x="303827" y="523862"/>
                  </a:cubicBezTo>
                  <a:cubicBezTo>
                    <a:pt x="321138" y="511614"/>
                    <a:pt x="339037" y="499720"/>
                    <a:pt x="358586" y="490770"/>
                  </a:cubicBezTo>
                  <a:cubicBezTo>
                    <a:pt x="366358" y="487238"/>
                    <a:pt x="373071" y="481467"/>
                    <a:pt x="380254" y="476874"/>
                  </a:cubicBezTo>
                  <a:cubicBezTo>
                    <a:pt x="391795" y="469573"/>
                    <a:pt x="404867" y="464863"/>
                    <a:pt x="415701" y="456266"/>
                  </a:cubicBezTo>
                  <a:cubicBezTo>
                    <a:pt x="422178" y="451085"/>
                    <a:pt x="430303" y="448847"/>
                    <a:pt x="437604" y="445079"/>
                  </a:cubicBezTo>
                  <a:cubicBezTo>
                    <a:pt x="470931" y="427768"/>
                    <a:pt x="503551" y="408926"/>
                    <a:pt x="537938" y="393499"/>
                  </a:cubicBezTo>
                  <a:cubicBezTo>
                    <a:pt x="554307" y="386198"/>
                    <a:pt x="571029" y="379603"/>
                    <a:pt x="586927" y="370771"/>
                  </a:cubicBezTo>
                  <a:cubicBezTo>
                    <a:pt x="601883" y="362410"/>
                    <a:pt x="618605" y="357346"/>
                    <a:pt x="634621" y="350869"/>
                  </a:cubicBezTo>
                  <a:cubicBezTo>
                    <a:pt x="653463" y="343332"/>
                    <a:pt x="672069" y="335324"/>
                    <a:pt x="691147" y="328376"/>
                  </a:cubicBezTo>
                  <a:cubicBezTo>
                    <a:pt x="712815" y="320486"/>
                    <a:pt x="734954" y="313892"/>
                    <a:pt x="756622" y="306001"/>
                  </a:cubicBezTo>
                  <a:cubicBezTo>
                    <a:pt x="776877" y="298582"/>
                    <a:pt x="797133" y="291517"/>
                    <a:pt x="817976" y="286217"/>
                  </a:cubicBezTo>
                  <a:cubicBezTo>
                    <a:pt x="833521" y="282213"/>
                    <a:pt x="848477" y="276443"/>
                    <a:pt x="864021" y="272557"/>
                  </a:cubicBezTo>
                  <a:cubicBezTo>
                    <a:pt x="879213" y="268789"/>
                    <a:pt x="894640" y="266080"/>
                    <a:pt x="909595" y="261605"/>
                  </a:cubicBezTo>
                  <a:cubicBezTo>
                    <a:pt x="927966" y="256070"/>
                    <a:pt x="946691" y="251949"/>
                    <a:pt x="965297" y="247474"/>
                  </a:cubicBezTo>
                  <a:cubicBezTo>
                    <a:pt x="975896" y="244883"/>
                    <a:pt x="986730" y="242645"/>
                    <a:pt x="997682" y="241703"/>
                  </a:cubicBezTo>
                  <a:cubicBezTo>
                    <a:pt x="1009105" y="240879"/>
                    <a:pt x="1019821" y="236522"/>
                    <a:pt x="1030537" y="233342"/>
                  </a:cubicBezTo>
                  <a:cubicBezTo>
                    <a:pt x="1046906" y="228514"/>
                    <a:pt x="1063864" y="228278"/>
                    <a:pt x="1080115" y="223921"/>
                  </a:cubicBezTo>
                  <a:cubicBezTo>
                    <a:pt x="1094482" y="220153"/>
                    <a:pt x="1109202" y="217680"/>
                    <a:pt x="1123687" y="215442"/>
                  </a:cubicBezTo>
                  <a:cubicBezTo>
                    <a:pt x="1138054" y="213323"/>
                    <a:pt x="1152068" y="210143"/>
                    <a:pt x="1166199" y="206963"/>
                  </a:cubicBezTo>
                  <a:cubicBezTo>
                    <a:pt x="1195993" y="200251"/>
                    <a:pt x="1226494" y="198013"/>
                    <a:pt x="1255816" y="189181"/>
                  </a:cubicBezTo>
                  <a:cubicBezTo>
                    <a:pt x="1271479" y="184471"/>
                    <a:pt x="1288437" y="184000"/>
                    <a:pt x="1304099" y="179289"/>
                  </a:cubicBezTo>
                  <a:cubicBezTo>
                    <a:pt x="1326592" y="172459"/>
                    <a:pt x="1349437" y="167631"/>
                    <a:pt x="1371930" y="160801"/>
                  </a:cubicBezTo>
                  <a:cubicBezTo>
                    <a:pt x="1402666" y="151497"/>
                    <a:pt x="1433048" y="140899"/>
                    <a:pt x="1462725" y="128769"/>
                  </a:cubicBezTo>
                  <a:cubicBezTo>
                    <a:pt x="1493461" y="116169"/>
                    <a:pt x="1523137" y="101213"/>
                    <a:pt x="1550929" y="82489"/>
                  </a:cubicBezTo>
                  <a:cubicBezTo>
                    <a:pt x="1575894" y="65649"/>
                    <a:pt x="1600742" y="48691"/>
                    <a:pt x="1623352" y="28671"/>
                  </a:cubicBezTo>
                  <a:cubicBezTo>
                    <a:pt x="1632655" y="20428"/>
                    <a:pt x="1641134" y="11125"/>
                    <a:pt x="1651026" y="3352"/>
                  </a:cubicBezTo>
                  <a:cubicBezTo>
                    <a:pt x="1656326" y="-769"/>
                    <a:pt x="1659741" y="-1005"/>
                    <a:pt x="1665511" y="2175"/>
                  </a:cubicBezTo>
                  <a:cubicBezTo>
                    <a:pt x="1692479" y="17366"/>
                    <a:pt x="1717680" y="35384"/>
                    <a:pt x="1743470" y="52459"/>
                  </a:cubicBezTo>
                  <a:cubicBezTo>
                    <a:pt x="1763725" y="65766"/>
                    <a:pt x="1781389" y="82253"/>
                    <a:pt x="1800231" y="97327"/>
                  </a:cubicBezTo>
                  <a:cubicBezTo>
                    <a:pt x="1813774" y="108161"/>
                    <a:pt x="1826021" y="120290"/>
                    <a:pt x="1837915" y="132773"/>
                  </a:cubicBezTo>
                  <a:cubicBezTo>
                    <a:pt x="1840035" y="135011"/>
                    <a:pt x="1842390" y="137248"/>
                    <a:pt x="1844156" y="139839"/>
                  </a:cubicBezTo>
                  <a:cubicBezTo>
                    <a:pt x="1848160" y="145845"/>
                    <a:pt x="1847925" y="150084"/>
                    <a:pt x="1843685" y="155972"/>
                  </a:cubicBezTo>
                  <a:cubicBezTo>
                    <a:pt x="1824608" y="182822"/>
                    <a:pt x="1805530" y="209554"/>
                    <a:pt x="1786453" y="236404"/>
                  </a:cubicBezTo>
                  <a:cubicBezTo>
                    <a:pt x="1777150" y="249476"/>
                    <a:pt x="1768318" y="262900"/>
                    <a:pt x="1759603" y="276325"/>
                  </a:cubicBezTo>
                  <a:cubicBezTo>
                    <a:pt x="1752302" y="287631"/>
                    <a:pt x="1743116" y="298111"/>
                    <a:pt x="1735109" y="309181"/>
                  </a:cubicBezTo>
                  <a:cubicBezTo>
                    <a:pt x="1715913" y="335795"/>
                    <a:pt x="1696483" y="362410"/>
                    <a:pt x="1676816" y="388671"/>
                  </a:cubicBezTo>
                  <a:cubicBezTo>
                    <a:pt x="1647611" y="427885"/>
                    <a:pt x="1618524" y="467218"/>
                    <a:pt x="1588730" y="505962"/>
                  </a:cubicBezTo>
                  <a:cubicBezTo>
                    <a:pt x="1575894" y="522684"/>
                    <a:pt x="1561880" y="538464"/>
                    <a:pt x="1549986" y="556011"/>
                  </a:cubicBezTo>
                  <a:cubicBezTo>
                    <a:pt x="1539506" y="571555"/>
                    <a:pt x="1526669" y="585451"/>
                    <a:pt x="1514893" y="600054"/>
                  </a:cubicBezTo>
                  <a:cubicBezTo>
                    <a:pt x="1496640" y="622546"/>
                    <a:pt x="1478387" y="645039"/>
                    <a:pt x="1460016" y="667414"/>
                  </a:cubicBezTo>
                  <a:cubicBezTo>
                    <a:pt x="1442116" y="689200"/>
                    <a:pt x="1424805" y="711457"/>
                    <a:pt x="1406199" y="732536"/>
                  </a:cubicBezTo>
                  <a:cubicBezTo>
                    <a:pt x="1380762" y="761270"/>
                    <a:pt x="1356150" y="790711"/>
                    <a:pt x="1330831" y="819563"/>
                  </a:cubicBezTo>
                  <a:cubicBezTo>
                    <a:pt x="1314933" y="837698"/>
                    <a:pt x="1297975" y="854773"/>
                    <a:pt x="1282195" y="873027"/>
                  </a:cubicBezTo>
                  <a:cubicBezTo>
                    <a:pt x="1264766" y="893164"/>
                    <a:pt x="1245689" y="911770"/>
                    <a:pt x="1227907" y="931554"/>
                  </a:cubicBezTo>
                  <a:cubicBezTo>
                    <a:pt x="1201410" y="960995"/>
                    <a:pt x="1173618" y="989140"/>
                    <a:pt x="1145355" y="1016814"/>
                  </a:cubicBezTo>
                  <a:cubicBezTo>
                    <a:pt x="1119683" y="1042015"/>
                    <a:pt x="1093069" y="1066274"/>
                    <a:pt x="1066808" y="1090769"/>
                  </a:cubicBezTo>
                  <a:cubicBezTo>
                    <a:pt x="1041371" y="1114557"/>
                    <a:pt x="1015110" y="1137403"/>
                    <a:pt x="989085" y="1160602"/>
                  </a:cubicBezTo>
                  <a:cubicBezTo>
                    <a:pt x="966357" y="1180857"/>
                    <a:pt x="941862" y="1198875"/>
                    <a:pt x="918428" y="1218305"/>
                  </a:cubicBezTo>
                  <a:cubicBezTo>
                    <a:pt x="899115" y="1234321"/>
                    <a:pt x="879213" y="1249512"/>
                    <a:pt x="859193" y="1264468"/>
                  </a:cubicBezTo>
                  <a:cubicBezTo>
                    <a:pt x="842000" y="1277187"/>
                    <a:pt x="825042" y="1290376"/>
                    <a:pt x="806318" y="1300974"/>
                  </a:cubicBezTo>
                  <a:cubicBezTo>
                    <a:pt x="798546" y="1305332"/>
                    <a:pt x="791715" y="1311573"/>
                    <a:pt x="784296" y="1316637"/>
                  </a:cubicBezTo>
                  <a:cubicBezTo>
                    <a:pt x="758507" y="1334301"/>
                    <a:pt x="731892" y="1350788"/>
                    <a:pt x="704454" y="1365979"/>
                  </a:cubicBezTo>
                  <a:cubicBezTo>
                    <a:pt x="678075" y="1380582"/>
                    <a:pt x="652049" y="1395891"/>
                    <a:pt x="624729" y="1408374"/>
                  </a:cubicBezTo>
                  <a:cubicBezTo>
                    <a:pt x="599528" y="1419914"/>
                    <a:pt x="574091" y="1430984"/>
                    <a:pt x="548301" y="1441229"/>
                  </a:cubicBezTo>
                  <a:cubicBezTo>
                    <a:pt x="530519" y="1448295"/>
                    <a:pt x="511795" y="1452888"/>
                    <a:pt x="494484" y="1461013"/>
                  </a:cubicBezTo>
                  <a:cubicBezTo>
                    <a:pt x="490597" y="1462780"/>
                    <a:pt x="486358" y="1464311"/>
                    <a:pt x="482236" y="1465017"/>
                  </a:cubicBezTo>
                  <a:cubicBezTo>
                    <a:pt x="466574" y="1467373"/>
                    <a:pt x="451854" y="1472436"/>
                    <a:pt x="436898" y="1477382"/>
                  </a:cubicBezTo>
                  <a:cubicBezTo>
                    <a:pt x="427595" y="1480444"/>
                    <a:pt x="419705" y="1479855"/>
                    <a:pt x="411461" y="1474085"/>
                  </a:cubicBezTo>
                  <a:cubicBezTo>
                    <a:pt x="400980" y="1466666"/>
                    <a:pt x="389204" y="1460778"/>
                    <a:pt x="378606" y="1453477"/>
                  </a:cubicBezTo>
                  <a:cubicBezTo>
                    <a:pt x="362354" y="1442054"/>
                    <a:pt x="345985" y="1430984"/>
                    <a:pt x="331030" y="1417441"/>
                  </a:cubicBezTo>
                  <a:cubicBezTo>
                    <a:pt x="318547" y="1406254"/>
                    <a:pt x="305004" y="1396126"/>
                    <a:pt x="293817" y="1383644"/>
                  </a:cubicBezTo>
                  <a:cubicBezTo>
                    <a:pt x="274504" y="1361975"/>
                    <a:pt x="253071" y="1342427"/>
                    <a:pt x="235171" y="1319463"/>
                  </a:cubicBezTo>
                  <a:cubicBezTo>
                    <a:pt x="221746" y="1302270"/>
                    <a:pt x="207968" y="1285077"/>
                    <a:pt x="194779" y="1267648"/>
                  </a:cubicBezTo>
                  <a:cubicBezTo>
                    <a:pt x="180647" y="1249041"/>
                    <a:pt x="168400" y="1228786"/>
                    <a:pt x="155211" y="1209356"/>
                  </a:cubicBezTo>
                  <a:cubicBezTo>
                    <a:pt x="129303" y="1170965"/>
                    <a:pt x="108695" y="1129630"/>
                    <a:pt x="87144" y="1088767"/>
                  </a:cubicBezTo>
                  <a:cubicBezTo>
                    <a:pt x="71835" y="1059562"/>
                    <a:pt x="59823" y="1029062"/>
                    <a:pt x="47694" y="998443"/>
                  </a:cubicBezTo>
                  <a:cubicBezTo>
                    <a:pt x="42512" y="985372"/>
                    <a:pt x="38862" y="971476"/>
                    <a:pt x="33091" y="958875"/>
                  </a:cubicBezTo>
                  <a:cubicBezTo>
                    <a:pt x="23435" y="937325"/>
                    <a:pt x="20726" y="913890"/>
                    <a:pt x="12954" y="891869"/>
                  </a:cubicBezTo>
                  <a:cubicBezTo>
                    <a:pt x="9303" y="881623"/>
                    <a:pt x="6830" y="870083"/>
                    <a:pt x="6595" y="858542"/>
                  </a:cubicBezTo>
                  <a:cubicBezTo>
                    <a:pt x="6359" y="847943"/>
                    <a:pt x="1766" y="838169"/>
                    <a:pt x="1178" y="827335"/>
                  </a:cubicBezTo>
                  <a:cubicBezTo>
                    <a:pt x="824" y="816619"/>
                    <a:pt x="353" y="806020"/>
                    <a:pt x="0" y="794715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7" name="任意多边形: 形状 86"/>
            <p:cNvSpPr/>
            <p:nvPr>
              <p:custDataLst>
                <p:tags r:id="rId6"/>
              </p:custDataLst>
            </p:nvPr>
          </p:nvSpPr>
          <p:spPr>
            <a:xfrm>
              <a:off x="11383605" y="353727"/>
              <a:ext cx="496125" cy="481988"/>
            </a:xfrm>
            <a:custGeom>
              <a:avLst/>
              <a:gdLst>
                <a:gd name="connsiteX0" fmla="*/ 670729 w 1553691"/>
                <a:gd name="connsiteY0" fmla="*/ 1548242 h 1548472"/>
                <a:gd name="connsiteX1" fmla="*/ 634929 w 1553691"/>
                <a:gd name="connsiteY1" fmla="*/ 1548124 h 1548472"/>
                <a:gd name="connsiteX2" fmla="*/ 570866 w 1553691"/>
                <a:gd name="connsiteY2" fmla="*/ 1542354 h 1548472"/>
                <a:gd name="connsiteX3" fmla="*/ 516460 w 1553691"/>
                <a:gd name="connsiteY3" fmla="*/ 1535406 h 1548472"/>
                <a:gd name="connsiteX4" fmla="*/ 464880 w 1553691"/>
                <a:gd name="connsiteY4" fmla="*/ 1524690 h 1548472"/>
                <a:gd name="connsiteX5" fmla="*/ 422604 w 1553691"/>
                <a:gd name="connsiteY5" fmla="*/ 1514798 h 1548472"/>
                <a:gd name="connsiteX6" fmla="*/ 365018 w 1553691"/>
                <a:gd name="connsiteY6" fmla="*/ 1498782 h 1548472"/>
                <a:gd name="connsiteX7" fmla="*/ 301544 w 1553691"/>
                <a:gd name="connsiteY7" fmla="*/ 1477703 h 1548472"/>
                <a:gd name="connsiteX8" fmla="*/ 245843 w 1553691"/>
                <a:gd name="connsiteY8" fmla="*/ 1455917 h 1548472"/>
                <a:gd name="connsiteX9" fmla="*/ 197207 w 1553691"/>
                <a:gd name="connsiteY9" fmla="*/ 1435426 h 1548472"/>
                <a:gd name="connsiteX10" fmla="*/ 128551 w 1553691"/>
                <a:gd name="connsiteY10" fmla="*/ 1402099 h 1548472"/>
                <a:gd name="connsiteX11" fmla="*/ 50357 w 1553691"/>
                <a:gd name="connsiteY11" fmla="*/ 1356761 h 1548472"/>
                <a:gd name="connsiteX12" fmla="*/ 4783 w 1553691"/>
                <a:gd name="connsiteY12" fmla="*/ 1323905 h 1548472"/>
                <a:gd name="connsiteX13" fmla="*/ 7492 w 1553691"/>
                <a:gd name="connsiteY13" fmla="*/ 1310951 h 1548472"/>
                <a:gd name="connsiteX14" fmla="*/ 57541 w 1553691"/>
                <a:gd name="connsiteY14" fmla="*/ 1293994 h 1548472"/>
                <a:gd name="connsiteX15" fmla="*/ 103821 w 1553691"/>
                <a:gd name="connsiteY15" fmla="*/ 1277036 h 1548472"/>
                <a:gd name="connsiteX16" fmla="*/ 160583 w 1553691"/>
                <a:gd name="connsiteY16" fmla="*/ 1254543 h 1548472"/>
                <a:gd name="connsiteX17" fmla="*/ 234891 w 1553691"/>
                <a:gd name="connsiteY17" fmla="*/ 1219450 h 1548472"/>
                <a:gd name="connsiteX18" fmla="*/ 267511 w 1553691"/>
                <a:gd name="connsiteY18" fmla="*/ 1203199 h 1548472"/>
                <a:gd name="connsiteX19" fmla="*/ 358423 w 1553691"/>
                <a:gd name="connsiteY19" fmla="*/ 1151972 h 1548472"/>
                <a:gd name="connsiteX20" fmla="*/ 433909 w 1553691"/>
                <a:gd name="connsiteY20" fmla="*/ 1102159 h 1548472"/>
                <a:gd name="connsiteX21" fmla="*/ 480307 w 1553691"/>
                <a:gd name="connsiteY21" fmla="*/ 1068361 h 1548472"/>
                <a:gd name="connsiteX22" fmla="*/ 506333 w 1553691"/>
                <a:gd name="connsiteY22" fmla="*/ 1048577 h 1548472"/>
                <a:gd name="connsiteX23" fmla="*/ 553438 w 1553691"/>
                <a:gd name="connsiteY23" fmla="*/ 1011835 h 1548472"/>
                <a:gd name="connsiteX24" fmla="*/ 597598 w 1553691"/>
                <a:gd name="connsiteY24" fmla="*/ 975093 h 1548472"/>
                <a:gd name="connsiteX25" fmla="*/ 642466 w 1553691"/>
                <a:gd name="connsiteY25" fmla="*/ 933759 h 1548472"/>
                <a:gd name="connsiteX26" fmla="*/ 699698 w 1553691"/>
                <a:gd name="connsiteY26" fmla="*/ 879942 h 1548472"/>
                <a:gd name="connsiteX27" fmla="*/ 747039 w 1553691"/>
                <a:gd name="connsiteY27" fmla="*/ 831306 h 1548472"/>
                <a:gd name="connsiteX28" fmla="*/ 790375 w 1553691"/>
                <a:gd name="connsiteY28" fmla="*/ 785025 h 1548472"/>
                <a:gd name="connsiteX29" fmla="*/ 861386 w 1553691"/>
                <a:gd name="connsiteY29" fmla="*/ 705300 h 1548472"/>
                <a:gd name="connsiteX30" fmla="*/ 889766 w 1553691"/>
                <a:gd name="connsiteY30" fmla="*/ 672327 h 1548472"/>
                <a:gd name="connsiteX31" fmla="*/ 954889 w 1553691"/>
                <a:gd name="connsiteY31" fmla="*/ 593779 h 1548472"/>
                <a:gd name="connsiteX32" fmla="*/ 1046979 w 1553691"/>
                <a:gd name="connsiteY32" fmla="*/ 478019 h 1548472"/>
                <a:gd name="connsiteX33" fmla="*/ 1107273 w 1553691"/>
                <a:gd name="connsiteY33" fmla="*/ 398529 h 1548472"/>
                <a:gd name="connsiteX34" fmla="*/ 1173220 w 1553691"/>
                <a:gd name="connsiteY34" fmla="*/ 311503 h 1548472"/>
                <a:gd name="connsiteX35" fmla="*/ 1221856 w 1553691"/>
                <a:gd name="connsiteY35" fmla="*/ 246734 h 1548472"/>
                <a:gd name="connsiteX36" fmla="*/ 1258716 w 1553691"/>
                <a:gd name="connsiteY36" fmla="*/ 198098 h 1548472"/>
                <a:gd name="connsiteX37" fmla="*/ 1293338 w 1553691"/>
                <a:gd name="connsiteY37" fmla="*/ 152289 h 1548472"/>
                <a:gd name="connsiteX38" fmla="*/ 1328784 w 1553691"/>
                <a:gd name="connsiteY38" fmla="*/ 105537 h 1548472"/>
                <a:gd name="connsiteX39" fmla="*/ 1392729 w 1553691"/>
                <a:gd name="connsiteY39" fmla="*/ 23221 h 1548472"/>
                <a:gd name="connsiteX40" fmla="*/ 1407331 w 1553691"/>
                <a:gd name="connsiteY40" fmla="*/ 4850 h 1548472"/>
                <a:gd name="connsiteX41" fmla="*/ 1419932 w 1553691"/>
                <a:gd name="connsiteY41" fmla="*/ 2848 h 1548472"/>
                <a:gd name="connsiteX42" fmla="*/ 1441600 w 1553691"/>
                <a:gd name="connsiteY42" fmla="*/ 22397 h 1548472"/>
                <a:gd name="connsiteX43" fmla="*/ 1479637 w 1553691"/>
                <a:gd name="connsiteY43" fmla="*/ 61965 h 1548472"/>
                <a:gd name="connsiteX44" fmla="*/ 1539578 w 1553691"/>
                <a:gd name="connsiteY44" fmla="*/ 136626 h 1548472"/>
                <a:gd name="connsiteX45" fmla="*/ 1545113 w 1553691"/>
                <a:gd name="connsiteY45" fmla="*/ 144281 h 1548472"/>
                <a:gd name="connsiteX46" fmla="*/ 1550884 w 1553691"/>
                <a:gd name="connsiteY46" fmla="*/ 182907 h 1548472"/>
                <a:gd name="connsiteX47" fmla="*/ 1530864 w 1553691"/>
                <a:gd name="connsiteY47" fmla="*/ 250502 h 1548472"/>
                <a:gd name="connsiteX48" fmla="*/ 1516733 w 1553691"/>
                <a:gd name="connsiteY48" fmla="*/ 308559 h 1548472"/>
                <a:gd name="connsiteX49" fmla="*/ 1495418 w 1553691"/>
                <a:gd name="connsiteY49" fmla="*/ 408186 h 1548472"/>
                <a:gd name="connsiteX50" fmla="*/ 1488587 w 1553691"/>
                <a:gd name="connsiteY50" fmla="*/ 435507 h 1548472"/>
                <a:gd name="connsiteX51" fmla="*/ 1475987 w 1553691"/>
                <a:gd name="connsiteY51" fmla="*/ 504751 h 1548472"/>
                <a:gd name="connsiteX52" fmla="*/ 1462562 w 1553691"/>
                <a:gd name="connsiteY52" fmla="*/ 577410 h 1548472"/>
                <a:gd name="connsiteX53" fmla="*/ 1456909 w 1553691"/>
                <a:gd name="connsiteY53" fmla="*/ 606144 h 1548472"/>
                <a:gd name="connsiteX54" fmla="*/ 1436772 w 1553691"/>
                <a:gd name="connsiteY54" fmla="*/ 702474 h 1548472"/>
                <a:gd name="connsiteX55" fmla="*/ 1426291 w 1553691"/>
                <a:gd name="connsiteY55" fmla="*/ 751816 h 1548472"/>
                <a:gd name="connsiteX56" fmla="*/ 1402503 w 1553691"/>
                <a:gd name="connsiteY56" fmla="*/ 842375 h 1548472"/>
                <a:gd name="connsiteX57" fmla="*/ 1388018 w 1553691"/>
                <a:gd name="connsiteY57" fmla="*/ 889245 h 1548472"/>
                <a:gd name="connsiteX58" fmla="*/ 1345977 w 1553691"/>
                <a:gd name="connsiteY58" fmla="*/ 1008773 h 1548472"/>
                <a:gd name="connsiteX59" fmla="*/ 1313710 w 1553691"/>
                <a:gd name="connsiteY59" fmla="*/ 1082964 h 1548472"/>
                <a:gd name="connsiteX60" fmla="*/ 1302641 w 1553691"/>
                <a:gd name="connsiteY60" fmla="*/ 1103690 h 1548472"/>
                <a:gd name="connsiteX61" fmla="*/ 1254358 w 1553691"/>
                <a:gd name="connsiteY61" fmla="*/ 1186830 h 1548472"/>
                <a:gd name="connsiteX62" fmla="*/ 1185467 w 1553691"/>
                <a:gd name="connsiteY62" fmla="*/ 1280333 h 1548472"/>
                <a:gd name="connsiteX63" fmla="*/ 1140953 w 1553691"/>
                <a:gd name="connsiteY63" fmla="*/ 1328498 h 1548472"/>
                <a:gd name="connsiteX64" fmla="*/ 1105625 w 1553691"/>
                <a:gd name="connsiteY64" fmla="*/ 1364062 h 1548472"/>
                <a:gd name="connsiteX65" fmla="*/ 1074418 w 1553691"/>
                <a:gd name="connsiteY65" fmla="*/ 1390559 h 1548472"/>
                <a:gd name="connsiteX66" fmla="*/ 997754 w 1553691"/>
                <a:gd name="connsiteY66" fmla="*/ 1448733 h 1548472"/>
                <a:gd name="connsiteX67" fmla="*/ 928746 w 1553691"/>
                <a:gd name="connsiteY67" fmla="*/ 1490892 h 1548472"/>
                <a:gd name="connsiteX68" fmla="*/ 859855 w 1553691"/>
                <a:gd name="connsiteY68" fmla="*/ 1520332 h 1548472"/>
                <a:gd name="connsiteX69" fmla="*/ 778128 w 1553691"/>
                <a:gd name="connsiteY69" fmla="*/ 1539528 h 1548472"/>
                <a:gd name="connsiteX70" fmla="*/ 670729 w 1553691"/>
                <a:gd name="connsiteY70" fmla="*/ 1548242 h 154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553691" h="1548472">
                  <a:moveTo>
                    <a:pt x="670729" y="1548242"/>
                  </a:moveTo>
                  <a:cubicBezTo>
                    <a:pt x="657775" y="1548242"/>
                    <a:pt x="646352" y="1548831"/>
                    <a:pt x="634929" y="1548124"/>
                  </a:cubicBezTo>
                  <a:cubicBezTo>
                    <a:pt x="613496" y="1546829"/>
                    <a:pt x="591475" y="1547418"/>
                    <a:pt x="570866" y="1542354"/>
                  </a:cubicBezTo>
                  <a:cubicBezTo>
                    <a:pt x="552613" y="1537879"/>
                    <a:pt x="534360" y="1538703"/>
                    <a:pt x="516460" y="1535406"/>
                  </a:cubicBezTo>
                  <a:cubicBezTo>
                    <a:pt x="499149" y="1532344"/>
                    <a:pt x="481838" y="1529400"/>
                    <a:pt x="464880" y="1524690"/>
                  </a:cubicBezTo>
                  <a:cubicBezTo>
                    <a:pt x="450984" y="1520804"/>
                    <a:pt x="436617" y="1518331"/>
                    <a:pt x="422604" y="1514798"/>
                  </a:cubicBezTo>
                  <a:cubicBezTo>
                    <a:pt x="403291" y="1509852"/>
                    <a:pt x="384213" y="1503963"/>
                    <a:pt x="365018" y="1498782"/>
                  </a:cubicBezTo>
                  <a:cubicBezTo>
                    <a:pt x="343468" y="1492894"/>
                    <a:pt x="322506" y="1485122"/>
                    <a:pt x="301544" y="1477703"/>
                  </a:cubicBezTo>
                  <a:cubicBezTo>
                    <a:pt x="282820" y="1470990"/>
                    <a:pt x="264096" y="1463924"/>
                    <a:pt x="245843" y="1455917"/>
                  </a:cubicBezTo>
                  <a:cubicBezTo>
                    <a:pt x="229827" y="1448851"/>
                    <a:pt x="213458" y="1442021"/>
                    <a:pt x="197207" y="1435426"/>
                  </a:cubicBezTo>
                  <a:cubicBezTo>
                    <a:pt x="173654" y="1425887"/>
                    <a:pt x="151280" y="1413522"/>
                    <a:pt x="128551" y="1402099"/>
                  </a:cubicBezTo>
                  <a:cubicBezTo>
                    <a:pt x="101584" y="1388557"/>
                    <a:pt x="75558" y="1373365"/>
                    <a:pt x="50357" y="1356761"/>
                  </a:cubicBezTo>
                  <a:cubicBezTo>
                    <a:pt x="34695" y="1346398"/>
                    <a:pt x="19739" y="1335210"/>
                    <a:pt x="4783" y="1323905"/>
                  </a:cubicBezTo>
                  <a:cubicBezTo>
                    <a:pt x="-2518" y="1318370"/>
                    <a:pt x="-1340" y="1314720"/>
                    <a:pt x="7492" y="1310951"/>
                  </a:cubicBezTo>
                  <a:cubicBezTo>
                    <a:pt x="23743" y="1304121"/>
                    <a:pt x="40701" y="1299057"/>
                    <a:pt x="57541" y="1293994"/>
                  </a:cubicBezTo>
                  <a:cubicBezTo>
                    <a:pt x="73321" y="1289283"/>
                    <a:pt x="88512" y="1282924"/>
                    <a:pt x="103821" y="1277036"/>
                  </a:cubicBezTo>
                  <a:cubicBezTo>
                    <a:pt x="122781" y="1269735"/>
                    <a:pt x="141976" y="1262669"/>
                    <a:pt x="160583" y="1254543"/>
                  </a:cubicBezTo>
                  <a:cubicBezTo>
                    <a:pt x="185666" y="1243474"/>
                    <a:pt x="210632" y="1232404"/>
                    <a:pt x="234891" y="1219450"/>
                  </a:cubicBezTo>
                  <a:cubicBezTo>
                    <a:pt x="245607" y="1213797"/>
                    <a:pt x="256794" y="1208969"/>
                    <a:pt x="267511" y="1203199"/>
                  </a:cubicBezTo>
                  <a:cubicBezTo>
                    <a:pt x="298129" y="1186594"/>
                    <a:pt x="328865" y="1170461"/>
                    <a:pt x="358423" y="1151972"/>
                  </a:cubicBezTo>
                  <a:cubicBezTo>
                    <a:pt x="383978" y="1135957"/>
                    <a:pt x="408943" y="1119117"/>
                    <a:pt x="433909" y="1102159"/>
                  </a:cubicBezTo>
                  <a:cubicBezTo>
                    <a:pt x="449689" y="1091442"/>
                    <a:pt x="465705" y="1080844"/>
                    <a:pt x="480307" y="1068361"/>
                  </a:cubicBezTo>
                  <a:cubicBezTo>
                    <a:pt x="488551" y="1061413"/>
                    <a:pt x="497618" y="1055054"/>
                    <a:pt x="506333" y="1048577"/>
                  </a:cubicBezTo>
                  <a:cubicBezTo>
                    <a:pt x="522348" y="1036683"/>
                    <a:pt x="538364" y="1024789"/>
                    <a:pt x="553438" y="1011835"/>
                  </a:cubicBezTo>
                  <a:cubicBezTo>
                    <a:pt x="567922" y="999352"/>
                    <a:pt x="583938" y="988518"/>
                    <a:pt x="597598" y="975093"/>
                  </a:cubicBezTo>
                  <a:cubicBezTo>
                    <a:pt x="612083" y="960844"/>
                    <a:pt x="627981" y="948008"/>
                    <a:pt x="642466" y="933759"/>
                  </a:cubicBezTo>
                  <a:cubicBezTo>
                    <a:pt x="661190" y="915388"/>
                    <a:pt x="681327" y="898548"/>
                    <a:pt x="699698" y="879942"/>
                  </a:cubicBezTo>
                  <a:cubicBezTo>
                    <a:pt x="715596" y="863926"/>
                    <a:pt x="732083" y="848381"/>
                    <a:pt x="747039" y="831306"/>
                  </a:cubicBezTo>
                  <a:cubicBezTo>
                    <a:pt x="760935" y="815408"/>
                    <a:pt x="776126" y="800570"/>
                    <a:pt x="790375" y="785025"/>
                  </a:cubicBezTo>
                  <a:cubicBezTo>
                    <a:pt x="814399" y="758764"/>
                    <a:pt x="839482" y="733445"/>
                    <a:pt x="861386" y="705300"/>
                  </a:cubicBezTo>
                  <a:cubicBezTo>
                    <a:pt x="870336" y="693877"/>
                    <a:pt x="880110" y="683161"/>
                    <a:pt x="889766" y="672327"/>
                  </a:cubicBezTo>
                  <a:cubicBezTo>
                    <a:pt x="912495" y="647008"/>
                    <a:pt x="933810" y="620394"/>
                    <a:pt x="954889" y="593779"/>
                  </a:cubicBezTo>
                  <a:cubicBezTo>
                    <a:pt x="985625" y="555153"/>
                    <a:pt x="1017303" y="517352"/>
                    <a:pt x="1046979" y="478019"/>
                  </a:cubicBezTo>
                  <a:cubicBezTo>
                    <a:pt x="1066999" y="451522"/>
                    <a:pt x="1087725" y="425497"/>
                    <a:pt x="1107273" y="398529"/>
                  </a:cubicBezTo>
                  <a:cubicBezTo>
                    <a:pt x="1128588" y="369089"/>
                    <a:pt x="1152141" y="341179"/>
                    <a:pt x="1173220" y="311503"/>
                  </a:cubicBezTo>
                  <a:cubicBezTo>
                    <a:pt x="1188883" y="289482"/>
                    <a:pt x="1205369" y="268049"/>
                    <a:pt x="1221856" y="246734"/>
                  </a:cubicBezTo>
                  <a:cubicBezTo>
                    <a:pt x="1234339" y="230601"/>
                    <a:pt x="1245997" y="213996"/>
                    <a:pt x="1258716" y="198098"/>
                  </a:cubicBezTo>
                  <a:cubicBezTo>
                    <a:pt x="1270610" y="183142"/>
                    <a:pt x="1281915" y="167598"/>
                    <a:pt x="1293338" y="152289"/>
                  </a:cubicBezTo>
                  <a:cubicBezTo>
                    <a:pt x="1304996" y="136626"/>
                    <a:pt x="1316890" y="121082"/>
                    <a:pt x="1328784" y="105537"/>
                  </a:cubicBezTo>
                  <a:cubicBezTo>
                    <a:pt x="1349981" y="77981"/>
                    <a:pt x="1371178" y="50424"/>
                    <a:pt x="1392729" y="23221"/>
                  </a:cubicBezTo>
                  <a:cubicBezTo>
                    <a:pt x="1397557" y="17098"/>
                    <a:pt x="1403092" y="11445"/>
                    <a:pt x="1407331" y="4850"/>
                  </a:cubicBezTo>
                  <a:cubicBezTo>
                    <a:pt x="1411218" y="-1038"/>
                    <a:pt x="1414044" y="-1391"/>
                    <a:pt x="1419932" y="2848"/>
                  </a:cubicBezTo>
                  <a:cubicBezTo>
                    <a:pt x="1427940" y="8501"/>
                    <a:pt x="1434534" y="15802"/>
                    <a:pt x="1441600" y="22397"/>
                  </a:cubicBezTo>
                  <a:cubicBezTo>
                    <a:pt x="1454907" y="34880"/>
                    <a:pt x="1467037" y="48658"/>
                    <a:pt x="1479637" y="61965"/>
                  </a:cubicBezTo>
                  <a:cubicBezTo>
                    <a:pt x="1501659" y="85164"/>
                    <a:pt x="1522385" y="109541"/>
                    <a:pt x="1539578" y="136626"/>
                  </a:cubicBezTo>
                  <a:cubicBezTo>
                    <a:pt x="1541227" y="139217"/>
                    <a:pt x="1543229" y="141690"/>
                    <a:pt x="1545113" y="144281"/>
                  </a:cubicBezTo>
                  <a:cubicBezTo>
                    <a:pt x="1553828" y="156175"/>
                    <a:pt x="1556183" y="168422"/>
                    <a:pt x="1550884" y="182907"/>
                  </a:cubicBezTo>
                  <a:cubicBezTo>
                    <a:pt x="1542758" y="204928"/>
                    <a:pt x="1537459" y="227892"/>
                    <a:pt x="1530864" y="250502"/>
                  </a:cubicBezTo>
                  <a:cubicBezTo>
                    <a:pt x="1525329" y="269698"/>
                    <a:pt x="1522150" y="289364"/>
                    <a:pt x="1516733" y="308559"/>
                  </a:cubicBezTo>
                  <a:cubicBezTo>
                    <a:pt x="1507429" y="341297"/>
                    <a:pt x="1502483" y="374977"/>
                    <a:pt x="1495418" y="408186"/>
                  </a:cubicBezTo>
                  <a:cubicBezTo>
                    <a:pt x="1493416" y="417371"/>
                    <a:pt x="1490118" y="426086"/>
                    <a:pt x="1488587" y="435507"/>
                  </a:cubicBezTo>
                  <a:cubicBezTo>
                    <a:pt x="1484819" y="458706"/>
                    <a:pt x="1479637" y="481552"/>
                    <a:pt x="1475987" y="504751"/>
                  </a:cubicBezTo>
                  <a:cubicBezTo>
                    <a:pt x="1472101" y="529128"/>
                    <a:pt x="1465977" y="553033"/>
                    <a:pt x="1462562" y="577410"/>
                  </a:cubicBezTo>
                  <a:cubicBezTo>
                    <a:pt x="1461267" y="586949"/>
                    <a:pt x="1458794" y="596488"/>
                    <a:pt x="1456909" y="606144"/>
                  </a:cubicBezTo>
                  <a:cubicBezTo>
                    <a:pt x="1450432" y="638293"/>
                    <a:pt x="1443485" y="670325"/>
                    <a:pt x="1436772" y="702474"/>
                  </a:cubicBezTo>
                  <a:cubicBezTo>
                    <a:pt x="1433357" y="718960"/>
                    <a:pt x="1431237" y="736036"/>
                    <a:pt x="1426291" y="751816"/>
                  </a:cubicBezTo>
                  <a:cubicBezTo>
                    <a:pt x="1416870" y="781610"/>
                    <a:pt x="1412278" y="812581"/>
                    <a:pt x="1402503" y="842375"/>
                  </a:cubicBezTo>
                  <a:cubicBezTo>
                    <a:pt x="1397439" y="857802"/>
                    <a:pt x="1392258" y="873465"/>
                    <a:pt x="1388018" y="889245"/>
                  </a:cubicBezTo>
                  <a:cubicBezTo>
                    <a:pt x="1376949" y="930108"/>
                    <a:pt x="1361169" y="969323"/>
                    <a:pt x="1345977" y="1008773"/>
                  </a:cubicBezTo>
                  <a:cubicBezTo>
                    <a:pt x="1336203" y="1033974"/>
                    <a:pt x="1323367" y="1057763"/>
                    <a:pt x="1313710" y="1082964"/>
                  </a:cubicBezTo>
                  <a:cubicBezTo>
                    <a:pt x="1310884" y="1090265"/>
                    <a:pt x="1306527" y="1096860"/>
                    <a:pt x="1302641" y="1103690"/>
                  </a:cubicBezTo>
                  <a:cubicBezTo>
                    <a:pt x="1286625" y="1131482"/>
                    <a:pt x="1271552" y="1159627"/>
                    <a:pt x="1254358" y="1186830"/>
                  </a:cubicBezTo>
                  <a:cubicBezTo>
                    <a:pt x="1233514" y="1219686"/>
                    <a:pt x="1209255" y="1249715"/>
                    <a:pt x="1185467" y="1280333"/>
                  </a:cubicBezTo>
                  <a:cubicBezTo>
                    <a:pt x="1172043" y="1297526"/>
                    <a:pt x="1156145" y="1312835"/>
                    <a:pt x="1140953" y="1328498"/>
                  </a:cubicBezTo>
                  <a:cubicBezTo>
                    <a:pt x="1129295" y="1340510"/>
                    <a:pt x="1117048" y="1351815"/>
                    <a:pt x="1105625" y="1364062"/>
                  </a:cubicBezTo>
                  <a:cubicBezTo>
                    <a:pt x="1096439" y="1374072"/>
                    <a:pt x="1084545" y="1381373"/>
                    <a:pt x="1074418" y="1390559"/>
                  </a:cubicBezTo>
                  <a:cubicBezTo>
                    <a:pt x="1050630" y="1412345"/>
                    <a:pt x="1023662" y="1429891"/>
                    <a:pt x="997754" y="1448733"/>
                  </a:cubicBezTo>
                  <a:cubicBezTo>
                    <a:pt x="975968" y="1464513"/>
                    <a:pt x="953005" y="1479116"/>
                    <a:pt x="928746" y="1490892"/>
                  </a:cubicBezTo>
                  <a:cubicBezTo>
                    <a:pt x="906253" y="1501726"/>
                    <a:pt x="883761" y="1512796"/>
                    <a:pt x="859855" y="1520332"/>
                  </a:cubicBezTo>
                  <a:cubicBezTo>
                    <a:pt x="833005" y="1528811"/>
                    <a:pt x="805920" y="1534935"/>
                    <a:pt x="778128" y="1539528"/>
                  </a:cubicBezTo>
                  <a:cubicBezTo>
                    <a:pt x="741739" y="1545651"/>
                    <a:pt x="705704" y="1548713"/>
                    <a:pt x="670729" y="1548242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8" name="任意多边形: 形状 87"/>
            <p:cNvSpPr/>
            <p:nvPr>
              <p:custDataLst>
                <p:tags r:id="rId7"/>
              </p:custDataLst>
            </p:nvPr>
          </p:nvSpPr>
          <p:spPr>
            <a:xfrm>
              <a:off x="11224776" y="186504"/>
              <a:ext cx="514472" cy="313785"/>
            </a:xfrm>
            <a:custGeom>
              <a:avLst/>
              <a:gdLst>
                <a:gd name="connsiteX0" fmla="*/ 513 w 1611148"/>
                <a:gd name="connsiteY0" fmla="*/ 866048 h 1008091"/>
                <a:gd name="connsiteX1" fmla="*/ 2868 w 1611148"/>
                <a:gd name="connsiteY1" fmla="*/ 778904 h 1008091"/>
                <a:gd name="connsiteX2" fmla="*/ 10169 w 1611148"/>
                <a:gd name="connsiteY2" fmla="*/ 712486 h 1008091"/>
                <a:gd name="connsiteX3" fmla="*/ 21710 w 1611148"/>
                <a:gd name="connsiteY3" fmla="*/ 645480 h 1008091"/>
                <a:gd name="connsiteX4" fmla="*/ 24654 w 1611148"/>
                <a:gd name="connsiteY4" fmla="*/ 631701 h 1008091"/>
                <a:gd name="connsiteX5" fmla="*/ 47971 w 1611148"/>
                <a:gd name="connsiteY5" fmla="*/ 549386 h 1008091"/>
                <a:gd name="connsiteX6" fmla="*/ 70699 w 1611148"/>
                <a:gd name="connsiteY6" fmla="*/ 481555 h 1008091"/>
                <a:gd name="connsiteX7" fmla="*/ 101553 w 1611148"/>
                <a:gd name="connsiteY7" fmla="*/ 406893 h 1008091"/>
                <a:gd name="connsiteX8" fmla="*/ 154193 w 1611148"/>
                <a:gd name="connsiteY8" fmla="*/ 305736 h 1008091"/>
                <a:gd name="connsiteX9" fmla="*/ 192936 w 1611148"/>
                <a:gd name="connsiteY9" fmla="*/ 245677 h 1008091"/>
                <a:gd name="connsiteX10" fmla="*/ 219080 w 1611148"/>
                <a:gd name="connsiteY10" fmla="*/ 210937 h 1008091"/>
                <a:gd name="connsiteX11" fmla="*/ 277136 w 1611148"/>
                <a:gd name="connsiteY11" fmla="*/ 147934 h 1008091"/>
                <a:gd name="connsiteX12" fmla="*/ 362396 w 1611148"/>
                <a:gd name="connsiteY12" fmla="*/ 83754 h 1008091"/>
                <a:gd name="connsiteX13" fmla="*/ 436115 w 1611148"/>
                <a:gd name="connsiteY13" fmla="*/ 53607 h 1008091"/>
                <a:gd name="connsiteX14" fmla="*/ 494761 w 1611148"/>
                <a:gd name="connsiteY14" fmla="*/ 37002 h 1008091"/>
                <a:gd name="connsiteX15" fmla="*/ 545987 w 1611148"/>
                <a:gd name="connsiteY15" fmla="*/ 25933 h 1008091"/>
                <a:gd name="connsiteX16" fmla="*/ 576606 w 1611148"/>
                <a:gd name="connsiteY16" fmla="*/ 17925 h 1008091"/>
                <a:gd name="connsiteX17" fmla="*/ 600982 w 1611148"/>
                <a:gd name="connsiteY17" fmla="*/ 14627 h 1008091"/>
                <a:gd name="connsiteX18" fmla="*/ 618411 w 1611148"/>
                <a:gd name="connsiteY18" fmla="*/ 12154 h 1008091"/>
                <a:gd name="connsiteX19" fmla="*/ 629952 w 1611148"/>
                <a:gd name="connsiteY19" fmla="*/ 10152 h 1008091"/>
                <a:gd name="connsiteX20" fmla="*/ 675290 w 1611148"/>
                <a:gd name="connsiteY20" fmla="*/ 4264 h 1008091"/>
                <a:gd name="connsiteX21" fmla="*/ 681061 w 1611148"/>
                <a:gd name="connsiteY21" fmla="*/ 3322 h 1008091"/>
                <a:gd name="connsiteX22" fmla="*/ 800943 w 1611148"/>
                <a:gd name="connsiteY22" fmla="*/ 967 h 1008091"/>
                <a:gd name="connsiteX23" fmla="*/ 880550 w 1611148"/>
                <a:gd name="connsiteY23" fmla="*/ 6149 h 1008091"/>
                <a:gd name="connsiteX24" fmla="*/ 934014 w 1611148"/>
                <a:gd name="connsiteY24" fmla="*/ 12743 h 1008091"/>
                <a:gd name="connsiteX25" fmla="*/ 986183 w 1611148"/>
                <a:gd name="connsiteY25" fmla="*/ 20162 h 1008091"/>
                <a:gd name="connsiteX26" fmla="*/ 1020569 w 1611148"/>
                <a:gd name="connsiteY26" fmla="*/ 27817 h 1008091"/>
                <a:gd name="connsiteX27" fmla="*/ 1072856 w 1611148"/>
                <a:gd name="connsiteY27" fmla="*/ 40653 h 1008091"/>
                <a:gd name="connsiteX28" fmla="*/ 1102649 w 1611148"/>
                <a:gd name="connsiteY28" fmla="*/ 47248 h 1008091"/>
                <a:gd name="connsiteX29" fmla="*/ 1168714 w 1611148"/>
                <a:gd name="connsiteY29" fmla="*/ 67267 h 1008091"/>
                <a:gd name="connsiteX30" fmla="*/ 1219587 w 1611148"/>
                <a:gd name="connsiteY30" fmla="*/ 85167 h 1008091"/>
                <a:gd name="connsiteX31" fmla="*/ 1277526 w 1611148"/>
                <a:gd name="connsiteY31" fmla="*/ 107542 h 1008091"/>
                <a:gd name="connsiteX32" fmla="*/ 1314150 w 1611148"/>
                <a:gd name="connsiteY32" fmla="*/ 122969 h 1008091"/>
                <a:gd name="connsiteX33" fmla="*/ 1370323 w 1611148"/>
                <a:gd name="connsiteY33" fmla="*/ 149465 h 1008091"/>
                <a:gd name="connsiteX34" fmla="*/ 1409302 w 1611148"/>
                <a:gd name="connsiteY34" fmla="*/ 168189 h 1008091"/>
                <a:gd name="connsiteX35" fmla="*/ 1423552 w 1611148"/>
                <a:gd name="connsiteY35" fmla="*/ 176315 h 1008091"/>
                <a:gd name="connsiteX36" fmla="*/ 1429440 w 1611148"/>
                <a:gd name="connsiteY36" fmla="*/ 180083 h 1008091"/>
                <a:gd name="connsiteX37" fmla="*/ 1497271 w 1611148"/>
                <a:gd name="connsiteY37" fmla="*/ 218592 h 1008091"/>
                <a:gd name="connsiteX38" fmla="*/ 1549793 w 1611148"/>
                <a:gd name="connsiteY38" fmla="*/ 251801 h 1008091"/>
                <a:gd name="connsiteX39" fmla="*/ 1606436 w 1611148"/>
                <a:gd name="connsiteY39" fmla="*/ 291486 h 1008091"/>
                <a:gd name="connsiteX40" fmla="*/ 1606672 w 1611148"/>
                <a:gd name="connsiteY40" fmla="*/ 305853 h 1008091"/>
                <a:gd name="connsiteX41" fmla="*/ 1530597 w 1611148"/>
                <a:gd name="connsiteY41" fmla="*/ 364734 h 1008091"/>
                <a:gd name="connsiteX42" fmla="*/ 1475014 w 1611148"/>
                <a:gd name="connsiteY42" fmla="*/ 399710 h 1008091"/>
                <a:gd name="connsiteX43" fmla="*/ 1436388 w 1611148"/>
                <a:gd name="connsiteY43" fmla="*/ 418787 h 1008091"/>
                <a:gd name="connsiteX44" fmla="*/ 1390696 w 1611148"/>
                <a:gd name="connsiteY44" fmla="*/ 440338 h 1008091"/>
                <a:gd name="connsiteX45" fmla="*/ 1343944 w 1611148"/>
                <a:gd name="connsiteY45" fmla="*/ 459062 h 1008091"/>
                <a:gd name="connsiteX46" fmla="*/ 1271638 w 1611148"/>
                <a:gd name="connsiteY46" fmla="*/ 483557 h 1008091"/>
                <a:gd name="connsiteX47" fmla="*/ 1245613 w 1611148"/>
                <a:gd name="connsiteY47" fmla="*/ 490858 h 1008091"/>
                <a:gd name="connsiteX48" fmla="*/ 1176015 w 1611148"/>
                <a:gd name="connsiteY48" fmla="*/ 511348 h 1008091"/>
                <a:gd name="connsiteX49" fmla="*/ 1135034 w 1611148"/>
                <a:gd name="connsiteY49" fmla="*/ 521594 h 1008091"/>
                <a:gd name="connsiteX50" fmla="*/ 1074740 w 1611148"/>
                <a:gd name="connsiteY50" fmla="*/ 536314 h 1008091"/>
                <a:gd name="connsiteX51" fmla="*/ 1026928 w 1611148"/>
                <a:gd name="connsiteY51" fmla="*/ 547148 h 1008091"/>
                <a:gd name="connsiteX52" fmla="*/ 996310 w 1611148"/>
                <a:gd name="connsiteY52" fmla="*/ 555156 h 1008091"/>
                <a:gd name="connsiteX53" fmla="*/ 938253 w 1611148"/>
                <a:gd name="connsiteY53" fmla="*/ 569405 h 1008091"/>
                <a:gd name="connsiteX54" fmla="*/ 925535 w 1611148"/>
                <a:gd name="connsiteY54" fmla="*/ 571643 h 1008091"/>
                <a:gd name="connsiteX55" fmla="*/ 888087 w 1611148"/>
                <a:gd name="connsiteY55" fmla="*/ 580946 h 1008091"/>
                <a:gd name="connsiteX56" fmla="*/ 849225 w 1611148"/>
                <a:gd name="connsiteY56" fmla="*/ 589778 h 1008091"/>
                <a:gd name="connsiteX57" fmla="*/ 795997 w 1611148"/>
                <a:gd name="connsiteY57" fmla="*/ 603792 h 1008091"/>
                <a:gd name="connsiteX58" fmla="*/ 683769 w 1611148"/>
                <a:gd name="connsiteY58" fmla="*/ 637472 h 1008091"/>
                <a:gd name="connsiteX59" fmla="*/ 615938 w 1611148"/>
                <a:gd name="connsiteY59" fmla="*/ 660200 h 1008091"/>
                <a:gd name="connsiteX60" fmla="*/ 549874 w 1611148"/>
                <a:gd name="connsiteY60" fmla="*/ 684459 h 1008091"/>
                <a:gd name="connsiteX61" fmla="*/ 511012 w 1611148"/>
                <a:gd name="connsiteY61" fmla="*/ 701181 h 1008091"/>
                <a:gd name="connsiteX62" fmla="*/ 466969 w 1611148"/>
                <a:gd name="connsiteY62" fmla="*/ 720612 h 1008091"/>
                <a:gd name="connsiteX63" fmla="*/ 409737 w 1611148"/>
                <a:gd name="connsiteY63" fmla="*/ 746991 h 1008091"/>
                <a:gd name="connsiteX64" fmla="*/ 365576 w 1611148"/>
                <a:gd name="connsiteY64" fmla="*/ 768777 h 1008091"/>
                <a:gd name="connsiteX65" fmla="*/ 332013 w 1611148"/>
                <a:gd name="connsiteY65" fmla="*/ 787854 h 1008091"/>
                <a:gd name="connsiteX66" fmla="*/ 303868 w 1611148"/>
                <a:gd name="connsiteY66" fmla="*/ 804459 h 1008091"/>
                <a:gd name="connsiteX67" fmla="*/ 237450 w 1611148"/>
                <a:gd name="connsiteY67" fmla="*/ 844380 h 1008091"/>
                <a:gd name="connsiteX68" fmla="*/ 186459 w 1611148"/>
                <a:gd name="connsiteY68" fmla="*/ 877942 h 1008091"/>
                <a:gd name="connsiteX69" fmla="*/ 137235 w 1611148"/>
                <a:gd name="connsiteY69" fmla="*/ 913860 h 1008091"/>
                <a:gd name="connsiteX70" fmla="*/ 102024 w 1611148"/>
                <a:gd name="connsiteY70" fmla="*/ 941181 h 1008091"/>
                <a:gd name="connsiteX71" fmla="*/ 50680 w 1611148"/>
                <a:gd name="connsiteY71" fmla="*/ 982280 h 1008091"/>
                <a:gd name="connsiteX72" fmla="*/ 23359 w 1611148"/>
                <a:gd name="connsiteY72" fmla="*/ 1004654 h 1008091"/>
                <a:gd name="connsiteX73" fmla="*/ 9934 w 1611148"/>
                <a:gd name="connsiteY73" fmla="*/ 1000062 h 1008091"/>
                <a:gd name="connsiteX74" fmla="*/ 6048 w 1611148"/>
                <a:gd name="connsiteY74" fmla="*/ 970974 h 1008091"/>
                <a:gd name="connsiteX75" fmla="*/ 513 w 1611148"/>
                <a:gd name="connsiteY75" fmla="*/ 866048 h 100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611148" h="1008091">
                  <a:moveTo>
                    <a:pt x="513" y="866048"/>
                  </a:moveTo>
                  <a:cubicBezTo>
                    <a:pt x="-783" y="836137"/>
                    <a:pt x="513" y="807403"/>
                    <a:pt x="2868" y="778904"/>
                  </a:cubicBezTo>
                  <a:cubicBezTo>
                    <a:pt x="4634" y="756765"/>
                    <a:pt x="6636" y="734626"/>
                    <a:pt x="10169" y="712486"/>
                  </a:cubicBezTo>
                  <a:cubicBezTo>
                    <a:pt x="13702" y="690112"/>
                    <a:pt x="20179" y="668208"/>
                    <a:pt x="21710" y="645480"/>
                  </a:cubicBezTo>
                  <a:cubicBezTo>
                    <a:pt x="22063" y="640887"/>
                    <a:pt x="23123" y="636176"/>
                    <a:pt x="24654" y="631701"/>
                  </a:cubicBezTo>
                  <a:cubicBezTo>
                    <a:pt x="33722" y="604616"/>
                    <a:pt x="38668" y="576353"/>
                    <a:pt x="47971" y="549386"/>
                  </a:cubicBezTo>
                  <a:cubicBezTo>
                    <a:pt x="55743" y="526893"/>
                    <a:pt x="61867" y="503812"/>
                    <a:pt x="70699" y="481555"/>
                  </a:cubicBezTo>
                  <a:cubicBezTo>
                    <a:pt x="80591" y="456471"/>
                    <a:pt x="90719" y="431623"/>
                    <a:pt x="101553" y="406893"/>
                  </a:cubicBezTo>
                  <a:cubicBezTo>
                    <a:pt x="116862" y="372036"/>
                    <a:pt x="134997" y="338709"/>
                    <a:pt x="154193" y="305736"/>
                  </a:cubicBezTo>
                  <a:cubicBezTo>
                    <a:pt x="166204" y="285127"/>
                    <a:pt x="179747" y="265461"/>
                    <a:pt x="192936" y="245677"/>
                  </a:cubicBezTo>
                  <a:cubicBezTo>
                    <a:pt x="200944" y="233665"/>
                    <a:pt x="210130" y="222360"/>
                    <a:pt x="219080" y="210937"/>
                  </a:cubicBezTo>
                  <a:cubicBezTo>
                    <a:pt x="236744" y="188327"/>
                    <a:pt x="255939" y="167129"/>
                    <a:pt x="277136" y="147934"/>
                  </a:cubicBezTo>
                  <a:cubicBezTo>
                    <a:pt x="303633" y="124029"/>
                    <a:pt x="331307" y="101654"/>
                    <a:pt x="362396" y="83754"/>
                  </a:cubicBezTo>
                  <a:cubicBezTo>
                    <a:pt x="385713" y="70329"/>
                    <a:pt x="410914" y="62203"/>
                    <a:pt x="436115" y="53607"/>
                  </a:cubicBezTo>
                  <a:cubicBezTo>
                    <a:pt x="455428" y="47012"/>
                    <a:pt x="475566" y="43361"/>
                    <a:pt x="494761" y="37002"/>
                  </a:cubicBezTo>
                  <a:cubicBezTo>
                    <a:pt x="511601" y="31467"/>
                    <a:pt x="528676" y="28759"/>
                    <a:pt x="545987" y="25933"/>
                  </a:cubicBezTo>
                  <a:cubicBezTo>
                    <a:pt x="556350" y="24284"/>
                    <a:pt x="566243" y="20280"/>
                    <a:pt x="576606" y="17925"/>
                  </a:cubicBezTo>
                  <a:cubicBezTo>
                    <a:pt x="584731" y="16041"/>
                    <a:pt x="592621" y="14510"/>
                    <a:pt x="600982" y="14627"/>
                  </a:cubicBezTo>
                  <a:cubicBezTo>
                    <a:pt x="606871" y="14745"/>
                    <a:pt x="612759" y="14039"/>
                    <a:pt x="618411" y="12154"/>
                  </a:cubicBezTo>
                  <a:cubicBezTo>
                    <a:pt x="622180" y="10859"/>
                    <a:pt x="625948" y="9917"/>
                    <a:pt x="629952" y="10152"/>
                  </a:cubicBezTo>
                  <a:cubicBezTo>
                    <a:pt x="645379" y="10977"/>
                    <a:pt x="660335" y="7326"/>
                    <a:pt x="675290" y="4264"/>
                  </a:cubicBezTo>
                  <a:cubicBezTo>
                    <a:pt x="677175" y="3911"/>
                    <a:pt x="679177" y="3322"/>
                    <a:pt x="681061" y="3322"/>
                  </a:cubicBezTo>
                  <a:cubicBezTo>
                    <a:pt x="721100" y="3911"/>
                    <a:pt x="761021" y="-2330"/>
                    <a:pt x="800943" y="967"/>
                  </a:cubicBezTo>
                  <a:cubicBezTo>
                    <a:pt x="827557" y="3087"/>
                    <a:pt x="854407" y="1438"/>
                    <a:pt x="880550" y="6149"/>
                  </a:cubicBezTo>
                  <a:cubicBezTo>
                    <a:pt x="898332" y="9328"/>
                    <a:pt x="916232" y="10270"/>
                    <a:pt x="934014" y="12743"/>
                  </a:cubicBezTo>
                  <a:cubicBezTo>
                    <a:pt x="951443" y="15098"/>
                    <a:pt x="968754" y="17807"/>
                    <a:pt x="986183" y="20162"/>
                  </a:cubicBezTo>
                  <a:cubicBezTo>
                    <a:pt x="997841" y="21693"/>
                    <a:pt x="1008675" y="26757"/>
                    <a:pt x="1020569" y="27817"/>
                  </a:cubicBezTo>
                  <a:cubicBezTo>
                    <a:pt x="1038705" y="29230"/>
                    <a:pt x="1055662" y="35589"/>
                    <a:pt x="1072856" y="40653"/>
                  </a:cubicBezTo>
                  <a:cubicBezTo>
                    <a:pt x="1082630" y="43479"/>
                    <a:pt x="1092875" y="43715"/>
                    <a:pt x="1102649" y="47248"/>
                  </a:cubicBezTo>
                  <a:cubicBezTo>
                    <a:pt x="1124318" y="55020"/>
                    <a:pt x="1146928" y="59495"/>
                    <a:pt x="1168714" y="67267"/>
                  </a:cubicBezTo>
                  <a:cubicBezTo>
                    <a:pt x="1185554" y="73273"/>
                    <a:pt x="1202983" y="78337"/>
                    <a:pt x="1219587" y="85167"/>
                  </a:cubicBezTo>
                  <a:cubicBezTo>
                    <a:pt x="1238783" y="93057"/>
                    <a:pt x="1258920" y="98121"/>
                    <a:pt x="1277526" y="107542"/>
                  </a:cubicBezTo>
                  <a:cubicBezTo>
                    <a:pt x="1289303" y="113548"/>
                    <a:pt x="1301903" y="117905"/>
                    <a:pt x="1314150" y="122969"/>
                  </a:cubicBezTo>
                  <a:cubicBezTo>
                    <a:pt x="1333346" y="130976"/>
                    <a:pt x="1351246" y="141457"/>
                    <a:pt x="1370323" y="149465"/>
                  </a:cubicBezTo>
                  <a:cubicBezTo>
                    <a:pt x="1383630" y="155118"/>
                    <a:pt x="1395171" y="164185"/>
                    <a:pt x="1409302" y="168189"/>
                  </a:cubicBezTo>
                  <a:cubicBezTo>
                    <a:pt x="1414484" y="169602"/>
                    <a:pt x="1419312" y="172547"/>
                    <a:pt x="1423552" y="176315"/>
                  </a:cubicBezTo>
                  <a:cubicBezTo>
                    <a:pt x="1425318" y="177846"/>
                    <a:pt x="1427320" y="179259"/>
                    <a:pt x="1429440" y="180083"/>
                  </a:cubicBezTo>
                  <a:cubicBezTo>
                    <a:pt x="1453816" y="189858"/>
                    <a:pt x="1474543" y="206109"/>
                    <a:pt x="1497271" y="218592"/>
                  </a:cubicBezTo>
                  <a:cubicBezTo>
                    <a:pt x="1515524" y="228601"/>
                    <a:pt x="1532835" y="240024"/>
                    <a:pt x="1549793" y="251801"/>
                  </a:cubicBezTo>
                  <a:cubicBezTo>
                    <a:pt x="1568752" y="264872"/>
                    <a:pt x="1588654" y="276648"/>
                    <a:pt x="1606436" y="291486"/>
                  </a:cubicBezTo>
                  <a:cubicBezTo>
                    <a:pt x="1612560" y="296550"/>
                    <a:pt x="1612795" y="300672"/>
                    <a:pt x="1606672" y="305853"/>
                  </a:cubicBezTo>
                  <a:cubicBezTo>
                    <a:pt x="1582059" y="326462"/>
                    <a:pt x="1557094" y="346599"/>
                    <a:pt x="1530597" y="364734"/>
                  </a:cubicBezTo>
                  <a:cubicBezTo>
                    <a:pt x="1512462" y="377099"/>
                    <a:pt x="1493385" y="387934"/>
                    <a:pt x="1475014" y="399710"/>
                  </a:cubicBezTo>
                  <a:cubicBezTo>
                    <a:pt x="1463002" y="407482"/>
                    <a:pt x="1449342" y="412546"/>
                    <a:pt x="1436388" y="418787"/>
                  </a:cubicBezTo>
                  <a:cubicBezTo>
                    <a:pt x="1421196" y="426089"/>
                    <a:pt x="1406123" y="433625"/>
                    <a:pt x="1390696" y="440338"/>
                  </a:cubicBezTo>
                  <a:cubicBezTo>
                    <a:pt x="1375387" y="447168"/>
                    <a:pt x="1359960" y="453763"/>
                    <a:pt x="1343944" y="459062"/>
                  </a:cubicBezTo>
                  <a:cubicBezTo>
                    <a:pt x="1319803" y="467070"/>
                    <a:pt x="1295780" y="475549"/>
                    <a:pt x="1271638" y="483557"/>
                  </a:cubicBezTo>
                  <a:cubicBezTo>
                    <a:pt x="1263042" y="486383"/>
                    <a:pt x="1254092" y="487796"/>
                    <a:pt x="1245613" y="490858"/>
                  </a:cubicBezTo>
                  <a:cubicBezTo>
                    <a:pt x="1222885" y="499101"/>
                    <a:pt x="1198979" y="503812"/>
                    <a:pt x="1176015" y="511348"/>
                  </a:cubicBezTo>
                  <a:cubicBezTo>
                    <a:pt x="1162708" y="515823"/>
                    <a:pt x="1148223" y="516530"/>
                    <a:pt x="1135034" y="521594"/>
                  </a:cubicBezTo>
                  <a:cubicBezTo>
                    <a:pt x="1115486" y="529013"/>
                    <a:pt x="1094406" y="529484"/>
                    <a:pt x="1074740" y="536314"/>
                  </a:cubicBezTo>
                  <a:cubicBezTo>
                    <a:pt x="1059313" y="541613"/>
                    <a:pt x="1042944" y="544440"/>
                    <a:pt x="1026928" y="547148"/>
                  </a:cubicBezTo>
                  <a:cubicBezTo>
                    <a:pt x="1016448" y="549032"/>
                    <a:pt x="1006909" y="553743"/>
                    <a:pt x="996310" y="555156"/>
                  </a:cubicBezTo>
                  <a:cubicBezTo>
                    <a:pt x="976526" y="557865"/>
                    <a:pt x="957095" y="562457"/>
                    <a:pt x="938253" y="569405"/>
                  </a:cubicBezTo>
                  <a:cubicBezTo>
                    <a:pt x="934249" y="570818"/>
                    <a:pt x="929775" y="571172"/>
                    <a:pt x="925535" y="571643"/>
                  </a:cubicBezTo>
                  <a:cubicBezTo>
                    <a:pt x="912581" y="572938"/>
                    <a:pt x="900216" y="576706"/>
                    <a:pt x="888087" y="580946"/>
                  </a:cubicBezTo>
                  <a:cubicBezTo>
                    <a:pt x="875486" y="585421"/>
                    <a:pt x="861590" y="584361"/>
                    <a:pt x="849225" y="589778"/>
                  </a:cubicBezTo>
                  <a:cubicBezTo>
                    <a:pt x="832150" y="597197"/>
                    <a:pt x="813425" y="598021"/>
                    <a:pt x="795997" y="603792"/>
                  </a:cubicBezTo>
                  <a:cubicBezTo>
                    <a:pt x="758902" y="616157"/>
                    <a:pt x="720864" y="625342"/>
                    <a:pt x="683769" y="637472"/>
                  </a:cubicBezTo>
                  <a:cubicBezTo>
                    <a:pt x="661041" y="644891"/>
                    <a:pt x="638549" y="652663"/>
                    <a:pt x="615938" y="660200"/>
                  </a:cubicBezTo>
                  <a:cubicBezTo>
                    <a:pt x="593681" y="667619"/>
                    <a:pt x="572248" y="677275"/>
                    <a:pt x="549874" y="684459"/>
                  </a:cubicBezTo>
                  <a:cubicBezTo>
                    <a:pt x="536449" y="688698"/>
                    <a:pt x="523848" y="695175"/>
                    <a:pt x="511012" y="701181"/>
                  </a:cubicBezTo>
                  <a:cubicBezTo>
                    <a:pt x="496410" y="707894"/>
                    <a:pt x="481572" y="714017"/>
                    <a:pt x="466969" y="720612"/>
                  </a:cubicBezTo>
                  <a:cubicBezTo>
                    <a:pt x="447774" y="729209"/>
                    <a:pt x="429167" y="738983"/>
                    <a:pt x="409737" y="746991"/>
                  </a:cubicBezTo>
                  <a:cubicBezTo>
                    <a:pt x="394545" y="753350"/>
                    <a:pt x="380178" y="761475"/>
                    <a:pt x="365576" y="768777"/>
                  </a:cubicBezTo>
                  <a:cubicBezTo>
                    <a:pt x="354153" y="774429"/>
                    <a:pt x="342612" y="780435"/>
                    <a:pt x="332013" y="787854"/>
                  </a:cubicBezTo>
                  <a:cubicBezTo>
                    <a:pt x="323064" y="794096"/>
                    <a:pt x="313407" y="799395"/>
                    <a:pt x="303868" y="804459"/>
                  </a:cubicBezTo>
                  <a:cubicBezTo>
                    <a:pt x="281022" y="816588"/>
                    <a:pt x="259472" y="830837"/>
                    <a:pt x="237450" y="844380"/>
                  </a:cubicBezTo>
                  <a:cubicBezTo>
                    <a:pt x="220022" y="854979"/>
                    <a:pt x="203064" y="866166"/>
                    <a:pt x="186459" y="877942"/>
                  </a:cubicBezTo>
                  <a:cubicBezTo>
                    <a:pt x="169855" y="889601"/>
                    <a:pt x="154075" y="902555"/>
                    <a:pt x="137235" y="913860"/>
                  </a:cubicBezTo>
                  <a:cubicBezTo>
                    <a:pt x="124752" y="922103"/>
                    <a:pt x="113565" y="931877"/>
                    <a:pt x="102024" y="941181"/>
                  </a:cubicBezTo>
                  <a:cubicBezTo>
                    <a:pt x="84948" y="954959"/>
                    <a:pt x="67755" y="968502"/>
                    <a:pt x="50680" y="982280"/>
                  </a:cubicBezTo>
                  <a:cubicBezTo>
                    <a:pt x="41494" y="989699"/>
                    <a:pt x="32662" y="997353"/>
                    <a:pt x="23359" y="1004654"/>
                  </a:cubicBezTo>
                  <a:cubicBezTo>
                    <a:pt x="16057" y="1010307"/>
                    <a:pt x="13349" y="1009129"/>
                    <a:pt x="9934" y="1000062"/>
                  </a:cubicBezTo>
                  <a:cubicBezTo>
                    <a:pt x="6401" y="990641"/>
                    <a:pt x="6990" y="980631"/>
                    <a:pt x="6048" y="970974"/>
                  </a:cubicBezTo>
                  <a:cubicBezTo>
                    <a:pt x="2044" y="935292"/>
                    <a:pt x="-1254" y="900082"/>
                    <a:pt x="513" y="866048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9" name="任意多边形: 形状 88"/>
            <p:cNvSpPr/>
            <p:nvPr>
              <p:custDataLst>
                <p:tags r:id="rId8"/>
              </p:custDataLst>
            </p:nvPr>
          </p:nvSpPr>
          <p:spPr>
            <a:xfrm>
              <a:off x="11712601" y="375053"/>
              <a:ext cx="253599" cy="437991"/>
            </a:xfrm>
            <a:custGeom>
              <a:avLst/>
              <a:gdLst>
                <a:gd name="connsiteX0" fmla="*/ 708059 w 794184"/>
                <a:gd name="connsiteY0" fmla="*/ 438473 h 1407126"/>
                <a:gd name="connsiteX1" fmla="*/ 710178 w 794184"/>
                <a:gd name="connsiteY1" fmla="*/ 424812 h 1407126"/>
                <a:gd name="connsiteX2" fmla="*/ 700051 w 794184"/>
                <a:gd name="connsiteY2" fmla="*/ 361103 h 1407126"/>
                <a:gd name="connsiteX3" fmla="*/ 677205 w 794184"/>
                <a:gd name="connsiteY3" fmla="*/ 270073 h 1407126"/>
                <a:gd name="connsiteX4" fmla="*/ 634810 w 794184"/>
                <a:gd name="connsiteY4" fmla="*/ 156786 h 1407126"/>
                <a:gd name="connsiteX5" fmla="*/ 603132 w 794184"/>
                <a:gd name="connsiteY5" fmla="*/ 94136 h 1407126"/>
                <a:gd name="connsiteX6" fmla="*/ 601484 w 794184"/>
                <a:gd name="connsiteY6" fmla="*/ 79651 h 1407126"/>
                <a:gd name="connsiteX7" fmla="*/ 618442 w 794184"/>
                <a:gd name="connsiteY7" fmla="*/ 43852 h 1407126"/>
                <a:gd name="connsiteX8" fmla="*/ 629982 w 794184"/>
                <a:gd name="connsiteY8" fmla="*/ 26541 h 1407126"/>
                <a:gd name="connsiteX9" fmla="*/ 700640 w 794184"/>
                <a:gd name="connsiteY9" fmla="*/ 2753 h 1407126"/>
                <a:gd name="connsiteX10" fmla="*/ 738088 w 794184"/>
                <a:gd name="connsiteY10" fmla="*/ 20299 h 1407126"/>
                <a:gd name="connsiteX11" fmla="*/ 749629 w 794184"/>
                <a:gd name="connsiteY11" fmla="*/ 39730 h 1407126"/>
                <a:gd name="connsiteX12" fmla="*/ 752102 w 794184"/>
                <a:gd name="connsiteY12" fmla="*/ 46089 h 1407126"/>
                <a:gd name="connsiteX13" fmla="*/ 762700 w 794184"/>
                <a:gd name="connsiteY13" fmla="*/ 66697 h 1407126"/>
                <a:gd name="connsiteX14" fmla="*/ 783309 w 794184"/>
                <a:gd name="connsiteY14" fmla="*/ 148189 h 1407126"/>
                <a:gd name="connsiteX15" fmla="*/ 788844 w 794184"/>
                <a:gd name="connsiteY15" fmla="*/ 192350 h 1407126"/>
                <a:gd name="connsiteX16" fmla="*/ 792730 w 794184"/>
                <a:gd name="connsiteY16" fmla="*/ 258061 h 1407126"/>
                <a:gd name="connsiteX17" fmla="*/ 794025 w 794184"/>
                <a:gd name="connsiteY17" fmla="*/ 306226 h 1407126"/>
                <a:gd name="connsiteX18" fmla="*/ 788844 w 794184"/>
                <a:gd name="connsiteY18" fmla="*/ 405970 h 1407126"/>
                <a:gd name="connsiteX19" fmla="*/ 783191 w 794184"/>
                <a:gd name="connsiteY19" fmla="*/ 457315 h 1407126"/>
                <a:gd name="connsiteX20" fmla="*/ 761523 w 794184"/>
                <a:gd name="connsiteY20" fmla="*/ 570131 h 1407126"/>
                <a:gd name="connsiteX21" fmla="*/ 754339 w 794184"/>
                <a:gd name="connsiteY21" fmla="*/ 597452 h 1407126"/>
                <a:gd name="connsiteX22" fmla="*/ 728549 w 794184"/>
                <a:gd name="connsiteY22" fmla="*/ 679179 h 1407126"/>
                <a:gd name="connsiteX23" fmla="*/ 715360 w 794184"/>
                <a:gd name="connsiteY23" fmla="*/ 709915 h 1407126"/>
                <a:gd name="connsiteX24" fmla="*/ 703701 w 794184"/>
                <a:gd name="connsiteY24" fmla="*/ 740297 h 1407126"/>
                <a:gd name="connsiteX25" fmla="*/ 688039 w 794184"/>
                <a:gd name="connsiteY25" fmla="*/ 785283 h 1407126"/>
                <a:gd name="connsiteX26" fmla="*/ 674967 w 794184"/>
                <a:gd name="connsiteY26" fmla="*/ 822378 h 1407126"/>
                <a:gd name="connsiteX27" fmla="*/ 660483 w 794184"/>
                <a:gd name="connsiteY27" fmla="*/ 854998 h 1407126"/>
                <a:gd name="connsiteX28" fmla="*/ 635517 w 794184"/>
                <a:gd name="connsiteY28" fmla="*/ 907520 h 1407126"/>
                <a:gd name="connsiteX29" fmla="*/ 606665 w 794184"/>
                <a:gd name="connsiteY29" fmla="*/ 956627 h 1407126"/>
                <a:gd name="connsiteX30" fmla="*/ 595125 w 794184"/>
                <a:gd name="connsiteY30" fmla="*/ 976882 h 1407126"/>
                <a:gd name="connsiteX31" fmla="*/ 579933 w 794184"/>
                <a:gd name="connsiteY31" fmla="*/ 998903 h 1407126"/>
                <a:gd name="connsiteX32" fmla="*/ 548373 w 794184"/>
                <a:gd name="connsiteY32" fmla="*/ 1045066 h 1407126"/>
                <a:gd name="connsiteX33" fmla="*/ 525880 w 794184"/>
                <a:gd name="connsiteY33" fmla="*/ 1076509 h 1407126"/>
                <a:gd name="connsiteX34" fmla="*/ 479364 w 794184"/>
                <a:gd name="connsiteY34" fmla="*/ 1129384 h 1407126"/>
                <a:gd name="connsiteX35" fmla="*/ 430258 w 794184"/>
                <a:gd name="connsiteY35" fmla="*/ 1178137 h 1407126"/>
                <a:gd name="connsiteX36" fmla="*/ 395400 w 794184"/>
                <a:gd name="connsiteY36" fmla="*/ 1210993 h 1407126"/>
                <a:gd name="connsiteX37" fmla="*/ 373614 w 794184"/>
                <a:gd name="connsiteY37" fmla="*/ 1228775 h 1407126"/>
                <a:gd name="connsiteX38" fmla="*/ 253967 w 794184"/>
                <a:gd name="connsiteY38" fmla="*/ 1312740 h 1407126"/>
                <a:gd name="connsiteX39" fmla="*/ 197206 w 794184"/>
                <a:gd name="connsiteY39" fmla="*/ 1343476 h 1407126"/>
                <a:gd name="connsiteX40" fmla="*/ 144920 w 794184"/>
                <a:gd name="connsiteY40" fmla="*/ 1367146 h 1407126"/>
                <a:gd name="connsiteX41" fmla="*/ 99817 w 794184"/>
                <a:gd name="connsiteY41" fmla="*/ 1383868 h 1407126"/>
                <a:gd name="connsiteX42" fmla="*/ 79679 w 794184"/>
                <a:gd name="connsiteY42" fmla="*/ 1390109 h 1407126"/>
                <a:gd name="connsiteX43" fmla="*/ 17148 w 794184"/>
                <a:gd name="connsiteY43" fmla="*/ 1405418 h 1407126"/>
                <a:gd name="connsiteX44" fmla="*/ 779 w 794184"/>
                <a:gd name="connsiteY44" fmla="*/ 1403770 h 1407126"/>
                <a:gd name="connsiteX45" fmla="*/ 9258 w 794184"/>
                <a:gd name="connsiteY45" fmla="*/ 1391640 h 1407126"/>
                <a:gd name="connsiteX46" fmla="*/ 51181 w 794184"/>
                <a:gd name="connsiteY46" fmla="*/ 1355723 h 1407126"/>
                <a:gd name="connsiteX47" fmla="*/ 86510 w 794184"/>
                <a:gd name="connsiteY47" fmla="*/ 1321218 h 1407126"/>
                <a:gd name="connsiteX48" fmla="*/ 149983 w 794184"/>
                <a:gd name="connsiteY48" fmla="*/ 1250326 h 1407126"/>
                <a:gd name="connsiteX49" fmla="*/ 209689 w 794184"/>
                <a:gd name="connsiteY49" fmla="*/ 1173545 h 1407126"/>
                <a:gd name="connsiteX50" fmla="*/ 250670 w 794184"/>
                <a:gd name="connsiteY50" fmla="*/ 1112073 h 1407126"/>
                <a:gd name="connsiteX51" fmla="*/ 280228 w 794184"/>
                <a:gd name="connsiteY51" fmla="*/ 1064379 h 1407126"/>
                <a:gd name="connsiteX52" fmla="*/ 336637 w 794184"/>
                <a:gd name="connsiteY52" fmla="*/ 952387 h 1407126"/>
                <a:gd name="connsiteX53" fmla="*/ 383388 w 794184"/>
                <a:gd name="connsiteY53" fmla="*/ 834978 h 1407126"/>
                <a:gd name="connsiteX54" fmla="*/ 407412 w 794184"/>
                <a:gd name="connsiteY54" fmla="*/ 750543 h 1407126"/>
                <a:gd name="connsiteX55" fmla="*/ 418952 w 794184"/>
                <a:gd name="connsiteY55" fmla="*/ 705087 h 1407126"/>
                <a:gd name="connsiteX56" fmla="*/ 427314 w 794184"/>
                <a:gd name="connsiteY56" fmla="*/ 664812 h 1407126"/>
                <a:gd name="connsiteX57" fmla="*/ 443565 w 794184"/>
                <a:gd name="connsiteY57" fmla="*/ 573664 h 1407126"/>
                <a:gd name="connsiteX58" fmla="*/ 454045 w 794184"/>
                <a:gd name="connsiteY58" fmla="*/ 516078 h 1407126"/>
                <a:gd name="connsiteX59" fmla="*/ 460287 w 794184"/>
                <a:gd name="connsiteY59" fmla="*/ 492290 h 1407126"/>
                <a:gd name="connsiteX60" fmla="*/ 488432 w 794184"/>
                <a:gd name="connsiteY60" fmla="*/ 379709 h 1407126"/>
                <a:gd name="connsiteX61" fmla="*/ 512809 w 794184"/>
                <a:gd name="connsiteY61" fmla="*/ 301398 h 1407126"/>
                <a:gd name="connsiteX62" fmla="*/ 545429 w 794184"/>
                <a:gd name="connsiteY62" fmla="*/ 214725 h 1407126"/>
                <a:gd name="connsiteX63" fmla="*/ 564271 w 794184"/>
                <a:gd name="connsiteY63" fmla="*/ 167973 h 1407126"/>
                <a:gd name="connsiteX64" fmla="*/ 566273 w 794184"/>
                <a:gd name="connsiteY64" fmla="*/ 162438 h 1407126"/>
                <a:gd name="connsiteX65" fmla="*/ 577814 w 794184"/>
                <a:gd name="connsiteY65" fmla="*/ 161732 h 1407126"/>
                <a:gd name="connsiteX66" fmla="*/ 596302 w 794184"/>
                <a:gd name="connsiteY66" fmla="*/ 189994 h 1407126"/>
                <a:gd name="connsiteX67" fmla="*/ 630807 w 794184"/>
                <a:gd name="connsiteY67" fmla="*/ 246403 h 1407126"/>
                <a:gd name="connsiteX68" fmla="*/ 652946 w 794184"/>
                <a:gd name="connsiteY68" fmla="*/ 291506 h 1407126"/>
                <a:gd name="connsiteX69" fmla="*/ 701817 w 794184"/>
                <a:gd name="connsiteY69" fmla="*/ 419984 h 1407126"/>
                <a:gd name="connsiteX70" fmla="*/ 708059 w 794184"/>
                <a:gd name="connsiteY70" fmla="*/ 438473 h 140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794184" h="1407126">
                  <a:moveTo>
                    <a:pt x="708059" y="438473"/>
                  </a:moveTo>
                  <a:cubicBezTo>
                    <a:pt x="711827" y="434116"/>
                    <a:pt x="710767" y="429170"/>
                    <a:pt x="710178" y="424812"/>
                  </a:cubicBezTo>
                  <a:cubicBezTo>
                    <a:pt x="706881" y="403497"/>
                    <a:pt x="704408" y="382065"/>
                    <a:pt x="700051" y="361103"/>
                  </a:cubicBezTo>
                  <a:cubicBezTo>
                    <a:pt x="693809" y="330485"/>
                    <a:pt x="686508" y="299984"/>
                    <a:pt x="677205" y="270073"/>
                  </a:cubicBezTo>
                  <a:cubicBezTo>
                    <a:pt x="665311" y="231447"/>
                    <a:pt x="651533" y="193645"/>
                    <a:pt x="634810" y="156786"/>
                  </a:cubicBezTo>
                  <a:cubicBezTo>
                    <a:pt x="625154" y="135471"/>
                    <a:pt x="614909" y="114391"/>
                    <a:pt x="603132" y="94136"/>
                  </a:cubicBezTo>
                  <a:cubicBezTo>
                    <a:pt x="600306" y="89190"/>
                    <a:pt x="599717" y="84480"/>
                    <a:pt x="601484" y="79651"/>
                  </a:cubicBezTo>
                  <a:cubicBezTo>
                    <a:pt x="605959" y="67286"/>
                    <a:pt x="609021" y="54332"/>
                    <a:pt x="618442" y="43852"/>
                  </a:cubicBezTo>
                  <a:cubicBezTo>
                    <a:pt x="622917" y="38906"/>
                    <a:pt x="625743" y="32075"/>
                    <a:pt x="629982" y="26541"/>
                  </a:cubicBezTo>
                  <a:cubicBezTo>
                    <a:pt x="647176" y="4284"/>
                    <a:pt x="672730" y="-5137"/>
                    <a:pt x="700640" y="2753"/>
                  </a:cubicBezTo>
                  <a:cubicBezTo>
                    <a:pt x="714300" y="6639"/>
                    <a:pt x="725723" y="14293"/>
                    <a:pt x="738088" y="20299"/>
                  </a:cubicBezTo>
                  <a:cubicBezTo>
                    <a:pt x="740208" y="21359"/>
                    <a:pt x="749040" y="36079"/>
                    <a:pt x="749629" y="39730"/>
                  </a:cubicBezTo>
                  <a:cubicBezTo>
                    <a:pt x="749982" y="42085"/>
                    <a:pt x="749982" y="44558"/>
                    <a:pt x="752102" y="46089"/>
                  </a:cubicBezTo>
                  <a:cubicBezTo>
                    <a:pt x="758932" y="51271"/>
                    <a:pt x="760345" y="59396"/>
                    <a:pt x="762700" y="66697"/>
                  </a:cubicBezTo>
                  <a:cubicBezTo>
                    <a:pt x="771415" y="93312"/>
                    <a:pt x="778834" y="120397"/>
                    <a:pt x="783309" y="148189"/>
                  </a:cubicBezTo>
                  <a:cubicBezTo>
                    <a:pt x="785664" y="162909"/>
                    <a:pt x="788726" y="177629"/>
                    <a:pt x="788844" y="192350"/>
                  </a:cubicBezTo>
                  <a:cubicBezTo>
                    <a:pt x="788961" y="214371"/>
                    <a:pt x="791788" y="236157"/>
                    <a:pt x="792730" y="258061"/>
                  </a:cubicBezTo>
                  <a:cubicBezTo>
                    <a:pt x="793436" y="274077"/>
                    <a:pt x="794614" y="290210"/>
                    <a:pt x="794025" y="306226"/>
                  </a:cubicBezTo>
                  <a:cubicBezTo>
                    <a:pt x="792730" y="339553"/>
                    <a:pt x="791905" y="372879"/>
                    <a:pt x="788844" y="405970"/>
                  </a:cubicBezTo>
                  <a:cubicBezTo>
                    <a:pt x="787313" y="423046"/>
                    <a:pt x="786253" y="440357"/>
                    <a:pt x="783191" y="457315"/>
                  </a:cubicBezTo>
                  <a:cubicBezTo>
                    <a:pt x="776125" y="494999"/>
                    <a:pt x="770708" y="532918"/>
                    <a:pt x="761523" y="570131"/>
                  </a:cubicBezTo>
                  <a:cubicBezTo>
                    <a:pt x="759285" y="579316"/>
                    <a:pt x="756812" y="588266"/>
                    <a:pt x="754339" y="597452"/>
                  </a:cubicBezTo>
                  <a:cubicBezTo>
                    <a:pt x="747038" y="625126"/>
                    <a:pt x="739383" y="652800"/>
                    <a:pt x="728549" y="679179"/>
                  </a:cubicBezTo>
                  <a:cubicBezTo>
                    <a:pt x="724428" y="689306"/>
                    <a:pt x="721366" y="700258"/>
                    <a:pt x="715360" y="709915"/>
                  </a:cubicBezTo>
                  <a:cubicBezTo>
                    <a:pt x="709590" y="719100"/>
                    <a:pt x="707588" y="730170"/>
                    <a:pt x="703701" y="740297"/>
                  </a:cubicBezTo>
                  <a:cubicBezTo>
                    <a:pt x="698049" y="755135"/>
                    <a:pt x="692514" y="770091"/>
                    <a:pt x="688039" y="785283"/>
                  </a:cubicBezTo>
                  <a:cubicBezTo>
                    <a:pt x="684388" y="797883"/>
                    <a:pt x="678736" y="809777"/>
                    <a:pt x="674967" y="822378"/>
                  </a:cubicBezTo>
                  <a:cubicBezTo>
                    <a:pt x="671552" y="833447"/>
                    <a:pt x="665193" y="844046"/>
                    <a:pt x="660483" y="854998"/>
                  </a:cubicBezTo>
                  <a:cubicBezTo>
                    <a:pt x="652710" y="872780"/>
                    <a:pt x="644585" y="890444"/>
                    <a:pt x="635517" y="907520"/>
                  </a:cubicBezTo>
                  <a:cubicBezTo>
                    <a:pt x="626685" y="924242"/>
                    <a:pt x="616440" y="940376"/>
                    <a:pt x="606665" y="956627"/>
                  </a:cubicBezTo>
                  <a:cubicBezTo>
                    <a:pt x="602661" y="963339"/>
                    <a:pt x="598540" y="969934"/>
                    <a:pt x="595125" y="976882"/>
                  </a:cubicBezTo>
                  <a:cubicBezTo>
                    <a:pt x="591121" y="984890"/>
                    <a:pt x="585233" y="991720"/>
                    <a:pt x="579933" y="998903"/>
                  </a:cubicBezTo>
                  <a:cubicBezTo>
                    <a:pt x="568981" y="1013859"/>
                    <a:pt x="557323" y="1028579"/>
                    <a:pt x="548373" y="1045066"/>
                  </a:cubicBezTo>
                  <a:cubicBezTo>
                    <a:pt x="542249" y="1056253"/>
                    <a:pt x="534359" y="1066734"/>
                    <a:pt x="525880" y="1076509"/>
                  </a:cubicBezTo>
                  <a:cubicBezTo>
                    <a:pt x="510454" y="1094291"/>
                    <a:pt x="495969" y="1112897"/>
                    <a:pt x="479364" y="1129384"/>
                  </a:cubicBezTo>
                  <a:cubicBezTo>
                    <a:pt x="463113" y="1145635"/>
                    <a:pt x="448393" y="1163535"/>
                    <a:pt x="430258" y="1178137"/>
                  </a:cubicBezTo>
                  <a:cubicBezTo>
                    <a:pt x="417775" y="1188029"/>
                    <a:pt x="407294" y="1200394"/>
                    <a:pt x="395400" y="1210993"/>
                  </a:cubicBezTo>
                  <a:cubicBezTo>
                    <a:pt x="388452" y="1217235"/>
                    <a:pt x="380797" y="1222769"/>
                    <a:pt x="373614" y="1228775"/>
                  </a:cubicBezTo>
                  <a:cubicBezTo>
                    <a:pt x="336166" y="1260100"/>
                    <a:pt x="295655" y="1287421"/>
                    <a:pt x="253967" y="1312740"/>
                  </a:cubicBezTo>
                  <a:cubicBezTo>
                    <a:pt x="235714" y="1323809"/>
                    <a:pt x="216284" y="1333466"/>
                    <a:pt x="197206" y="1343476"/>
                  </a:cubicBezTo>
                  <a:cubicBezTo>
                    <a:pt x="180131" y="1352425"/>
                    <a:pt x="162466" y="1359845"/>
                    <a:pt x="144920" y="1367146"/>
                  </a:cubicBezTo>
                  <a:cubicBezTo>
                    <a:pt x="130199" y="1373269"/>
                    <a:pt x="115715" y="1380688"/>
                    <a:pt x="99817" y="1383868"/>
                  </a:cubicBezTo>
                  <a:cubicBezTo>
                    <a:pt x="92987" y="1385281"/>
                    <a:pt x="86274" y="1387754"/>
                    <a:pt x="79679" y="1390109"/>
                  </a:cubicBezTo>
                  <a:cubicBezTo>
                    <a:pt x="59424" y="1397411"/>
                    <a:pt x="38109" y="1400944"/>
                    <a:pt x="17148" y="1405418"/>
                  </a:cubicBezTo>
                  <a:cubicBezTo>
                    <a:pt x="11495" y="1406596"/>
                    <a:pt x="3840" y="1409305"/>
                    <a:pt x="779" y="1403770"/>
                  </a:cubicBezTo>
                  <a:cubicBezTo>
                    <a:pt x="-2519" y="1398000"/>
                    <a:pt x="5489" y="1394938"/>
                    <a:pt x="9258" y="1391640"/>
                  </a:cubicBezTo>
                  <a:cubicBezTo>
                    <a:pt x="22918" y="1379393"/>
                    <a:pt x="37521" y="1368088"/>
                    <a:pt x="51181" y="1355723"/>
                  </a:cubicBezTo>
                  <a:cubicBezTo>
                    <a:pt x="63428" y="1344653"/>
                    <a:pt x="74733" y="1332641"/>
                    <a:pt x="86510" y="1321218"/>
                  </a:cubicBezTo>
                  <a:cubicBezTo>
                    <a:pt x="109355" y="1299079"/>
                    <a:pt x="129257" y="1274349"/>
                    <a:pt x="149983" y="1250326"/>
                  </a:cubicBezTo>
                  <a:cubicBezTo>
                    <a:pt x="171063" y="1225596"/>
                    <a:pt x="191436" y="1200394"/>
                    <a:pt x="209689" y="1173545"/>
                  </a:cubicBezTo>
                  <a:cubicBezTo>
                    <a:pt x="223467" y="1153172"/>
                    <a:pt x="237834" y="1133152"/>
                    <a:pt x="250670" y="1112073"/>
                  </a:cubicBezTo>
                  <a:cubicBezTo>
                    <a:pt x="260444" y="1096175"/>
                    <a:pt x="271043" y="1080748"/>
                    <a:pt x="280228" y="1064379"/>
                  </a:cubicBezTo>
                  <a:cubicBezTo>
                    <a:pt x="300601" y="1027873"/>
                    <a:pt x="319679" y="990660"/>
                    <a:pt x="336637" y="952387"/>
                  </a:cubicBezTo>
                  <a:cubicBezTo>
                    <a:pt x="353712" y="913761"/>
                    <a:pt x="370081" y="874900"/>
                    <a:pt x="383388" y="834978"/>
                  </a:cubicBezTo>
                  <a:cubicBezTo>
                    <a:pt x="392574" y="807304"/>
                    <a:pt x="400699" y="779041"/>
                    <a:pt x="407412" y="750543"/>
                  </a:cubicBezTo>
                  <a:cubicBezTo>
                    <a:pt x="410945" y="735351"/>
                    <a:pt x="414595" y="720160"/>
                    <a:pt x="418952" y="705087"/>
                  </a:cubicBezTo>
                  <a:cubicBezTo>
                    <a:pt x="422838" y="691897"/>
                    <a:pt x="424605" y="678237"/>
                    <a:pt x="427314" y="664812"/>
                  </a:cubicBezTo>
                  <a:cubicBezTo>
                    <a:pt x="433319" y="634547"/>
                    <a:pt x="437912" y="604046"/>
                    <a:pt x="443565" y="573664"/>
                  </a:cubicBezTo>
                  <a:cubicBezTo>
                    <a:pt x="447097" y="554469"/>
                    <a:pt x="450277" y="535156"/>
                    <a:pt x="454045" y="516078"/>
                  </a:cubicBezTo>
                  <a:cubicBezTo>
                    <a:pt x="455576" y="508070"/>
                    <a:pt x="458638" y="500298"/>
                    <a:pt x="460287" y="492290"/>
                  </a:cubicBezTo>
                  <a:cubicBezTo>
                    <a:pt x="468412" y="454488"/>
                    <a:pt x="477480" y="416805"/>
                    <a:pt x="488432" y="379709"/>
                  </a:cubicBezTo>
                  <a:cubicBezTo>
                    <a:pt x="496204" y="353449"/>
                    <a:pt x="504094" y="327305"/>
                    <a:pt x="512809" y="301398"/>
                  </a:cubicBezTo>
                  <a:cubicBezTo>
                    <a:pt x="522701" y="272075"/>
                    <a:pt x="534477" y="243576"/>
                    <a:pt x="545429" y="214725"/>
                  </a:cubicBezTo>
                  <a:cubicBezTo>
                    <a:pt x="551317" y="198944"/>
                    <a:pt x="558030" y="183518"/>
                    <a:pt x="564271" y="167973"/>
                  </a:cubicBezTo>
                  <a:cubicBezTo>
                    <a:pt x="564977" y="166207"/>
                    <a:pt x="565331" y="164205"/>
                    <a:pt x="566273" y="162438"/>
                  </a:cubicBezTo>
                  <a:cubicBezTo>
                    <a:pt x="569570" y="156550"/>
                    <a:pt x="573103" y="156668"/>
                    <a:pt x="577814" y="161732"/>
                  </a:cubicBezTo>
                  <a:cubicBezTo>
                    <a:pt x="585586" y="170093"/>
                    <a:pt x="590296" y="180574"/>
                    <a:pt x="596302" y="189994"/>
                  </a:cubicBezTo>
                  <a:cubicBezTo>
                    <a:pt x="608079" y="208601"/>
                    <a:pt x="619972" y="227207"/>
                    <a:pt x="630807" y="246403"/>
                  </a:cubicBezTo>
                  <a:cubicBezTo>
                    <a:pt x="639050" y="261005"/>
                    <a:pt x="645527" y="276432"/>
                    <a:pt x="652946" y="291506"/>
                  </a:cubicBezTo>
                  <a:cubicBezTo>
                    <a:pt x="673437" y="332722"/>
                    <a:pt x="688392" y="376059"/>
                    <a:pt x="701817" y="419984"/>
                  </a:cubicBezTo>
                  <a:cubicBezTo>
                    <a:pt x="703466" y="425990"/>
                    <a:pt x="701817" y="433291"/>
                    <a:pt x="708059" y="438473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0" name="任意多边形: 形状 89"/>
            <p:cNvSpPr/>
            <p:nvPr>
              <p:custDataLst>
                <p:tags r:id="rId9"/>
              </p:custDataLst>
            </p:nvPr>
          </p:nvSpPr>
          <p:spPr>
            <a:xfrm>
              <a:off x="11370814" y="108150"/>
              <a:ext cx="386504" cy="146273"/>
            </a:xfrm>
            <a:custGeom>
              <a:avLst/>
              <a:gdLst>
                <a:gd name="connsiteX0" fmla="*/ 712670 w 1210395"/>
                <a:gd name="connsiteY0" fmla="*/ 564 h 469927"/>
                <a:gd name="connsiteX1" fmla="*/ 823720 w 1210395"/>
                <a:gd name="connsiteY1" fmla="*/ 4921 h 469927"/>
                <a:gd name="connsiteX2" fmla="*/ 848921 w 1210395"/>
                <a:gd name="connsiteY2" fmla="*/ 10338 h 469927"/>
                <a:gd name="connsiteX3" fmla="*/ 899559 w 1210395"/>
                <a:gd name="connsiteY3" fmla="*/ 20112 h 469927"/>
                <a:gd name="connsiteX4" fmla="*/ 953494 w 1210395"/>
                <a:gd name="connsiteY4" fmla="*/ 42487 h 469927"/>
                <a:gd name="connsiteX5" fmla="*/ 1018263 w 1210395"/>
                <a:gd name="connsiteY5" fmla="*/ 84881 h 469927"/>
                <a:gd name="connsiteX6" fmla="*/ 1073494 w 1210395"/>
                <a:gd name="connsiteY6" fmla="*/ 128336 h 469927"/>
                <a:gd name="connsiteX7" fmla="*/ 1109058 w 1210395"/>
                <a:gd name="connsiteY7" fmla="*/ 163547 h 469927"/>
                <a:gd name="connsiteX8" fmla="*/ 1124485 w 1210395"/>
                <a:gd name="connsiteY8" fmla="*/ 179444 h 469927"/>
                <a:gd name="connsiteX9" fmla="*/ 1184426 w 1210395"/>
                <a:gd name="connsiteY9" fmla="*/ 267413 h 469927"/>
                <a:gd name="connsiteX10" fmla="*/ 1204916 w 1210395"/>
                <a:gd name="connsiteY10" fmla="*/ 327118 h 469927"/>
                <a:gd name="connsiteX11" fmla="*/ 1210334 w 1210395"/>
                <a:gd name="connsiteY11" fmla="*/ 377167 h 469927"/>
                <a:gd name="connsiteX12" fmla="*/ 1206447 w 1210395"/>
                <a:gd name="connsiteY12" fmla="*/ 408610 h 469927"/>
                <a:gd name="connsiteX13" fmla="*/ 1199264 w 1210395"/>
                <a:gd name="connsiteY13" fmla="*/ 440523 h 469927"/>
                <a:gd name="connsiteX14" fmla="*/ 1189725 w 1210395"/>
                <a:gd name="connsiteY14" fmla="*/ 461838 h 469927"/>
                <a:gd name="connsiteX15" fmla="*/ 1171943 w 1210395"/>
                <a:gd name="connsiteY15" fmla="*/ 466431 h 469927"/>
                <a:gd name="connsiteX16" fmla="*/ 1136497 w 1210395"/>
                <a:gd name="connsiteY16" fmla="*/ 443467 h 469927"/>
                <a:gd name="connsiteX17" fmla="*/ 1115770 w 1210395"/>
                <a:gd name="connsiteY17" fmla="*/ 432515 h 469927"/>
                <a:gd name="connsiteX18" fmla="*/ 1112591 w 1210395"/>
                <a:gd name="connsiteY18" fmla="*/ 430985 h 469927"/>
                <a:gd name="connsiteX19" fmla="*/ 1079382 w 1210395"/>
                <a:gd name="connsiteY19" fmla="*/ 409199 h 469927"/>
                <a:gd name="connsiteX20" fmla="*/ 1059716 w 1210395"/>
                <a:gd name="connsiteY20" fmla="*/ 398953 h 469927"/>
                <a:gd name="connsiteX21" fmla="*/ 1014966 w 1210395"/>
                <a:gd name="connsiteY21" fmla="*/ 375636 h 469927"/>
                <a:gd name="connsiteX22" fmla="*/ 969392 w 1210395"/>
                <a:gd name="connsiteY22" fmla="*/ 354204 h 469927"/>
                <a:gd name="connsiteX23" fmla="*/ 926527 w 1210395"/>
                <a:gd name="connsiteY23" fmla="*/ 335597 h 469927"/>
                <a:gd name="connsiteX24" fmla="*/ 915575 w 1210395"/>
                <a:gd name="connsiteY24" fmla="*/ 331358 h 469927"/>
                <a:gd name="connsiteX25" fmla="*/ 854103 w 1210395"/>
                <a:gd name="connsiteY25" fmla="*/ 308159 h 469927"/>
                <a:gd name="connsiteX26" fmla="*/ 841149 w 1210395"/>
                <a:gd name="connsiteY26" fmla="*/ 302624 h 469927"/>
                <a:gd name="connsiteX27" fmla="*/ 760246 w 1210395"/>
                <a:gd name="connsiteY27" fmla="*/ 278365 h 469927"/>
                <a:gd name="connsiteX28" fmla="*/ 756713 w 1210395"/>
                <a:gd name="connsiteY28" fmla="*/ 277776 h 469927"/>
                <a:gd name="connsiteX29" fmla="*/ 692298 w 1210395"/>
                <a:gd name="connsiteY29" fmla="*/ 260112 h 469927"/>
                <a:gd name="connsiteX30" fmla="*/ 640600 w 1210395"/>
                <a:gd name="connsiteY30" fmla="*/ 249748 h 469927"/>
                <a:gd name="connsiteX31" fmla="*/ 613044 w 1210395"/>
                <a:gd name="connsiteY31" fmla="*/ 243978 h 469927"/>
                <a:gd name="connsiteX32" fmla="*/ 579599 w 1210395"/>
                <a:gd name="connsiteY32" fmla="*/ 238443 h 469927"/>
                <a:gd name="connsiteX33" fmla="*/ 536616 w 1210395"/>
                <a:gd name="connsiteY33" fmla="*/ 232791 h 469927"/>
                <a:gd name="connsiteX34" fmla="*/ 432632 w 1210395"/>
                <a:gd name="connsiteY34" fmla="*/ 223605 h 469927"/>
                <a:gd name="connsiteX35" fmla="*/ 287902 w 1210395"/>
                <a:gd name="connsiteY35" fmla="*/ 222074 h 469927"/>
                <a:gd name="connsiteX36" fmla="*/ 202289 w 1210395"/>
                <a:gd name="connsiteY36" fmla="*/ 227020 h 469927"/>
                <a:gd name="connsiteX37" fmla="*/ 140699 w 1210395"/>
                <a:gd name="connsiteY37" fmla="*/ 235146 h 469927"/>
                <a:gd name="connsiteX38" fmla="*/ 118560 w 1210395"/>
                <a:gd name="connsiteY38" fmla="*/ 237854 h 469927"/>
                <a:gd name="connsiteX39" fmla="*/ 73810 w 1210395"/>
                <a:gd name="connsiteY39" fmla="*/ 245980 h 469927"/>
                <a:gd name="connsiteX40" fmla="*/ 43899 w 1210395"/>
                <a:gd name="connsiteY40" fmla="*/ 251633 h 469927"/>
                <a:gd name="connsiteX41" fmla="*/ 12927 w 1210395"/>
                <a:gd name="connsiteY41" fmla="*/ 257874 h 469927"/>
                <a:gd name="connsiteX42" fmla="*/ 6097 w 1210395"/>
                <a:gd name="connsiteY42" fmla="*/ 259405 h 469927"/>
                <a:gd name="connsiteX43" fmla="*/ 680 w 1210395"/>
                <a:gd name="connsiteY43" fmla="*/ 258110 h 469927"/>
                <a:gd name="connsiteX44" fmla="*/ 2446 w 1210395"/>
                <a:gd name="connsiteY44" fmla="*/ 251986 h 469927"/>
                <a:gd name="connsiteX45" fmla="*/ 15518 w 1210395"/>
                <a:gd name="connsiteY45" fmla="*/ 240210 h 469927"/>
                <a:gd name="connsiteX46" fmla="*/ 50376 w 1210395"/>
                <a:gd name="connsiteY46" fmla="*/ 214538 h 469927"/>
                <a:gd name="connsiteX47" fmla="*/ 103251 w 1210395"/>
                <a:gd name="connsiteY47" fmla="*/ 179562 h 469927"/>
                <a:gd name="connsiteX48" fmla="*/ 130572 w 1210395"/>
                <a:gd name="connsiteY48" fmla="*/ 163429 h 469927"/>
                <a:gd name="connsiteX49" fmla="*/ 176734 w 1210395"/>
                <a:gd name="connsiteY49" fmla="*/ 137992 h 469927"/>
                <a:gd name="connsiteX50" fmla="*/ 209826 w 1210395"/>
                <a:gd name="connsiteY50" fmla="*/ 120210 h 469927"/>
                <a:gd name="connsiteX51" fmla="*/ 250100 w 1210395"/>
                <a:gd name="connsiteY51" fmla="*/ 101368 h 469927"/>
                <a:gd name="connsiteX52" fmla="*/ 311926 w 1210395"/>
                <a:gd name="connsiteY52" fmla="*/ 75578 h 469927"/>
                <a:gd name="connsiteX53" fmla="*/ 436282 w 1210395"/>
                <a:gd name="connsiteY53" fmla="*/ 36481 h 469927"/>
                <a:gd name="connsiteX54" fmla="*/ 509295 w 1210395"/>
                <a:gd name="connsiteY54" fmla="*/ 19288 h 469927"/>
                <a:gd name="connsiteX55" fmla="*/ 532376 w 1210395"/>
                <a:gd name="connsiteY55" fmla="*/ 15402 h 469927"/>
                <a:gd name="connsiteX56" fmla="*/ 590315 w 1210395"/>
                <a:gd name="connsiteY56" fmla="*/ 6334 h 469927"/>
                <a:gd name="connsiteX57" fmla="*/ 625291 w 1210395"/>
                <a:gd name="connsiteY57" fmla="*/ 2683 h 469927"/>
                <a:gd name="connsiteX58" fmla="*/ 712670 w 1210395"/>
                <a:gd name="connsiteY58" fmla="*/ 564 h 4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210395" h="469927">
                  <a:moveTo>
                    <a:pt x="712670" y="564"/>
                  </a:moveTo>
                  <a:cubicBezTo>
                    <a:pt x="750236" y="-1085"/>
                    <a:pt x="786978" y="2330"/>
                    <a:pt x="823720" y="4921"/>
                  </a:cubicBezTo>
                  <a:cubicBezTo>
                    <a:pt x="832317" y="5510"/>
                    <a:pt x="840560" y="8454"/>
                    <a:pt x="848921" y="10338"/>
                  </a:cubicBezTo>
                  <a:cubicBezTo>
                    <a:pt x="865761" y="14106"/>
                    <a:pt x="882955" y="14931"/>
                    <a:pt x="899559" y="20112"/>
                  </a:cubicBezTo>
                  <a:cubicBezTo>
                    <a:pt x="918283" y="26000"/>
                    <a:pt x="936772" y="31182"/>
                    <a:pt x="953494" y="42487"/>
                  </a:cubicBezTo>
                  <a:cubicBezTo>
                    <a:pt x="974809" y="56972"/>
                    <a:pt x="997537" y="69454"/>
                    <a:pt x="1018263" y="84881"/>
                  </a:cubicBezTo>
                  <a:cubicBezTo>
                    <a:pt x="1036988" y="98895"/>
                    <a:pt x="1056301" y="112555"/>
                    <a:pt x="1073494" y="128336"/>
                  </a:cubicBezTo>
                  <a:cubicBezTo>
                    <a:pt x="1085741" y="139523"/>
                    <a:pt x="1100108" y="148708"/>
                    <a:pt x="1109058" y="163547"/>
                  </a:cubicBezTo>
                  <a:cubicBezTo>
                    <a:pt x="1112709" y="169552"/>
                    <a:pt x="1119303" y="174145"/>
                    <a:pt x="1124485" y="179444"/>
                  </a:cubicBezTo>
                  <a:cubicBezTo>
                    <a:pt x="1149686" y="205352"/>
                    <a:pt x="1169117" y="235146"/>
                    <a:pt x="1184426" y="267413"/>
                  </a:cubicBezTo>
                  <a:cubicBezTo>
                    <a:pt x="1193494" y="286373"/>
                    <a:pt x="1202090" y="305568"/>
                    <a:pt x="1204916" y="327118"/>
                  </a:cubicBezTo>
                  <a:cubicBezTo>
                    <a:pt x="1207154" y="343840"/>
                    <a:pt x="1210922" y="360209"/>
                    <a:pt x="1210334" y="377167"/>
                  </a:cubicBezTo>
                  <a:cubicBezTo>
                    <a:pt x="1209980" y="387766"/>
                    <a:pt x="1209038" y="398247"/>
                    <a:pt x="1206447" y="408610"/>
                  </a:cubicBezTo>
                  <a:cubicBezTo>
                    <a:pt x="1203739" y="419208"/>
                    <a:pt x="1203857" y="430396"/>
                    <a:pt x="1199264" y="440523"/>
                  </a:cubicBezTo>
                  <a:cubicBezTo>
                    <a:pt x="1196084" y="447589"/>
                    <a:pt x="1193494" y="455008"/>
                    <a:pt x="1189725" y="461838"/>
                  </a:cubicBezTo>
                  <a:cubicBezTo>
                    <a:pt x="1184308" y="471613"/>
                    <a:pt x="1181600" y="471730"/>
                    <a:pt x="1171943" y="466431"/>
                  </a:cubicBezTo>
                  <a:cubicBezTo>
                    <a:pt x="1159578" y="459601"/>
                    <a:pt x="1148979" y="450062"/>
                    <a:pt x="1136497" y="443467"/>
                  </a:cubicBezTo>
                  <a:cubicBezTo>
                    <a:pt x="1129549" y="439817"/>
                    <a:pt x="1123307" y="434988"/>
                    <a:pt x="1115770" y="432515"/>
                  </a:cubicBezTo>
                  <a:cubicBezTo>
                    <a:pt x="1114711" y="432162"/>
                    <a:pt x="1113415" y="431809"/>
                    <a:pt x="1112591" y="430985"/>
                  </a:cubicBezTo>
                  <a:cubicBezTo>
                    <a:pt x="1103523" y="420739"/>
                    <a:pt x="1089509" y="418031"/>
                    <a:pt x="1079382" y="409199"/>
                  </a:cubicBezTo>
                  <a:cubicBezTo>
                    <a:pt x="1073847" y="404370"/>
                    <a:pt x="1066193" y="402368"/>
                    <a:pt x="1059716" y="398953"/>
                  </a:cubicBezTo>
                  <a:cubicBezTo>
                    <a:pt x="1044760" y="391299"/>
                    <a:pt x="1029922" y="383173"/>
                    <a:pt x="1014966" y="375636"/>
                  </a:cubicBezTo>
                  <a:cubicBezTo>
                    <a:pt x="1000010" y="367982"/>
                    <a:pt x="984583" y="361387"/>
                    <a:pt x="969392" y="354204"/>
                  </a:cubicBezTo>
                  <a:cubicBezTo>
                    <a:pt x="955378" y="347491"/>
                    <a:pt x="941718" y="339483"/>
                    <a:pt x="926527" y="335597"/>
                  </a:cubicBezTo>
                  <a:cubicBezTo>
                    <a:pt x="922758" y="334655"/>
                    <a:pt x="919108" y="333006"/>
                    <a:pt x="915575" y="331358"/>
                  </a:cubicBezTo>
                  <a:cubicBezTo>
                    <a:pt x="895673" y="322054"/>
                    <a:pt x="875182" y="314518"/>
                    <a:pt x="854103" y="308159"/>
                  </a:cubicBezTo>
                  <a:cubicBezTo>
                    <a:pt x="849628" y="306863"/>
                    <a:pt x="845506" y="304155"/>
                    <a:pt x="841149" y="302624"/>
                  </a:cubicBezTo>
                  <a:cubicBezTo>
                    <a:pt x="814535" y="293438"/>
                    <a:pt x="787567" y="285313"/>
                    <a:pt x="760246" y="278365"/>
                  </a:cubicBezTo>
                  <a:cubicBezTo>
                    <a:pt x="759069" y="278129"/>
                    <a:pt x="757773" y="278247"/>
                    <a:pt x="756713" y="277776"/>
                  </a:cubicBezTo>
                  <a:cubicBezTo>
                    <a:pt x="736105" y="268826"/>
                    <a:pt x="713495" y="267060"/>
                    <a:pt x="692298" y="260112"/>
                  </a:cubicBezTo>
                  <a:cubicBezTo>
                    <a:pt x="675575" y="254694"/>
                    <a:pt x="658029" y="252104"/>
                    <a:pt x="640600" y="249748"/>
                  </a:cubicBezTo>
                  <a:cubicBezTo>
                    <a:pt x="631297" y="248571"/>
                    <a:pt x="622229" y="246216"/>
                    <a:pt x="613044" y="243978"/>
                  </a:cubicBezTo>
                  <a:cubicBezTo>
                    <a:pt x="602092" y="241270"/>
                    <a:pt x="590669" y="239268"/>
                    <a:pt x="579599" y="238443"/>
                  </a:cubicBezTo>
                  <a:cubicBezTo>
                    <a:pt x="565114" y="237383"/>
                    <a:pt x="550983" y="234204"/>
                    <a:pt x="536616" y="232791"/>
                  </a:cubicBezTo>
                  <a:cubicBezTo>
                    <a:pt x="501994" y="229611"/>
                    <a:pt x="467489" y="225372"/>
                    <a:pt x="432632" y="223605"/>
                  </a:cubicBezTo>
                  <a:cubicBezTo>
                    <a:pt x="384349" y="221250"/>
                    <a:pt x="336185" y="221250"/>
                    <a:pt x="287902" y="222074"/>
                  </a:cubicBezTo>
                  <a:cubicBezTo>
                    <a:pt x="259286" y="222545"/>
                    <a:pt x="230670" y="224076"/>
                    <a:pt x="202289" y="227020"/>
                  </a:cubicBezTo>
                  <a:cubicBezTo>
                    <a:pt x="181798" y="229140"/>
                    <a:pt x="160837" y="229258"/>
                    <a:pt x="140699" y="235146"/>
                  </a:cubicBezTo>
                  <a:cubicBezTo>
                    <a:pt x="133634" y="237266"/>
                    <a:pt x="126097" y="237383"/>
                    <a:pt x="118560" y="237854"/>
                  </a:cubicBezTo>
                  <a:cubicBezTo>
                    <a:pt x="103369" y="238797"/>
                    <a:pt x="88531" y="242329"/>
                    <a:pt x="73810" y="245980"/>
                  </a:cubicBezTo>
                  <a:cubicBezTo>
                    <a:pt x="63918" y="248453"/>
                    <a:pt x="53908" y="251044"/>
                    <a:pt x="43899" y="251633"/>
                  </a:cubicBezTo>
                  <a:cubicBezTo>
                    <a:pt x="33065" y="252221"/>
                    <a:pt x="23173" y="255283"/>
                    <a:pt x="12927" y="257874"/>
                  </a:cubicBezTo>
                  <a:cubicBezTo>
                    <a:pt x="10690" y="258463"/>
                    <a:pt x="8335" y="259052"/>
                    <a:pt x="6097" y="259405"/>
                  </a:cubicBezTo>
                  <a:cubicBezTo>
                    <a:pt x="4213" y="259640"/>
                    <a:pt x="1858" y="259876"/>
                    <a:pt x="680" y="258110"/>
                  </a:cubicBezTo>
                  <a:cubicBezTo>
                    <a:pt x="-969" y="255637"/>
                    <a:pt x="680" y="253635"/>
                    <a:pt x="2446" y="251986"/>
                  </a:cubicBezTo>
                  <a:cubicBezTo>
                    <a:pt x="6686" y="247982"/>
                    <a:pt x="10925" y="243860"/>
                    <a:pt x="15518" y="240210"/>
                  </a:cubicBezTo>
                  <a:cubicBezTo>
                    <a:pt x="26823" y="231260"/>
                    <a:pt x="38246" y="222074"/>
                    <a:pt x="50376" y="214538"/>
                  </a:cubicBezTo>
                  <a:cubicBezTo>
                    <a:pt x="68393" y="203350"/>
                    <a:pt x="84173" y="189101"/>
                    <a:pt x="103251" y="179562"/>
                  </a:cubicBezTo>
                  <a:cubicBezTo>
                    <a:pt x="112672" y="174852"/>
                    <a:pt x="121504" y="168964"/>
                    <a:pt x="130572" y="163429"/>
                  </a:cubicBezTo>
                  <a:cubicBezTo>
                    <a:pt x="145527" y="154243"/>
                    <a:pt x="160954" y="145764"/>
                    <a:pt x="176734" y="137992"/>
                  </a:cubicBezTo>
                  <a:cubicBezTo>
                    <a:pt x="187922" y="132457"/>
                    <a:pt x="198874" y="126334"/>
                    <a:pt x="209826" y="120210"/>
                  </a:cubicBezTo>
                  <a:cubicBezTo>
                    <a:pt x="222780" y="112909"/>
                    <a:pt x="236793" y="107963"/>
                    <a:pt x="250100" y="101368"/>
                  </a:cubicBezTo>
                  <a:cubicBezTo>
                    <a:pt x="270120" y="91476"/>
                    <a:pt x="290846" y="82997"/>
                    <a:pt x="311926" y="75578"/>
                  </a:cubicBezTo>
                  <a:cubicBezTo>
                    <a:pt x="352907" y="61211"/>
                    <a:pt x="394124" y="47551"/>
                    <a:pt x="436282" y="36481"/>
                  </a:cubicBezTo>
                  <a:cubicBezTo>
                    <a:pt x="460541" y="30122"/>
                    <a:pt x="485271" y="26354"/>
                    <a:pt x="509295" y="19288"/>
                  </a:cubicBezTo>
                  <a:cubicBezTo>
                    <a:pt x="516832" y="17050"/>
                    <a:pt x="524604" y="16344"/>
                    <a:pt x="532376" y="15402"/>
                  </a:cubicBezTo>
                  <a:cubicBezTo>
                    <a:pt x="551807" y="12929"/>
                    <a:pt x="571120" y="10102"/>
                    <a:pt x="590315" y="6334"/>
                  </a:cubicBezTo>
                  <a:cubicBezTo>
                    <a:pt x="601974" y="4096"/>
                    <a:pt x="613632" y="3390"/>
                    <a:pt x="625291" y="2683"/>
                  </a:cubicBezTo>
                  <a:cubicBezTo>
                    <a:pt x="654378" y="1270"/>
                    <a:pt x="683701" y="-1085"/>
                    <a:pt x="712670" y="564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1" name="任意多边形: 形状 90"/>
            <p:cNvSpPr/>
            <p:nvPr>
              <p:custDataLst>
                <p:tags r:id="rId10"/>
              </p:custDataLst>
            </p:nvPr>
          </p:nvSpPr>
          <p:spPr>
            <a:xfrm>
              <a:off x="11686941" y="119159"/>
              <a:ext cx="179575" cy="198812"/>
            </a:xfrm>
            <a:custGeom>
              <a:avLst/>
              <a:gdLst>
                <a:gd name="connsiteX0" fmla="*/ 561961 w 562367"/>
                <a:gd name="connsiteY0" fmla="*/ 419052 h 638720"/>
                <a:gd name="connsiteX1" fmla="*/ 544533 w 562367"/>
                <a:gd name="connsiteY1" fmla="*/ 516676 h 638720"/>
                <a:gd name="connsiteX2" fmla="*/ 514857 w 562367"/>
                <a:gd name="connsiteY2" fmla="*/ 577795 h 638720"/>
                <a:gd name="connsiteX3" fmla="*/ 481765 w 562367"/>
                <a:gd name="connsiteY3" fmla="*/ 624547 h 638720"/>
                <a:gd name="connsiteX4" fmla="*/ 477879 w 562367"/>
                <a:gd name="connsiteY4" fmla="*/ 630435 h 638720"/>
                <a:gd name="connsiteX5" fmla="*/ 455740 w 562367"/>
                <a:gd name="connsiteY5" fmla="*/ 632908 h 638720"/>
                <a:gd name="connsiteX6" fmla="*/ 421942 w 562367"/>
                <a:gd name="connsiteY6" fmla="*/ 603938 h 638720"/>
                <a:gd name="connsiteX7" fmla="*/ 370951 w 562367"/>
                <a:gd name="connsiteY7" fmla="*/ 564488 h 638720"/>
                <a:gd name="connsiteX8" fmla="*/ 302531 w 562367"/>
                <a:gd name="connsiteY8" fmla="*/ 515145 h 638720"/>
                <a:gd name="connsiteX9" fmla="*/ 281452 w 562367"/>
                <a:gd name="connsiteY9" fmla="*/ 502309 h 638720"/>
                <a:gd name="connsiteX10" fmla="*/ 273091 w 562367"/>
                <a:gd name="connsiteY10" fmla="*/ 477579 h 638720"/>
                <a:gd name="connsiteX11" fmla="*/ 284043 w 562367"/>
                <a:gd name="connsiteY11" fmla="*/ 415401 h 638720"/>
                <a:gd name="connsiteX12" fmla="*/ 282394 w 562367"/>
                <a:gd name="connsiteY12" fmla="*/ 356991 h 638720"/>
                <a:gd name="connsiteX13" fmla="*/ 257899 w 562367"/>
                <a:gd name="connsiteY13" fmla="*/ 266903 h 638720"/>
                <a:gd name="connsiteX14" fmla="*/ 219627 w 562367"/>
                <a:gd name="connsiteY14" fmla="*/ 198365 h 638720"/>
                <a:gd name="connsiteX15" fmla="*/ 181589 w 562367"/>
                <a:gd name="connsiteY15" fmla="*/ 150671 h 638720"/>
                <a:gd name="connsiteX16" fmla="*/ 147674 w 562367"/>
                <a:gd name="connsiteY16" fmla="*/ 116638 h 638720"/>
                <a:gd name="connsiteX17" fmla="*/ 126477 w 562367"/>
                <a:gd name="connsiteY17" fmla="*/ 96619 h 638720"/>
                <a:gd name="connsiteX18" fmla="*/ 81963 w 562367"/>
                <a:gd name="connsiteY18" fmla="*/ 60701 h 638720"/>
                <a:gd name="connsiteX19" fmla="*/ 68184 w 562367"/>
                <a:gd name="connsiteY19" fmla="*/ 49749 h 638720"/>
                <a:gd name="connsiteX20" fmla="*/ 21315 w 562367"/>
                <a:gd name="connsiteY20" fmla="*/ 18660 h 638720"/>
                <a:gd name="connsiteX21" fmla="*/ 1531 w 562367"/>
                <a:gd name="connsiteY21" fmla="*/ 6059 h 638720"/>
                <a:gd name="connsiteX22" fmla="*/ 0 w 562367"/>
                <a:gd name="connsiteY22" fmla="*/ 3233 h 638720"/>
                <a:gd name="connsiteX23" fmla="*/ 3180 w 562367"/>
                <a:gd name="connsiteY23" fmla="*/ 289 h 638720"/>
                <a:gd name="connsiteX24" fmla="*/ 13425 w 562367"/>
                <a:gd name="connsiteY24" fmla="*/ 2055 h 638720"/>
                <a:gd name="connsiteX25" fmla="*/ 31207 w 562367"/>
                <a:gd name="connsiteY25" fmla="*/ 7826 h 638720"/>
                <a:gd name="connsiteX26" fmla="*/ 55584 w 562367"/>
                <a:gd name="connsiteY26" fmla="*/ 16069 h 638720"/>
                <a:gd name="connsiteX27" fmla="*/ 71128 w 562367"/>
                <a:gd name="connsiteY27" fmla="*/ 21133 h 638720"/>
                <a:gd name="connsiteX28" fmla="*/ 76781 w 562367"/>
                <a:gd name="connsiteY28" fmla="*/ 22782 h 638720"/>
                <a:gd name="connsiteX29" fmla="*/ 136251 w 562367"/>
                <a:gd name="connsiteY29" fmla="*/ 44685 h 638720"/>
                <a:gd name="connsiteX30" fmla="*/ 183003 w 562367"/>
                <a:gd name="connsiteY30" fmla="*/ 63645 h 638720"/>
                <a:gd name="connsiteX31" fmla="*/ 201727 w 562367"/>
                <a:gd name="connsiteY31" fmla="*/ 73302 h 638720"/>
                <a:gd name="connsiteX32" fmla="*/ 244474 w 562367"/>
                <a:gd name="connsiteY32" fmla="*/ 92379 h 638720"/>
                <a:gd name="connsiteX33" fmla="*/ 301942 w 562367"/>
                <a:gd name="connsiteY33" fmla="*/ 121820 h 638720"/>
                <a:gd name="connsiteX34" fmla="*/ 349989 w 562367"/>
                <a:gd name="connsiteY34" fmla="*/ 148905 h 638720"/>
                <a:gd name="connsiteX35" fmla="*/ 398507 w 562367"/>
                <a:gd name="connsiteY35" fmla="*/ 181878 h 638720"/>
                <a:gd name="connsiteX36" fmla="*/ 446319 w 562367"/>
                <a:gd name="connsiteY36" fmla="*/ 217914 h 638720"/>
                <a:gd name="connsiteX37" fmla="*/ 511441 w 562367"/>
                <a:gd name="connsiteY37" fmla="*/ 280563 h 638720"/>
                <a:gd name="connsiteX38" fmla="*/ 539822 w 562367"/>
                <a:gd name="connsiteY38" fmla="*/ 314714 h 638720"/>
                <a:gd name="connsiteX39" fmla="*/ 549243 w 562367"/>
                <a:gd name="connsiteY39" fmla="*/ 332143 h 638720"/>
                <a:gd name="connsiteX40" fmla="*/ 559371 w 562367"/>
                <a:gd name="connsiteY40" fmla="*/ 370769 h 638720"/>
                <a:gd name="connsiteX41" fmla="*/ 561961 w 562367"/>
                <a:gd name="connsiteY41" fmla="*/ 419052 h 63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62367" h="638720">
                  <a:moveTo>
                    <a:pt x="561961" y="419052"/>
                  </a:moveTo>
                  <a:cubicBezTo>
                    <a:pt x="564434" y="449670"/>
                    <a:pt x="555249" y="483467"/>
                    <a:pt x="544533" y="516676"/>
                  </a:cubicBezTo>
                  <a:cubicBezTo>
                    <a:pt x="537585" y="538109"/>
                    <a:pt x="526515" y="558247"/>
                    <a:pt x="514857" y="577795"/>
                  </a:cubicBezTo>
                  <a:cubicBezTo>
                    <a:pt x="505082" y="594282"/>
                    <a:pt x="495426" y="610886"/>
                    <a:pt x="481765" y="624547"/>
                  </a:cubicBezTo>
                  <a:cubicBezTo>
                    <a:pt x="480117" y="626195"/>
                    <a:pt x="479175" y="628433"/>
                    <a:pt x="477879" y="630435"/>
                  </a:cubicBezTo>
                  <a:cubicBezTo>
                    <a:pt x="471285" y="640327"/>
                    <a:pt x="464690" y="641622"/>
                    <a:pt x="455740" y="632908"/>
                  </a:cubicBezTo>
                  <a:cubicBezTo>
                    <a:pt x="445141" y="622427"/>
                    <a:pt x="433012" y="613830"/>
                    <a:pt x="421942" y="603938"/>
                  </a:cubicBezTo>
                  <a:cubicBezTo>
                    <a:pt x="405926" y="589454"/>
                    <a:pt x="388144" y="577324"/>
                    <a:pt x="370951" y="564488"/>
                  </a:cubicBezTo>
                  <a:cubicBezTo>
                    <a:pt x="348341" y="547766"/>
                    <a:pt x="325142" y="531868"/>
                    <a:pt x="302531" y="515145"/>
                  </a:cubicBezTo>
                  <a:cubicBezTo>
                    <a:pt x="295819" y="510200"/>
                    <a:pt x="288047" y="507491"/>
                    <a:pt x="281452" y="502309"/>
                  </a:cubicBezTo>
                  <a:cubicBezTo>
                    <a:pt x="270382" y="493595"/>
                    <a:pt x="269440" y="491122"/>
                    <a:pt x="273091" y="477579"/>
                  </a:cubicBezTo>
                  <a:cubicBezTo>
                    <a:pt x="278508" y="457207"/>
                    <a:pt x="280981" y="436245"/>
                    <a:pt x="284043" y="415401"/>
                  </a:cubicBezTo>
                  <a:cubicBezTo>
                    <a:pt x="286987" y="395617"/>
                    <a:pt x="284749" y="376539"/>
                    <a:pt x="282394" y="356991"/>
                  </a:cubicBezTo>
                  <a:cubicBezTo>
                    <a:pt x="278743" y="325666"/>
                    <a:pt x="270971" y="295401"/>
                    <a:pt x="257899" y="266903"/>
                  </a:cubicBezTo>
                  <a:cubicBezTo>
                    <a:pt x="246947" y="243115"/>
                    <a:pt x="235289" y="219798"/>
                    <a:pt x="219627" y="198365"/>
                  </a:cubicBezTo>
                  <a:cubicBezTo>
                    <a:pt x="207615" y="181878"/>
                    <a:pt x="195603" y="165392"/>
                    <a:pt x="181589" y="150671"/>
                  </a:cubicBezTo>
                  <a:cubicBezTo>
                    <a:pt x="170637" y="139131"/>
                    <a:pt x="160275" y="126883"/>
                    <a:pt x="147674" y="116638"/>
                  </a:cubicBezTo>
                  <a:cubicBezTo>
                    <a:pt x="140255" y="110632"/>
                    <a:pt x="133189" y="103567"/>
                    <a:pt x="126477" y="96619"/>
                  </a:cubicBezTo>
                  <a:cubicBezTo>
                    <a:pt x="113052" y="82840"/>
                    <a:pt x="97978" y="71182"/>
                    <a:pt x="81963" y="60701"/>
                  </a:cubicBezTo>
                  <a:cubicBezTo>
                    <a:pt x="77017" y="57521"/>
                    <a:pt x="72659" y="53518"/>
                    <a:pt x="68184" y="49749"/>
                  </a:cubicBezTo>
                  <a:cubicBezTo>
                    <a:pt x="53582" y="37855"/>
                    <a:pt x="37566" y="28081"/>
                    <a:pt x="21315" y="18660"/>
                  </a:cubicBezTo>
                  <a:cubicBezTo>
                    <a:pt x="14603" y="14774"/>
                    <a:pt x="8126" y="10299"/>
                    <a:pt x="1531" y="6059"/>
                  </a:cubicBezTo>
                  <a:cubicBezTo>
                    <a:pt x="707" y="5471"/>
                    <a:pt x="0" y="4175"/>
                    <a:pt x="0" y="3233"/>
                  </a:cubicBezTo>
                  <a:cubicBezTo>
                    <a:pt x="118" y="1467"/>
                    <a:pt x="1531" y="642"/>
                    <a:pt x="3180" y="289"/>
                  </a:cubicBezTo>
                  <a:cubicBezTo>
                    <a:pt x="6830" y="-418"/>
                    <a:pt x="10245" y="171"/>
                    <a:pt x="13425" y="2055"/>
                  </a:cubicBezTo>
                  <a:cubicBezTo>
                    <a:pt x="18960" y="5353"/>
                    <a:pt x="25083" y="6530"/>
                    <a:pt x="31207" y="7826"/>
                  </a:cubicBezTo>
                  <a:cubicBezTo>
                    <a:pt x="39686" y="9592"/>
                    <a:pt x="47812" y="12065"/>
                    <a:pt x="55584" y="16069"/>
                  </a:cubicBezTo>
                  <a:cubicBezTo>
                    <a:pt x="60412" y="18542"/>
                    <a:pt x="65947" y="19484"/>
                    <a:pt x="71128" y="21133"/>
                  </a:cubicBezTo>
                  <a:cubicBezTo>
                    <a:pt x="73013" y="21722"/>
                    <a:pt x="75015" y="21957"/>
                    <a:pt x="76781" y="22782"/>
                  </a:cubicBezTo>
                  <a:cubicBezTo>
                    <a:pt x="96094" y="31378"/>
                    <a:pt x="116585" y="37031"/>
                    <a:pt x="136251" y="44685"/>
                  </a:cubicBezTo>
                  <a:cubicBezTo>
                    <a:pt x="151913" y="50809"/>
                    <a:pt x="167576" y="57050"/>
                    <a:pt x="183003" y="63645"/>
                  </a:cubicBezTo>
                  <a:cubicBezTo>
                    <a:pt x="189479" y="66354"/>
                    <a:pt x="195132" y="71653"/>
                    <a:pt x="201727" y="73302"/>
                  </a:cubicBezTo>
                  <a:cubicBezTo>
                    <a:pt x="217271" y="77070"/>
                    <a:pt x="230343" y="86020"/>
                    <a:pt x="244474" y="92379"/>
                  </a:cubicBezTo>
                  <a:cubicBezTo>
                    <a:pt x="264141" y="101094"/>
                    <a:pt x="282983" y="111692"/>
                    <a:pt x="301942" y="121820"/>
                  </a:cubicBezTo>
                  <a:cubicBezTo>
                    <a:pt x="318194" y="130534"/>
                    <a:pt x="334209" y="139602"/>
                    <a:pt x="349989" y="148905"/>
                  </a:cubicBezTo>
                  <a:cubicBezTo>
                    <a:pt x="366829" y="158915"/>
                    <a:pt x="382845" y="170220"/>
                    <a:pt x="398507" y="181878"/>
                  </a:cubicBezTo>
                  <a:cubicBezTo>
                    <a:pt x="414523" y="193772"/>
                    <a:pt x="431128" y="204960"/>
                    <a:pt x="446319" y="217914"/>
                  </a:cubicBezTo>
                  <a:cubicBezTo>
                    <a:pt x="469282" y="237462"/>
                    <a:pt x="490951" y="258306"/>
                    <a:pt x="511441" y="280563"/>
                  </a:cubicBezTo>
                  <a:cubicBezTo>
                    <a:pt x="521569" y="291515"/>
                    <a:pt x="530048" y="303527"/>
                    <a:pt x="539822" y="314714"/>
                  </a:cubicBezTo>
                  <a:cubicBezTo>
                    <a:pt x="544297" y="319896"/>
                    <a:pt x="547477" y="325666"/>
                    <a:pt x="549243" y="332143"/>
                  </a:cubicBezTo>
                  <a:cubicBezTo>
                    <a:pt x="552776" y="344979"/>
                    <a:pt x="555956" y="357933"/>
                    <a:pt x="559371" y="370769"/>
                  </a:cubicBezTo>
                  <a:cubicBezTo>
                    <a:pt x="563257" y="385136"/>
                    <a:pt x="561961" y="399621"/>
                    <a:pt x="561961" y="419052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2" name="任意多边形: 形状 91"/>
            <p:cNvSpPr/>
            <p:nvPr>
              <p:custDataLst>
                <p:tags r:id="rId11"/>
              </p:custDataLst>
            </p:nvPr>
          </p:nvSpPr>
          <p:spPr>
            <a:xfrm>
              <a:off x="11849299" y="232834"/>
              <a:ext cx="98270" cy="151006"/>
            </a:xfrm>
            <a:custGeom>
              <a:avLst/>
              <a:gdLst>
                <a:gd name="connsiteX0" fmla="*/ 78479 w 307749"/>
                <a:gd name="connsiteY0" fmla="*/ 93534 h 485134"/>
                <a:gd name="connsiteX1" fmla="*/ 71178 w 307749"/>
                <a:gd name="connsiteY1" fmla="*/ 35477 h 485134"/>
                <a:gd name="connsiteX2" fmla="*/ 63406 w 307749"/>
                <a:gd name="connsiteY2" fmla="*/ 8745 h 485134"/>
                <a:gd name="connsiteX3" fmla="*/ 63995 w 307749"/>
                <a:gd name="connsiteY3" fmla="*/ 1091 h 485134"/>
                <a:gd name="connsiteX4" fmla="*/ 72356 w 307749"/>
                <a:gd name="connsiteY4" fmla="*/ 2739 h 485134"/>
                <a:gd name="connsiteX5" fmla="*/ 103563 w 307749"/>
                <a:gd name="connsiteY5" fmla="*/ 36301 h 485134"/>
                <a:gd name="connsiteX6" fmla="*/ 140540 w 307749"/>
                <a:gd name="connsiteY6" fmla="*/ 81875 h 485134"/>
                <a:gd name="connsiteX7" fmla="*/ 186585 w 307749"/>
                <a:gd name="connsiteY7" fmla="*/ 146998 h 485134"/>
                <a:gd name="connsiteX8" fmla="*/ 252061 w 307749"/>
                <a:gd name="connsiteY8" fmla="*/ 260874 h 485134"/>
                <a:gd name="connsiteX9" fmla="*/ 282326 w 307749"/>
                <a:gd name="connsiteY9" fmla="*/ 329647 h 485134"/>
                <a:gd name="connsiteX10" fmla="*/ 303994 w 307749"/>
                <a:gd name="connsiteY10" fmla="*/ 397714 h 485134"/>
                <a:gd name="connsiteX11" fmla="*/ 307527 w 307749"/>
                <a:gd name="connsiteY11" fmla="*/ 419618 h 485134"/>
                <a:gd name="connsiteX12" fmla="*/ 300226 w 307749"/>
                <a:gd name="connsiteY12" fmla="*/ 424093 h 485134"/>
                <a:gd name="connsiteX13" fmla="*/ 280324 w 307749"/>
                <a:gd name="connsiteY13" fmla="*/ 411727 h 485134"/>
                <a:gd name="connsiteX14" fmla="*/ 199539 w 307749"/>
                <a:gd name="connsiteY14" fmla="*/ 413729 h 485134"/>
                <a:gd name="connsiteX15" fmla="*/ 137478 w 307749"/>
                <a:gd name="connsiteY15" fmla="*/ 478499 h 485134"/>
                <a:gd name="connsiteX16" fmla="*/ 122758 w 307749"/>
                <a:gd name="connsiteY16" fmla="*/ 479559 h 485134"/>
                <a:gd name="connsiteX17" fmla="*/ 97086 w 307749"/>
                <a:gd name="connsiteY17" fmla="*/ 445996 h 485134"/>
                <a:gd name="connsiteX18" fmla="*/ 17832 w 307749"/>
                <a:gd name="connsiteY18" fmla="*/ 354731 h 485134"/>
                <a:gd name="connsiteX19" fmla="*/ 5349 w 307749"/>
                <a:gd name="connsiteY19" fmla="*/ 340717 h 485134"/>
                <a:gd name="connsiteX20" fmla="*/ 4054 w 307749"/>
                <a:gd name="connsiteY20" fmla="*/ 322464 h 485134"/>
                <a:gd name="connsiteX21" fmla="*/ 47744 w 307749"/>
                <a:gd name="connsiteY21" fmla="*/ 238264 h 485134"/>
                <a:gd name="connsiteX22" fmla="*/ 68116 w 307749"/>
                <a:gd name="connsiteY22" fmla="*/ 173377 h 485134"/>
                <a:gd name="connsiteX23" fmla="*/ 76124 w 307749"/>
                <a:gd name="connsiteY23" fmla="*/ 131924 h 485134"/>
                <a:gd name="connsiteX24" fmla="*/ 78479 w 307749"/>
                <a:gd name="connsiteY24" fmla="*/ 93534 h 48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7749" h="485134">
                  <a:moveTo>
                    <a:pt x="78479" y="93534"/>
                  </a:moveTo>
                  <a:cubicBezTo>
                    <a:pt x="82130" y="75045"/>
                    <a:pt x="74593" y="55379"/>
                    <a:pt x="71178" y="35477"/>
                  </a:cubicBezTo>
                  <a:cubicBezTo>
                    <a:pt x="69647" y="26763"/>
                    <a:pt x="68116" y="17106"/>
                    <a:pt x="63406" y="8745"/>
                  </a:cubicBezTo>
                  <a:cubicBezTo>
                    <a:pt x="62110" y="6390"/>
                    <a:pt x="61522" y="2975"/>
                    <a:pt x="63995" y="1091"/>
                  </a:cubicBezTo>
                  <a:cubicBezTo>
                    <a:pt x="66939" y="-1265"/>
                    <a:pt x="69883" y="619"/>
                    <a:pt x="72356" y="2739"/>
                  </a:cubicBezTo>
                  <a:cubicBezTo>
                    <a:pt x="83896" y="12749"/>
                    <a:pt x="93671" y="24643"/>
                    <a:pt x="103563" y="36301"/>
                  </a:cubicBezTo>
                  <a:cubicBezTo>
                    <a:pt x="116163" y="51257"/>
                    <a:pt x="128293" y="66684"/>
                    <a:pt x="140540" y="81875"/>
                  </a:cubicBezTo>
                  <a:cubicBezTo>
                    <a:pt x="157262" y="102602"/>
                    <a:pt x="171865" y="124741"/>
                    <a:pt x="186585" y="146998"/>
                  </a:cubicBezTo>
                  <a:cubicBezTo>
                    <a:pt x="210726" y="183740"/>
                    <a:pt x="231453" y="222366"/>
                    <a:pt x="252061" y="260874"/>
                  </a:cubicBezTo>
                  <a:cubicBezTo>
                    <a:pt x="263837" y="282778"/>
                    <a:pt x="272669" y="306448"/>
                    <a:pt x="282326" y="329647"/>
                  </a:cubicBezTo>
                  <a:cubicBezTo>
                    <a:pt x="291511" y="351786"/>
                    <a:pt x="296811" y="375103"/>
                    <a:pt x="303994" y="397714"/>
                  </a:cubicBezTo>
                  <a:cubicBezTo>
                    <a:pt x="306232" y="404779"/>
                    <a:pt x="305761" y="412434"/>
                    <a:pt x="307527" y="419618"/>
                  </a:cubicBezTo>
                  <a:cubicBezTo>
                    <a:pt x="308705" y="424446"/>
                    <a:pt x="305054" y="426801"/>
                    <a:pt x="300226" y="424093"/>
                  </a:cubicBezTo>
                  <a:cubicBezTo>
                    <a:pt x="293396" y="420442"/>
                    <a:pt x="287036" y="415614"/>
                    <a:pt x="280324" y="411727"/>
                  </a:cubicBezTo>
                  <a:cubicBezTo>
                    <a:pt x="253003" y="395947"/>
                    <a:pt x="226036" y="397243"/>
                    <a:pt x="199539" y="413729"/>
                  </a:cubicBezTo>
                  <a:cubicBezTo>
                    <a:pt x="173396" y="429981"/>
                    <a:pt x="153965" y="452826"/>
                    <a:pt x="137478" y="478499"/>
                  </a:cubicBezTo>
                  <a:cubicBezTo>
                    <a:pt x="131944" y="486978"/>
                    <a:pt x="128882" y="487331"/>
                    <a:pt x="122758" y="479559"/>
                  </a:cubicBezTo>
                  <a:cubicBezTo>
                    <a:pt x="114161" y="468489"/>
                    <a:pt x="106036" y="456830"/>
                    <a:pt x="97086" y="445996"/>
                  </a:cubicBezTo>
                  <a:cubicBezTo>
                    <a:pt x="71649" y="414789"/>
                    <a:pt x="47037" y="382758"/>
                    <a:pt x="17832" y="354731"/>
                  </a:cubicBezTo>
                  <a:cubicBezTo>
                    <a:pt x="13239" y="350373"/>
                    <a:pt x="9235" y="345545"/>
                    <a:pt x="5349" y="340717"/>
                  </a:cubicBezTo>
                  <a:cubicBezTo>
                    <a:pt x="-1363" y="332356"/>
                    <a:pt x="-1717" y="331649"/>
                    <a:pt x="4054" y="322464"/>
                  </a:cubicBezTo>
                  <a:cubicBezTo>
                    <a:pt x="20894" y="295614"/>
                    <a:pt x="36203" y="267822"/>
                    <a:pt x="47744" y="238264"/>
                  </a:cubicBezTo>
                  <a:cubicBezTo>
                    <a:pt x="55987" y="217184"/>
                    <a:pt x="63288" y="195752"/>
                    <a:pt x="68116" y="173377"/>
                  </a:cubicBezTo>
                  <a:cubicBezTo>
                    <a:pt x="71061" y="159599"/>
                    <a:pt x="73298" y="145703"/>
                    <a:pt x="76124" y="131924"/>
                  </a:cubicBezTo>
                  <a:cubicBezTo>
                    <a:pt x="78597" y="120148"/>
                    <a:pt x="78479" y="108019"/>
                    <a:pt x="78479" y="93534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595" cy="5149691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dirty="0">
              <a:sym typeface="+mn-ea"/>
            </a:endParaRPr>
          </a:p>
        </p:txBody>
      </p:sp>
      <p:grpSp>
        <p:nvGrpSpPr>
          <p:cNvPr id="28" name="组合 27"/>
          <p:cNvGrpSpPr/>
          <p:nvPr userDrawn="1">
            <p:custDataLst>
              <p:tags r:id="rId3"/>
            </p:custDataLst>
          </p:nvPr>
        </p:nvGrpSpPr>
        <p:grpSpPr>
          <a:xfrm>
            <a:off x="93821" y="5347811"/>
            <a:ext cx="579120" cy="580549"/>
            <a:chOff x="125095" y="5987415"/>
            <a:chExt cx="772160" cy="774065"/>
          </a:xfrm>
        </p:grpSpPr>
        <p:sp>
          <p:nvSpPr>
            <p:cNvPr id="29" name="任意多边形: 形状 28"/>
            <p:cNvSpPr/>
            <p:nvPr>
              <p:custDataLst>
                <p:tags r:id="rId4"/>
              </p:custDataLst>
            </p:nvPr>
          </p:nvSpPr>
          <p:spPr>
            <a:xfrm>
              <a:off x="125095" y="5987415"/>
              <a:ext cx="772160" cy="774065"/>
            </a:xfrm>
            <a:custGeom>
              <a:avLst/>
              <a:gdLst>
                <a:gd name="connsiteX0" fmla="*/ 1164725 w 2330016"/>
                <a:gd name="connsiteY0" fmla="*/ 10 h 2373433"/>
                <a:gd name="connsiteX1" fmla="*/ 1382006 w 2330016"/>
                <a:gd name="connsiteY1" fmla="*/ 19762 h 2373433"/>
                <a:gd name="connsiteX2" fmla="*/ 1545276 w 2330016"/>
                <a:gd name="connsiteY2" fmla="*/ 63589 h 2373433"/>
                <a:gd name="connsiteX3" fmla="*/ 1759162 w 2330016"/>
                <a:gd name="connsiteY3" fmla="*/ 164514 h 2373433"/>
                <a:gd name="connsiteX4" fmla="*/ 1975825 w 2330016"/>
                <a:gd name="connsiteY4" fmla="*/ 333647 h 2373433"/>
                <a:gd name="connsiteX5" fmla="*/ 2073355 w 2330016"/>
                <a:gd name="connsiteY5" fmla="*/ 442596 h 2373433"/>
                <a:gd name="connsiteX6" fmla="*/ 2176131 w 2330016"/>
                <a:gd name="connsiteY6" fmla="*/ 596298 h 2373433"/>
                <a:gd name="connsiteX7" fmla="*/ 2239402 w 2330016"/>
                <a:gd name="connsiteY7" fmla="*/ 726543 h 2373433"/>
                <a:gd name="connsiteX8" fmla="*/ 2285080 w 2330016"/>
                <a:gd name="connsiteY8" fmla="*/ 858948 h 2373433"/>
                <a:gd name="connsiteX9" fmla="*/ 2322117 w 2330016"/>
                <a:gd name="connsiteY9" fmla="*/ 1046292 h 2373433"/>
                <a:gd name="connsiteX10" fmla="*/ 2329216 w 2330016"/>
                <a:gd name="connsiteY10" fmla="*/ 1233326 h 2373433"/>
                <a:gd name="connsiteX11" fmla="*/ 2303908 w 2330016"/>
                <a:gd name="connsiteY11" fmla="*/ 1438261 h 2373433"/>
                <a:gd name="connsiteX12" fmla="*/ 2272426 w 2330016"/>
                <a:gd name="connsiteY12" fmla="*/ 1556161 h 2373433"/>
                <a:gd name="connsiteX13" fmla="*/ 2232612 w 2330016"/>
                <a:gd name="connsiteY13" fmla="*/ 1662332 h 2373433"/>
                <a:gd name="connsiteX14" fmla="*/ 2153292 w 2330016"/>
                <a:gd name="connsiteY14" fmla="*/ 1812948 h 2373433"/>
                <a:gd name="connsiteX15" fmla="*/ 2043417 w 2330016"/>
                <a:gd name="connsiteY15" fmla="*/ 1966032 h 2373433"/>
                <a:gd name="connsiteX16" fmla="*/ 1990331 w 2330016"/>
                <a:gd name="connsiteY16" fmla="*/ 2024056 h 2373433"/>
                <a:gd name="connsiteX17" fmla="*/ 1776137 w 2330016"/>
                <a:gd name="connsiteY17" fmla="*/ 2196584 h 2373433"/>
                <a:gd name="connsiteX18" fmla="*/ 1591263 w 2330016"/>
                <a:gd name="connsiteY18" fmla="*/ 2291336 h 2373433"/>
                <a:gd name="connsiteX19" fmla="*/ 1439413 w 2330016"/>
                <a:gd name="connsiteY19" fmla="*/ 2339792 h 2373433"/>
                <a:gd name="connsiteX20" fmla="*/ 1260712 w 2330016"/>
                <a:gd name="connsiteY20" fmla="*/ 2368496 h 2373433"/>
                <a:gd name="connsiteX21" fmla="*/ 1152071 w 2330016"/>
                <a:gd name="connsiteY21" fmla="*/ 2373434 h 2373433"/>
                <a:gd name="connsiteX22" fmla="*/ 1033863 w 2330016"/>
                <a:gd name="connsiteY22" fmla="*/ 2366644 h 2373433"/>
                <a:gd name="connsiteX23" fmla="*/ 886334 w 2330016"/>
                <a:gd name="connsiteY23" fmla="*/ 2340410 h 2373433"/>
                <a:gd name="connsiteX24" fmla="*/ 811335 w 2330016"/>
                <a:gd name="connsiteY24" fmla="*/ 2317570 h 2373433"/>
                <a:gd name="connsiteX25" fmla="*/ 695287 w 2330016"/>
                <a:gd name="connsiteY25" fmla="*/ 2272818 h 2373433"/>
                <a:gd name="connsiteX26" fmla="*/ 511957 w 2330016"/>
                <a:gd name="connsiteY26" fmla="*/ 2170350 h 2373433"/>
                <a:gd name="connsiteX27" fmla="*/ 320601 w 2330016"/>
                <a:gd name="connsiteY27" fmla="*/ 2005846 h 2373433"/>
                <a:gd name="connsiteX28" fmla="*/ 214738 w 2330016"/>
                <a:gd name="connsiteY28" fmla="*/ 1875601 h 2373433"/>
                <a:gd name="connsiteX29" fmla="*/ 130480 w 2330016"/>
                <a:gd name="connsiteY29" fmla="*/ 1734554 h 2373433"/>
                <a:gd name="connsiteX30" fmla="*/ 83567 w 2330016"/>
                <a:gd name="connsiteY30" fmla="*/ 1632395 h 2373433"/>
                <a:gd name="connsiteX31" fmla="*/ 53629 w 2330016"/>
                <a:gd name="connsiteY31" fmla="*/ 1546902 h 2373433"/>
                <a:gd name="connsiteX32" fmla="*/ 29556 w 2330016"/>
                <a:gd name="connsiteY32" fmla="*/ 1457088 h 2373433"/>
                <a:gd name="connsiteX33" fmla="*/ 12889 w 2330016"/>
                <a:gd name="connsiteY33" fmla="*/ 1364188 h 2373433"/>
                <a:gd name="connsiteX34" fmla="*/ 5791 w 2330016"/>
                <a:gd name="connsiteY34" fmla="*/ 1062649 h 2373433"/>
                <a:gd name="connsiteX35" fmla="*/ 24000 w 2330016"/>
                <a:gd name="connsiteY35" fmla="*/ 943207 h 2373433"/>
                <a:gd name="connsiteX36" fmla="*/ 49309 w 2330016"/>
                <a:gd name="connsiteY36" fmla="*/ 841356 h 2373433"/>
                <a:gd name="connsiteX37" fmla="*/ 88814 w 2330016"/>
                <a:gd name="connsiteY37" fmla="*/ 729938 h 2373433"/>
                <a:gd name="connsiteX38" fmla="*/ 131715 w 2330016"/>
                <a:gd name="connsiteY38" fmla="*/ 636729 h 2373433"/>
                <a:gd name="connsiteX39" fmla="*/ 192825 w 2330016"/>
                <a:gd name="connsiteY39" fmla="*/ 532410 h 2373433"/>
                <a:gd name="connsiteX40" fmla="*/ 261034 w 2330016"/>
                <a:gd name="connsiteY40" fmla="*/ 437041 h 2373433"/>
                <a:gd name="connsiteX41" fmla="*/ 375847 w 2330016"/>
                <a:gd name="connsiteY41" fmla="*/ 312660 h 2373433"/>
                <a:gd name="connsiteX42" fmla="*/ 518747 w 2330016"/>
                <a:gd name="connsiteY42" fmla="*/ 199390 h 2373433"/>
                <a:gd name="connsiteX43" fmla="*/ 653004 w 2330016"/>
                <a:gd name="connsiteY43" fmla="*/ 120378 h 2373433"/>
                <a:gd name="connsiteX44" fmla="*/ 774916 w 2330016"/>
                <a:gd name="connsiteY44" fmla="*/ 67601 h 2373433"/>
                <a:gd name="connsiteX45" fmla="*/ 905778 w 2330016"/>
                <a:gd name="connsiteY45" fmla="*/ 29022 h 2373433"/>
                <a:gd name="connsiteX46" fmla="*/ 1047443 w 2330016"/>
                <a:gd name="connsiteY46" fmla="*/ 5257 h 2373433"/>
                <a:gd name="connsiteX47" fmla="*/ 1164725 w 2330016"/>
                <a:gd name="connsiteY47" fmla="*/ 10 h 2373433"/>
                <a:gd name="connsiteX48" fmla="*/ 1393117 w 2330016"/>
                <a:gd name="connsiteY48" fmla="*/ 1170055 h 2373433"/>
                <a:gd name="connsiteX49" fmla="*/ 1534473 w 2330016"/>
                <a:gd name="connsiteY49" fmla="*/ 1173450 h 2373433"/>
                <a:gd name="connsiteX50" fmla="*/ 1547745 w 2330016"/>
                <a:gd name="connsiteY50" fmla="*/ 1161413 h 2373433"/>
                <a:gd name="connsiteX51" fmla="*/ 1552374 w 2330016"/>
                <a:gd name="connsiteY51" fmla="*/ 1099995 h 2373433"/>
                <a:gd name="connsiteX52" fmla="*/ 1578917 w 2330016"/>
                <a:gd name="connsiteY52" fmla="*/ 929627 h 2373433"/>
                <a:gd name="connsiteX53" fmla="*/ 1609781 w 2330016"/>
                <a:gd name="connsiteY53" fmla="*/ 817900 h 2373433"/>
                <a:gd name="connsiteX54" fmla="*/ 1648978 w 2330016"/>
                <a:gd name="connsiteY54" fmla="*/ 723148 h 2373433"/>
                <a:gd name="connsiteX55" fmla="*/ 1741569 w 2330016"/>
                <a:gd name="connsiteY55" fmla="*/ 553397 h 2373433"/>
                <a:gd name="connsiteX56" fmla="*/ 1822433 w 2330016"/>
                <a:gd name="connsiteY56" fmla="*/ 439201 h 2373433"/>
                <a:gd name="connsiteX57" fmla="*/ 1886012 w 2330016"/>
                <a:gd name="connsiteY57" fmla="*/ 368214 h 2373433"/>
                <a:gd name="connsiteX58" fmla="*/ 1910394 w 2330016"/>
                <a:gd name="connsiteY58" fmla="*/ 344758 h 2373433"/>
                <a:gd name="connsiteX59" fmla="*/ 1910086 w 2330016"/>
                <a:gd name="connsiteY59" fmla="*/ 329635 h 2373433"/>
                <a:gd name="connsiteX60" fmla="*/ 1861938 w 2330016"/>
                <a:gd name="connsiteY60" fmla="*/ 287969 h 2373433"/>
                <a:gd name="connsiteX61" fmla="*/ 1837247 w 2330016"/>
                <a:gd name="connsiteY61" fmla="*/ 268524 h 2373433"/>
                <a:gd name="connsiteX62" fmla="*/ 1764100 w 2330016"/>
                <a:gd name="connsiteY62" fmla="*/ 217599 h 2373433"/>
                <a:gd name="connsiteX63" fmla="*/ 1679842 w 2330016"/>
                <a:gd name="connsiteY63" fmla="*/ 168217 h 2373433"/>
                <a:gd name="connsiteX64" fmla="*/ 1619040 w 2330016"/>
                <a:gd name="connsiteY64" fmla="*/ 138897 h 2373433"/>
                <a:gd name="connsiteX65" fmla="*/ 1599596 w 2330016"/>
                <a:gd name="connsiteY65" fmla="*/ 129329 h 2373433"/>
                <a:gd name="connsiteX66" fmla="*/ 1480153 w 2330016"/>
                <a:gd name="connsiteY66" fmla="*/ 87663 h 2373433"/>
                <a:gd name="connsiteX67" fmla="*/ 1361945 w 2330016"/>
                <a:gd name="connsiteY67" fmla="*/ 58342 h 2373433"/>
                <a:gd name="connsiteX68" fmla="*/ 1263798 w 2330016"/>
                <a:gd name="connsiteY68" fmla="*/ 44762 h 2373433"/>
                <a:gd name="connsiteX69" fmla="*/ 1204848 w 2330016"/>
                <a:gd name="connsiteY69" fmla="*/ 40750 h 2373433"/>
                <a:gd name="connsiteX70" fmla="*/ 1181392 w 2330016"/>
                <a:gd name="connsiteY70" fmla="*/ 55256 h 2373433"/>
                <a:gd name="connsiteX71" fmla="*/ 1156392 w 2330016"/>
                <a:gd name="connsiteY71" fmla="*/ 113897 h 2373433"/>
                <a:gd name="connsiteX72" fmla="*/ 1103924 w 2330016"/>
                <a:gd name="connsiteY72" fmla="*/ 264204 h 2373433"/>
                <a:gd name="connsiteX73" fmla="*/ 1085097 w 2330016"/>
                <a:gd name="connsiteY73" fmla="*/ 331487 h 2373433"/>
                <a:gd name="connsiteX74" fmla="*/ 1069048 w 2330016"/>
                <a:gd name="connsiteY74" fmla="*/ 394449 h 2373433"/>
                <a:gd name="connsiteX75" fmla="*/ 1058863 w 2330016"/>
                <a:gd name="connsiteY75" fmla="*/ 435498 h 2373433"/>
                <a:gd name="connsiteX76" fmla="*/ 1034789 w 2330016"/>
                <a:gd name="connsiteY76" fmla="*/ 557409 h 2373433"/>
                <a:gd name="connsiteX77" fmla="*/ 1017197 w 2330016"/>
                <a:gd name="connsiteY77" fmla="*/ 672840 h 2373433"/>
                <a:gd name="connsiteX78" fmla="*/ 1006703 w 2330016"/>
                <a:gd name="connsiteY78" fmla="*/ 755246 h 2373433"/>
                <a:gd name="connsiteX79" fmla="*/ 1003925 w 2330016"/>
                <a:gd name="connsiteY79" fmla="*/ 786419 h 2373433"/>
                <a:gd name="connsiteX80" fmla="*/ 998370 w 2330016"/>
                <a:gd name="connsiteY80" fmla="*/ 836727 h 2373433"/>
                <a:gd name="connsiteX81" fmla="*/ 990654 w 2330016"/>
                <a:gd name="connsiteY81" fmla="*/ 947527 h 2373433"/>
                <a:gd name="connsiteX82" fmla="*/ 986024 w 2330016"/>
                <a:gd name="connsiteY82" fmla="*/ 1065736 h 2373433"/>
                <a:gd name="connsiteX83" fmla="*/ 985407 w 2330016"/>
                <a:gd name="connsiteY83" fmla="*/ 1149068 h 2373433"/>
                <a:gd name="connsiteX84" fmla="*/ 1003308 w 2330016"/>
                <a:gd name="connsiteY84" fmla="*/ 1166969 h 2373433"/>
                <a:gd name="connsiteX85" fmla="*/ 1258551 w 2330016"/>
                <a:gd name="connsiteY85" fmla="*/ 1168821 h 2373433"/>
                <a:gd name="connsiteX86" fmla="*/ 1393117 w 2330016"/>
                <a:gd name="connsiteY86" fmla="*/ 1170055 h 2373433"/>
                <a:gd name="connsiteX87" fmla="*/ 1219663 w 2330016"/>
                <a:gd name="connsiteY87" fmla="*/ 2331768 h 2373433"/>
                <a:gd name="connsiteX88" fmla="*/ 1324600 w 2330016"/>
                <a:gd name="connsiteY88" fmla="*/ 2325286 h 2373433"/>
                <a:gd name="connsiteX89" fmla="*/ 1367500 w 2330016"/>
                <a:gd name="connsiteY89" fmla="*/ 2319422 h 2373433"/>
                <a:gd name="connsiteX90" fmla="*/ 1605152 w 2330016"/>
                <a:gd name="connsiteY90" fmla="*/ 2245349 h 2373433"/>
                <a:gd name="connsiteX91" fmla="*/ 1685397 w 2330016"/>
                <a:gd name="connsiteY91" fmla="*/ 2208930 h 2373433"/>
                <a:gd name="connsiteX92" fmla="*/ 1894962 w 2330016"/>
                <a:gd name="connsiteY92" fmla="*/ 2059241 h 2373433"/>
                <a:gd name="connsiteX93" fmla="*/ 1895888 w 2330016"/>
                <a:gd name="connsiteY93" fmla="*/ 2045352 h 2373433"/>
                <a:gd name="connsiteX94" fmla="*/ 1805457 w 2330016"/>
                <a:gd name="connsiteY94" fmla="*/ 1945970 h 2373433"/>
                <a:gd name="connsiteX95" fmla="*/ 1702372 w 2330016"/>
                <a:gd name="connsiteY95" fmla="*/ 1795973 h 2373433"/>
                <a:gd name="connsiteX96" fmla="*/ 1621818 w 2330016"/>
                <a:gd name="connsiteY96" fmla="*/ 1616345 h 2373433"/>
                <a:gd name="connsiteX97" fmla="*/ 1567189 w 2330016"/>
                <a:gd name="connsiteY97" fmla="*/ 1403694 h 2373433"/>
                <a:gd name="connsiteX98" fmla="*/ 1551140 w 2330016"/>
                <a:gd name="connsiteY98" fmla="*/ 1277770 h 2373433"/>
                <a:gd name="connsiteX99" fmla="*/ 1548671 w 2330016"/>
                <a:gd name="connsiteY99" fmla="*/ 1224684 h 2373433"/>
                <a:gd name="connsiteX100" fmla="*/ 1534473 w 2330016"/>
                <a:gd name="connsiteY100" fmla="*/ 1210178 h 2373433"/>
                <a:gd name="connsiteX101" fmla="*/ 1432932 w 2330016"/>
                <a:gd name="connsiteY101" fmla="*/ 1208944 h 2373433"/>
                <a:gd name="connsiteX102" fmla="*/ 1166886 w 2330016"/>
                <a:gd name="connsiteY102" fmla="*/ 1206166 h 2373433"/>
                <a:gd name="connsiteX103" fmla="*/ 1031394 w 2330016"/>
                <a:gd name="connsiteY103" fmla="*/ 1205240 h 2373433"/>
                <a:gd name="connsiteX104" fmla="*/ 998987 w 2330016"/>
                <a:gd name="connsiteY104" fmla="*/ 1205240 h 2373433"/>
                <a:gd name="connsiteX105" fmla="*/ 984481 w 2330016"/>
                <a:gd name="connsiteY105" fmla="*/ 1220981 h 2373433"/>
                <a:gd name="connsiteX106" fmla="*/ 986024 w 2330016"/>
                <a:gd name="connsiteY106" fmla="*/ 1270363 h 2373433"/>
                <a:gd name="connsiteX107" fmla="*/ 989419 w 2330016"/>
                <a:gd name="connsiteY107" fmla="*/ 1385176 h 2373433"/>
                <a:gd name="connsiteX108" fmla="*/ 990036 w 2330016"/>
                <a:gd name="connsiteY108" fmla="*/ 1391040 h 2373433"/>
                <a:gd name="connsiteX109" fmla="*/ 993123 w 2330016"/>
                <a:gd name="connsiteY109" fmla="*/ 1437953 h 2373433"/>
                <a:gd name="connsiteX110" fmla="*/ 996826 w 2330016"/>
                <a:gd name="connsiteY110" fmla="*/ 1501841 h 2373433"/>
                <a:gd name="connsiteX111" fmla="*/ 1005160 w 2330016"/>
                <a:gd name="connsiteY111" fmla="*/ 1590729 h 2373433"/>
                <a:gd name="connsiteX112" fmla="*/ 1017197 w 2330016"/>
                <a:gd name="connsiteY112" fmla="*/ 1695048 h 2373433"/>
                <a:gd name="connsiteX113" fmla="*/ 1033246 w 2330016"/>
                <a:gd name="connsiteY113" fmla="*/ 1804923 h 2373433"/>
                <a:gd name="connsiteX114" fmla="*/ 1059171 w 2330016"/>
                <a:gd name="connsiteY114" fmla="*/ 1953378 h 2373433"/>
                <a:gd name="connsiteX115" fmla="*/ 1081393 w 2330016"/>
                <a:gd name="connsiteY115" fmla="*/ 2057389 h 2373433"/>
                <a:gd name="connsiteX116" fmla="*/ 1132010 w 2330016"/>
                <a:gd name="connsiteY116" fmla="*/ 2241337 h 2373433"/>
                <a:gd name="connsiteX117" fmla="*/ 1157935 w 2330016"/>
                <a:gd name="connsiteY117" fmla="*/ 2321891 h 2373433"/>
                <a:gd name="connsiteX118" fmla="*/ 1170590 w 2330016"/>
                <a:gd name="connsiteY118" fmla="*/ 2331150 h 2373433"/>
                <a:gd name="connsiteX119" fmla="*/ 1219663 w 2330016"/>
                <a:gd name="connsiteY119" fmla="*/ 2331768 h 2373433"/>
                <a:gd name="connsiteX120" fmla="*/ 626461 w 2330016"/>
                <a:gd name="connsiteY120" fmla="*/ 1201845 h 2373433"/>
                <a:gd name="connsiteX121" fmla="*/ 577079 w 2330016"/>
                <a:gd name="connsiteY121" fmla="*/ 1201845 h 2373433"/>
                <a:gd name="connsiteX122" fmla="*/ 565968 w 2330016"/>
                <a:gd name="connsiteY122" fmla="*/ 1211104 h 2373433"/>
                <a:gd name="connsiteX123" fmla="*/ 564425 w 2330016"/>
                <a:gd name="connsiteY123" fmla="*/ 1230240 h 2373433"/>
                <a:gd name="connsiteX124" fmla="*/ 558252 w 2330016"/>
                <a:gd name="connsiteY124" fmla="*/ 1298757 h 2373433"/>
                <a:gd name="connsiteX125" fmla="*/ 537882 w 2330016"/>
                <a:gd name="connsiteY125" fmla="*/ 1416657 h 2373433"/>
                <a:gd name="connsiteX126" fmla="*/ 517512 w 2330016"/>
                <a:gd name="connsiteY126" fmla="*/ 1503693 h 2373433"/>
                <a:gd name="connsiteX127" fmla="*/ 472760 w 2330016"/>
                <a:gd name="connsiteY127" fmla="*/ 1613259 h 2373433"/>
                <a:gd name="connsiteX128" fmla="*/ 355786 w 2330016"/>
                <a:gd name="connsiteY128" fmla="*/ 1840108 h 2373433"/>
                <a:gd name="connsiteX129" fmla="*/ 322762 w 2330016"/>
                <a:gd name="connsiteY129" fmla="*/ 1890724 h 2373433"/>
                <a:gd name="connsiteX130" fmla="*/ 304552 w 2330016"/>
                <a:gd name="connsiteY130" fmla="*/ 1916033 h 2373433"/>
                <a:gd name="connsiteX131" fmla="*/ 306404 w 2330016"/>
                <a:gd name="connsiteY131" fmla="*/ 1929921 h 2373433"/>
                <a:gd name="connsiteX132" fmla="*/ 345909 w 2330016"/>
                <a:gd name="connsiteY132" fmla="*/ 1972513 h 2373433"/>
                <a:gd name="connsiteX133" fmla="*/ 427390 w 2330016"/>
                <a:gd name="connsiteY133" fmla="*/ 2055228 h 2373433"/>
                <a:gd name="connsiteX134" fmla="*/ 511957 w 2330016"/>
                <a:gd name="connsiteY134" fmla="*/ 2119734 h 2373433"/>
                <a:gd name="connsiteX135" fmla="*/ 639733 w 2330016"/>
                <a:gd name="connsiteY135" fmla="*/ 2202448 h 2373433"/>
                <a:gd name="connsiteX136" fmla="*/ 706707 w 2330016"/>
                <a:gd name="connsiteY136" fmla="*/ 2238559 h 2373433"/>
                <a:gd name="connsiteX137" fmla="*/ 794360 w 2330016"/>
                <a:gd name="connsiteY137" fmla="*/ 2269732 h 2373433"/>
                <a:gd name="connsiteX138" fmla="*/ 961333 w 2330016"/>
                <a:gd name="connsiteY138" fmla="*/ 2312324 h 2373433"/>
                <a:gd name="connsiteX139" fmla="*/ 1022135 w 2330016"/>
                <a:gd name="connsiteY139" fmla="*/ 2322200 h 2373433"/>
                <a:gd name="connsiteX140" fmla="*/ 1105776 w 2330016"/>
                <a:gd name="connsiteY140" fmla="*/ 2333619 h 2373433"/>
                <a:gd name="connsiteX141" fmla="*/ 1118430 w 2330016"/>
                <a:gd name="connsiteY141" fmla="*/ 2319731 h 2373433"/>
                <a:gd name="connsiteX142" fmla="*/ 1117195 w 2330016"/>
                <a:gd name="connsiteY142" fmla="*/ 2315101 h 2373433"/>
                <a:gd name="connsiteX143" fmla="*/ 1093430 w 2330016"/>
                <a:gd name="connsiteY143" fmla="*/ 2235164 h 2373433"/>
                <a:gd name="connsiteX144" fmla="*/ 1042813 w 2330016"/>
                <a:gd name="connsiteY144" fmla="*/ 2056154 h 2373433"/>
                <a:gd name="connsiteX145" fmla="*/ 1008246 w 2330016"/>
                <a:gd name="connsiteY145" fmla="*/ 1877144 h 2373433"/>
                <a:gd name="connsiteX146" fmla="*/ 984481 w 2330016"/>
                <a:gd name="connsiteY146" fmla="*/ 1735480 h 2373433"/>
                <a:gd name="connsiteX147" fmla="*/ 967506 w 2330016"/>
                <a:gd name="connsiteY147" fmla="*/ 1595049 h 2373433"/>
                <a:gd name="connsiteX148" fmla="*/ 953000 w 2330016"/>
                <a:gd name="connsiteY148" fmla="*/ 1403385 h 2373433"/>
                <a:gd name="connsiteX149" fmla="*/ 947444 w 2330016"/>
                <a:gd name="connsiteY149" fmla="*/ 1262029 h 2373433"/>
                <a:gd name="connsiteX150" fmla="*/ 946210 w 2330016"/>
                <a:gd name="connsiteY150" fmla="*/ 1217277 h 2373433"/>
                <a:gd name="connsiteX151" fmla="*/ 937568 w 2330016"/>
                <a:gd name="connsiteY151" fmla="*/ 1208326 h 2373433"/>
                <a:gd name="connsiteX152" fmla="*/ 915963 w 2330016"/>
                <a:gd name="connsiteY152" fmla="*/ 1206166 h 2373433"/>
                <a:gd name="connsiteX153" fmla="*/ 796212 w 2330016"/>
                <a:gd name="connsiteY153" fmla="*/ 1204623 h 2373433"/>
                <a:gd name="connsiteX154" fmla="*/ 626461 w 2330016"/>
                <a:gd name="connsiteY154" fmla="*/ 1201845 h 2373433"/>
                <a:gd name="connsiteX155" fmla="*/ 801767 w 2330016"/>
                <a:gd name="connsiteY155" fmla="*/ 1163883 h 2373433"/>
                <a:gd name="connsiteX156" fmla="*/ 801767 w 2330016"/>
                <a:gd name="connsiteY156" fmla="*/ 1165117 h 2373433"/>
                <a:gd name="connsiteX157" fmla="*/ 821212 w 2330016"/>
                <a:gd name="connsiteY157" fmla="*/ 1165117 h 2373433"/>
                <a:gd name="connsiteX158" fmla="*/ 938494 w 2330016"/>
                <a:gd name="connsiteY158" fmla="*/ 1166660 h 2373433"/>
                <a:gd name="connsiteX159" fmla="*/ 947753 w 2330016"/>
                <a:gd name="connsiteY159" fmla="*/ 1156784 h 2373433"/>
                <a:gd name="connsiteX160" fmla="*/ 947753 w 2330016"/>
                <a:gd name="connsiteY160" fmla="*/ 1096291 h 2373433"/>
                <a:gd name="connsiteX161" fmla="*/ 953926 w 2330016"/>
                <a:gd name="connsiteY161" fmla="*/ 910182 h 2373433"/>
                <a:gd name="connsiteX162" fmla="*/ 965345 w 2330016"/>
                <a:gd name="connsiteY162" fmla="*/ 770369 h 2373433"/>
                <a:gd name="connsiteX163" fmla="*/ 985407 w 2330016"/>
                <a:gd name="connsiteY163" fmla="*/ 635495 h 2373433"/>
                <a:gd name="connsiteX164" fmla="*/ 1051455 w 2330016"/>
                <a:gd name="connsiteY164" fmla="*/ 320993 h 2373433"/>
                <a:gd name="connsiteX165" fmla="*/ 1109788 w 2330016"/>
                <a:gd name="connsiteY165" fmla="*/ 134267 h 2373433"/>
                <a:gd name="connsiteX166" fmla="*/ 1138183 w 2330016"/>
                <a:gd name="connsiteY166" fmla="*/ 57108 h 2373433"/>
                <a:gd name="connsiteX167" fmla="*/ 1128924 w 2330016"/>
                <a:gd name="connsiteY167" fmla="*/ 44145 h 2373433"/>
                <a:gd name="connsiteX168" fmla="*/ 952074 w 2330016"/>
                <a:gd name="connsiteY168" fmla="*/ 57416 h 2373433"/>
                <a:gd name="connsiteX169" fmla="*/ 747139 w 2330016"/>
                <a:gd name="connsiteY169" fmla="*/ 117292 h 2373433"/>
                <a:gd name="connsiteX170" fmla="*/ 597758 w 2330016"/>
                <a:gd name="connsiteY170" fmla="*/ 194143 h 2373433"/>
                <a:gd name="connsiteX171" fmla="*/ 472760 w 2330016"/>
                <a:gd name="connsiteY171" fmla="*/ 283339 h 2373433"/>
                <a:gd name="connsiteX172" fmla="*/ 363810 w 2330016"/>
                <a:gd name="connsiteY172" fmla="*/ 384264 h 2373433"/>
                <a:gd name="connsiteX173" fmla="*/ 325848 w 2330016"/>
                <a:gd name="connsiteY173" fmla="*/ 425004 h 2373433"/>
                <a:gd name="connsiteX174" fmla="*/ 324922 w 2330016"/>
                <a:gd name="connsiteY174" fmla="*/ 444757 h 2373433"/>
                <a:gd name="connsiteX175" fmla="*/ 341897 w 2330016"/>
                <a:gd name="connsiteY175" fmla="*/ 469756 h 2373433"/>
                <a:gd name="connsiteX176" fmla="*/ 461957 w 2330016"/>
                <a:gd name="connsiteY176" fmla="*/ 684877 h 2373433"/>
                <a:gd name="connsiteX177" fmla="*/ 509796 w 2330016"/>
                <a:gd name="connsiteY177" fmla="*/ 810184 h 2373433"/>
                <a:gd name="connsiteX178" fmla="*/ 540969 w 2330016"/>
                <a:gd name="connsiteY178" fmla="*/ 939194 h 2373433"/>
                <a:gd name="connsiteX179" fmla="*/ 563499 w 2330016"/>
                <a:gd name="connsiteY179" fmla="*/ 1101538 h 2373433"/>
                <a:gd name="connsiteX180" fmla="*/ 565351 w 2330016"/>
                <a:gd name="connsiteY180" fmla="*/ 1149994 h 2373433"/>
                <a:gd name="connsiteX181" fmla="*/ 577388 w 2330016"/>
                <a:gd name="connsiteY181" fmla="*/ 1161413 h 2373433"/>
                <a:gd name="connsiteX182" fmla="*/ 699608 w 2330016"/>
                <a:gd name="connsiteY182" fmla="*/ 1163265 h 2373433"/>
                <a:gd name="connsiteX183" fmla="*/ 801767 w 2330016"/>
                <a:gd name="connsiteY183" fmla="*/ 1163883 h 2373433"/>
                <a:gd name="connsiteX184" fmla="*/ 1663484 w 2330016"/>
                <a:gd name="connsiteY184" fmla="*/ 1210795 h 2373433"/>
                <a:gd name="connsiteX185" fmla="*/ 1599905 w 2330016"/>
                <a:gd name="connsiteY185" fmla="*/ 1210795 h 2373433"/>
                <a:gd name="connsiteX186" fmla="*/ 1586633 w 2330016"/>
                <a:gd name="connsiteY186" fmla="*/ 1223758 h 2373433"/>
                <a:gd name="connsiteX187" fmla="*/ 1586633 w 2330016"/>
                <a:gd name="connsiteY187" fmla="*/ 1229931 h 2373433"/>
                <a:gd name="connsiteX188" fmla="*/ 1594041 w 2330016"/>
                <a:gd name="connsiteY188" fmla="*/ 1335794 h 2373433"/>
                <a:gd name="connsiteX189" fmla="*/ 1609781 w 2330016"/>
                <a:gd name="connsiteY189" fmla="*/ 1437027 h 2373433"/>
                <a:gd name="connsiteX190" fmla="*/ 1623361 w 2330016"/>
                <a:gd name="connsiteY190" fmla="*/ 1494434 h 2373433"/>
                <a:gd name="connsiteX191" fmla="*/ 1632003 w 2330016"/>
                <a:gd name="connsiteY191" fmla="*/ 1524371 h 2373433"/>
                <a:gd name="connsiteX192" fmla="*/ 1641262 w 2330016"/>
                <a:gd name="connsiteY192" fmla="*/ 1559247 h 2373433"/>
                <a:gd name="connsiteX193" fmla="*/ 1674286 w 2330016"/>
                <a:gd name="connsiteY193" fmla="*/ 1647209 h 2373433"/>
                <a:gd name="connsiteX194" fmla="*/ 1735705 w 2330016"/>
                <a:gd name="connsiteY194" fmla="*/ 1774368 h 2373433"/>
                <a:gd name="connsiteX195" fmla="*/ 1806383 w 2330016"/>
                <a:gd name="connsiteY195" fmla="*/ 1882391 h 2373433"/>
                <a:gd name="connsiteX196" fmla="*/ 1825828 w 2330016"/>
                <a:gd name="connsiteY196" fmla="*/ 1908317 h 2373433"/>
                <a:gd name="connsiteX197" fmla="*/ 1866568 w 2330016"/>
                <a:gd name="connsiteY197" fmla="*/ 1959242 h 2373433"/>
                <a:gd name="connsiteX198" fmla="*/ 1908234 w 2330016"/>
                <a:gd name="connsiteY198" fmla="*/ 2004612 h 2373433"/>
                <a:gd name="connsiteX199" fmla="*/ 1921505 w 2330016"/>
                <a:gd name="connsiteY199" fmla="*/ 2018500 h 2373433"/>
                <a:gd name="connsiteX200" fmla="*/ 1944036 w 2330016"/>
                <a:gd name="connsiteY200" fmla="*/ 2016649 h 2373433"/>
                <a:gd name="connsiteX201" fmla="*/ 1947431 w 2330016"/>
                <a:gd name="connsiteY201" fmla="*/ 2013253 h 2373433"/>
                <a:gd name="connsiteX202" fmla="*/ 2052985 w 2330016"/>
                <a:gd name="connsiteY202" fmla="*/ 1891959 h 2373433"/>
                <a:gd name="connsiteX203" fmla="*/ 2165638 w 2330016"/>
                <a:gd name="connsiteY203" fmla="*/ 1714801 h 2373433"/>
                <a:gd name="connsiteX204" fmla="*/ 2221810 w 2330016"/>
                <a:gd name="connsiteY204" fmla="*/ 1584864 h 2373433"/>
                <a:gd name="connsiteX205" fmla="*/ 2260389 w 2330016"/>
                <a:gd name="connsiteY205" fmla="*/ 1462952 h 2373433"/>
                <a:gd name="connsiteX206" fmla="*/ 2282303 w 2330016"/>
                <a:gd name="connsiteY206" fmla="*/ 1315115 h 2373433"/>
                <a:gd name="connsiteX207" fmla="*/ 2282920 w 2330016"/>
                <a:gd name="connsiteY207" fmla="*/ 1298140 h 2373433"/>
                <a:gd name="connsiteX208" fmla="*/ 2287550 w 2330016"/>
                <a:gd name="connsiteY208" fmla="*/ 1232092 h 2373433"/>
                <a:gd name="connsiteX209" fmla="*/ 2273661 w 2330016"/>
                <a:gd name="connsiteY209" fmla="*/ 1217277 h 2373433"/>
                <a:gd name="connsiteX210" fmla="*/ 2206069 w 2330016"/>
                <a:gd name="connsiteY210" fmla="*/ 1215734 h 2373433"/>
                <a:gd name="connsiteX211" fmla="*/ 1948665 w 2330016"/>
                <a:gd name="connsiteY211" fmla="*/ 1213573 h 2373433"/>
                <a:gd name="connsiteX212" fmla="*/ 1663484 w 2330016"/>
                <a:gd name="connsiteY212" fmla="*/ 1210795 h 2373433"/>
                <a:gd name="connsiteX213" fmla="*/ 2060084 w 2330016"/>
                <a:gd name="connsiteY213" fmla="*/ 1179006 h 2373433"/>
                <a:gd name="connsiteX214" fmla="*/ 2060084 w 2330016"/>
                <a:gd name="connsiteY214" fmla="*/ 1179314 h 2373433"/>
                <a:gd name="connsiteX215" fmla="*/ 2084157 w 2330016"/>
                <a:gd name="connsiteY215" fmla="*/ 1179314 h 2373433"/>
                <a:gd name="connsiteX216" fmla="*/ 2278908 w 2330016"/>
                <a:gd name="connsiteY216" fmla="*/ 1183327 h 2373433"/>
                <a:gd name="connsiteX217" fmla="*/ 2288167 w 2330016"/>
                <a:gd name="connsiteY217" fmla="*/ 1173759 h 2373433"/>
                <a:gd name="connsiteX218" fmla="*/ 2282611 w 2330016"/>
                <a:gd name="connsiteY218" fmla="*/ 1074995 h 2373433"/>
                <a:gd name="connsiteX219" fmla="*/ 2270883 w 2330016"/>
                <a:gd name="connsiteY219" fmla="*/ 979009 h 2373433"/>
                <a:gd name="connsiteX220" fmla="*/ 2255451 w 2330016"/>
                <a:gd name="connsiteY220" fmla="*/ 897220 h 2373433"/>
                <a:gd name="connsiteX221" fmla="*/ 2193724 w 2330016"/>
                <a:gd name="connsiteY221" fmla="*/ 729629 h 2373433"/>
                <a:gd name="connsiteX222" fmla="*/ 2128601 w 2330016"/>
                <a:gd name="connsiteY222" fmla="*/ 602779 h 2373433"/>
                <a:gd name="connsiteX223" fmla="*/ 2026133 w 2330016"/>
                <a:gd name="connsiteY223" fmla="*/ 446300 h 2373433"/>
                <a:gd name="connsiteX224" fmla="*/ 1955455 w 2330016"/>
                <a:gd name="connsiteY224" fmla="*/ 370066 h 2373433"/>
                <a:gd name="connsiteX225" fmla="*/ 1941567 w 2330016"/>
                <a:gd name="connsiteY225" fmla="*/ 370066 h 2373433"/>
                <a:gd name="connsiteX226" fmla="*/ 1890333 w 2330016"/>
                <a:gd name="connsiteY226" fmla="*/ 420991 h 2373433"/>
                <a:gd name="connsiteX227" fmla="*/ 1815334 w 2330016"/>
                <a:gd name="connsiteY227" fmla="*/ 510496 h 2373433"/>
                <a:gd name="connsiteX228" fmla="*/ 1747125 w 2330016"/>
                <a:gd name="connsiteY228" fmla="*/ 612964 h 2373433"/>
                <a:gd name="connsiteX229" fmla="*/ 1698360 w 2330016"/>
                <a:gd name="connsiteY229" fmla="*/ 704630 h 2373433"/>
                <a:gd name="connsiteX230" fmla="*/ 1684163 w 2330016"/>
                <a:gd name="connsiteY230" fmla="*/ 733950 h 2373433"/>
                <a:gd name="connsiteX231" fmla="*/ 1661324 w 2330016"/>
                <a:gd name="connsiteY231" fmla="*/ 791048 h 2373433"/>
                <a:gd name="connsiteX232" fmla="*/ 1640953 w 2330016"/>
                <a:gd name="connsiteY232" fmla="*/ 847838 h 2373433"/>
                <a:gd name="connsiteX233" fmla="*/ 1622435 w 2330016"/>
                <a:gd name="connsiteY233" fmla="*/ 912960 h 2373433"/>
                <a:gd name="connsiteX234" fmla="*/ 1596818 w 2330016"/>
                <a:gd name="connsiteY234" fmla="*/ 1041971 h 2373433"/>
                <a:gd name="connsiteX235" fmla="*/ 1590337 w 2330016"/>
                <a:gd name="connsiteY235" fmla="*/ 1105550 h 2373433"/>
                <a:gd name="connsiteX236" fmla="*/ 1587559 w 2330016"/>
                <a:gd name="connsiteY236" fmla="*/ 1161105 h 2373433"/>
                <a:gd name="connsiteX237" fmla="*/ 1596510 w 2330016"/>
                <a:gd name="connsiteY237" fmla="*/ 1171290 h 2373433"/>
                <a:gd name="connsiteX238" fmla="*/ 1603608 w 2330016"/>
                <a:gd name="connsiteY238" fmla="*/ 1171598 h 2373433"/>
                <a:gd name="connsiteX239" fmla="*/ 1717187 w 2330016"/>
                <a:gd name="connsiteY239" fmla="*/ 1173450 h 2373433"/>
                <a:gd name="connsiteX240" fmla="*/ 1847741 w 2330016"/>
                <a:gd name="connsiteY240" fmla="*/ 1175611 h 2373433"/>
                <a:gd name="connsiteX241" fmla="*/ 2060084 w 2330016"/>
                <a:gd name="connsiteY241" fmla="*/ 1179006 h 2373433"/>
                <a:gd name="connsiteX242" fmla="*/ 40049 w 2330016"/>
                <a:gd name="connsiteY242" fmla="*/ 1241042 h 2373433"/>
                <a:gd name="connsiteX243" fmla="*/ 42210 w 2330016"/>
                <a:gd name="connsiteY243" fmla="*/ 1301535 h 2373433"/>
                <a:gd name="connsiteX244" fmla="*/ 53629 w 2330016"/>
                <a:gd name="connsiteY244" fmla="*/ 1396287 h 2373433"/>
                <a:gd name="connsiteX245" fmla="*/ 103012 w 2330016"/>
                <a:gd name="connsiteY245" fmla="*/ 1569124 h 2373433"/>
                <a:gd name="connsiteX246" fmla="*/ 149307 w 2330016"/>
                <a:gd name="connsiteY246" fmla="*/ 1681777 h 2373433"/>
                <a:gd name="connsiteX247" fmla="*/ 190047 w 2330016"/>
                <a:gd name="connsiteY247" fmla="*/ 1761096 h 2373433"/>
                <a:gd name="connsiteX248" fmla="*/ 227393 w 2330016"/>
                <a:gd name="connsiteY248" fmla="*/ 1821898 h 2373433"/>
                <a:gd name="connsiteX249" fmla="*/ 270293 w 2330016"/>
                <a:gd name="connsiteY249" fmla="*/ 1881774 h 2373433"/>
                <a:gd name="connsiteX250" fmla="*/ 279552 w 2330016"/>
                <a:gd name="connsiteY250" fmla="*/ 1881465 h 2373433"/>
                <a:gd name="connsiteX251" fmla="*/ 295910 w 2330016"/>
                <a:gd name="connsiteY251" fmla="*/ 1859243 h 2373433"/>
                <a:gd name="connsiteX252" fmla="*/ 338502 w 2330016"/>
                <a:gd name="connsiteY252" fmla="*/ 1797824 h 2373433"/>
                <a:gd name="connsiteX253" fmla="*/ 386958 w 2330016"/>
                <a:gd name="connsiteY253" fmla="*/ 1718504 h 2373433"/>
                <a:gd name="connsiteX254" fmla="*/ 427390 w 2330016"/>
                <a:gd name="connsiteY254" fmla="*/ 1638876 h 2373433"/>
                <a:gd name="connsiteX255" fmla="*/ 476772 w 2330016"/>
                <a:gd name="connsiteY255" fmla="*/ 1501224 h 2373433"/>
                <a:gd name="connsiteX256" fmla="*/ 513500 w 2330016"/>
                <a:gd name="connsiteY256" fmla="*/ 1367275 h 2373433"/>
                <a:gd name="connsiteX257" fmla="*/ 525537 w 2330016"/>
                <a:gd name="connsiteY257" fmla="*/ 1215734 h 2373433"/>
                <a:gd name="connsiteX258" fmla="*/ 512574 w 2330016"/>
                <a:gd name="connsiteY258" fmla="*/ 1202462 h 2373433"/>
                <a:gd name="connsiteX259" fmla="*/ 441279 w 2330016"/>
                <a:gd name="connsiteY259" fmla="*/ 1200919 h 2373433"/>
                <a:gd name="connsiteX260" fmla="*/ 252701 w 2330016"/>
                <a:gd name="connsiteY260" fmla="*/ 1198450 h 2373433"/>
                <a:gd name="connsiteX261" fmla="*/ 148690 w 2330016"/>
                <a:gd name="connsiteY261" fmla="*/ 1197524 h 2373433"/>
                <a:gd name="connsiteX262" fmla="*/ 53012 w 2330016"/>
                <a:gd name="connsiteY262" fmla="*/ 1195672 h 2373433"/>
                <a:gd name="connsiteX263" fmla="*/ 39741 w 2330016"/>
                <a:gd name="connsiteY263" fmla="*/ 1207709 h 2373433"/>
                <a:gd name="connsiteX264" fmla="*/ 40049 w 2330016"/>
                <a:gd name="connsiteY264" fmla="*/ 1241042 h 2373433"/>
                <a:gd name="connsiteX265" fmla="*/ 528623 w 2330016"/>
                <a:gd name="connsiteY265" fmla="*/ 1137340 h 2373433"/>
                <a:gd name="connsiteX266" fmla="*/ 525537 w 2330016"/>
                <a:gd name="connsiteY266" fmla="*/ 1110180 h 2373433"/>
                <a:gd name="connsiteX267" fmla="*/ 515043 w 2330016"/>
                <a:gd name="connsiteY267" fmla="*/ 1026230 h 2373433"/>
                <a:gd name="connsiteX268" fmla="*/ 495290 w 2330016"/>
                <a:gd name="connsiteY268" fmla="*/ 910800 h 2373433"/>
                <a:gd name="connsiteX269" fmla="*/ 467821 w 2330016"/>
                <a:gd name="connsiteY269" fmla="*/ 808023 h 2373433"/>
                <a:gd name="connsiteX270" fmla="*/ 401773 w 2330016"/>
                <a:gd name="connsiteY270" fmla="*/ 642285 h 2373433"/>
                <a:gd name="connsiteX271" fmla="*/ 303009 w 2330016"/>
                <a:gd name="connsiteY271" fmla="*/ 483336 h 2373433"/>
                <a:gd name="connsiteX272" fmla="*/ 294676 w 2330016"/>
                <a:gd name="connsiteY272" fmla="*/ 472843 h 2373433"/>
                <a:gd name="connsiteX273" fmla="*/ 288503 w 2330016"/>
                <a:gd name="connsiteY273" fmla="*/ 472225 h 2373433"/>
                <a:gd name="connsiteX274" fmla="*/ 281713 w 2330016"/>
                <a:gd name="connsiteY274" fmla="*/ 479015 h 2373433"/>
                <a:gd name="connsiteX275" fmla="*/ 254553 w 2330016"/>
                <a:gd name="connsiteY275" fmla="*/ 514509 h 2373433"/>
                <a:gd name="connsiteX276" fmla="*/ 119987 w 2330016"/>
                <a:gd name="connsiteY276" fmla="*/ 765431 h 2373433"/>
                <a:gd name="connsiteX277" fmla="*/ 80172 w 2330016"/>
                <a:gd name="connsiteY277" fmla="*/ 880862 h 2373433"/>
                <a:gd name="connsiteX278" fmla="*/ 50543 w 2330016"/>
                <a:gd name="connsiteY278" fmla="*/ 1018823 h 2373433"/>
                <a:gd name="connsiteX279" fmla="*/ 40358 w 2330016"/>
                <a:gd name="connsiteY279" fmla="*/ 1140117 h 2373433"/>
                <a:gd name="connsiteX280" fmla="*/ 57642 w 2330016"/>
                <a:gd name="connsiteY280" fmla="*/ 1157710 h 2373433"/>
                <a:gd name="connsiteX281" fmla="*/ 310416 w 2330016"/>
                <a:gd name="connsiteY281" fmla="*/ 1159870 h 2373433"/>
                <a:gd name="connsiteX282" fmla="*/ 474920 w 2330016"/>
                <a:gd name="connsiteY282" fmla="*/ 1160796 h 2373433"/>
                <a:gd name="connsiteX283" fmla="*/ 512265 w 2330016"/>
                <a:gd name="connsiteY283" fmla="*/ 1162339 h 2373433"/>
                <a:gd name="connsiteX284" fmla="*/ 523993 w 2330016"/>
                <a:gd name="connsiteY284" fmla="*/ 1156475 h 2373433"/>
                <a:gd name="connsiteX285" fmla="*/ 528623 w 2330016"/>
                <a:gd name="connsiteY285" fmla="*/ 1137340 h 237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</a:cxnLst>
              <a:rect l="l" t="t" r="r" b="b"/>
              <a:pathLst>
                <a:path w="2330016" h="2373433">
                  <a:moveTo>
                    <a:pt x="1164725" y="10"/>
                  </a:moveTo>
                  <a:cubicBezTo>
                    <a:pt x="1243119" y="-299"/>
                    <a:pt x="1312872" y="6800"/>
                    <a:pt x="1382006" y="19762"/>
                  </a:cubicBezTo>
                  <a:cubicBezTo>
                    <a:pt x="1437561" y="30256"/>
                    <a:pt x="1491881" y="45071"/>
                    <a:pt x="1545276" y="63589"/>
                  </a:cubicBezTo>
                  <a:cubicBezTo>
                    <a:pt x="1619966" y="89823"/>
                    <a:pt x="1691262" y="123773"/>
                    <a:pt x="1759162" y="164514"/>
                  </a:cubicBezTo>
                  <a:cubicBezTo>
                    <a:pt x="1838173" y="212352"/>
                    <a:pt x="1910086" y="268833"/>
                    <a:pt x="1975825" y="333647"/>
                  </a:cubicBezTo>
                  <a:cubicBezTo>
                    <a:pt x="2010702" y="367906"/>
                    <a:pt x="2042800" y="404325"/>
                    <a:pt x="2073355" y="442596"/>
                  </a:cubicBezTo>
                  <a:cubicBezTo>
                    <a:pt x="2111626" y="491052"/>
                    <a:pt x="2145885" y="542286"/>
                    <a:pt x="2176131" y="596298"/>
                  </a:cubicBezTo>
                  <a:cubicBezTo>
                    <a:pt x="2199897" y="638581"/>
                    <a:pt x="2220884" y="682099"/>
                    <a:pt x="2239402" y="726543"/>
                  </a:cubicBezTo>
                  <a:cubicBezTo>
                    <a:pt x="2257303" y="769752"/>
                    <a:pt x="2272426" y="813887"/>
                    <a:pt x="2285080" y="858948"/>
                  </a:cubicBezTo>
                  <a:cubicBezTo>
                    <a:pt x="2302364" y="920367"/>
                    <a:pt x="2314710" y="982712"/>
                    <a:pt x="2322117" y="1046292"/>
                  </a:cubicBezTo>
                  <a:cubicBezTo>
                    <a:pt x="2329216" y="1108328"/>
                    <a:pt x="2331376" y="1170981"/>
                    <a:pt x="2329216" y="1233326"/>
                  </a:cubicBezTo>
                  <a:cubicBezTo>
                    <a:pt x="2326747" y="1302461"/>
                    <a:pt x="2317487" y="1370670"/>
                    <a:pt x="2303908" y="1438261"/>
                  </a:cubicBezTo>
                  <a:cubicBezTo>
                    <a:pt x="2295883" y="1478076"/>
                    <a:pt x="2284463" y="1517273"/>
                    <a:pt x="2272426" y="1556161"/>
                  </a:cubicBezTo>
                  <a:cubicBezTo>
                    <a:pt x="2261007" y="1592272"/>
                    <a:pt x="2247735" y="1627765"/>
                    <a:pt x="2232612" y="1662332"/>
                  </a:cubicBezTo>
                  <a:cubicBezTo>
                    <a:pt x="2210082" y="1714492"/>
                    <a:pt x="2182921" y="1764492"/>
                    <a:pt x="2153292" y="1812948"/>
                  </a:cubicBezTo>
                  <a:cubicBezTo>
                    <a:pt x="2120268" y="1866651"/>
                    <a:pt x="2083231" y="1917267"/>
                    <a:pt x="2043417" y="1966032"/>
                  </a:cubicBezTo>
                  <a:cubicBezTo>
                    <a:pt x="2026751" y="1986402"/>
                    <a:pt x="2008850" y="2005229"/>
                    <a:pt x="1990331" y="2024056"/>
                  </a:cubicBezTo>
                  <a:cubicBezTo>
                    <a:pt x="1925826" y="2090104"/>
                    <a:pt x="1854531" y="2147820"/>
                    <a:pt x="1776137" y="2196584"/>
                  </a:cubicBezTo>
                  <a:cubicBezTo>
                    <a:pt x="1717187" y="2233312"/>
                    <a:pt x="1655459" y="2264793"/>
                    <a:pt x="1591263" y="2291336"/>
                  </a:cubicBezTo>
                  <a:cubicBezTo>
                    <a:pt x="1541881" y="2311706"/>
                    <a:pt x="1490647" y="2325595"/>
                    <a:pt x="1439413" y="2339792"/>
                  </a:cubicBezTo>
                  <a:cubicBezTo>
                    <a:pt x="1381080" y="2356150"/>
                    <a:pt x="1320896" y="2363557"/>
                    <a:pt x="1260712" y="2368496"/>
                  </a:cubicBezTo>
                  <a:cubicBezTo>
                    <a:pt x="1224601" y="2371273"/>
                    <a:pt x="1188182" y="2373125"/>
                    <a:pt x="1152071" y="2373434"/>
                  </a:cubicBezTo>
                  <a:cubicBezTo>
                    <a:pt x="1112566" y="2373434"/>
                    <a:pt x="1073060" y="2370347"/>
                    <a:pt x="1033863" y="2366644"/>
                  </a:cubicBezTo>
                  <a:cubicBezTo>
                    <a:pt x="983864" y="2361706"/>
                    <a:pt x="935099" y="2351212"/>
                    <a:pt x="886334" y="2340410"/>
                  </a:cubicBezTo>
                  <a:cubicBezTo>
                    <a:pt x="860717" y="2334854"/>
                    <a:pt x="836026" y="2326521"/>
                    <a:pt x="811335" y="2317570"/>
                  </a:cubicBezTo>
                  <a:cubicBezTo>
                    <a:pt x="772138" y="2303682"/>
                    <a:pt x="733250" y="2289176"/>
                    <a:pt x="695287" y="2272818"/>
                  </a:cubicBezTo>
                  <a:cubicBezTo>
                    <a:pt x="630782" y="2244732"/>
                    <a:pt x="569980" y="2210164"/>
                    <a:pt x="511957" y="2170350"/>
                  </a:cubicBezTo>
                  <a:cubicBezTo>
                    <a:pt x="442513" y="2122511"/>
                    <a:pt x="378625" y="2067574"/>
                    <a:pt x="320601" y="2005846"/>
                  </a:cubicBezTo>
                  <a:cubicBezTo>
                    <a:pt x="282021" y="1964797"/>
                    <a:pt x="246837" y="1921588"/>
                    <a:pt x="214738" y="1875601"/>
                  </a:cubicBezTo>
                  <a:cubicBezTo>
                    <a:pt x="183257" y="1830849"/>
                    <a:pt x="154863" y="1783627"/>
                    <a:pt x="130480" y="1734554"/>
                  </a:cubicBezTo>
                  <a:cubicBezTo>
                    <a:pt x="113814" y="1700912"/>
                    <a:pt x="97456" y="1667271"/>
                    <a:pt x="83567" y="1632395"/>
                  </a:cubicBezTo>
                  <a:cubicBezTo>
                    <a:pt x="72456" y="1604309"/>
                    <a:pt x="62580" y="1575914"/>
                    <a:pt x="53629" y="1546902"/>
                  </a:cubicBezTo>
                  <a:cubicBezTo>
                    <a:pt x="44679" y="1517273"/>
                    <a:pt x="36654" y="1487335"/>
                    <a:pt x="29556" y="1457088"/>
                  </a:cubicBezTo>
                  <a:cubicBezTo>
                    <a:pt x="22148" y="1426533"/>
                    <a:pt x="17828" y="1395361"/>
                    <a:pt x="12889" y="1364188"/>
                  </a:cubicBezTo>
                  <a:cubicBezTo>
                    <a:pt x="-2851" y="1263881"/>
                    <a:pt x="-2851" y="1163265"/>
                    <a:pt x="5791" y="1062649"/>
                  </a:cubicBezTo>
                  <a:cubicBezTo>
                    <a:pt x="9186" y="1022526"/>
                    <a:pt x="15976" y="982712"/>
                    <a:pt x="24000" y="943207"/>
                  </a:cubicBezTo>
                  <a:cubicBezTo>
                    <a:pt x="31099" y="908948"/>
                    <a:pt x="39432" y="874689"/>
                    <a:pt x="49309" y="841356"/>
                  </a:cubicBezTo>
                  <a:cubicBezTo>
                    <a:pt x="60420" y="803394"/>
                    <a:pt x="73691" y="766357"/>
                    <a:pt x="88814" y="729938"/>
                  </a:cubicBezTo>
                  <a:cubicBezTo>
                    <a:pt x="101777" y="698148"/>
                    <a:pt x="116592" y="667284"/>
                    <a:pt x="131715" y="636729"/>
                  </a:cubicBezTo>
                  <a:cubicBezTo>
                    <a:pt x="149616" y="600619"/>
                    <a:pt x="170603" y="566051"/>
                    <a:pt x="192825" y="532410"/>
                  </a:cubicBezTo>
                  <a:cubicBezTo>
                    <a:pt x="214430" y="499694"/>
                    <a:pt x="236652" y="467596"/>
                    <a:pt x="261034" y="437041"/>
                  </a:cubicBezTo>
                  <a:cubicBezTo>
                    <a:pt x="296527" y="392905"/>
                    <a:pt x="334799" y="351548"/>
                    <a:pt x="375847" y="312660"/>
                  </a:cubicBezTo>
                  <a:cubicBezTo>
                    <a:pt x="419983" y="270685"/>
                    <a:pt x="468439" y="233340"/>
                    <a:pt x="518747" y="199390"/>
                  </a:cubicBezTo>
                  <a:cubicBezTo>
                    <a:pt x="561647" y="170378"/>
                    <a:pt x="605782" y="142292"/>
                    <a:pt x="653004" y="120378"/>
                  </a:cubicBezTo>
                  <a:cubicBezTo>
                    <a:pt x="693127" y="101551"/>
                    <a:pt x="733559" y="83650"/>
                    <a:pt x="774916" y="67601"/>
                  </a:cubicBezTo>
                  <a:cubicBezTo>
                    <a:pt x="817508" y="51244"/>
                    <a:pt x="861335" y="38898"/>
                    <a:pt x="905778" y="29022"/>
                  </a:cubicBezTo>
                  <a:cubicBezTo>
                    <a:pt x="952691" y="18528"/>
                    <a:pt x="999913" y="10503"/>
                    <a:pt x="1047443" y="5257"/>
                  </a:cubicBezTo>
                  <a:cubicBezTo>
                    <a:pt x="1088183" y="936"/>
                    <a:pt x="1130467" y="936"/>
                    <a:pt x="1164725" y="10"/>
                  </a:cubicBezTo>
                  <a:close/>
                  <a:moveTo>
                    <a:pt x="1393117" y="1170055"/>
                  </a:moveTo>
                  <a:cubicBezTo>
                    <a:pt x="1440339" y="1171907"/>
                    <a:pt x="1487561" y="1171907"/>
                    <a:pt x="1534473" y="1173450"/>
                  </a:cubicBezTo>
                  <a:cubicBezTo>
                    <a:pt x="1545893" y="1173759"/>
                    <a:pt x="1547436" y="1172524"/>
                    <a:pt x="1547745" y="1161413"/>
                  </a:cubicBezTo>
                  <a:cubicBezTo>
                    <a:pt x="1548054" y="1140735"/>
                    <a:pt x="1550523" y="1120365"/>
                    <a:pt x="1552374" y="1099995"/>
                  </a:cubicBezTo>
                  <a:cubicBezTo>
                    <a:pt x="1557313" y="1042588"/>
                    <a:pt x="1566572" y="985799"/>
                    <a:pt x="1578917" y="929627"/>
                  </a:cubicBezTo>
                  <a:cubicBezTo>
                    <a:pt x="1587251" y="891973"/>
                    <a:pt x="1597436" y="854627"/>
                    <a:pt x="1609781" y="817900"/>
                  </a:cubicBezTo>
                  <a:cubicBezTo>
                    <a:pt x="1620583" y="785493"/>
                    <a:pt x="1633546" y="753703"/>
                    <a:pt x="1648978" y="723148"/>
                  </a:cubicBezTo>
                  <a:cubicBezTo>
                    <a:pt x="1678299" y="665741"/>
                    <a:pt x="1709162" y="609261"/>
                    <a:pt x="1741569" y="553397"/>
                  </a:cubicBezTo>
                  <a:cubicBezTo>
                    <a:pt x="1765026" y="512966"/>
                    <a:pt x="1791877" y="474694"/>
                    <a:pt x="1822433" y="439201"/>
                  </a:cubicBezTo>
                  <a:cubicBezTo>
                    <a:pt x="1843111" y="415127"/>
                    <a:pt x="1864099" y="391054"/>
                    <a:pt x="1886012" y="368214"/>
                  </a:cubicBezTo>
                  <a:cubicBezTo>
                    <a:pt x="1894036" y="360190"/>
                    <a:pt x="1902370" y="352783"/>
                    <a:pt x="1910394" y="344758"/>
                  </a:cubicBezTo>
                  <a:cubicBezTo>
                    <a:pt x="1916258" y="339203"/>
                    <a:pt x="1915641" y="335190"/>
                    <a:pt x="1910086" y="329635"/>
                  </a:cubicBezTo>
                  <a:cubicBezTo>
                    <a:pt x="1894962" y="314512"/>
                    <a:pt x="1877061" y="303092"/>
                    <a:pt x="1861938" y="287969"/>
                  </a:cubicBezTo>
                  <a:cubicBezTo>
                    <a:pt x="1854531" y="280870"/>
                    <a:pt x="1845889" y="274080"/>
                    <a:pt x="1837247" y="268524"/>
                  </a:cubicBezTo>
                  <a:cubicBezTo>
                    <a:pt x="1812247" y="252167"/>
                    <a:pt x="1789408" y="233648"/>
                    <a:pt x="1764100" y="217599"/>
                  </a:cubicBezTo>
                  <a:cubicBezTo>
                    <a:pt x="1736631" y="200316"/>
                    <a:pt x="1708237" y="183958"/>
                    <a:pt x="1679842" y="168217"/>
                  </a:cubicBezTo>
                  <a:cubicBezTo>
                    <a:pt x="1660089" y="157415"/>
                    <a:pt x="1639719" y="148156"/>
                    <a:pt x="1619040" y="138897"/>
                  </a:cubicBezTo>
                  <a:cubicBezTo>
                    <a:pt x="1612250" y="136119"/>
                    <a:pt x="1606077" y="132107"/>
                    <a:pt x="1599596" y="129329"/>
                  </a:cubicBezTo>
                  <a:cubicBezTo>
                    <a:pt x="1560090" y="114206"/>
                    <a:pt x="1521202" y="98465"/>
                    <a:pt x="1480153" y="87663"/>
                  </a:cubicBezTo>
                  <a:cubicBezTo>
                    <a:pt x="1440956" y="77169"/>
                    <a:pt x="1401759" y="66058"/>
                    <a:pt x="1361945" y="58342"/>
                  </a:cubicBezTo>
                  <a:cubicBezTo>
                    <a:pt x="1329538" y="52169"/>
                    <a:pt x="1296822" y="46923"/>
                    <a:pt x="1263798" y="44762"/>
                  </a:cubicBezTo>
                  <a:cubicBezTo>
                    <a:pt x="1244045" y="43528"/>
                    <a:pt x="1224293" y="42293"/>
                    <a:pt x="1204848" y="40750"/>
                  </a:cubicBezTo>
                  <a:cubicBezTo>
                    <a:pt x="1190651" y="39824"/>
                    <a:pt x="1186947" y="41984"/>
                    <a:pt x="1181392" y="55256"/>
                  </a:cubicBezTo>
                  <a:cubicBezTo>
                    <a:pt x="1173367" y="75009"/>
                    <a:pt x="1164725" y="94453"/>
                    <a:pt x="1156392" y="113897"/>
                  </a:cubicBezTo>
                  <a:cubicBezTo>
                    <a:pt x="1135713" y="162970"/>
                    <a:pt x="1119664" y="213587"/>
                    <a:pt x="1103924" y="264204"/>
                  </a:cubicBezTo>
                  <a:cubicBezTo>
                    <a:pt x="1096825" y="286425"/>
                    <a:pt x="1090652" y="308956"/>
                    <a:pt x="1085097" y="331487"/>
                  </a:cubicBezTo>
                  <a:cubicBezTo>
                    <a:pt x="1080159" y="352474"/>
                    <a:pt x="1073677" y="373153"/>
                    <a:pt x="1069048" y="394449"/>
                  </a:cubicBezTo>
                  <a:cubicBezTo>
                    <a:pt x="1065961" y="408029"/>
                    <a:pt x="1061640" y="421609"/>
                    <a:pt x="1058863" y="435498"/>
                  </a:cubicBezTo>
                  <a:cubicBezTo>
                    <a:pt x="1049912" y="475929"/>
                    <a:pt x="1041888" y="516669"/>
                    <a:pt x="1034789" y="557409"/>
                  </a:cubicBezTo>
                  <a:cubicBezTo>
                    <a:pt x="1027999" y="595680"/>
                    <a:pt x="1021826" y="634260"/>
                    <a:pt x="1017197" y="672840"/>
                  </a:cubicBezTo>
                  <a:cubicBezTo>
                    <a:pt x="1013802" y="700309"/>
                    <a:pt x="1009172" y="727777"/>
                    <a:pt x="1006703" y="755246"/>
                  </a:cubicBezTo>
                  <a:cubicBezTo>
                    <a:pt x="1005777" y="765740"/>
                    <a:pt x="1006394" y="776234"/>
                    <a:pt x="1003925" y="786419"/>
                  </a:cubicBezTo>
                  <a:cubicBezTo>
                    <a:pt x="999913" y="803085"/>
                    <a:pt x="999296" y="820060"/>
                    <a:pt x="998370" y="836727"/>
                  </a:cubicBezTo>
                  <a:cubicBezTo>
                    <a:pt x="996209" y="873763"/>
                    <a:pt x="992814" y="910491"/>
                    <a:pt x="990654" y="947527"/>
                  </a:cubicBezTo>
                  <a:cubicBezTo>
                    <a:pt x="988493" y="987033"/>
                    <a:pt x="986950" y="1026230"/>
                    <a:pt x="986024" y="1065736"/>
                  </a:cubicBezTo>
                  <a:cubicBezTo>
                    <a:pt x="985407" y="1093513"/>
                    <a:pt x="985715" y="1121290"/>
                    <a:pt x="985407" y="1149068"/>
                  </a:cubicBezTo>
                  <a:cubicBezTo>
                    <a:pt x="985407" y="1163883"/>
                    <a:pt x="991271" y="1166969"/>
                    <a:pt x="1003308" y="1166969"/>
                  </a:cubicBezTo>
                  <a:cubicBezTo>
                    <a:pt x="1088492" y="1166969"/>
                    <a:pt x="1173367" y="1166660"/>
                    <a:pt x="1258551" y="1168821"/>
                  </a:cubicBezTo>
                  <a:cubicBezTo>
                    <a:pt x="1302687" y="1170981"/>
                    <a:pt x="1347748" y="1170055"/>
                    <a:pt x="1393117" y="1170055"/>
                  </a:cubicBezTo>
                  <a:close/>
                  <a:moveTo>
                    <a:pt x="1219663" y="2331768"/>
                  </a:moveTo>
                  <a:cubicBezTo>
                    <a:pt x="1254848" y="2331459"/>
                    <a:pt x="1289724" y="2328373"/>
                    <a:pt x="1324600" y="2325286"/>
                  </a:cubicBezTo>
                  <a:cubicBezTo>
                    <a:pt x="1339106" y="2324052"/>
                    <a:pt x="1353303" y="2323126"/>
                    <a:pt x="1367500" y="2319422"/>
                  </a:cubicBezTo>
                  <a:cubicBezTo>
                    <a:pt x="1448055" y="2299052"/>
                    <a:pt x="1527066" y="2274052"/>
                    <a:pt x="1605152" y="2245349"/>
                  </a:cubicBezTo>
                  <a:cubicBezTo>
                    <a:pt x="1632929" y="2235164"/>
                    <a:pt x="1660089" y="2224362"/>
                    <a:pt x="1685397" y="2208930"/>
                  </a:cubicBezTo>
                  <a:cubicBezTo>
                    <a:pt x="1759162" y="2164486"/>
                    <a:pt x="1827988" y="2113252"/>
                    <a:pt x="1894962" y="2059241"/>
                  </a:cubicBezTo>
                  <a:cubicBezTo>
                    <a:pt x="1902678" y="2053068"/>
                    <a:pt x="1902678" y="2052451"/>
                    <a:pt x="1895888" y="2045352"/>
                  </a:cubicBezTo>
                  <a:cubicBezTo>
                    <a:pt x="1864716" y="2013253"/>
                    <a:pt x="1835087" y="1979612"/>
                    <a:pt x="1805457" y="1945970"/>
                  </a:cubicBezTo>
                  <a:cubicBezTo>
                    <a:pt x="1765026" y="1899983"/>
                    <a:pt x="1731693" y="1849367"/>
                    <a:pt x="1702372" y="1795973"/>
                  </a:cubicBezTo>
                  <a:cubicBezTo>
                    <a:pt x="1670891" y="1738257"/>
                    <a:pt x="1646200" y="1677456"/>
                    <a:pt x="1621818" y="1616345"/>
                  </a:cubicBezTo>
                  <a:cubicBezTo>
                    <a:pt x="1594658" y="1547828"/>
                    <a:pt x="1578917" y="1476224"/>
                    <a:pt x="1567189" y="1403694"/>
                  </a:cubicBezTo>
                  <a:cubicBezTo>
                    <a:pt x="1560399" y="1362028"/>
                    <a:pt x="1554844" y="1320053"/>
                    <a:pt x="1551140" y="1277770"/>
                  </a:cubicBezTo>
                  <a:cubicBezTo>
                    <a:pt x="1549597" y="1260177"/>
                    <a:pt x="1546510" y="1242585"/>
                    <a:pt x="1548671" y="1224684"/>
                  </a:cubicBezTo>
                  <a:cubicBezTo>
                    <a:pt x="1549905" y="1214190"/>
                    <a:pt x="1545584" y="1210178"/>
                    <a:pt x="1534473" y="1210178"/>
                  </a:cubicBezTo>
                  <a:cubicBezTo>
                    <a:pt x="1500523" y="1209870"/>
                    <a:pt x="1466882" y="1209561"/>
                    <a:pt x="1432932" y="1208944"/>
                  </a:cubicBezTo>
                  <a:cubicBezTo>
                    <a:pt x="1344353" y="1207400"/>
                    <a:pt x="1255465" y="1208326"/>
                    <a:pt x="1166886" y="1206166"/>
                  </a:cubicBezTo>
                  <a:cubicBezTo>
                    <a:pt x="1121825" y="1204931"/>
                    <a:pt x="1076455" y="1205549"/>
                    <a:pt x="1031394" y="1205240"/>
                  </a:cubicBezTo>
                  <a:cubicBezTo>
                    <a:pt x="1020592" y="1205240"/>
                    <a:pt x="1010098" y="1203697"/>
                    <a:pt x="998987" y="1205240"/>
                  </a:cubicBezTo>
                  <a:cubicBezTo>
                    <a:pt x="986950" y="1207092"/>
                    <a:pt x="985098" y="1208326"/>
                    <a:pt x="984481" y="1220981"/>
                  </a:cubicBezTo>
                  <a:cubicBezTo>
                    <a:pt x="983864" y="1237647"/>
                    <a:pt x="986333" y="1254005"/>
                    <a:pt x="986024" y="1270363"/>
                  </a:cubicBezTo>
                  <a:cubicBezTo>
                    <a:pt x="986024" y="1308634"/>
                    <a:pt x="989419" y="1346905"/>
                    <a:pt x="989419" y="1385176"/>
                  </a:cubicBezTo>
                  <a:cubicBezTo>
                    <a:pt x="989419" y="1387028"/>
                    <a:pt x="990036" y="1389188"/>
                    <a:pt x="990036" y="1391040"/>
                  </a:cubicBezTo>
                  <a:cubicBezTo>
                    <a:pt x="991271" y="1406780"/>
                    <a:pt x="992814" y="1422212"/>
                    <a:pt x="993123" y="1437953"/>
                  </a:cubicBezTo>
                  <a:cubicBezTo>
                    <a:pt x="993740" y="1459249"/>
                    <a:pt x="995901" y="1480545"/>
                    <a:pt x="996826" y="1501841"/>
                  </a:cubicBezTo>
                  <a:cubicBezTo>
                    <a:pt x="998370" y="1531470"/>
                    <a:pt x="1003308" y="1561099"/>
                    <a:pt x="1005160" y="1590729"/>
                  </a:cubicBezTo>
                  <a:cubicBezTo>
                    <a:pt x="1007320" y="1625605"/>
                    <a:pt x="1012876" y="1660172"/>
                    <a:pt x="1017197" y="1695048"/>
                  </a:cubicBezTo>
                  <a:cubicBezTo>
                    <a:pt x="1021826" y="1731776"/>
                    <a:pt x="1027999" y="1768195"/>
                    <a:pt x="1033246" y="1804923"/>
                  </a:cubicBezTo>
                  <a:cubicBezTo>
                    <a:pt x="1040653" y="1854614"/>
                    <a:pt x="1049295" y="1904304"/>
                    <a:pt x="1059171" y="1953378"/>
                  </a:cubicBezTo>
                  <a:cubicBezTo>
                    <a:pt x="1065961" y="1988254"/>
                    <a:pt x="1073369" y="2022821"/>
                    <a:pt x="1081393" y="2057389"/>
                  </a:cubicBezTo>
                  <a:cubicBezTo>
                    <a:pt x="1095591" y="2119425"/>
                    <a:pt x="1112874" y="2180535"/>
                    <a:pt x="1132010" y="2241337"/>
                  </a:cubicBezTo>
                  <a:cubicBezTo>
                    <a:pt x="1140652" y="2268188"/>
                    <a:pt x="1149294" y="2295040"/>
                    <a:pt x="1157935" y="2321891"/>
                  </a:cubicBezTo>
                  <a:cubicBezTo>
                    <a:pt x="1160713" y="2330533"/>
                    <a:pt x="1161330" y="2331150"/>
                    <a:pt x="1170590" y="2331150"/>
                  </a:cubicBezTo>
                  <a:cubicBezTo>
                    <a:pt x="1187256" y="2331768"/>
                    <a:pt x="1203305" y="2331768"/>
                    <a:pt x="1219663" y="2331768"/>
                  </a:cubicBezTo>
                  <a:close/>
                  <a:moveTo>
                    <a:pt x="626461" y="1201845"/>
                  </a:moveTo>
                  <a:cubicBezTo>
                    <a:pt x="607634" y="1201845"/>
                    <a:pt x="592511" y="1201845"/>
                    <a:pt x="577079" y="1201845"/>
                  </a:cubicBezTo>
                  <a:cubicBezTo>
                    <a:pt x="568746" y="1201845"/>
                    <a:pt x="567203" y="1203388"/>
                    <a:pt x="565968" y="1211104"/>
                  </a:cubicBezTo>
                  <a:cubicBezTo>
                    <a:pt x="565042" y="1217585"/>
                    <a:pt x="564116" y="1224067"/>
                    <a:pt x="564425" y="1230240"/>
                  </a:cubicBezTo>
                  <a:cubicBezTo>
                    <a:pt x="565351" y="1253387"/>
                    <a:pt x="561030" y="1275918"/>
                    <a:pt x="558252" y="1298757"/>
                  </a:cubicBezTo>
                  <a:cubicBezTo>
                    <a:pt x="553314" y="1338263"/>
                    <a:pt x="545907" y="1377460"/>
                    <a:pt x="537882" y="1416657"/>
                  </a:cubicBezTo>
                  <a:cubicBezTo>
                    <a:pt x="532018" y="1445977"/>
                    <a:pt x="526154" y="1474989"/>
                    <a:pt x="517512" y="1503693"/>
                  </a:cubicBezTo>
                  <a:cubicBezTo>
                    <a:pt x="506092" y="1541655"/>
                    <a:pt x="489735" y="1577457"/>
                    <a:pt x="472760" y="1613259"/>
                  </a:cubicBezTo>
                  <a:cubicBezTo>
                    <a:pt x="436340" y="1690110"/>
                    <a:pt x="396835" y="1765417"/>
                    <a:pt x="355786" y="1840108"/>
                  </a:cubicBezTo>
                  <a:cubicBezTo>
                    <a:pt x="346218" y="1857700"/>
                    <a:pt x="336650" y="1875292"/>
                    <a:pt x="322762" y="1890724"/>
                  </a:cubicBezTo>
                  <a:cubicBezTo>
                    <a:pt x="315972" y="1898440"/>
                    <a:pt x="309182" y="1906773"/>
                    <a:pt x="304552" y="1916033"/>
                  </a:cubicBezTo>
                  <a:cubicBezTo>
                    <a:pt x="301774" y="1921588"/>
                    <a:pt x="302392" y="1924983"/>
                    <a:pt x="306404" y="1929921"/>
                  </a:cubicBezTo>
                  <a:cubicBezTo>
                    <a:pt x="318749" y="1944736"/>
                    <a:pt x="332638" y="1958316"/>
                    <a:pt x="345909" y="1972513"/>
                  </a:cubicBezTo>
                  <a:cubicBezTo>
                    <a:pt x="372144" y="2000908"/>
                    <a:pt x="397761" y="2029920"/>
                    <a:pt x="427390" y="2055228"/>
                  </a:cubicBezTo>
                  <a:cubicBezTo>
                    <a:pt x="454241" y="2078376"/>
                    <a:pt x="482945" y="2099055"/>
                    <a:pt x="511957" y="2119734"/>
                  </a:cubicBezTo>
                  <a:cubicBezTo>
                    <a:pt x="553314" y="2149363"/>
                    <a:pt x="596215" y="2176214"/>
                    <a:pt x="639733" y="2202448"/>
                  </a:cubicBezTo>
                  <a:cubicBezTo>
                    <a:pt x="661337" y="2215411"/>
                    <a:pt x="683251" y="2228683"/>
                    <a:pt x="706707" y="2238559"/>
                  </a:cubicBezTo>
                  <a:cubicBezTo>
                    <a:pt x="735410" y="2250596"/>
                    <a:pt x="764731" y="2260781"/>
                    <a:pt x="794360" y="2269732"/>
                  </a:cubicBezTo>
                  <a:cubicBezTo>
                    <a:pt x="849298" y="2286707"/>
                    <a:pt x="904852" y="2301521"/>
                    <a:pt x="961333" y="2312324"/>
                  </a:cubicBezTo>
                  <a:cubicBezTo>
                    <a:pt x="981395" y="2316027"/>
                    <a:pt x="1001456" y="2320039"/>
                    <a:pt x="1022135" y="2322200"/>
                  </a:cubicBezTo>
                  <a:cubicBezTo>
                    <a:pt x="1050221" y="2324978"/>
                    <a:pt x="1077998" y="2329916"/>
                    <a:pt x="1105776" y="2333619"/>
                  </a:cubicBezTo>
                  <a:cubicBezTo>
                    <a:pt x="1120590" y="2335780"/>
                    <a:pt x="1121825" y="2334237"/>
                    <a:pt x="1118430" y="2319731"/>
                  </a:cubicBezTo>
                  <a:cubicBezTo>
                    <a:pt x="1118121" y="2318188"/>
                    <a:pt x="1117504" y="2316644"/>
                    <a:pt x="1117195" y="2315101"/>
                  </a:cubicBezTo>
                  <a:cubicBezTo>
                    <a:pt x="1110097" y="2288250"/>
                    <a:pt x="1102689" y="2261398"/>
                    <a:pt x="1093430" y="2235164"/>
                  </a:cubicBezTo>
                  <a:cubicBezTo>
                    <a:pt x="1072751" y="2176523"/>
                    <a:pt x="1056085" y="2116956"/>
                    <a:pt x="1042813" y="2056154"/>
                  </a:cubicBezTo>
                  <a:cubicBezTo>
                    <a:pt x="1029851" y="1996896"/>
                    <a:pt x="1018740" y="1937020"/>
                    <a:pt x="1008246" y="1877144"/>
                  </a:cubicBezTo>
                  <a:cubicBezTo>
                    <a:pt x="999913" y="1829923"/>
                    <a:pt x="991580" y="1782701"/>
                    <a:pt x="984481" y="1735480"/>
                  </a:cubicBezTo>
                  <a:cubicBezTo>
                    <a:pt x="977382" y="1688875"/>
                    <a:pt x="972135" y="1641962"/>
                    <a:pt x="967506" y="1595049"/>
                  </a:cubicBezTo>
                  <a:cubicBezTo>
                    <a:pt x="961333" y="1531161"/>
                    <a:pt x="957012" y="1467273"/>
                    <a:pt x="953000" y="1403385"/>
                  </a:cubicBezTo>
                  <a:cubicBezTo>
                    <a:pt x="950222" y="1356472"/>
                    <a:pt x="948988" y="1309251"/>
                    <a:pt x="947444" y="1262029"/>
                  </a:cubicBezTo>
                  <a:cubicBezTo>
                    <a:pt x="946827" y="1247215"/>
                    <a:pt x="947444" y="1232092"/>
                    <a:pt x="946210" y="1217277"/>
                  </a:cubicBezTo>
                  <a:cubicBezTo>
                    <a:pt x="945593" y="1211104"/>
                    <a:pt x="943432" y="1208326"/>
                    <a:pt x="937568" y="1208326"/>
                  </a:cubicBezTo>
                  <a:cubicBezTo>
                    <a:pt x="930161" y="1208326"/>
                    <a:pt x="923371" y="1206475"/>
                    <a:pt x="915963" y="1206166"/>
                  </a:cubicBezTo>
                  <a:cubicBezTo>
                    <a:pt x="876149" y="1205549"/>
                    <a:pt x="836335" y="1205857"/>
                    <a:pt x="796212" y="1204623"/>
                  </a:cubicBezTo>
                  <a:cubicBezTo>
                    <a:pt x="738497" y="1203079"/>
                    <a:pt x="680781" y="1204314"/>
                    <a:pt x="626461" y="1201845"/>
                  </a:cubicBezTo>
                  <a:close/>
                  <a:moveTo>
                    <a:pt x="801767" y="1163883"/>
                  </a:moveTo>
                  <a:cubicBezTo>
                    <a:pt x="801767" y="1164191"/>
                    <a:pt x="801767" y="1164808"/>
                    <a:pt x="801767" y="1165117"/>
                  </a:cubicBezTo>
                  <a:cubicBezTo>
                    <a:pt x="808249" y="1165117"/>
                    <a:pt x="814730" y="1164808"/>
                    <a:pt x="821212" y="1165117"/>
                  </a:cubicBezTo>
                  <a:cubicBezTo>
                    <a:pt x="860409" y="1166969"/>
                    <a:pt x="899297" y="1166352"/>
                    <a:pt x="938494" y="1166660"/>
                  </a:cubicBezTo>
                  <a:cubicBezTo>
                    <a:pt x="947444" y="1166660"/>
                    <a:pt x="947753" y="1166352"/>
                    <a:pt x="947753" y="1156784"/>
                  </a:cubicBezTo>
                  <a:cubicBezTo>
                    <a:pt x="947753" y="1136722"/>
                    <a:pt x="947444" y="1116352"/>
                    <a:pt x="947753" y="1096291"/>
                  </a:cubicBezTo>
                  <a:cubicBezTo>
                    <a:pt x="948988" y="1034255"/>
                    <a:pt x="950839" y="972218"/>
                    <a:pt x="953926" y="910182"/>
                  </a:cubicBezTo>
                  <a:cubicBezTo>
                    <a:pt x="956395" y="863578"/>
                    <a:pt x="960407" y="816974"/>
                    <a:pt x="965345" y="770369"/>
                  </a:cubicBezTo>
                  <a:cubicBezTo>
                    <a:pt x="969975" y="725000"/>
                    <a:pt x="977074" y="680247"/>
                    <a:pt x="985407" y="635495"/>
                  </a:cubicBezTo>
                  <a:cubicBezTo>
                    <a:pt x="1005468" y="530249"/>
                    <a:pt x="1025838" y="425004"/>
                    <a:pt x="1051455" y="320993"/>
                  </a:cubicBezTo>
                  <a:cubicBezTo>
                    <a:pt x="1066887" y="257722"/>
                    <a:pt x="1085097" y="194760"/>
                    <a:pt x="1109788" y="134267"/>
                  </a:cubicBezTo>
                  <a:cubicBezTo>
                    <a:pt x="1120282" y="108959"/>
                    <a:pt x="1129232" y="83033"/>
                    <a:pt x="1138183" y="57108"/>
                  </a:cubicBezTo>
                  <a:cubicBezTo>
                    <a:pt x="1141886" y="46614"/>
                    <a:pt x="1140034" y="44145"/>
                    <a:pt x="1128924" y="44145"/>
                  </a:cubicBezTo>
                  <a:cubicBezTo>
                    <a:pt x="1069665" y="43528"/>
                    <a:pt x="1010715" y="46923"/>
                    <a:pt x="952074" y="57416"/>
                  </a:cubicBezTo>
                  <a:cubicBezTo>
                    <a:pt x="881396" y="69762"/>
                    <a:pt x="813187" y="90132"/>
                    <a:pt x="747139" y="117292"/>
                  </a:cubicBezTo>
                  <a:cubicBezTo>
                    <a:pt x="695287" y="138897"/>
                    <a:pt x="645597" y="164822"/>
                    <a:pt x="597758" y="194143"/>
                  </a:cubicBezTo>
                  <a:cubicBezTo>
                    <a:pt x="554240" y="220994"/>
                    <a:pt x="512574" y="250932"/>
                    <a:pt x="472760" y="283339"/>
                  </a:cubicBezTo>
                  <a:cubicBezTo>
                    <a:pt x="434180" y="314512"/>
                    <a:pt x="398069" y="348462"/>
                    <a:pt x="363810" y="384264"/>
                  </a:cubicBezTo>
                  <a:cubicBezTo>
                    <a:pt x="351156" y="397535"/>
                    <a:pt x="338194" y="411115"/>
                    <a:pt x="325848" y="425004"/>
                  </a:cubicBezTo>
                  <a:cubicBezTo>
                    <a:pt x="317823" y="433954"/>
                    <a:pt x="318132" y="434880"/>
                    <a:pt x="324922" y="444757"/>
                  </a:cubicBezTo>
                  <a:cubicBezTo>
                    <a:pt x="330478" y="453090"/>
                    <a:pt x="336342" y="461423"/>
                    <a:pt x="341897" y="469756"/>
                  </a:cubicBezTo>
                  <a:cubicBezTo>
                    <a:pt x="386650" y="538891"/>
                    <a:pt x="427081" y="610495"/>
                    <a:pt x="461957" y="684877"/>
                  </a:cubicBezTo>
                  <a:cubicBezTo>
                    <a:pt x="480784" y="725308"/>
                    <a:pt x="498376" y="766666"/>
                    <a:pt x="509796" y="810184"/>
                  </a:cubicBezTo>
                  <a:cubicBezTo>
                    <a:pt x="521216" y="853084"/>
                    <a:pt x="531092" y="896294"/>
                    <a:pt x="540969" y="939194"/>
                  </a:cubicBezTo>
                  <a:cubicBezTo>
                    <a:pt x="553314" y="992589"/>
                    <a:pt x="561647" y="1046600"/>
                    <a:pt x="563499" y="1101538"/>
                  </a:cubicBezTo>
                  <a:cubicBezTo>
                    <a:pt x="564116" y="1117587"/>
                    <a:pt x="563190" y="1133945"/>
                    <a:pt x="565351" y="1149994"/>
                  </a:cubicBezTo>
                  <a:cubicBezTo>
                    <a:pt x="566894" y="1161105"/>
                    <a:pt x="566585" y="1161413"/>
                    <a:pt x="577388" y="1161413"/>
                  </a:cubicBezTo>
                  <a:cubicBezTo>
                    <a:pt x="618128" y="1162031"/>
                    <a:pt x="658868" y="1162957"/>
                    <a:pt x="699608" y="1163265"/>
                  </a:cubicBezTo>
                  <a:cubicBezTo>
                    <a:pt x="733867" y="1164191"/>
                    <a:pt x="767817" y="1163883"/>
                    <a:pt x="801767" y="1163883"/>
                  </a:cubicBezTo>
                  <a:close/>
                  <a:moveTo>
                    <a:pt x="1663484" y="1210795"/>
                  </a:moveTo>
                  <a:cubicBezTo>
                    <a:pt x="1639410" y="1210795"/>
                    <a:pt x="1619658" y="1210795"/>
                    <a:pt x="1599905" y="1210795"/>
                  </a:cubicBezTo>
                  <a:cubicBezTo>
                    <a:pt x="1589720" y="1210795"/>
                    <a:pt x="1587251" y="1213573"/>
                    <a:pt x="1586633" y="1223758"/>
                  </a:cubicBezTo>
                  <a:cubicBezTo>
                    <a:pt x="1586633" y="1225919"/>
                    <a:pt x="1586633" y="1227770"/>
                    <a:pt x="1586633" y="1229931"/>
                  </a:cubicBezTo>
                  <a:cubicBezTo>
                    <a:pt x="1586942" y="1265424"/>
                    <a:pt x="1590337" y="1300609"/>
                    <a:pt x="1594041" y="1335794"/>
                  </a:cubicBezTo>
                  <a:cubicBezTo>
                    <a:pt x="1597436" y="1369744"/>
                    <a:pt x="1602682" y="1403694"/>
                    <a:pt x="1609781" y="1437027"/>
                  </a:cubicBezTo>
                  <a:cubicBezTo>
                    <a:pt x="1613793" y="1456162"/>
                    <a:pt x="1619349" y="1475298"/>
                    <a:pt x="1623361" y="1494434"/>
                  </a:cubicBezTo>
                  <a:cubicBezTo>
                    <a:pt x="1625522" y="1504619"/>
                    <a:pt x="1630151" y="1514186"/>
                    <a:pt x="1632003" y="1524371"/>
                  </a:cubicBezTo>
                  <a:cubicBezTo>
                    <a:pt x="1634472" y="1536100"/>
                    <a:pt x="1637250" y="1548137"/>
                    <a:pt x="1641262" y="1559247"/>
                  </a:cubicBezTo>
                  <a:cubicBezTo>
                    <a:pt x="1651447" y="1588877"/>
                    <a:pt x="1662558" y="1618197"/>
                    <a:pt x="1674286" y="1647209"/>
                  </a:cubicBezTo>
                  <a:cubicBezTo>
                    <a:pt x="1691879" y="1690727"/>
                    <a:pt x="1713483" y="1733010"/>
                    <a:pt x="1735705" y="1774368"/>
                  </a:cubicBezTo>
                  <a:cubicBezTo>
                    <a:pt x="1756075" y="1812330"/>
                    <a:pt x="1781692" y="1846898"/>
                    <a:pt x="1806383" y="1882391"/>
                  </a:cubicBezTo>
                  <a:cubicBezTo>
                    <a:pt x="1812556" y="1891342"/>
                    <a:pt x="1819963" y="1899366"/>
                    <a:pt x="1825828" y="1908317"/>
                  </a:cubicBezTo>
                  <a:cubicBezTo>
                    <a:pt x="1837864" y="1926526"/>
                    <a:pt x="1852370" y="1942576"/>
                    <a:pt x="1866568" y="1959242"/>
                  </a:cubicBezTo>
                  <a:cubicBezTo>
                    <a:pt x="1879839" y="1974983"/>
                    <a:pt x="1894345" y="1989180"/>
                    <a:pt x="1908234" y="2004612"/>
                  </a:cubicBezTo>
                  <a:cubicBezTo>
                    <a:pt x="1912555" y="2009241"/>
                    <a:pt x="1916258" y="2014797"/>
                    <a:pt x="1921505" y="2018500"/>
                  </a:cubicBezTo>
                  <a:cubicBezTo>
                    <a:pt x="1930764" y="2025290"/>
                    <a:pt x="1936011" y="2024982"/>
                    <a:pt x="1944036" y="2016649"/>
                  </a:cubicBezTo>
                  <a:cubicBezTo>
                    <a:pt x="1945270" y="2015414"/>
                    <a:pt x="1946196" y="2014488"/>
                    <a:pt x="1947431" y="2013253"/>
                  </a:cubicBezTo>
                  <a:cubicBezTo>
                    <a:pt x="1983541" y="1973748"/>
                    <a:pt x="2019035" y="1933316"/>
                    <a:pt x="2052985" y="1891959"/>
                  </a:cubicBezTo>
                  <a:cubicBezTo>
                    <a:pt x="2098046" y="1837639"/>
                    <a:pt x="2135391" y="1778689"/>
                    <a:pt x="2165638" y="1714801"/>
                  </a:cubicBezTo>
                  <a:cubicBezTo>
                    <a:pt x="2185699" y="1672209"/>
                    <a:pt x="2203600" y="1628691"/>
                    <a:pt x="2221810" y="1584864"/>
                  </a:cubicBezTo>
                  <a:cubicBezTo>
                    <a:pt x="2238168" y="1545359"/>
                    <a:pt x="2252674" y="1505236"/>
                    <a:pt x="2260389" y="1462952"/>
                  </a:cubicBezTo>
                  <a:cubicBezTo>
                    <a:pt x="2269340" y="1413879"/>
                    <a:pt x="2275513" y="1364497"/>
                    <a:pt x="2282303" y="1315115"/>
                  </a:cubicBezTo>
                  <a:cubicBezTo>
                    <a:pt x="2283229" y="1309559"/>
                    <a:pt x="2281994" y="1303695"/>
                    <a:pt x="2282920" y="1298140"/>
                  </a:cubicBezTo>
                  <a:cubicBezTo>
                    <a:pt x="2286932" y="1276227"/>
                    <a:pt x="2287550" y="1254005"/>
                    <a:pt x="2287550" y="1232092"/>
                  </a:cubicBezTo>
                  <a:cubicBezTo>
                    <a:pt x="2287550" y="1220363"/>
                    <a:pt x="2285389" y="1217894"/>
                    <a:pt x="2273661" y="1217277"/>
                  </a:cubicBezTo>
                  <a:cubicBezTo>
                    <a:pt x="2251130" y="1216351"/>
                    <a:pt x="2228600" y="1216042"/>
                    <a:pt x="2206069" y="1215734"/>
                  </a:cubicBezTo>
                  <a:cubicBezTo>
                    <a:pt x="2120268" y="1214190"/>
                    <a:pt x="2034467" y="1215116"/>
                    <a:pt x="1948665" y="1213573"/>
                  </a:cubicBezTo>
                  <a:cubicBezTo>
                    <a:pt x="1852062" y="1212339"/>
                    <a:pt x="1755458" y="1213882"/>
                    <a:pt x="1663484" y="1210795"/>
                  </a:cubicBezTo>
                  <a:close/>
                  <a:moveTo>
                    <a:pt x="2060084" y="1179006"/>
                  </a:moveTo>
                  <a:cubicBezTo>
                    <a:pt x="2060084" y="1179006"/>
                    <a:pt x="2060084" y="1179314"/>
                    <a:pt x="2060084" y="1179314"/>
                  </a:cubicBezTo>
                  <a:cubicBezTo>
                    <a:pt x="2068108" y="1179314"/>
                    <a:pt x="2076133" y="1179314"/>
                    <a:pt x="2084157" y="1179314"/>
                  </a:cubicBezTo>
                  <a:cubicBezTo>
                    <a:pt x="2148971" y="1180549"/>
                    <a:pt x="2213785" y="1182092"/>
                    <a:pt x="2278908" y="1183327"/>
                  </a:cubicBezTo>
                  <a:cubicBezTo>
                    <a:pt x="2287858" y="1183635"/>
                    <a:pt x="2287858" y="1183327"/>
                    <a:pt x="2288167" y="1173759"/>
                  </a:cubicBezTo>
                  <a:cubicBezTo>
                    <a:pt x="2289093" y="1140735"/>
                    <a:pt x="2285389" y="1107710"/>
                    <a:pt x="2282611" y="1074995"/>
                  </a:cubicBezTo>
                  <a:cubicBezTo>
                    <a:pt x="2279834" y="1042896"/>
                    <a:pt x="2275821" y="1011107"/>
                    <a:pt x="2270883" y="979009"/>
                  </a:cubicBezTo>
                  <a:cubicBezTo>
                    <a:pt x="2266562" y="951540"/>
                    <a:pt x="2261315" y="924380"/>
                    <a:pt x="2255451" y="897220"/>
                  </a:cubicBezTo>
                  <a:cubicBezTo>
                    <a:pt x="2242489" y="838578"/>
                    <a:pt x="2218415" y="783949"/>
                    <a:pt x="2193724" y="729629"/>
                  </a:cubicBezTo>
                  <a:cubicBezTo>
                    <a:pt x="2173971" y="686420"/>
                    <a:pt x="2152366" y="644137"/>
                    <a:pt x="2128601" y="602779"/>
                  </a:cubicBezTo>
                  <a:cubicBezTo>
                    <a:pt x="2097429" y="548768"/>
                    <a:pt x="2064096" y="495682"/>
                    <a:pt x="2026133" y="446300"/>
                  </a:cubicBezTo>
                  <a:cubicBezTo>
                    <a:pt x="2004837" y="418831"/>
                    <a:pt x="1982615" y="392288"/>
                    <a:pt x="1955455" y="370066"/>
                  </a:cubicBezTo>
                  <a:cubicBezTo>
                    <a:pt x="1948048" y="364202"/>
                    <a:pt x="1948048" y="364202"/>
                    <a:pt x="1941567" y="370066"/>
                  </a:cubicBezTo>
                  <a:cubicBezTo>
                    <a:pt x="1923666" y="386115"/>
                    <a:pt x="1906999" y="403708"/>
                    <a:pt x="1890333" y="420991"/>
                  </a:cubicBezTo>
                  <a:cubicBezTo>
                    <a:pt x="1863173" y="449078"/>
                    <a:pt x="1838482" y="479324"/>
                    <a:pt x="1815334" y="510496"/>
                  </a:cubicBezTo>
                  <a:cubicBezTo>
                    <a:pt x="1790951" y="543521"/>
                    <a:pt x="1768112" y="577471"/>
                    <a:pt x="1747125" y="612964"/>
                  </a:cubicBezTo>
                  <a:cubicBezTo>
                    <a:pt x="1729532" y="642593"/>
                    <a:pt x="1713483" y="673457"/>
                    <a:pt x="1698360" y="704630"/>
                  </a:cubicBezTo>
                  <a:cubicBezTo>
                    <a:pt x="1693731" y="714506"/>
                    <a:pt x="1688175" y="723765"/>
                    <a:pt x="1684163" y="733950"/>
                  </a:cubicBezTo>
                  <a:cubicBezTo>
                    <a:pt x="1676756" y="753086"/>
                    <a:pt x="1668731" y="771913"/>
                    <a:pt x="1661324" y="791048"/>
                  </a:cubicBezTo>
                  <a:cubicBezTo>
                    <a:pt x="1654225" y="809875"/>
                    <a:pt x="1646200" y="828393"/>
                    <a:pt x="1640953" y="847838"/>
                  </a:cubicBezTo>
                  <a:cubicBezTo>
                    <a:pt x="1635089" y="869751"/>
                    <a:pt x="1628608" y="891047"/>
                    <a:pt x="1622435" y="912960"/>
                  </a:cubicBezTo>
                  <a:cubicBezTo>
                    <a:pt x="1610398" y="955243"/>
                    <a:pt x="1600522" y="997835"/>
                    <a:pt x="1596818" y="1041971"/>
                  </a:cubicBezTo>
                  <a:cubicBezTo>
                    <a:pt x="1594967" y="1063267"/>
                    <a:pt x="1592189" y="1084254"/>
                    <a:pt x="1590337" y="1105550"/>
                  </a:cubicBezTo>
                  <a:cubicBezTo>
                    <a:pt x="1588794" y="1124068"/>
                    <a:pt x="1588176" y="1142587"/>
                    <a:pt x="1587559" y="1161105"/>
                  </a:cubicBezTo>
                  <a:cubicBezTo>
                    <a:pt x="1587251" y="1168821"/>
                    <a:pt x="1589102" y="1170364"/>
                    <a:pt x="1596510" y="1171290"/>
                  </a:cubicBezTo>
                  <a:cubicBezTo>
                    <a:pt x="1598979" y="1171598"/>
                    <a:pt x="1601448" y="1171598"/>
                    <a:pt x="1603608" y="1171598"/>
                  </a:cubicBezTo>
                  <a:cubicBezTo>
                    <a:pt x="1641571" y="1172524"/>
                    <a:pt x="1679225" y="1171598"/>
                    <a:pt x="1717187" y="1173450"/>
                  </a:cubicBezTo>
                  <a:cubicBezTo>
                    <a:pt x="1760705" y="1175302"/>
                    <a:pt x="1804223" y="1174376"/>
                    <a:pt x="1847741" y="1175611"/>
                  </a:cubicBezTo>
                  <a:cubicBezTo>
                    <a:pt x="1919036" y="1177463"/>
                    <a:pt x="1989714" y="1178080"/>
                    <a:pt x="2060084" y="1179006"/>
                  </a:cubicBezTo>
                  <a:close/>
                  <a:moveTo>
                    <a:pt x="40049" y="1241042"/>
                  </a:moveTo>
                  <a:cubicBezTo>
                    <a:pt x="39124" y="1262029"/>
                    <a:pt x="41284" y="1281782"/>
                    <a:pt x="42210" y="1301535"/>
                  </a:cubicBezTo>
                  <a:cubicBezTo>
                    <a:pt x="43753" y="1333325"/>
                    <a:pt x="47457" y="1365114"/>
                    <a:pt x="53629" y="1396287"/>
                  </a:cubicBezTo>
                  <a:cubicBezTo>
                    <a:pt x="65358" y="1455237"/>
                    <a:pt x="84493" y="1512026"/>
                    <a:pt x="103012" y="1569124"/>
                  </a:cubicBezTo>
                  <a:cubicBezTo>
                    <a:pt x="115666" y="1607704"/>
                    <a:pt x="131406" y="1645357"/>
                    <a:pt x="149307" y="1681777"/>
                  </a:cubicBezTo>
                  <a:cubicBezTo>
                    <a:pt x="162270" y="1708628"/>
                    <a:pt x="174924" y="1735480"/>
                    <a:pt x="190047" y="1761096"/>
                  </a:cubicBezTo>
                  <a:cubicBezTo>
                    <a:pt x="202084" y="1781467"/>
                    <a:pt x="215047" y="1801528"/>
                    <a:pt x="227393" y="1821898"/>
                  </a:cubicBezTo>
                  <a:cubicBezTo>
                    <a:pt x="240355" y="1842885"/>
                    <a:pt x="255170" y="1862330"/>
                    <a:pt x="270293" y="1881774"/>
                  </a:cubicBezTo>
                  <a:cubicBezTo>
                    <a:pt x="273997" y="1886403"/>
                    <a:pt x="276466" y="1885786"/>
                    <a:pt x="279552" y="1881465"/>
                  </a:cubicBezTo>
                  <a:cubicBezTo>
                    <a:pt x="285108" y="1874058"/>
                    <a:pt x="290046" y="1866342"/>
                    <a:pt x="295910" y="1859243"/>
                  </a:cubicBezTo>
                  <a:cubicBezTo>
                    <a:pt x="311651" y="1839799"/>
                    <a:pt x="325231" y="1818812"/>
                    <a:pt x="338502" y="1797824"/>
                  </a:cubicBezTo>
                  <a:cubicBezTo>
                    <a:pt x="355169" y="1771590"/>
                    <a:pt x="372144" y="1745665"/>
                    <a:pt x="386958" y="1718504"/>
                  </a:cubicBezTo>
                  <a:cubicBezTo>
                    <a:pt x="401156" y="1692270"/>
                    <a:pt x="416896" y="1666962"/>
                    <a:pt x="427390" y="1638876"/>
                  </a:cubicBezTo>
                  <a:cubicBezTo>
                    <a:pt x="444674" y="1593198"/>
                    <a:pt x="461957" y="1547519"/>
                    <a:pt x="476772" y="1501224"/>
                  </a:cubicBezTo>
                  <a:cubicBezTo>
                    <a:pt x="490661" y="1457088"/>
                    <a:pt x="504549" y="1412645"/>
                    <a:pt x="513500" y="1367275"/>
                  </a:cubicBezTo>
                  <a:cubicBezTo>
                    <a:pt x="523376" y="1317275"/>
                    <a:pt x="523376" y="1266350"/>
                    <a:pt x="525537" y="1215734"/>
                  </a:cubicBezTo>
                  <a:cubicBezTo>
                    <a:pt x="526154" y="1203388"/>
                    <a:pt x="524919" y="1202771"/>
                    <a:pt x="512574" y="1202462"/>
                  </a:cubicBezTo>
                  <a:cubicBezTo>
                    <a:pt x="488809" y="1201845"/>
                    <a:pt x="465044" y="1201536"/>
                    <a:pt x="441279" y="1200919"/>
                  </a:cubicBezTo>
                  <a:cubicBezTo>
                    <a:pt x="378316" y="1199376"/>
                    <a:pt x="315354" y="1200610"/>
                    <a:pt x="252701" y="1198450"/>
                  </a:cubicBezTo>
                  <a:cubicBezTo>
                    <a:pt x="218133" y="1197215"/>
                    <a:pt x="183257" y="1197833"/>
                    <a:pt x="148690" y="1197524"/>
                  </a:cubicBezTo>
                  <a:cubicBezTo>
                    <a:pt x="116900" y="1197215"/>
                    <a:pt x="85111" y="1196290"/>
                    <a:pt x="53012" y="1195672"/>
                  </a:cubicBezTo>
                  <a:cubicBezTo>
                    <a:pt x="41593" y="1195364"/>
                    <a:pt x="40358" y="1195981"/>
                    <a:pt x="39741" y="1207709"/>
                  </a:cubicBezTo>
                  <a:cubicBezTo>
                    <a:pt x="39432" y="1218820"/>
                    <a:pt x="40049" y="1230548"/>
                    <a:pt x="40049" y="1241042"/>
                  </a:cubicBezTo>
                  <a:close/>
                  <a:moveTo>
                    <a:pt x="528623" y="1137340"/>
                  </a:moveTo>
                  <a:cubicBezTo>
                    <a:pt x="526463" y="1128698"/>
                    <a:pt x="527080" y="1119130"/>
                    <a:pt x="525537" y="1110180"/>
                  </a:cubicBezTo>
                  <a:cubicBezTo>
                    <a:pt x="521216" y="1082402"/>
                    <a:pt x="519055" y="1054316"/>
                    <a:pt x="515043" y="1026230"/>
                  </a:cubicBezTo>
                  <a:cubicBezTo>
                    <a:pt x="509487" y="987650"/>
                    <a:pt x="503932" y="949071"/>
                    <a:pt x="495290" y="910800"/>
                  </a:cubicBezTo>
                  <a:cubicBezTo>
                    <a:pt x="487574" y="876232"/>
                    <a:pt x="476772" y="842282"/>
                    <a:pt x="467821" y="808023"/>
                  </a:cubicBezTo>
                  <a:cubicBezTo>
                    <a:pt x="452698" y="749999"/>
                    <a:pt x="429550" y="695062"/>
                    <a:pt x="401773" y="642285"/>
                  </a:cubicBezTo>
                  <a:cubicBezTo>
                    <a:pt x="372452" y="587039"/>
                    <a:pt x="339119" y="534262"/>
                    <a:pt x="303009" y="483336"/>
                  </a:cubicBezTo>
                  <a:cubicBezTo>
                    <a:pt x="300540" y="479633"/>
                    <a:pt x="297453" y="476546"/>
                    <a:pt x="294676" y="472843"/>
                  </a:cubicBezTo>
                  <a:cubicBezTo>
                    <a:pt x="292824" y="470682"/>
                    <a:pt x="290663" y="470374"/>
                    <a:pt x="288503" y="472225"/>
                  </a:cubicBezTo>
                  <a:cubicBezTo>
                    <a:pt x="286034" y="474386"/>
                    <a:pt x="283565" y="476546"/>
                    <a:pt x="281713" y="479015"/>
                  </a:cubicBezTo>
                  <a:cubicBezTo>
                    <a:pt x="272454" y="490744"/>
                    <a:pt x="263195" y="502472"/>
                    <a:pt x="254553" y="514509"/>
                  </a:cubicBezTo>
                  <a:cubicBezTo>
                    <a:pt x="199307" y="592594"/>
                    <a:pt x="155480" y="676852"/>
                    <a:pt x="119987" y="765431"/>
                  </a:cubicBezTo>
                  <a:cubicBezTo>
                    <a:pt x="104863" y="803085"/>
                    <a:pt x="91901" y="841665"/>
                    <a:pt x="80172" y="880862"/>
                  </a:cubicBezTo>
                  <a:cubicBezTo>
                    <a:pt x="66592" y="925923"/>
                    <a:pt x="57333" y="971910"/>
                    <a:pt x="50543" y="1018823"/>
                  </a:cubicBezTo>
                  <a:cubicBezTo>
                    <a:pt x="44679" y="1059254"/>
                    <a:pt x="41901" y="1099686"/>
                    <a:pt x="40358" y="1140117"/>
                  </a:cubicBezTo>
                  <a:cubicBezTo>
                    <a:pt x="39741" y="1154932"/>
                    <a:pt x="42519" y="1157710"/>
                    <a:pt x="57642" y="1157710"/>
                  </a:cubicBezTo>
                  <a:cubicBezTo>
                    <a:pt x="141900" y="1158327"/>
                    <a:pt x="226158" y="1157710"/>
                    <a:pt x="310416" y="1159870"/>
                  </a:cubicBezTo>
                  <a:cubicBezTo>
                    <a:pt x="365354" y="1161105"/>
                    <a:pt x="419983" y="1160488"/>
                    <a:pt x="474920" y="1160796"/>
                  </a:cubicBezTo>
                  <a:cubicBezTo>
                    <a:pt x="487266" y="1160796"/>
                    <a:pt x="499920" y="1160179"/>
                    <a:pt x="512265" y="1162339"/>
                  </a:cubicBezTo>
                  <a:cubicBezTo>
                    <a:pt x="517203" y="1163265"/>
                    <a:pt x="522142" y="1162339"/>
                    <a:pt x="523993" y="1156475"/>
                  </a:cubicBezTo>
                  <a:cubicBezTo>
                    <a:pt x="525845" y="1150611"/>
                    <a:pt x="527080" y="1144130"/>
                    <a:pt x="528623" y="1137340"/>
                  </a:cubicBezTo>
                  <a:close/>
                </a:path>
              </a:pathLst>
            </a:custGeom>
            <a:solidFill>
              <a:schemeClr val="tx1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" name="任意多边形: 形状 29"/>
            <p:cNvSpPr/>
            <p:nvPr>
              <p:custDataLst>
                <p:tags r:id="rId5"/>
              </p:custDataLst>
            </p:nvPr>
          </p:nvSpPr>
          <p:spPr>
            <a:xfrm>
              <a:off x="451349" y="6000946"/>
              <a:ext cx="307908" cy="369488"/>
            </a:xfrm>
            <a:custGeom>
              <a:avLst/>
              <a:gdLst>
                <a:gd name="connsiteX0" fmla="*/ 408636 w 929122"/>
                <a:gd name="connsiteY0" fmla="*/ 1128567 h 1132922"/>
                <a:gd name="connsiteX1" fmla="*/ 273144 w 929122"/>
                <a:gd name="connsiteY1" fmla="*/ 1128258 h 1132922"/>
                <a:gd name="connsiteX2" fmla="*/ 17901 w 929122"/>
                <a:gd name="connsiteY2" fmla="*/ 1126406 h 1132922"/>
                <a:gd name="connsiteX3" fmla="*/ 0 w 929122"/>
                <a:gd name="connsiteY3" fmla="*/ 1108505 h 1132922"/>
                <a:gd name="connsiteX4" fmla="*/ 617 w 929122"/>
                <a:gd name="connsiteY4" fmla="*/ 1025173 h 1132922"/>
                <a:gd name="connsiteX5" fmla="*/ 5247 w 929122"/>
                <a:gd name="connsiteY5" fmla="*/ 906965 h 1132922"/>
                <a:gd name="connsiteX6" fmla="*/ 12963 w 929122"/>
                <a:gd name="connsiteY6" fmla="*/ 796164 h 1132922"/>
                <a:gd name="connsiteX7" fmla="*/ 18518 w 929122"/>
                <a:gd name="connsiteY7" fmla="*/ 745856 h 1132922"/>
                <a:gd name="connsiteX8" fmla="*/ 21296 w 929122"/>
                <a:gd name="connsiteY8" fmla="*/ 714683 h 1132922"/>
                <a:gd name="connsiteX9" fmla="*/ 31790 w 929122"/>
                <a:gd name="connsiteY9" fmla="*/ 632277 h 1132922"/>
                <a:gd name="connsiteX10" fmla="*/ 49382 w 929122"/>
                <a:gd name="connsiteY10" fmla="*/ 516847 h 1132922"/>
                <a:gd name="connsiteX11" fmla="*/ 73456 w 929122"/>
                <a:gd name="connsiteY11" fmla="*/ 394935 h 1132922"/>
                <a:gd name="connsiteX12" fmla="*/ 83641 w 929122"/>
                <a:gd name="connsiteY12" fmla="*/ 353886 h 1132922"/>
                <a:gd name="connsiteX13" fmla="*/ 99690 w 929122"/>
                <a:gd name="connsiteY13" fmla="*/ 290924 h 1132922"/>
                <a:gd name="connsiteX14" fmla="*/ 118517 w 929122"/>
                <a:gd name="connsiteY14" fmla="*/ 223641 h 1132922"/>
                <a:gd name="connsiteX15" fmla="*/ 170985 w 929122"/>
                <a:gd name="connsiteY15" fmla="*/ 73334 h 1132922"/>
                <a:gd name="connsiteX16" fmla="*/ 195985 w 929122"/>
                <a:gd name="connsiteY16" fmla="*/ 14693 h 1132922"/>
                <a:gd name="connsiteX17" fmla="*/ 219441 w 929122"/>
                <a:gd name="connsiteY17" fmla="*/ 187 h 1132922"/>
                <a:gd name="connsiteX18" fmla="*/ 278391 w 929122"/>
                <a:gd name="connsiteY18" fmla="*/ 4199 h 1132922"/>
                <a:gd name="connsiteX19" fmla="*/ 376538 w 929122"/>
                <a:gd name="connsiteY19" fmla="*/ 17779 h 1132922"/>
                <a:gd name="connsiteX20" fmla="*/ 494746 w 929122"/>
                <a:gd name="connsiteY20" fmla="*/ 47100 h 1132922"/>
                <a:gd name="connsiteX21" fmla="*/ 614189 w 929122"/>
                <a:gd name="connsiteY21" fmla="*/ 88766 h 1132922"/>
                <a:gd name="connsiteX22" fmla="*/ 633633 w 929122"/>
                <a:gd name="connsiteY22" fmla="*/ 98334 h 1132922"/>
                <a:gd name="connsiteX23" fmla="*/ 694435 w 929122"/>
                <a:gd name="connsiteY23" fmla="*/ 127654 h 1132922"/>
                <a:gd name="connsiteX24" fmla="*/ 778693 w 929122"/>
                <a:gd name="connsiteY24" fmla="*/ 177036 h 1132922"/>
                <a:gd name="connsiteX25" fmla="*/ 851840 w 929122"/>
                <a:gd name="connsiteY25" fmla="*/ 227962 h 1132922"/>
                <a:gd name="connsiteX26" fmla="*/ 876531 w 929122"/>
                <a:gd name="connsiteY26" fmla="*/ 247406 h 1132922"/>
                <a:gd name="connsiteX27" fmla="*/ 924679 w 929122"/>
                <a:gd name="connsiteY27" fmla="*/ 289072 h 1132922"/>
                <a:gd name="connsiteX28" fmla="*/ 924987 w 929122"/>
                <a:gd name="connsiteY28" fmla="*/ 304195 h 1132922"/>
                <a:gd name="connsiteX29" fmla="*/ 900605 w 929122"/>
                <a:gd name="connsiteY29" fmla="*/ 327652 h 1132922"/>
                <a:gd name="connsiteX30" fmla="*/ 837026 w 929122"/>
                <a:gd name="connsiteY30" fmla="*/ 398638 h 1132922"/>
                <a:gd name="connsiteX31" fmla="*/ 756163 w 929122"/>
                <a:gd name="connsiteY31" fmla="*/ 512834 h 1132922"/>
                <a:gd name="connsiteX32" fmla="*/ 663571 w 929122"/>
                <a:gd name="connsiteY32" fmla="*/ 682585 h 1132922"/>
                <a:gd name="connsiteX33" fmla="*/ 624374 w 929122"/>
                <a:gd name="connsiteY33" fmla="*/ 777337 h 1132922"/>
                <a:gd name="connsiteX34" fmla="*/ 593510 w 929122"/>
                <a:gd name="connsiteY34" fmla="*/ 889064 h 1132922"/>
                <a:gd name="connsiteX35" fmla="*/ 566968 w 929122"/>
                <a:gd name="connsiteY35" fmla="*/ 1059432 h 1132922"/>
                <a:gd name="connsiteX36" fmla="*/ 562338 w 929122"/>
                <a:gd name="connsiteY36" fmla="*/ 1120851 h 1132922"/>
                <a:gd name="connsiteX37" fmla="*/ 549067 w 929122"/>
                <a:gd name="connsiteY37" fmla="*/ 1132887 h 1132922"/>
                <a:gd name="connsiteX38" fmla="*/ 408636 w 929122"/>
                <a:gd name="connsiteY38" fmla="*/ 1128567 h 113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29122" h="1132922">
                  <a:moveTo>
                    <a:pt x="408636" y="1128567"/>
                  </a:moveTo>
                  <a:cubicBezTo>
                    <a:pt x="363575" y="1128567"/>
                    <a:pt x="318206" y="1129492"/>
                    <a:pt x="273144" y="1128258"/>
                  </a:cubicBezTo>
                  <a:cubicBezTo>
                    <a:pt x="187960" y="1126097"/>
                    <a:pt x="103085" y="1126406"/>
                    <a:pt x="17901" y="1126406"/>
                  </a:cubicBezTo>
                  <a:cubicBezTo>
                    <a:pt x="5864" y="1126406"/>
                    <a:pt x="0" y="1123320"/>
                    <a:pt x="0" y="1108505"/>
                  </a:cubicBezTo>
                  <a:cubicBezTo>
                    <a:pt x="309" y="1080728"/>
                    <a:pt x="-309" y="1052950"/>
                    <a:pt x="617" y="1025173"/>
                  </a:cubicBezTo>
                  <a:cubicBezTo>
                    <a:pt x="1543" y="985667"/>
                    <a:pt x="3086" y="946162"/>
                    <a:pt x="5247" y="906965"/>
                  </a:cubicBezTo>
                  <a:cubicBezTo>
                    <a:pt x="7407" y="869928"/>
                    <a:pt x="10494" y="833200"/>
                    <a:pt x="12963" y="796164"/>
                  </a:cubicBezTo>
                  <a:cubicBezTo>
                    <a:pt x="13889" y="779497"/>
                    <a:pt x="14506" y="762522"/>
                    <a:pt x="18518" y="745856"/>
                  </a:cubicBezTo>
                  <a:cubicBezTo>
                    <a:pt x="20987" y="735671"/>
                    <a:pt x="20370" y="725177"/>
                    <a:pt x="21296" y="714683"/>
                  </a:cubicBezTo>
                  <a:cubicBezTo>
                    <a:pt x="24074" y="686906"/>
                    <a:pt x="28395" y="659746"/>
                    <a:pt x="31790" y="632277"/>
                  </a:cubicBezTo>
                  <a:cubicBezTo>
                    <a:pt x="36419" y="593697"/>
                    <a:pt x="42592" y="555118"/>
                    <a:pt x="49382" y="516847"/>
                  </a:cubicBezTo>
                  <a:cubicBezTo>
                    <a:pt x="56481" y="476106"/>
                    <a:pt x="64814" y="435366"/>
                    <a:pt x="73456" y="394935"/>
                  </a:cubicBezTo>
                  <a:cubicBezTo>
                    <a:pt x="76542" y="381355"/>
                    <a:pt x="80863" y="367775"/>
                    <a:pt x="83641" y="353886"/>
                  </a:cubicBezTo>
                  <a:cubicBezTo>
                    <a:pt x="88270" y="332590"/>
                    <a:pt x="94752" y="311911"/>
                    <a:pt x="99690" y="290924"/>
                  </a:cubicBezTo>
                  <a:cubicBezTo>
                    <a:pt x="105245" y="268085"/>
                    <a:pt x="111418" y="245863"/>
                    <a:pt x="118517" y="223641"/>
                  </a:cubicBezTo>
                  <a:cubicBezTo>
                    <a:pt x="134566" y="173024"/>
                    <a:pt x="150307" y="122408"/>
                    <a:pt x="170985" y="73334"/>
                  </a:cubicBezTo>
                  <a:cubicBezTo>
                    <a:pt x="179319" y="53890"/>
                    <a:pt x="187960" y="34446"/>
                    <a:pt x="195985" y="14693"/>
                  </a:cubicBezTo>
                  <a:cubicBezTo>
                    <a:pt x="201541" y="1422"/>
                    <a:pt x="205244" y="-739"/>
                    <a:pt x="219441" y="187"/>
                  </a:cubicBezTo>
                  <a:cubicBezTo>
                    <a:pt x="239194" y="1730"/>
                    <a:pt x="258947" y="2965"/>
                    <a:pt x="278391" y="4199"/>
                  </a:cubicBezTo>
                  <a:cubicBezTo>
                    <a:pt x="311415" y="6360"/>
                    <a:pt x="344131" y="11607"/>
                    <a:pt x="376538" y="17779"/>
                  </a:cubicBezTo>
                  <a:cubicBezTo>
                    <a:pt x="416661" y="25495"/>
                    <a:pt x="455549" y="36606"/>
                    <a:pt x="494746" y="47100"/>
                  </a:cubicBezTo>
                  <a:cubicBezTo>
                    <a:pt x="535795" y="58211"/>
                    <a:pt x="574684" y="73643"/>
                    <a:pt x="614189" y="88766"/>
                  </a:cubicBezTo>
                  <a:cubicBezTo>
                    <a:pt x="620979" y="91235"/>
                    <a:pt x="627152" y="95247"/>
                    <a:pt x="633633" y="98334"/>
                  </a:cubicBezTo>
                  <a:cubicBezTo>
                    <a:pt x="654312" y="107284"/>
                    <a:pt x="674682" y="116543"/>
                    <a:pt x="694435" y="127654"/>
                  </a:cubicBezTo>
                  <a:cubicBezTo>
                    <a:pt x="723138" y="143395"/>
                    <a:pt x="751224" y="159444"/>
                    <a:pt x="778693" y="177036"/>
                  </a:cubicBezTo>
                  <a:cubicBezTo>
                    <a:pt x="804001" y="192777"/>
                    <a:pt x="826841" y="211604"/>
                    <a:pt x="851840" y="227962"/>
                  </a:cubicBezTo>
                  <a:cubicBezTo>
                    <a:pt x="860482" y="233517"/>
                    <a:pt x="869124" y="239999"/>
                    <a:pt x="876531" y="247406"/>
                  </a:cubicBezTo>
                  <a:cubicBezTo>
                    <a:pt x="891654" y="262220"/>
                    <a:pt x="909864" y="273949"/>
                    <a:pt x="924679" y="289072"/>
                  </a:cubicBezTo>
                  <a:cubicBezTo>
                    <a:pt x="930234" y="294627"/>
                    <a:pt x="930851" y="298640"/>
                    <a:pt x="924987" y="304195"/>
                  </a:cubicBezTo>
                  <a:cubicBezTo>
                    <a:pt x="916963" y="312220"/>
                    <a:pt x="908321" y="319627"/>
                    <a:pt x="900605" y="327652"/>
                  </a:cubicBezTo>
                  <a:cubicBezTo>
                    <a:pt x="878383" y="350491"/>
                    <a:pt x="857396" y="374256"/>
                    <a:pt x="837026" y="398638"/>
                  </a:cubicBezTo>
                  <a:cubicBezTo>
                    <a:pt x="806779" y="434132"/>
                    <a:pt x="779928" y="472403"/>
                    <a:pt x="756163" y="512834"/>
                  </a:cubicBezTo>
                  <a:cubicBezTo>
                    <a:pt x="723756" y="568698"/>
                    <a:pt x="692583" y="625178"/>
                    <a:pt x="663571" y="682585"/>
                  </a:cubicBezTo>
                  <a:cubicBezTo>
                    <a:pt x="648139" y="713140"/>
                    <a:pt x="635177" y="744930"/>
                    <a:pt x="624374" y="777337"/>
                  </a:cubicBezTo>
                  <a:cubicBezTo>
                    <a:pt x="612029" y="814065"/>
                    <a:pt x="601844" y="851410"/>
                    <a:pt x="593510" y="889064"/>
                  </a:cubicBezTo>
                  <a:cubicBezTo>
                    <a:pt x="581165" y="945236"/>
                    <a:pt x="571906" y="1002025"/>
                    <a:pt x="566968" y="1059432"/>
                  </a:cubicBezTo>
                  <a:cubicBezTo>
                    <a:pt x="565116" y="1079802"/>
                    <a:pt x="562647" y="1100172"/>
                    <a:pt x="562338" y="1120851"/>
                  </a:cubicBezTo>
                  <a:cubicBezTo>
                    <a:pt x="562338" y="1131653"/>
                    <a:pt x="560486" y="1133196"/>
                    <a:pt x="549067" y="1132887"/>
                  </a:cubicBezTo>
                  <a:cubicBezTo>
                    <a:pt x="502771" y="1130110"/>
                    <a:pt x="455549" y="1130110"/>
                    <a:pt x="408636" y="1128567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1" name="任意多边形: 形状 30"/>
            <p:cNvSpPr/>
            <p:nvPr>
              <p:custDataLst>
                <p:tags r:id="rId6"/>
              </p:custDataLst>
            </p:nvPr>
          </p:nvSpPr>
          <p:spPr>
            <a:xfrm>
              <a:off x="451484" y="6380466"/>
              <a:ext cx="303757" cy="367425"/>
            </a:xfrm>
            <a:custGeom>
              <a:avLst/>
              <a:gdLst>
                <a:gd name="connsiteX0" fmla="*/ 234772 w 916597"/>
                <a:gd name="connsiteY0" fmla="*/ 1126596 h 1126596"/>
                <a:gd name="connsiteX1" fmla="*/ 186316 w 916597"/>
                <a:gd name="connsiteY1" fmla="*/ 1126596 h 1126596"/>
                <a:gd name="connsiteX2" fmla="*/ 173662 w 916597"/>
                <a:gd name="connsiteY2" fmla="*/ 1117337 h 1126596"/>
                <a:gd name="connsiteX3" fmla="*/ 147737 w 916597"/>
                <a:gd name="connsiteY3" fmla="*/ 1036783 h 1126596"/>
                <a:gd name="connsiteX4" fmla="*/ 97120 w 916597"/>
                <a:gd name="connsiteY4" fmla="*/ 852835 h 1126596"/>
                <a:gd name="connsiteX5" fmla="*/ 74898 w 916597"/>
                <a:gd name="connsiteY5" fmla="*/ 748824 h 1126596"/>
                <a:gd name="connsiteX6" fmla="*/ 48973 w 916597"/>
                <a:gd name="connsiteY6" fmla="*/ 600369 h 1126596"/>
                <a:gd name="connsiteX7" fmla="*/ 32923 w 916597"/>
                <a:gd name="connsiteY7" fmla="*/ 490494 h 1126596"/>
                <a:gd name="connsiteX8" fmla="*/ 20886 w 916597"/>
                <a:gd name="connsiteY8" fmla="*/ 386174 h 1126596"/>
                <a:gd name="connsiteX9" fmla="*/ 12553 w 916597"/>
                <a:gd name="connsiteY9" fmla="*/ 297287 h 1126596"/>
                <a:gd name="connsiteX10" fmla="*/ 8850 w 916597"/>
                <a:gd name="connsiteY10" fmla="*/ 233399 h 1126596"/>
                <a:gd name="connsiteX11" fmla="*/ 5763 w 916597"/>
                <a:gd name="connsiteY11" fmla="*/ 186486 h 1126596"/>
                <a:gd name="connsiteX12" fmla="*/ 5146 w 916597"/>
                <a:gd name="connsiteY12" fmla="*/ 180622 h 1126596"/>
                <a:gd name="connsiteX13" fmla="*/ 1751 w 916597"/>
                <a:gd name="connsiteY13" fmla="*/ 65808 h 1126596"/>
                <a:gd name="connsiteX14" fmla="*/ 208 w 916597"/>
                <a:gd name="connsiteY14" fmla="*/ 16426 h 1126596"/>
                <a:gd name="connsiteX15" fmla="*/ 14714 w 916597"/>
                <a:gd name="connsiteY15" fmla="*/ 686 h 1126596"/>
                <a:gd name="connsiteX16" fmla="*/ 47121 w 916597"/>
                <a:gd name="connsiteY16" fmla="*/ 686 h 1126596"/>
                <a:gd name="connsiteX17" fmla="*/ 182613 w 916597"/>
                <a:gd name="connsiteY17" fmla="*/ 1612 h 1126596"/>
                <a:gd name="connsiteX18" fmla="*/ 448658 w 916597"/>
                <a:gd name="connsiteY18" fmla="*/ 4389 h 1126596"/>
                <a:gd name="connsiteX19" fmla="*/ 550200 w 916597"/>
                <a:gd name="connsiteY19" fmla="*/ 5624 h 1126596"/>
                <a:gd name="connsiteX20" fmla="*/ 564398 w 916597"/>
                <a:gd name="connsiteY20" fmla="*/ 20130 h 1126596"/>
                <a:gd name="connsiteX21" fmla="*/ 566867 w 916597"/>
                <a:gd name="connsiteY21" fmla="*/ 73216 h 1126596"/>
                <a:gd name="connsiteX22" fmla="*/ 582916 w 916597"/>
                <a:gd name="connsiteY22" fmla="*/ 199140 h 1126596"/>
                <a:gd name="connsiteX23" fmla="*/ 637545 w 916597"/>
                <a:gd name="connsiteY23" fmla="*/ 411791 h 1126596"/>
                <a:gd name="connsiteX24" fmla="*/ 718099 w 916597"/>
                <a:gd name="connsiteY24" fmla="*/ 591418 h 1126596"/>
                <a:gd name="connsiteX25" fmla="*/ 821184 w 916597"/>
                <a:gd name="connsiteY25" fmla="*/ 741416 h 1126596"/>
                <a:gd name="connsiteX26" fmla="*/ 911615 w 916597"/>
                <a:gd name="connsiteY26" fmla="*/ 840798 h 1126596"/>
                <a:gd name="connsiteX27" fmla="*/ 910689 w 916597"/>
                <a:gd name="connsiteY27" fmla="*/ 854686 h 1126596"/>
                <a:gd name="connsiteX28" fmla="*/ 701124 w 916597"/>
                <a:gd name="connsiteY28" fmla="*/ 1004376 h 1126596"/>
                <a:gd name="connsiteX29" fmla="*/ 620878 w 916597"/>
                <a:gd name="connsiteY29" fmla="*/ 1040795 h 1126596"/>
                <a:gd name="connsiteX30" fmla="*/ 383227 w 916597"/>
                <a:gd name="connsiteY30" fmla="*/ 1114868 h 1126596"/>
                <a:gd name="connsiteX31" fmla="*/ 340327 w 916597"/>
                <a:gd name="connsiteY31" fmla="*/ 1120732 h 1126596"/>
                <a:gd name="connsiteX32" fmla="*/ 234772 w 916597"/>
                <a:gd name="connsiteY32" fmla="*/ 1126596 h 112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16597" h="1126596">
                  <a:moveTo>
                    <a:pt x="234772" y="1126596"/>
                  </a:moveTo>
                  <a:cubicBezTo>
                    <a:pt x="218723" y="1126596"/>
                    <a:pt x="202366" y="1126596"/>
                    <a:pt x="186316" y="1126596"/>
                  </a:cubicBezTo>
                  <a:cubicBezTo>
                    <a:pt x="176749" y="1126596"/>
                    <a:pt x="176440" y="1125979"/>
                    <a:pt x="173662" y="1117337"/>
                  </a:cubicBezTo>
                  <a:cubicBezTo>
                    <a:pt x="165020" y="1090486"/>
                    <a:pt x="156070" y="1063634"/>
                    <a:pt x="147737" y="1036783"/>
                  </a:cubicBezTo>
                  <a:cubicBezTo>
                    <a:pt x="128601" y="975981"/>
                    <a:pt x="111009" y="914871"/>
                    <a:pt x="97120" y="852835"/>
                  </a:cubicBezTo>
                  <a:cubicBezTo>
                    <a:pt x="89404" y="818267"/>
                    <a:pt x="81688" y="783700"/>
                    <a:pt x="74898" y="748824"/>
                  </a:cubicBezTo>
                  <a:cubicBezTo>
                    <a:pt x="65022" y="699442"/>
                    <a:pt x="56380" y="650060"/>
                    <a:pt x="48973" y="600369"/>
                  </a:cubicBezTo>
                  <a:cubicBezTo>
                    <a:pt x="43726" y="563641"/>
                    <a:pt x="37553" y="527222"/>
                    <a:pt x="32923" y="490494"/>
                  </a:cubicBezTo>
                  <a:cubicBezTo>
                    <a:pt x="28602" y="455927"/>
                    <a:pt x="23047" y="421359"/>
                    <a:pt x="20886" y="386174"/>
                  </a:cubicBezTo>
                  <a:cubicBezTo>
                    <a:pt x="19035" y="356545"/>
                    <a:pt x="13788" y="326916"/>
                    <a:pt x="12553" y="297287"/>
                  </a:cubicBezTo>
                  <a:cubicBezTo>
                    <a:pt x="11627" y="275991"/>
                    <a:pt x="9467" y="254695"/>
                    <a:pt x="8850" y="233399"/>
                  </a:cubicBezTo>
                  <a:cubicBezTo>
                    <a:pt x="8541" y="217658"/>
                    <a:pt x="6689" y="202226"/>
                    <a:pt x="5763" y="186486"/>
                  </a:cubicBezTo>
                  <a:cubicBezTo>
                    <a:pt x="5763" y="184634"/>
                    <a:pt x="5146" y="182473"/>
                    <a:pt x="5146" y="180622"/>
                  </a:cubicBezTo>
                  <a:cubicBezTo>
                    <a:pt x="5146" y="142351"/>
                    <a:pt x="1442" y="104079"/>
                    <a:pt x="1751" y="65808"/>
                  </a:cubicBezTo>
                  <a:cubicBezTo>
                    <a:pt x="1751" y="49451"/>
                    <a:pt x="-718" y="32784"/>
                    <a:pt x="208" y="16426"/>
                  </a:cubicBezTo>
                  <a:cubicBezTo>
                    <a:pt x="825" y="3772"/>
                    <a:pt x="2677" y="2229"/>
                    <a:pt x="14714" y="686"/>
                  </a:cubicBezTo>
                  <a:cubicBezTo>
                    <a:pt x="25516" y="-857"/>
                    <a:pt x="36318" y="686"/>
                    <a:pt x="47121" y="686"/>
                  </a:cubicBezTo>
                  <a:cubicBezTo>
                    <a:pt x="92182" y="994"/>
                    <a:pt x="137552" y="377"/>
                    <a:pt x="182613" y="1612"/>
                  </a:cubicBezTo>
                  <a:cubicBezTo>
                    <a:pt x="271192" y="3772"/>
                    <a:pt x="360079" y="2846"/>
                    <a:pt x="448658" y="4389"/>
                  </a:cubicBezTo>
                  <a:cubicBezTo>
                    <a:pt x="482609" y="5007"/>
                    <a:pt x="516250" y="5315"/>
                    <a:pt x="550200" y="5624"/>
                  </a:cubicBezTo>
                  <a:cubicBezTo>
                    <a:pt x="561003" y="5624"/>
                    <a:pt x="565632" y="9945"/>
                    <a:pt x="564398" y="20130"/>
                  </a:cubicBezTo>
                  <a:cubicBezTo>
                    <a:pt x="562237" y="38031"/>
                    <a:pt x="565324" y="55623"/>
                    <a:pt x="566867" y="73216"/>
                  </a:cubicBezTo>
                  <a:cubicBezTo>
                    <a:pt x="570879" y="115190"/>
                    <a:pt x="576126" y="157165"/>
                    <a:pt x="582916" y="199140"/>
                  </a:cubicBezTo>
                  <a:cubicBezTo>
                    <a:pt x="594953" y="271670"/>
                    <a:pt x="610385" y="343274"/>
                    <a:pt x="637545" y="411791"/>
                  </a:cubicBezTo>
                  <a:cubicBezTo>
                    <a:pt x="661927" y="472902"/>
                    <a:pt x="686618" y="533703"/>
                    <a:pt x="718099" y="591418"/>
                  </a:cubicBezTo>
                  <a:cubicBezTo>
                    <a:pt x="747420" y="644813"/>
                    <a:pt x="780753" y="695738"/>
                    <a:pt x="821184" y="741416"/>
                  </a:cubicBezTo>
                  <a:cubicBezTo>
                    <a:pt x="850813" y="775058"/>
                    <a:pt x="880443" y="808391"/>
                    <a:pt x="911615" y="840798"/>
                  </a:cubicBezTo>
                  <a:cubicBezTo>
                    <a:pt x="918405" y="847896"/>
                    <a:pt x="918405" y="848514"/>
                    <a:pt x="910689" y="854686"/>
                  </a:cubicBezTo>
                  <a:cubicBezTo>
                    <a:pt x="843715" y="908389"/>
                    <a:pt x="774888" y="959623"/>
                    <a:pt x="701124" y="1004376"/>
                  </a:cubicBezTo>
                  <a:cubicBezTo>
                    <a:pt x="675816" y="1019808"/>
                    <a:pt x="648656" y="1030610"/>
                    <a:pt x="620878" y="1040795"/>
                  </a:cubicBezTo>
                  <a:cubicBezTo>
                    <a:pt x="542793" y="1069498"/>
                    <a:pt x="463782" y="1094498"/>
                    <a:pt x="383227" y="1114868"/>
                  </a:cubicBezTo>
                  <a:cubicBezTo>
                    <a:pt x="369030" y="1118572"/>
                    <a:pt x="354524" y="1119498"/>
                    <a:pt x="340327" y="1120732"/>
                  </a:cubicBezTo>
                  <a:cubicBezTo>
                    <a:pt x="304833" y="1123201"/>
                    <a:pt x="269649" y="1126288"/>
                    <a:pt x="234772" y="1126596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2" name="任意多边形: 形状 31"/>
            <p:cNvSpPr/>
            <p:nvPr>
              <p:custDataLst>
                <p:tags r:id="rId7"/>
              </p:custDataLst>
            </p:nvPr>
          </p:nvSpPr>
          <p:spPr>
            <a:xfrm>
              <a:off x="225355" y="6379365"/>
              <a:ext cx="270739" cy="369589"/>
            </a:xfrm>
            <a:custGeom>
              <a:avLst/>
              <a:gdLst>
                <a:gd name="connsiteX0" fmla="*/ 323922 w 816962"/>
                <a:gd name="connsiteY0" fmla="*/ 49 h 1133231"/>
                <a:gd name="connsiteX1" fmla="*/ 493364 w 816962"/>
                <a:gd name="connsiteY1" fmla="*/ 3444 h 1133231"/>
                <a:gd name="connsiteX2" fmla="*/ 613116 w 816962"/>
                <a:gd name="connsiteY2" fmla="*/ 4988 h 1133231"/>
                <a:gd name="connsiteX3" fmla="*/ 634721 w 816962"/>
                <a:gd name="connsiteY3" fmla="*/ 7148 h 1133231"/>
                <a:gd name="connsiteX4" fmla="*/ 643362 w 816962"/>
                <a:gd name="connsiteY4" fmla="*/ 16099 h 1133231"/>
                <a:gd name="connsiteX5" fmla="*/ 644597 w 816962"/>
                <a:gd name="connsiteY5" fmla="*/ 60851 h 1133231"/>
                <a:gd name="connsiteX6" fmla="*/ 650152 w 816962"/>
                <a:gd name="connsiteY6" fmla="*/ 202207 h 1133231"/>
                <a:gd name="connsiteX7" fmla="*/ 664658 w 816962"/>
                <a:gd name="connsiteY7" fmla="*/ 393871 h 1133231"/>
                <a:gd name="connsiteX8" fmla="*/ 681633 w 816962"/>
                <a:gd name="connsiteY8" fmla="*/ 534301 h 1133231"/>
                <a:gd name="connsiteX9" fmla="*/ 705399 w 816962"/>
                <a:gd name="connsiteY9" fmla="*/ 675966 h 1133231"/>
                <a:gd name="connsiteX10" fmla="*/ 739966 w 816962"/>
                <a:gd name="connsiteY10" fmla="*/ 854976 h 1133231"/>
                <a:gd name="connsiteX11" fmla="*/ 790583 w 816962"/>
                <a:gd name="connsiteY11" fmla="*/ 1033986 h 1133231"/>
                <a:gd name="connsiteX12" fmla="*/ 814348 w 816962"/>
                <a:gd name="connsiteY12" fmla="*/ 1113923 h 1133231"/>
                <a:gd name="connsiteX13" fmla="*/ 815582 w 816962"/>
                <a:gd name="connsiteY13" fmla="*/ 1118552 h 1133231"/>
                <a:gd name="connsiteX14" fmla="*/ 802928 w 816962"/>
                <a:gd name="connsiteY14" fmla="*/ 1132441 h 1133231"/>
                <a:gd name="connsiteX15" fmla="*/ 719287 w 816962"/>
                <a:gd name="connsiteY15" fmla="*/ 1121022 h 1133231"/>
                <a:gd name="connsiteX16" fmla="*/ 658486 w 816962"/>
                <a:gd name="connsiteY16" fmla="*/ 1111145 h 1133231"/>
                <a:gd name="connsiteX17" fmla="*/ 491513 w 816962"/>
                <a:gd name="connsiteY17" fmla="*/ 1068553 h 1133231"/>
                <a:gd name="connsiteX18" fmla="*/ 403860 w 816962"/>
                <a:gd name="connsiteY18" fmla="*/ 1037381 h 1133231"/>
                <a:gd name="connsiteX19" fmla="*/ 336885 w 816962"/>
                <a:gd name="connsiteY19" fmla="*/ 1001270 h 1133231"/>
                <a:gd name="connsiteX20" fmla="*/ 209109 w 816962"/>
                <a:gd name="connsiteY20" fmla="*/ 918555 h 1133231"/>
                <a:gd name="connsiteX21" fmla="*/ 124542 w 816962"/>
                <a:gd name="connsiteY21" fmla="*/ 854050 h 1133231"/>
                <a:gd name="connsiteX22" fmla="*/ 43062 w 816962"/>
                <a:gd name="connsiteY22" fmla="*/ 771335 h 1133231"/>
                <a:gd name="connsiteX23" fmla="*/ 3556 w 816962"/>
                <a:gd name="connsiteY23" fmla="*/ 728743 h 1133231"/>
                <a:gd name="connsiteX24" fmla="*/ 1705 w 816962"/>
                <a:gd name="connsiteY24" fmla="*/ 714854 h 1133231"/>
                <a:gd name="connsiteX25" fmla="*/ 19914 w 816962"/>
                <a:gd name="connsiteY25" fmla="*/ 689546 h 1133231"/>
                <a:gd name="connsiteX26" fmla="*/ 52938 w 816962"/>
                <a:gd name="connsiteY26" fmla="*/ 638930 h 1133231"/>
                <a:gd name="connsiteX27" fmla="*/ 169912 w 816962"/>
                <a:gd name="connsiteY27" fmla="*/ 412081 h 1133231"/>
                <a:gd name="connsiteX28" fmla="*/ 214665 w 816962"/>
                <a:gd name="connsiteY28" fmla="*/ 302514 h 1133231"/>
                <a:gd name="connsiteX29" fmla="*/ 235035 w 816962"/>
                <a:gd name="connsiteY29" fmla="*/ 215479 h 1133231"/>
                <a:gd name="connsiteX30" fmla="*/ 255405 w 816962"/>
                <a:gd name="connsiteY30" fmla="*/ 97579 h 1133231"/>
                <a:gd name="connsiteX31" fmla="*/ 261578 w 816962"/>
                <a:gd name="connsiteY31" fmla="*/ 29061 h 1133231"/>
                <a:gd name="connsiteX32" fmla="*/ 263121 w 816962"/>
                <a:gd name="connsiteY32" fmla="*/ 9926 h 1133231"/>
                <a:gd name="connsiteX33" fmla="*/ 274232 w 816962"/>
                <a:gd name="connsiteY33" fmla="*/ 667 h 1133231"/>
                <a:gd name="connsiteX34" fmla="*/ 323922 w 816962"/>
                <a:gd name="connsiteY34" fmla="*/ 49 h 113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16962" h="1133231">
                  <a:moveTo>
                    <a:pt x="323922" y="49"/>
                  </a:moveTo>
                  <a:cubicBezTo>
                    <a:pt x="378243" y="2827"/>
                    <a:pt x="435958" y="1593"/>
                    <a:pt x="493364" y="3444"/>
                  </a:cubicBezTo>
                  <a:cubicBezTo>
                    <a:pt x="533179" y="4679"/>
                    <a:pt x="573302" y="4370"/>
                    <a:pt x="613116" y="4988"/>
                  </a:cubicBezTo>
                  <a:cubicBezTo>
                    <a:pt x="620523" y="4988"/>
                    <a:pt x="627313" y="7148"/>
                    <a:pt x="634721" y="7148"/>
                  </a:cubicBezTo>
                  <a:cubicBezTo>
                    <a:pt x="640585" y="7148"/>
                    <a:pt x="643054" y="9926"/>
                    <a:pt x="643362" y="16099"/>
                  </a:cubicBezTo>
                  <a:cubicBezTo>
                    <a:pt x="644597" y="30913"/>
                    <a:pt x="643980" y="46036"/>
                    <a:pt x="644597" y="60851"/>
                  </a:cubicBezTo>
                  <a:cubicBezTo>
                    <a:pt x="646449" y="108073"/>
                    <a:pt x="647375" y="155294"/>
                    <a:pt x="650152" y="202207"/>
                  </a:cubicBezTo>
                  <a:cubicBezTo>
                    <a:pt x="653856" y="266095"/>
                    <a:pt x="658177" y="329983"/>
                    <a:pt x="664658" y="393871"/>
                  </a:cubicBezTo>
                  <a:cubicBezTo>
                    <a:pt x="669288" y="440784"/>
                    <a:pt x="674535" y="487697"/>
                    <a:pt x="681633" y="534301"/>
                  </a:cubicBezTo>
                  <a:cubicBezTo>
                    <a:pt x="688732" y="581523"/>
                    <a:pt x="697374" y="628744"/>
                    <a:pt x="705399" y="675966"/>
                  </a:cubicBezTo>
                  <a:cubicBezTo>
                    <a:pt x="715892" y="735842"/>
                    <a:pt x="727003" y="795717"/>
                    <a:pt x="739966" y="854976"/>
                  </a:cubicBezTo>
                  <a:cubicBezTo>
                    <a:pt x="753237" y="915777"/>
                    <a:pt x="769904" y="975345"/>
                    <a:pt x="790583" y="1033986"/>
                  </a:cubicBezTo>
                  <a:cubicBezTo>
                    <a:pt x="799842" y="1060220"/>
                    <a:pt x="807558" y="1087071"/>
                    <a:pt x="814348" y="1113923"/>
                  </a:cubicBezTo>
                  <a:cubicBezTo>
                    <a:pt x="814656" y="1115466"/>
                    <a:pt x="815274" y="1117009"/>
                    <a:pt x="815582" y="1118552"/>
                  </a:cubicBezTo>
                  <a:cubicBezTo>
                    <a:pt x="818669" y="1133059"/>
                    <a:pt x="817434" y="1134602"/>
                    <a:pt x="802928" y="1132441"/>
                  </a:cubicBezTo>
                  <a:cubicBezTo>
                    <a:pt x="775151" y="1128429"/>
                    <a:pt x="747373" y="1123799"/>
                    <a:pt x="719287" y="1121022"/>
                  </a:cubicBezTo>
                  <a:cubicBezTo>
                    <a:pt x="698917" y="1118861"/>
                    <a:pt x="678856" y="1115158"/>
                    <a:pt x="658486" y="1111145"/>
                  </a:cubicBezTo>
                  <a:cubicBezTo>
                    <a:pt x="602005" y="1100343"/>
                    <a:pt x="546450" y="1085528"/>
                    <a:pt x="491513" y="1068553"/>
                  </a:cubicBezTo>
                  <a:cubicBezTo>
                    <a:pt x="461883" y="1059294"/>
                    <a:pt x="432563" y="1049418"/>
                    <a:pt x="403860" y="1037381"/>
                  </a:cubicBezTo>
                  <a:cubicBezTo>
                    <a:pt x="380403" y="1027504"/>
                    <a:pt x="358798" y="1014233"/>
                    <a:pt x="336885" y="1001270"/>
                  </a:cubicBezTo>
                  <a:cubicBezTo>
                    <a:pt x="293367" y="975036"/>
                    <a:pt x="250467" y="947876"/>
                    <a:pt x="209109" y="918555"/>
                  </a:cubicBezTo>
                  <a:cubicBezTo>
                    <a:pt x="180097" y="897876"/>
                    <a:pt x="151702" y="877198"/>
                    <a:pt x="124542" y="854050"/>
                  </a:cubicBezTo>
                  <a:cubicBezTo>
                    <a:pt x="94913" y="828742"/>
                    <a:pt x="69296" y="799730"/>
                    <a:pt x="43062" y="771335"/>
                  </a:cubicBezTo>
                  <a:cubicBezTo>
                    <a:pt x="30099" y="757138"/>
                    <a:pt x="16210" y="743558"/>
                    <a:pt x="3556" y="728743"/>
                  </a:cubicBezTo>
                  <a:cubicBezTo>
                    <a:pt x="-456" y="723805"/>
                    <a:pt x="-1073" y="720410"/>
                    <a:pt x="1705" y="714854"/>
                  </a:cubicBezTo>
                  <a:cubicBezTo>
                    <a:pt x="6334" y="705287"/>
                    <a:pt x="13124" y="696953"/>
                    <a:pt x="19914" y="689546"/>
                  </a:cubicBezTo>
                  <a:cubicBezTo>
                    <a:pt x="33803" y="674423"/>
                    <a:pt x="43062" y="656522"/>
                    <a:pt x="52938" y="638930"/>
                  </a:cubicBezTo>
                  <a:cubicBezTo>
                    <a:pt x="93987" y="564239"/>
                    <a:pt x="133493" y="488932"/>
                    <a:pt x="169912" y="412081"/>
                  </a:cubicBezTo>
                  <a:cubicBezTo>
                    <a:pt x="186887" y="376279"/>
                    <a:pt x="203245" y="340477"/>
                    <a:pt x="214665" y="302514"/>
                  </a:cubicBezTo>
                  <a:cubicBezTo>
                    <a:pt x="223306" y="273811"/>
                    <a:pt x="228862" y="244799"/>
                    <a:pt x="235035" y="215479"/>
                  </a:cubicBezTo>
                  <a:cubicBezTo>
                    <a:pt x="243059" y="176282"/>
                    <a:pt x="250467" y="137085"/>
                    <a:pt x="255405" y="97579"/>
                  </a:cubicBezTo>
                  <a:cubicBezTo>
                    <a:pt x="258183" y="74740"/>
                    <a:pt x="262503" y="52209"/>
                    <a:pt x="261578" y="29061"/>
                  </a:cubicBezTo>
                  <a:cubicBezTo>
                    <a:pt x="261269" y="22580"/>
                    <a:pt x="262195" y="16099"/>
                    <a:pt x="263121" y="9926"/>
                  </a:cubicBezTo>
                  <a:cubicBezTo>
                    <a:pt x="264355" y="1901"/>
                    <a:pt x="265898" y="667"/>
                    <a:pt x="274232" y="667"/>
                  </a:cubicBezTo>
                  <a:cubicBezTo>
                    <a:pt x="289972" y="-259"/>
                    <a:pt x="305404" y="49"/>
                    <a:pt x="323922" y="49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3" name="任意多边形: 形状 32"/>
            <p:cNvSpPr/>
            <p:nvPr>
              <p:custDataLst>
                <p:tags r:id="rId8"/>
              </p:custDataLst>
            </p:nvPr>
          </p:nvSpPr>
          <p:spPr>
            <a:xfrm>
              <a:off x="231289" y="6001991"/>
              <a:ext cx="271775" cy="366117"/>
            </a:xfrm>
            <a:custGeom>
              <a:avLst/>
              <a:gdLst>
                <a:gd name="connsiteX0" fmla="*/ 481323 w 820088"/>
                <a:gd name="connsiteY0" fmla="*/ 1119190 h 1122585"/>
                <a:gd name="connsiteX1" fmla="*/ 379781 w 820088"/>
                <a:gd name="connsiteY1" fmla="*/ 1119190 h 1122585"/>
                <a:gd name="connsiteX2" fmla="*/ 257561 w 820088"/>
                <a:gd name="connsiteY2" fmla="*/ 1117338 h 1122585"/>
                <a:gd name="connsiteX3" fmla="*/ 245524 w 820088"/>
                <a:gd name="connsiteY3" fmla="*/ 1105919 h 1122585"/>
                <a:gd name="connsiteX4" fmla="*/ 243672 w 820088"/>
                <a:gd name="connsiteY4" fmla="*/ 1057463 h 1122585"/>
                <a:gd name="connsiteX5" fmla="*/ 221141 w 820088"/>
                <a:gd name="connsiteY5" fmla="*/ 895119 h 1122585"/>
                <a:gd name="connsiteX6" fmla="*/ 189969 w 820088"/>
                <a:gd name="connsiteY6" fmla="*/ 766109 h 1122585"/>
                <a:gd name="connsiteX7" fmla="*/ 142130 w 820088"/>
                <a:gd name="connsiteY7" fmla="*/ 640802 h 1122585"/>
                <a:gd name="connsiteX8" fmla="*/ 22070 w 820088"/>
                <a:gd name="connsiteY8" fmla="*/ 425681 h 1122585"/>
                <a:gd name="connsiteX9" fmla="*/ 5095 w 820088"/>
                <a:gd name="connsiteY9" fmla="*/ 400682 h 1122585"/>
                <a:gd name="connsiteX10" fmla="*/ 6021 w 820088"/>
                <a:gd name="connsiteY10" fmla="*/ 380929 h 1122585"/>
                <a:gd name="connsiteX11" fmla="*/ 43983 w 820088"/>
                <a:gd name="connsiteY11" fmla="*/ 340189 h 1122585"/>
                <a:gd name="connsiteX12" fmla="*/ 152932 w 820088"/>
                <a:gd name="connsiteY12" fmla="*/ 239264 h 1122585"/>
                <a:gd name="connsiteX13" fmla="*/ 277931 w 820088"/>
                <a:gd name="connsiteY13" fmla="*/ 150068 h 1122585"/>
                <a:gd name="connsiteX14" fmla="*/ 427311 w 820088"/>
                <a:gd name="connsiteY14" fmla="*/ 73217 h 1122585"/>
                <a:gd name="connsiteX15" fmla="*/ 632247 w 820088"/>
                <a:gd name="connsiteY15" fmla="*/ 13341 h 1122585"/>
                <a:gd name="connsiteX16" fmla="*/ 809096 w 820088"/>
                <a:gd name="connsiteY16" fmla="*/ 70 h 1122585"/>
                <a:gd name="connsiteX17" fmla="*/ 818355 w 820088"/>
                <a:gd name="connsiteY17" fmla="*/ 13033 h 1122585"/>
                <a:gd name="connsiteX18" fmla="*/ 789961 w 820088"/>
                <a:gd name="connsiteY18" fmla="*/ 90192 h 1122585"/>
                <a:gd name="connsiteX19" fmla="*/ 731628 w 820088"/>
                <a:gd name="connsiteY19" fmla="*/ 276918 h 1122585"/>
                <a:gd name="connsiteX20" fmla="*/ 665580 w 820088"/>
                <a:gd name="connsiteY20" fmla="*/ 591420 h 1122585"/>
                <a:gd name="connsiteX21" fmla="*/ 645518 w 820088"/>
                <a:gd name="connsiteY21" fmla="*/ 726294 h 1122585"/>
                <a:gd name="connsiteX22" fmla="*/ 634099 w 820088"/>
                <a:gd name="connsiteY22" fmla="*/ 866107 h 1122585"/>
                <a:gd name="connsiteX23" fmla="*/ 627926 w 820088"/>
                <a:gd name="connsiteY23" fmla="*/ 1052216 h 1122585"/>
                <a:gd name="connsiteX24" fmla="*/ 627926 w 820088"/>
                <a:gd name="connsiteY24" fmla="*/ 1112709 h 1122585"/>
                <a:gd name="connsiteX25" fmla="*/ 618667 w 820088"/>
                <a:gd name="connsiteY25" fmla="*/ 1122585 h 1122585"/>
                <a:gd name="connsiteX26" fmla="*/ 501384 w 820088"/>
                <a:gd name="connsiteY26" fmla="*/ 1121042 h 1122585"/>
                <a:gd name="connsiteX27" fmla="*/ 481940 w 820088"/>
                <a:gd name="connsiteY27" fmla="*/ 1121042 h 1122585"/>
                <a:gd name="connsiteX28" fmla="*/ 481323 w 820088"/>
                <a:gd name="connsiteY28" fmla="*/ 1119190 h 112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20088" h="1122585">
                  <a:moveTo>
                    <a:pt x="481323" y="1119190"/>
                  </a:moveTo>
                  <a:cubicBezTo>
                    <a:pt x="447373" y="1119190"/>
                    <a:pt x="413423" y="1119499"/>
                    <a:pt x="379781" y="1119190"/>
                  </a:cubicBezTo>
                  <a:cubicBezTo>
                    <a:pt x="339041" y="1118882"/>
                    <a:pt x="298301" y="1117956"/>
                    <a:pt x="257561" y="1117338"/>
                  </a:cubicBezTo>
                  <a:cubicBezTo>
                    <a:pt x="246758" y="1117030"/>
                    <a:pt x="247067" y="1117030"/>
                    <a:pt x="245524" y="1105919"/>
                  </a:cubicBezTo>
                  <a:cubicBezTo>
                    <a:pt x="243363" y="1089870"/>
                    <a:pt x="244289" y="1073821"/>
                    <a:pt x="243672" y="1057463"/>
                  </a:cubicBezTo>
                  <a:cubicBezTo>
                    <a:pt x="241820" y="1002525"/>
                    <a:pt x="233487" y="948514"/>
                    <a:pt x="221141" y="895119"/>
                  </a:cubicBezTo>
                  <a:cubicBezTo>
                    <a:pt x="210956" y="851910"/>
                    <a:pt x="201080" y="808701"/>
                    <a:pt x="189969" y="766109"/>
                  </a:cubicBezTo>
                  <a:cubicBezTo>
                    <a:pt x="178549" y="722591"/>
                    <a:pt x="160957" y="681542"/>
                    <a:pt x="142130" y="640802"/>
                  </a:cubicBezTo>
                  <a:cubicBezTo>
                    <a:pt x="107254" y="566111"/>
                    <a:pt x="66823" y="494816"/>
                    <a:pt x="22070" y="425681"/>
                  </a:cubicBezTo>
                  <a:cubicBezTo>
                    <a:pt x="16515" y="417348"/>
                    <a:pt x="10959" y="409015"/>
                    <a:pt x="5095" y="400682"/>
                  </a:cubicBezTo>
                  <a:cubicBezTo>
                    <a:pt x="-1695" y="390805"/>
                    <a:pt x="-2004" y="390188"/>
                    <a:pt x="6021" y="380929"/>
                  </a:cubicBezTo>
                  <a:cubicBezTo>
                    <a:pt x="18366" y="367040"/>
                    <a:pt x="31021" y="353460"/>
                    <a:pt x="43983" y="340189"/>
                  </a:cubicBezTo>
                  <a:cubicBezTo>
                    <a:pt x="78242" y="304387"/>
                    <a:pt x="114353" y="270437"/>
                    <a:pt x="152932" y="239264"/>
                  </a:cubicBezTo>
                  <a:cubicBezTo>
                    <a:pt x="192747" y="206857"/>
                    <a:pt x="234104" y="176919"/>
                    <a:pt x="277931" y="150068"/>
                  </a:cubicBezTo>
                  <a:cubicBezTo>
                    <a:pt x="325770" y="120747"/>
                    <a:pt x="375152" y="94513"/>
                    <a:pt x="427311" y="73217"/>
                  </a:cubicBezTo>
                  <a:cubicBezTo>
                    <a:pt x="493360" y="45748"/>
                    <a:pt x="561569" y="25687"/>
                    <a:pt x="632247" y="13341"/>
                  </a:cubicBezTo>
                  <a:cubicBezTo>
                    <a:pt x="690888" y="2848"/>
                    <a:pt x="749838" y="-547"/>
                    <a:pt x="809096" y="70"/>
                  </a:cubicBezTo>
                  <a:cubicBezTo>
                    <a:pt x="820207" y="70"/>
                    <a:pt x="822059" y="2539"/>
                    <a:pt x="818355" y="13033"/>
                  </a:cubicBezTo>
                  <a:cubicBezTo>
                    <a:pt x="809096" y="38958"/>
                    <a:pt x="800146" y="64884"/>
                    <a:pt x="789961" y="90192"/>
                  </a:cubicBezTo>
                  <a:cubicBezTo>
                    <a:pt x="765270" y="150685"/>
                    <a:pt x="747369" y="213339"/>
                    <a:pt x="731628" y="276918"/>
                  </a:cubicBezTo>
                  <a:cubicBezTo>
                    <a:pt x="706011" y="380929"/>
                    <a:pt x="685641" y="486174"/>
                    <a:pt x="665580" y="591420"/>
                  </a:cubicBezTo>
                  <a:cubicBezTo>
                    <a:pt x="656938" y="636172"/>
                    <a:pt x="649839" y="681233"/>
                    <a:pt x="645518" y="726294"/>
                  </a:cubicBezTo>
                  <a:cubicBezTo>
                    <a:pt x="640889" y="772899"/>
                    <a:pt x="636568" y="819194"/>
                    <a:pt x="634099" y="866107"/>
                  </a:cubicBezTo>
                  <a:cubicBezTo>
                    <a:pt x="630704" y="928144"/>
                    <a:pt x="629161" y="990180"/>
                    <a:pt x="627926" y="1052216"/>
                  </a:cubicBezTo>
                  <a:cubicBezTo>
                    <a:pt x="627617" y="1072277"/>
                    <a:pt x="627926" y="1092647"/>
                    <a:pt x="627926" y="1112709"/>
                  </a:cubicBezTo>
                  <a:cubicBezTo>
                    <a:pt x="627926" y="1121968"/>
                    <a:pt x="627617" y="1122585"/>
                    <a:pt x="618667" y="1122585"/>
                  </a:cubicBezTo>
                  <a:cubicBezTo>
                    <a:pt x="579470" y="1121968"/>
                    <a:pt x="540581" y="1122894"/>
                    <a:pt x="501384" y="1121042"/>
                  </a:cubicBezTo>
                  <a:cubicBezTo>
                    <a:pt x="494903" y="1120733"/>
                    <a:pt x="488422" y="1121042"/>
                    <a:pt x="481940" y="1121042"/>
                  </a:cubicBezTo>
                  <a:cubicBezTo>
                    <a:pt x="481323" y="1120116"/>
                    <a:pt x="481323" y="1119808"/>
                    <a:pt x="481323" y="1119190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" name="任意多边形: 形状 33"/>
            <p:cNvSpPr/>
            <p:nvPr>
              <p:custDataLst>
                <p:tags r:id="rId9"/>
              </p:custDataLst>
            </p:nvPr>
          </p:nvSpPr>
          <p:spPr>
            <a:xfrm>
              <a:off x="650798" y="6382300"/>
              <a:ext cx="232281" cy="265181"/>
            </a:xfrm>
            <a:custGeom>
              <a:avLst/>
              <a:gdLst>
                <a:gd name="connsiteX0" fmla="*/ 77159 w 700916"/>
                <a:gd name="connsiteY0" fmla="*/ 0 h 813096"/>
                <a:gd name="connsiteX1" fmla="*/ 362032 w 700916"/>
                <a:gd name="connsiteY1" fmla="*/ 3395 h 813096"/>
                <a:gd name="connsiteX2" fmla="*/ 619436 w 700916"/>
                <a:gd name="connsiteY2" fmla="*/ 5556 h 813096"/>
                <a:gd name="connsiteX3" fmla="*/ 687028 w 700916"/>
                <a:gd name="connsiteY3" fmla="*/ 7099 h 813096"/>
                <a:gd name="connsiteX4" fmla="*/ 700916 w 700916"/>
                <a:gd name="connsiteY4" fmla="*/ 21913 h 813096"/>
                <a:gd name="connsiteX5" fmla="*/ 696287 w 700916"/>
                <a:gd name="connsiteY5" fmla="*/ 87962 h 813096"/>
                <a:gd name="connsiteX6" fmla="*/ 695669 w 700916"/>
                <a:gd name="connsiteY6" fmla="*/ 104937 h 813096"/>
                <a:gd name="connsiteX7" fmla="*/ 673756 w 700916"/>
                <a:gd name="connsiteY7" fmla="*/ 252774 h 813096"/>
                <a:gd name="connsiteX8" fmla="*/ 635176 w 700916"/>
                <a:gd name="connsiteY8" fmla="*/ 374686 h 813096"/>
                <a:gd name="connsiteX9" fmla="*/ 579004 w 700916"/>
                <a:gd name="connsiteY9" fmla="*/ 504623 h 813096"/>
                <a:gd name="connsiteX10" fmla="*/ 466352 w 700916"/>
                <a:gd name="connsiteY10" fmla="*/ 681781 h 813096"/>
                <a:gd name="connsiteX11" fmla="*/ 360797 w 700916"/>
                <a:gd name="connsiteY11" fmla="*/ 803075 h 813096"/>
                <a:gd name="connsiteX12" fmla="*/ 357402 w 700916"/>
                <a:gd name="connsiteY12" fmla="*/ 806470 h 813096"/>
                <a:gd name="connsiteX13" fmla="*/ 334872 w 700916"/>
                <a:gd name="connsiteY13" fmla="*/ 808322 h 813096"/>
                <a:gd name="connsiteX14" fmla="*/ 321600 w 700916"/>
                <a:gd name="connsiteY14" fmla="*/ 794434 h 813096"/>
                <a:gd name="connsiteX15" fmla="*/ 279934 w 700916"/>
                <a:gd name="connsiteY15" fmla="*/ 749064 h 813096"/>
                <a:gd name="connsiteX16" fmla="*/ 239194 w 700916"/>
                <a:gd name="connsiteY16" fmla="*/ 698139 h 813096"/>
                <a:gd name="connsiteX17" fmla="*/ 219750 w 700916"/>
                <a:gd name="connsiteY17" fmla="*/ 672213 h 813096"/>
                <a:gd name="connsiteX18" fmla="*/ 149072 w 700916"/>
                <a:gd name="connsiteY18" fmla="*/ 564190 h 813096"/>
                <a:gd name="connsiteX19" fmla="*/ 87653 w 700916"/>
                <a:gd name="connsiteY19" fmla="*/ 437031 h 813096"/>
                <a:gd name="connsiteX20" fmla="*/ 54629 w 700916"/>
                <a:gd name="connsiteY20" fmla="*/ 349069 h 813096"/>
                <a:gd name="connsiteX21" fmla="*/ 45370 w 700916"/>
                <a:gd name="connsiteY21" fmla="*/ 314193 h 813096"/>
                <a:gd name="connsiteX22" fmla="*/ 36728 w 700916"/>
                <a:gd name="connsiteY22" fmla="*/ 284255 h 813096"/>
                <a:gd name="connsiteX23" fmla="*/ 23148 w 700916"/>
                <a:gd name="connsiteY23" fmla="*/ 226849 h 813096"/>
                <a:gd name="connsiteX24" fmla="*/ 7407 w 700916"/>
                <a:gd name="connsiteY24" fmla="*/ 125616 h 813096"/>
                <a:gd name="connsiteX25" fmla="*/ 0 w 700916"/>
                <a:gd name="connsiteY25" fmla="*/ 19753 h 813096"/>
                <a:gd name="connsiteX26" fmla="*/ 0 w 700916"/>
                <a:gd name="connsiteY26" fmla="*/ 13580 h 813096"/>
                <a:gd name="connsiteX27" fmla="*/ 13271 w 700916"/>
                <a:gd name="connsiteY27" fmla="*/ 617 h 813096"/>
                <a:gd name="connsiteX28" fmla="*/ 77159 w 700916"/>
                <a:gd name="connsiteY28" fmla="*/ 0 h 81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00916" h="813096">
                  <a:moveTo>
                    <a:pt x="77159" y="0"/>
                  </a:moveTo>
                  <a:cubicBezTo>
                    <a:pt x="169442" y="3086"/>
                    <a:pt x="265737" y="1543"/>
                    <a:pt x="362032" y="3395"/>
                  </a:cubicBezTo>
                  <a:cubicBezTo>
                    <a:pt x="447833" y="5247"/>
                    <a:pt x="533635" y="4321"/>
                    <a:pt x="619436" y="5556"/>
                  </a:cubicBezTo>
                  <a:cubicBezTo>
                    <a:pt x="641967" y="5864"/>
                    <a:pt x="664497" y="6173"/>
                    <a:pt x="687028" y="7099"/>
                  </a:cubicBezTo>
                  <a:cubicBezTo>
                    <a:pt x="698756" y="7716"/>
                    <a:pt x="700916" y="10185"/>
                    <a:pt x="700916" y="21913"/>
                  </a:cubicBezTo>
                  <a:cubicBezTo>
                    <a:pt x="700916" y="44135"/>
                    <a:pt x="700608" y="66049"/>
                    <a:pt x="696287" y="87962"/>
                  </a:cubicBezTo>
                  <a:cubicBezTo>
                    <a:pt x="695361" y="93517"/>
                    <a:pt x="696287" y="99381"/>
                    <a:pt x="695669" y="104937"/>
                  </a:cubicBezTo>
                  <a:cubicBezTo>
                    <a:pt x="688571" y="154319"/>
                    <a:pt x="682398" y="203701"/>
                    <a:pt x="673756" y="252774"/>
                  </a:cubicBezTo>
                  <a:cubicBezTo>
                    <a:pt x="666040" y="295058"/>
                    <a:pt x="651534" y="335181"/>
                    <a:pt x="635176" y="374686"/>
                  </a:cubicBezTo>
                  <a:cubicBezTo>
                    <a:pt x="617276" y="418204"/>
                    <a:pt x="599374" y="461722"/>
                    <a:pt x="579004" y="504623"/>
                  </a:cubicBezTo>
                  <a:cubicBezTo>
                    <a:pt x="548758" y="568511"/>
                    <a:pt x="511413" y="627152"/>
                    <a:pt x="466352" y="681781"/>
                  </a:cubicBezTo>
                  <a:cubicBezTo>
                    <a:pt x="432093" y="723138"/>
                    <a:pt x="396908" y="763570"/>
                    <a:pt x="360797" y="803075"/>
                  </a:cubicBezTo>
                  <a:cubicBezTo>
                    <a:pt x="359563" y="804310"/>
                    <a:pt x="358637" y="805544"/>
                    <a:pt x="357402" y="806470"/>
                  </a:cubicBezTo>
                  <a:cubicBezTo>
                    <a:pt x="349378" y="814804"/>
                    <a:pt x="344131" y="815112"/>
                    <a:pt x="334872" y="808322"/>
                  </a:cubicBezTo>
                  <a:cubicBezTo>
                    <a:pt x="329625" y="804310"/>
                    <a:pt x="325921" y="799063"/>
                    <a:pt x="321600" y="794434"/>
                  </a:cubicBezTo>
                  <a:cubicBezTo>
                    <a:pt x="308020" y="779310"/>
                    <a:pt x="293206" y="764804"/>
                    <a:pt x="279934" y="749064"/>
                  </a:cubicBezTo>
                  <a:cubicBezTo>
                    <a:pt x="266046" y="732397"/>
                    <a:pt x="251540" y="716348"/>
                    <a:pt x="239194" y="698139"/>
                  </a:cubicBezTo>
                  <a:cubicBezTo>
                    <a:pt x="233022" y="689188"/>
                    <a:pt x="225923" y="681163"/>
                    <a:pt x="219750" y="672213"/>
                  </a:cubicBezTo>
                  <a:cubicBezTo>
                    <a:pt x="195059" y="636720"/>
                    <a:pt x="169442" y="602152"/>
                    <a:pt x="149072" y="564190"/>
                  </a:cubicBezTo>
                  <a:cubicBezTo>
                    <a:pt x="126850" y="522832"/>
                    <a:pt x="105554" y="480549"/>
                    <a:pt x="87653" y="437031"/>
                  </a:cubicBezTo>
                  <a:cubicBezTo>
                    <a:pt x="75925" y="408019"/>
                    <a:pt x="64814" y="378699"/>
                    <a:pt x="54629" y="349069"/>
                  </a:cubicBezTo>
                  <a:cubicBezTo>
                    <a:pt x="50616" y="337650"/>
                    <a:pt x="47839" y="325921"/>
                    <a:pt x="45370" y="314193"/>
                  </a:cubicBezTo>
                  <a:cubicBezTo>
                    <a:pt x="43209" y="304008"/>
                    <a:pt x="38888" y="294440"/>
                    <a:pt x="36728" y="284255"/>
                  </a:cubicBezTo>
                  <a:cubicBezTo>
                    <a:pt x="32716" y="265120"/>
                    <a:pt x="27469" y="245984"/>
                    <a:pt x="23148" y="226849"/>
                  </a:cubicBezTo>
                  <a:cubicBezTo>
                    <a:pt x="16049" y="193516"/>
                    <a:pt x="10802" y="159566"/>
                    <a:pt x="7407" y="125616"/>
                  </a:cubicBezTo>
                  <a:cubicBezTo>
                    <a:pt x="4012" y="90431"/>
                    <a:pt x="309" y="55246"/>
                    <a:pt x="0" y="19753"/>
                  </a:cubicBezTo>
                  <a:cubicBezTo>
                    <a:pt x="0" y="17592"/>
                    <a:pt x="0" y="15741"/>
                    <a:pt x="0" y="13580"/>
                  </a:cubicBezTo>
                  <a:cubicBezTo>
                    <a:pt x="617" y="3395"/>
                    <a:pt x="3086" y="617"/>
                    <a:pt x="13271" y="617"/>
                  </a:cubicBezTo>
                  <a:cubicBezTo>
                    <a:pt x="33333" y="0"/>
                    <a:pt x="53086" y="0"/>
                    <a:pt x="77159" y="0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" name="任意多边形: 形状 34"/>
            <p:cNvSpPr/>
            <p:nvPr>
              <p:custDataLst>
                <p:tags r:id="rId10"/>
              </p:custDataLst>
            </p:nvPr>
          </p:nvSpPr>
          <p:spPr>
            <a:xfrm>
              <a:off x="651412" y="6106673"/>
              <a:ext cx="232227" cy="266669"/>
            </a:xfrm>
            <a:custGeom>
              <a:avLst/>
              <a:gdLst>
                <a:gd name="connsiteX0" fmla="*/ 471907 w 700752"/>
                <a:gd name="connsiteY0" fmla="*/ 813338 h 817658"/>
                <a:gd name="connsiteX1" fmla="*/ 260182 w 700752"/>
                <a:gd name="connsiteY1" fmla="*/ 809943 h 817658"/>
                <a:gd name="connsiteX2" fmla="*/ 129628 w 700752"/>
                <a:gd name="connsiteY2" fmla="*/ 807782 h 817658"/>
                <a:gd name="connsiteX3" fmla="*/ 16049 w 700752"/>
                <a:gd name="connsiteY3" fmla="*/ 805930 h 817658"/>
                <a:gd name="connsiteX4" fmla="*/ 8951 w 700752"/>
                <a:gd name="connsiteY4" fmla="*/ 805622 h 817658"/>
                <a:gd name="connsiteX5" fmla="*/ 0 w 700752"/>
                <a:gd name="connsiteY5" fmla="*/ 795437 h 817658"/>
                <a:gd name="connsiteX6" fmla="*/ 2778 w 700752"/>
                <a:gd name="connsiteY6" fmla="*/ 739882 h 817658"/>
                <a:gd name="connsiteX7" fmla="*/ 9259 w 700752"/>
                <a:gd name="connsiteY7" fmla="*/ 676302 h 817658"/>
                <a:gd name="connsiteX8" fmla="*/ 34876 w 700752"/>
                <a:gd name="connsiteY8" fmla="*/ 547292 h 817658"/>
                <a:gd name="connsiteX9" fmla="*/ 53394 w 700752"/>
                <a:gd name="connsiteY9" fmla="*/ 482169 h 817658"/>
                <a:gd name="connsiteX10" fmla="*/ 73765 w 700752"/>
                <a:gd name="connsiteY10" fmla="*/ 425380 h 817658"/>
                <a:gd name="connsiteX11" fmla="*/ 96604 w 700752"/>
                <a:gd name="connsiteY11" fmla="*/ 368282 h 817658"/>
                <a:gd name="connsiteX12" fmla="*/ 110801 w 700752"/>
                <a:gd name="connsiteY12" fmla="*/ 338961 h 817658"/>
                <a:gd name="connsiteX13" fmla="*/ 159566 w 700752"/>
                <a:gd name="connsiteY13" fmla="*/ 247296 h 817658"/>
                <a:gd name="connsiteX14" fmla="*/ 227775 w 700752"/>
                <a:gd name="connsiteY14" fmla="*/ 144828 h 817658"/>
                <a:gd name="connsiteX15" fmla="*/ 302774 w 700752"/>
                <a:gd name="connsiteY15" fmla="*/ 55323 h 817658"/>
                <a:gd name="connsiteX16" fmla="*/ 354008 w 700752"/>
                <a:gd name="connsiteY16" fmla="*/ 4398 h 817658"/>
                <a:gd name="connsiteX17" fmla="*/ 367896 w 700752"/>
                <a:gd name="connsiteY17" fmla="*/ 4398 h 817658"/>
                <a:gd name="connsiteX18" fmla="*/ 438574 w 700752"/>
                <a:gd name="connsiteY18" fmla="*/ 80632 h 817658"/>
                <a:gd name="connsiteX19" fmla="*/ 541042 w 700752"/>
                <a:gd name="connsiteY19" fmla="*/ 237111 h 817658"/>
                <a:gd name="connsiteX20" fmla="*/ 606165 w 700752"/>
                <a:gd name="connsiteY20" fmla="*/ 363961 h 817658"/>
                <a:gd name="connsiteX21" fmla="*/ 667892 w 700752"/>
                <a:gd name="connsiteY21" fmla="*/ 531551 h 817658"/>
                <a:gd name="connsiteX22" fmla="*/ 683324 w 700752"/>
                <a:gd name="connsiteY22" fmla="*/ 613340 h 817658"/>
                <a:gd name="connsiteX23" fmla="*/ 695052 w 700752"/>
                <a:gd name="connsiteY23" fmla="*/ 709327 h 817658"/>
                <a:gd name="connsiteX24" fmla="*/ 700608 w 700752"/>
                <a:gd name="connsiteY24" fmla="*/ 808091 h 817658"/>
                <a:gd name="connsiteX25" fmla="*/ 691349 w 700752"/>
                <a:gd name="connsiteY25" fmla="*/ 817658 h 817658"/>
                <a:gd name="connsiteX26" fmla="*/ 496598 w 700752"/>
                <a:gd name="connsiteY26" fmla="*/ 813646 h 817658"/>
                <a:gd name="connsiteX27" fmla="*/ 472524 w 700752"/>
                <a:gd name="connsiteY27" fmla="*/ 813646 h 817658"/>
                <a:gd name="connsiteX28" fmla="*/ 471907 w 700752"/>
                <a:gd name="connsiteY28" fmla="*/ 813338 h 81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00752" h="817658">
                  <a:moveTo>
                    <a:pt x="471907" y="813338"/>
                  </a:moveTo>
                  <a:cubicBezTo>
                    <a:pt x="401229" y="812412"/>
                    <a:pt x="330860" y="811794"/>
                    <a:pt x="260182" y="809943"/>
                  </a:cubicBezTo>
                  <a:cubicBezTo>
                    <a:pt x="216664" y="808708"/>
                    <a:pt x="173146" y="809634"/>
                    <a:pt x="129628" y="807782"/>
                  </a:cubicBezTo>
                  <a:cubicBezTo>
                    <a:pt x="91665" y="806239"/>
                    <a:pt x="54012" y="806856"/>
                    <a:pt x="16049" y="805930"/>
                  </a:cubicBezTo>
                  <a:cubicBezTo>
                    <a:pt x="13580" y="805930"/>
                    <a:pt x="11111" y="805930"/>
                    <a:pt x="8951" y="805622"/>
                  </a:cubicBezTo>
                  <a:cubicBezTo>
                    <a:pt x="1852" y="804696"/>
                    <a:pt x="0" y="802844"/>
                    <a:pt x="0" y="795437"/>
                  </a:cubicBezTo>
                  <a:cubicBezTo>
                    <a:pt x="617" y="776918"/>
                    <a:pt x="1235" y="758400"/>
                    <a:pt x="2778" y="739882"/>
                  </a:cubicBezTo>
                  <a:cubicBezTo>
                    <a:pt x="4630" y="718586"/>
                    <a:pt x="7407" y="697598"/>
                    <a:pt x="9259" y="676302"/>
                  </a:cubicBezTo>
                  <a:cubicBezTo>
                    <a:pt x="12963" y="632476"/>
                    <a:pt x="22839" y="589575"/>
                    <a:pt x="34876" y="547292"/>
                  </a:cubicBezTo>
                  <a:cubicBezTo>
                    <a:pt x="41049" y="525687"/>
                    <a:pt x="47530" y="504083"/>
                    <a:pt x="53394" y="482169"/>
                  </a:cubicBezTo>
                  <a:cubicBezTo>
                    <a:pt x="58641" y="462725"/>
                    <a:pt x="66666" y="444207"/>
                    <a:pt x="73765" y="425380"/>
                  </a:cubicBezTo>
                  <a:cubicBezTo>
                    <a:pt x="81172" y="406244"/>
                    <a:pt x="88888" y="387109"/>
                    <a:pt x="96604" y="368282"/>
                  </a:cubicBezTo>
                  <a:cubicBezTo>
                    <a:pt x="100616" y="358097"/>
                    <a:pt x="106171" y="348838"/>
                    <a:pt x="110801" y="338961"/>
                  </a:cubicBezTo>
                  <a:cubicBezTo>
                    <a:pt x="125616" y="307789"/>
                    <a:pt x="141665" y="276925"/>
                    <a:pt x="159566" y="247296"/>
                  </a:cubicBezTo>
                  <a:cubicBezTo>
                    <a:pt x="180553" y="212111"/>
                    <a:pt x="203392" y="177853"/>
                    <a:pt x="227775" y="144828"/>
                  </a:cubicBezTo>
                  <a:cubicBezTo>
                    <a:pt x="250922" y="113347"/>
                    <a:pt x="275613" y="83409"/>
                    <a:pt x="302774" y="55323"/>
                  </a:cubicBezTo>
                  <a:cubicBezTo>
                    <a:pt x="319440" y="38040"/>
                    <a:pt x="336107" y="20447"/>
                    <a:pt x="354008" y="4398"/>
                  </a:cubicBezTo>
                  <a:cubicBezTo>
                    <a:pt x="360798" y="-1466"/>
                    <a:pt x="360489" y="-1466"/>
                    <a:pt x="367896" y="4398"/>
                  </a:cubicBezTo>
                  <a:cubicBezTo>
                    <a:pt x="395056" y="26620"/>
                    <a:pt x="417278" y="52854"/>
                    <a:pt x="438574" y="80632"/>
                  </a:cubicBezTo>
                  <a:cubicBezTo>
                    <a:pt x="476845" y="130322"/>
                    <a:pt x="509870" y="183099"/>
                    <a:pt x="541042" y="237111"/>
                  </a:cubicBezTo>
                  <a:cubicBezTo>
                    <a:pt x="564807" y="278160"/>
                    <a:pt x="586412" y="320752"/>
                    <a:pt x="606165" y="363961"/>
                  </a:cubicBezTo>
                  <a:cubicBezTo>
                    <a:pt x="630856" y="418281"/>
                    <a:pt x="654929" y="472910"/>
                    <a:pt x="667892" y="531551"/>
                  </a:cubicBezTo>
                  <a:cubicBezTo>
                    <a:pt x="673756" y="558711"/>
                    <a:pt x="679003" y="585872"/>
                    <a:pt x="683324" y="613340"/>
                  </a:cubicBezTo>
                  <a:cubicBezTo>
                    <a:pt x="688262" y="645130"/>
                    <a:pt x="692274" y="677228"/>
                    <a:pt x="695052" y="709327"/>
                  </a:cubicBezTo>
                  <a:cubicBezTo>
                    <a:pt x="697830" y="742351"/>
                    <a:pt x="701534" y="775067"/>
                    <a:pt x="700608" y="808091"/>
                  </a:cubicBezTo>
                  <a:cubicBezTo>
                    <a:pt x="700299" y="817350"/>
                    <a:pt x="700299" y="817658"/>
                    <a:pt x="691349" y="817658"/>
                  </a:cubicBezTo>
                  <a:cubicBezTo>
                    <a:pt x="626535" y="816424"/>
                    <a:pt x="561721" y="814881"/>
                    <a:pt x="496598" y="813646"/>
                  </a:cubicBezTo>
                  <a:cubicBezTo>
                    <a:pt x="488574" y="813338"/>
                    <a:pt x="480549" y="813646"/>
                    <a:pt x="472524" y="813646"/>
                  </a:cubicBezTo>
                  <a:cubicBezTo>
                    <a:pt x="471907" y="813646"/>
                    <a:pt x="471907" y="813646"/>
                    <a:pt x="471907" y="813338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" name="任意多边形: 形状 35"/>
            <p:cNvSpPr/>
            <p:nvPr>
              <p:custDataLst>
                <p:tags r:id="rId11"/>
              </p:custDataLst>
            </p:nvPr>
          </p:nvSpPr>
          <p:spPr>
            <a:xfrm>
              <a:off x="138293" y="6377167"/>
              <a:ext cx="161182" cy="224810"/>
            </a:xfrm>
            <a:custGeom>
              <a:avLst/>
              <a:gdLst>
                <a:gd name="connsiteX0" fmla="*/ 223 w 486373"/>
                <a:gd name="connsiteY0" fmla="*/ 45987 h 689312"/>
                <a:gd name="connsiteX1" fmla="*/ 532 w 486373"/>
                <a:gd name="connsiteY1" fmla="*/ 12037 h 689312"/>
                <a:gd name="connsiteX2" fmla="*/ 13803 w 486373"/>
                <a:gd name="connsiteY2" fmla="*/ 0 h 689312"/>
                <a:gd name="connsiteX3" fmla="*/ 109481 w 486373"/>
                <a:gd name="connsiteY3" fmla="*/ 1852 h 689312"/>
                <a:gd name="connsiteX4" fmla="*/ 213492 w 486373"/>
                <a:gd name="connsiteY4" fmla="*/ 2778 h 689312"/>
                <a:gd name="connsiteX5" fmla="*/ 402069 w 486373"/>
                <a:gd name="connsiteY5" fmla="*/ 5247 h 689312"/>
                <a:gd name="connsiteX6" fmla="*/ 473365 w 486373"/>
                <a:gd name="connsiteY6" fmla="*/ 6790 h 689312"/>
                <a:gd name="connsiteX7" fmla="*/ 486327 w 486373"/>
                <a:gd name="connsiteY7" fmla="*/ 20061 h 689312"/>
                <a:gd name="connsiteX8" fmla="*/ 474291 w 486373"/>
                <a:gd name="connsiteY8" fmla="*/ 171602 h 689312"/>
                <a:gd name="connsiteX9" fmla="*/ 437563 w 486373"/>
                <a:gd name="connsiteY9" fmla="*/ 305551 h 689312"/>
                <a:gd name="connsiteX10" fmla="*/ 388181 w 486373"/>
                <a:gd name="connsiteY10" fmla="*/ 443204 h 689312"/>
                <a:gd name="connsiteX11" fmla="*/ 347749 w 486373"/>
                <a:gd name="connsiteY11" fmla="*/ 522832 h 689312"/>
                <a:gd name="connsiteX12" fmla="*/ 299293 w 486373"/>
                <a:gd name="connsiteY12" fmla="*/ 602152 h 689312"/>
                <a:gd name="connsiteX13" fmla="*/ 256701 w 486373"/>
                <a:gd name="connsiteY13" fmla="*/ 663571 h 689312"/>
                <a:gd name="connsiteX14" fmla="*/ 240343 w 486373"/>
                <a:gd name="connsiteY14" fmla="*/ 685793 h 689312"/>
                <a:gd name="connsiteX15" fmla="*/ 231084 w 486373"/>
                <a:gd name="connsiteY15" fmla="*/ 686102 h 689312"/>
                <a:gd name="connsiteX16" fmla="*/ 188183 w 486373"/>
                <a:gd name="connsiteY16" fmla="*/ 626226 h 689312"/>
                <a:gd name="connsiteX17" fmla="*/ 150838 w 486373"/>
                <a:gd name="connsiteY17" fmla="*/ 565424 h 689312"/>
                <a:gd name="connsiteX18" fmla="*/ 110098 w 486373"/>
                <a:gd name="connsiteY18" fmla="*/ 486104 h 689312"/>
                <a:gd name="connsiteX19" fmla="*/ 63802 w 486373"/>
                <a:gd name="connsiteY19" fmla="*/ 373452 h 689312"/>
                <a:gd name="connsiteX20" fmla="*/ 14420 w 486373"/>
                <a:gd name="connsiteY20" fmla="*/ 200615 h 689312"/>
                <a:gd name="connsiteX21" fmla="*/ 3001 w 486373"/>
                <a:gd name="connsiteY21" fmla="*/ 105863 h 689312"/>
                <a:gd name="connsiteX22" fmla="*/ 223 w 486373"/>
                <a:gd name="connsiteY22" fmla="*/ 45987 h 68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86373" h="689312">
                  <a:moveTo>
                    <a:pt x="223" y="45987"/>
                  </a:moveTo>
                  <a:cubicBezTo>
                    <a:pt x="223" y="35493"/>
                    <a:pt x="-394" y="23765"/>
                    <a:pt x="532" y="12037"/>
                  </a:cubicBezTo>
                  <a:cubicBezTo>
                    <a:pt x="1149" y="617"/>
                    <a:pt x="2383" y="0"/>
                    <a:pt x="13803" y="0"/>
                  </a:cubicBezTo>
                  <a:cubicBezTo>
                    <a:pt x="45593" y="617"/>
                    <a:pt x="77382" y="1543"/>
                    <a:pt x="109481" y="1852"/>
                  </a:cubicBezTo>
                  <a:cubicBezTo>
                    <a:pt x="144048" y="2160"/>
                    <a:pt x="178924" y="1543"/>
                    <a:pt x="213492" y="2778"/>
                  </a:cubicBezTo>
                  <a:cubicBezTo>
                    <a:pt x="276454" y="4938"/>
                    <a:pt x="339416" y="3704"/>
                    <a:pt x="402069" y="5247"/>
                  </a:cubicBezTo>
                  <a:cubicBezTo>
                    <a:pt x="425834" y="5864"/>
                    <a:pt x="449599" y="6173"/>
                    <a:pt x="473365" y="6790"/>
                  </a:cubicBezTo>
                  <a:cubicBezTo>
                    <a:pt x="485710" y="7099"/>
                    <a:pt x="486636" y="7716"/>
                    <a:pt x="486327" y="20061"/>
                  </a:cubicBezTo>
                  <a:cubicBezTo>
                    <a:pt x="484167" y="70678"/>
                    <a:pt x="484167" y="121603"/>
                    <a:pt x="474291" y="171602"/>
                  </a:cubicBezTo>
                  <a:cubicBezTo>
                    <a:pt x="465340" y="216972"/>
                    <a:pt x="451451" y="261416"/>
                    <a:pt x="437563" y="305551"/>
                  </a:cubicBezTo>
                  <a:cubicBezTo>
                    <a:pt x="422748" y="352156"/>
                    <a:pt x="405773" y="397525"/>
                    <a:pt x="388181" y="443204"/>
                  </a:cubicBezTo>
                  <a:cubicBezTo>
                    <a:pt x="377378" y="471290"/>
                    <a:pt x="361946" y="496598"/>
                    <a:pt x="347749" y="522832"/>
                  </a:cubicBezTo>
                  <a:cubicBezTo>
                    <a:pt x="332934" y="549992"/>
                    <a:pt x="315651" y="575918"/>
                    <a:pt x="299293" y="602152"/>
                  </a:cubicBezTo>
                  <a:cubicBezTo>
                    <a:pt x="286021" y="623139"/>
                    <a:pt x="272441" y="644127"/>
                    <a:pt x="256701" y="663571"/>
                  </a:cubicBezTo>
                  <a:cubicBezTo>
                    <a:pt x="250837" y="670670"/>
                    <a:pt x="245590" y="678386"/>
                    <a:pt x="240343" y="685793"/>
                  </a:cubicBezTo>
                  <a:cubicBezTo>
                    <a:pt x="237257" y="690114"/>
                    <a:pt x="234479" y="690731"/>
                    <a:pt x="231084" y="686102"/>
                  </a:cubicBezTo>
                  <a:cubicBezTo>
                    <a:pt x="215961" y="666657"/>
                    <a:pt x="201146" y="647213"/>
                    <a:pt x="188183" y="626226"/>
                  </a:cubicBezTo>
                  <a:cubicBezTo>
                    <a:pt x="175838" y="605856"/>
                    <a:pt x="162875" y="586103"/>
                    <a:pt x="150838" y="565424"/>
                  </a:cubicBezTo>
                  <a:cubicBezTo>
                    <a:pt x="135715" y="539807"/>
                    <a:pt x="123061" y="512956"/>
                    <a:pt x="110098" y="486104"/>
                  </a:cubicBezTo>
                  <a:cubicBezTo>
                    <a:pt x="92197" y="449685"/>
                    <a:pt x="76456" y="412031"/>
                    <a:pt x="63802" y="373452"/>
                  </a:cubicBezTo>
                  <a:cubicBezTo>
                    <a:pt x="45284" y="316662"/>
                    <a:pt x="26148" y="259564"/>
                    <a:pt x="14420" y="200615"/>
                  </a:cubicBezTo>
                  <a:cubicBezTo>
                    <a:pt x="8247" y="169442"/>
                    <a:pt x="4544" y="137652"/>
                    <a:pt x="3001" y="105863"/>
                  </a:cubicBezTo>
                  <a:cubicBezTo>
                    <a:pt x="1457" y="86727"/>
                    <a:pt x="-703" y="66974"/>
                    <a:pt x="223" y="45987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7" name="任意多边形: 形状 36"/>
            <p:cNvSpPr/>
            <p:nvPr>
              <p:custDataLst>
                <p:tags r:id="rId12"/>
              </p:custDataLst>
            </p:nvPr>
          </p:nvSpPr>
          <p:spPr>
            <a:xfrm>
              <a:off x="138443" y="6141129"/>
              <a:ext cx="161835" cy="225469"/>
            </a:xfrm>
            <a:custGeom>
              <a:avLst/>
              <a:gdLst>
                <a:gd name="connsiteX0" fmla="*/ 488343 w 488343"/>
                <a:gd name="connsiteY0" fmla="*/ 666022 h 691331"/>
                <a:gd name="connsiteX1" fmla="*/ 483714 w 488343"/>
                <a:gd name="connsiteY1" fmla="*/ 685157 h 691331"/>
                <a:gd name="connsiteX2" fmla="*/ 471986 w 488343"/>
                <a:gd name="connsiteY2" fmla="*/ 691021 h 691331"/>
                <a:gd name="connsiteX3" fmla="*/ 434640 w 488343"/>
                <a:gd name="connsiteY3" fmla="*/ 689478 h 691331"/>
                <a:gd name="connsiteX4" fmla="*/ 270136 w 488343"/>
                <a:gd name="connsiteY4" fmla="*/ 688552 h 691331"/>
                <a:gd name="connsiteX5" fmla="*/ 17362 w 488343"/>
                <a:gd name="connsiteY5" fmla="*/ 686392 h 691331"/>
                <a:gd name="connsiteX6" fmla="*/ 78 w 488343"/>
                <a:gd name="connsiteY6" fmla="*/ 668799 h 691331"/>
                <a:gd name="connsiteX7" fmla="*/ 10263 w 488343"/>
                <a:gd name="connsiteY7" fmla="*/ 547505 h 691331"/>
                <a:gd name="connsiteX8" fmla="*/ 39893 w 488343"/>
                <a:gd name="connsiteY8" fmla="*/ 409544 h 691331"/>
                <a:gd name="connsiteX9" fmla="*/ 79707 w 488343"/>
                <a:gd name="connsiteY9" fmla="*/ 294113 h 691331"/>
                <a:gd name="connsiteX10" fmla="*/ 214582 w 488343"/>
                <a:gd name="connsiteY10" fmla="*/ 43499 h 691331"/>
                <a:gd name="connsiteX11" fmla="*/ 241742 w 488343"/>
                <a:gd name="connsiteY11" fmla="*/ 8006 h 691331"/>
                <a:gd name="connsiteX12" fmla="*/ 248532 w 488343"/>
                <a:gd name="connsiteY12" fmla="*/ 1216 h 691331"/>
                <a:gd name="connsiteX13" fmla="*/ 254705 w 488343"/>
                <a:gd name="connsiteY13" fmla="*/ 1833 h 691331"/>
                <a:gd name="connsiteX14" fmla="*/ 263038 w 488343"/>
                <a:gd name="connsiteY14" fmla="*/ 12327 h 691331"/>
                <a:gd name="connsiteX15" fmla="*/ 361802 w 488343"/>
                <a:gd name="connsiteY15" fmla="*/ 171275 h 691331"/>
                <a:gd name="connsiteX16" fmla="*/ 427850 w 488343"/>
                <a:gd name="connsiteY16" fmla="*/ 337014 h 691331"/>
                <a:gd name="connsiteX17" fmla="*/ 455319 w 488343"/>
                <a:gd name="connsiteY17" fmla="*/ 439790 h 691331"/>
                <a:gd name="connsiteX18" fmla="*/ 475072 w 488343"/>
                <a:gd name="connsiteY18" fmla="*/ 555221 h 691331"/>
                <a:gd name="connsiteX19" fmla="*/ 485566 w 488343"/>
                <a:gd name="connsiteY19" fmla="*/ 639170 h 691331"/>
                <a:gd name="connsiteX20" fmla="*/ 488343 w 488343"/>
                <a:gd name="connsiteY20" fmla="*/ 666022 h 69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8343" h="691331">
                  <a:moveTo>
                    <a:pt x="488343" y="666022"/>
                  </a:moveTo>
                  <a:cubicBezTo>
                    <a:pt x="486800" y="672812"/>
                    <a:pt x="485566" y="678984"/>
                    <a:pt x="483714" y="685157"/>
                  </a:cubicBezTo>
                  <a:cubicBezTo>
                    <a:pt x="482171" y="691021"/>
                    <a:pt x="477232" y="691947"/>
                    <a:pt x="471986" y="691021"/>
                  </a:cubicBezTo>
                  <a:cubicBezTo>
                    <a:pt x="459640" y="688861"/>
                    <a:pt x="446986" y="689787"/>
                    <a:pt x="434640" y="689478"/>
                  </a:cubicBezTo>
                  <a:cubicBezTo>
                    <a:pt x="379703" y="689169"/>
                    <a:pt x="325074" y="689787"/>
                    <a:pt x="270136" y="688552"/>
                  </a:cubicBezTo>
                  <a:cubicBezTo>
                    <a:pt x="185878" y="686392"/>
                    <a:pt x="101620" y="687009"/>
                    <a:pt x="17362" y="686392"/>
                  </a:cubicBezTo>
                  <a:cubicBezTo>
                    <a:pt x="2239" y="686392"/>
                    <a:pt x="-539" y="683614"/>
                    <a:pt x="78" y="668799"/>
                  </a:cubicBezTo>
                  <a:cubicBezTo>
                    <a:pt x="1622" y="628059"/>
                    <a:pt x="4708" y="587628"/>
                    <a:pt x="10263" y="547505"/>
                  </a:cubicBezTo>
                  <a:cubicBezTo>
                    <a:pt x="17054" y="500592"/>
                    <a:pt x="26004" y="454605"/>
                    <a:pt x="39893" y="409544"/>
                  </a:cubicBezTo>
                  <a:cubicBezTo>
                    <a:pt x="51621" y="370655"/>
                    <a:pt x="64584" y="332076"/>
                    <a:pt x="79707" y="294113"/>
                  </a:cubicBezTo>
                  <a:cubicBezTo>
                    <a:pt x="115200" y="205534"/>
                    <a:pt x="159027" y="121276"/>
                    <a:pt x="214582" y="43499"/>
                  </a:cubicBezTo>
                  <a:cubicBezTo>
                    <a:pt x="223224" y="31462"/>
                    <a:pt x="232483" y="19734"/>
                    <a:pt x="241742" y="8006"/>
                  </a:cubicBezTo>
                  <a:cubicBezTo>
                    <a:pt x="243594" y="5537"/>
                    <a:pt x="246063" y="3376"/>
                    <a:pt x="248532" y="1216"/>
                  </a:cubicBezTo>
                  <a:cubicBezTo>
                    <a:pt x="250692" y="-636"/>
                    <a:pt x="252853" y="-327"/>
                    <a:pt x="254705" y="1833"/>
                  </a:cubicBezTo>
                  <a:cubicBezTo>
                    <a:pt x="257482" y="5228"/>
                    <a:pt x="260569" y="8623"/>
                    <a:pt x="263038" y="12327"/>
                  </a:cubicBezTo>
                  <a:cubicBezTo>
                    <a:pt x="299148" y="63561"/>
                    <a:pt x="332790" y="116029"/>
                    <a:pt x="361802" y="171275"/>
                  </a:cubicBezTo>
                  <a:cubicBezTo>
                    <a:pt x="389579" y="224052"/>
                    <a:pt x="412727" y="278990"/>
                    <a:pt x="427850" y="337014"/>
                  </a:cubicBezTo>
                  <a:cubicBezTo>
                    <a:pt x="436801" y="371273"/>
                    <a:pt x="447603" y="404914"/>
                    <a:pt x="455319" y="439790"/>
                  </a:cubicBezTo>
                  <a:cubicBezTo>
                    <a:pt x="463652" y="478061"/>
                    <a:pt x="469516" y="516641"/>
                    <a:pt x="475072" y="555221"/>
                  </a:cubicBezTo>
                  <a:cubicBezTo>
                    <a:pt x="479084" y="582998"/>
                    <a:pt x="481245" y="611084"/>
                    <a:pt x="485566" y="639170"/>
                  </a:cubicBezTo>
                  <a:cubicBezTo>
                    <a:pt x="486800" y="648121"/>
                    <a:pt x="485874" y="657380"/>
                    <a:pt x="488343" y="666022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437400" y="1435050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7"/>
            </p:custDataLst>
          </p:nvPr>
        </p:nvSpPr>
        <p:spPr>
          <a:xfrm>
            <a:off x="440100" y="2180250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8"/>
            </p:custDataLst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grpSp>
        <p:nvGrpSpPr>
          <p:cNvPr id="96" name="组合 95"/>
          <p:cNvGrpSpPr/>
          <p:nvPr userDrawn="1">
            <p:custDataLst>
              <p:tags r:id="rId3"/>
            </p:custDataLst>
          </p:nvPr>
        </p:nvGrpSpPr>
        <p:grpSpPr>
          <a:xfrm>
            <a:off x="8400980" y="964523"/>
            <a:ext cx="590629" cy="579255"/>
            <a:chOff x="11201307" y="85186"/>
            <a:chExt cx="787505" cy="772340"/>
          </a:xfrm>
        </p:grpSpPr>
        <p:sp>
          <p:nvSpPr>
            <p:cNvPr id="97" name="任意多边形: 形状 96"/>
            <p:cNvSpPr/>
            <p:nvPr>
              <p:custDataLst>
                <p:tags r:id="rId4"/>
              </p:custDataLst>
            </p:nvPr>
          </p:nvSpPr>
          <p:spPr>
            <a:xfrm>
              <a:off x="11201307" y="85186"/>
              <a:ext cx="787505" cy="772340"/>
            </a:xfrm>
            <a:custGeom>
              <a:avLst/>
              <a:gdLst>
                <a:gd name="connsiteX0" fmla="*/ 553772 w 2466191"/>
                <a:gd name="connsiteY0" fmla="*/ 2260478 h 2481282"/>
                <a:gd name="connsiteX1" fmla="*/ 537167 w 2466191"/>
                <a:gd name="connsiteY1" fmla="*/ 2248113 h 2481282"/>
                <a:gd name="connsiteX2" fmla="*/ 532574 w 2466191"/>
                <a:gd name="connsiteY2" fmla="*/ 2244580 h 2481282"/>
                <a:gd name="connsiteX3" fmla="*/ 527393 w 2466191"/>
                <a:gd name="connsiteY3" fmla="*/ 2240341 h 2481282"/>
                <a:gd name="connsiteX4" fmla="*/ 520563 w 2466191"/>
                <a:gd name="connsiteY4" fmla="*/ 2234806 h 2481282"/>
                <a:gd name="connsiteX5" fmla="*/ 515499 w 2466191"/>
                <a:gd name="connsiteY5" fmla="*/ 2229506 h 2481282"/>
                <a:gd name="connsiteX6" fmla="*/ 515617 w 2466191"/>
                <a:gd name="connsiteY6" fmla="*/ 2227151 h 2481282"/>
                <a:gd name="connsiteX7" fmla="*/ 513968 w 2466191"/>
                <a:gd name="connsiteY7" fmla="*/ 2227269 h 2481282"/>
                <a:gd name="connsiteX8" fmla="*/ 506196 w 2466191"/>
                <a:gd name="connsiteY8" fmla="*/ 2219615 h 2481282"/>
                <a:gd name="connsiteX9" fmla="*/ 506785 w 2466191"/>
                <a:gd name="connsiteY9" fmla="*/ 2218672 h 2481282"/>
                <a:gd name="connsiteX10" fmla="*/ 506196 w 2466191"/>
                <a:gd name="connsiteY10" fmla="*/ 2217848 h 2481282"/>
                <a:gd name="connsiteX11" fmla="*/ 478522 w 2466191"/>
                <a:gd name="connsiteY11" fmla="*/ 2209251 h 2481282"/>
                <a:gd name="connsiteX12" fmla="*/ 463919 w 2466191"/>
                <a:gd name="connsiteY12" fmla="*/ 2201008 h 2481282"/>
                <a:gd name="connsiteX13" fmla="*/ 464155 w 2466191"/>
                <a:gd name="connsiteY13" fmla="*/ 2199242 h 2481282"/>
                <a:gd name="connsiteX14" fmla="*/ 461682 w 2466191"/>
                <a:gd name="connsiteY14" fmla="*/ 2199595 h 2481282"/>
                <a:gd name="connsiteX15" fmla="*/ 440484 w 2466191"/>
                <a:gd name="connsiteY15" fmla="*/ 2186641 h 2481282"/>
                <a:gd name="connsiteX16" fmla="*/ 440720 w 2466191"/>
                <a:gd name="connsiteY16" fmla="*/ 2184992 h 2481282"/>
                <a:gd name="connsiteX17" fmla="*/ 438365 w 2466191"/>
                <a:gd name="connsiteY17" fmla="*/ 2185110 h 2481282"/>
                <a:gd name="connsiteX18" fmla="*/ 416932 w 2466191"/>
                <a:gd name="connsiteY18" fmla="*/ 2170508 h 2481282"/>
                <a:gd name="connsiteX19" fmla="*/ 416108 w 2466191"/>
                <a:gd name="connsiteY19" fmla="*/ 2168035 h 2481282"/>
                <a:gd name="connsiteX20" fmla="*/ 414459 w 2466191"/>
                <a:gd name="connsiteY20" fmla="*/ 2168859 h 2481282"/>
                <a:gd name="connsiteX21" fmla="*/ 407393 w 2466191"/>
                <a:gd name="connsiteY21" fmla="*/ 2163206 h 2481282"/>
                <a:gd name="connsiteX22" fmla="*/ 406687 w 2466191"/>
                <a:gd name="connsiteY22" fmla="*/ 2160969 h 2481282"/>
                <a:gd name="connsiteX23" fmla="*/ 405156 w 2466191"/>
                <a:gd name="connsiteY23" fmla="*/ 2161675 h 2481282"/>
                <a:gd name="connsiteX24" fmla="*/ 332261 w 2466191"/>
                <a:gd name="connsiteY24" fmla="*/ 2096788 h 2481282"/>
                <a:gd name="connsiteX25" fmla="*/ 254538 w 2466191"/>
                <a:gd name="connsiteY25" fmla="*/ 2008584 h 2481282"/>
                <a:gd name="connsiteX26" fmla="*/ 177050 w 2466191"/>
                <a:gd name="connsiteY26" fmla="*/ 1896239 h 2481282"/>
                <a:gd name="connsiteX27" fmla="*/ 90613 w 2466191"/>
                <a:gd name="connsiteY27" fmla="*/ 1729488 h 2481282"/>
                <a:gd name="connsiteX28" fmla="*/ 39857 w 2466191"/>
                <a:gd name="connsiteY28" fmla="*/ 1584169 h 2481282"/>
                <a:gd name="connsiteX29" fmla="*/ 22428 w 2466191"/>
                <a:gd name="connsiteY29" fmla="*/ 1468056 h 2481282"/>
                <a:gd name="connsiteX30" fmla="*/ 31967 w 2466191"/>
                <a:gd name="connsiteY30" fmla="*/ 1394926 h 2481282"/>
                <a:gd name="connsiteX31" fmla="*/ 29612 w 2466191"/>
                <a:gd name="connsiteY31" fmla="*/ 1377261 h 2481282"/>
                <a:gd name="connsiteX32" fmla="*/ 12183 w 2466191"/>
                <a:gd name="connsiteY32" fmla="*/ 1331452 h 2481282"/>
                <a:gd name="connsiteX33" fmla="*/ 54 w 2466191"/>
                <a:gd name="connsiteY33" fmla="*/ 1200382 h 2481282"/>
                <a:gd name="connsiteX34" fmla="*/ 5000 w 2466191"/>
                <a:gd name="connsiteY34" fmla="*/ 1085329 h 2481282"/>
                <a:gd name="connsiteX35" fmla="*/ 16776 w 2466191"/>
                <a:gd name="connsiteY35" fmla="*/ 997831 h 2481282"/>
                <a:gd name="connsiteX36" fmla="*/ 46687 w 2466191"/>
                <a:gd name="connsiteY36" fmla="*/ 868411 h 2481282"/>
                <a:gd name="connsiteX37" fmla="*/ 84489 w 2466191"/>
                <a:gd name="connsiteY37" fmla="*/ 758303 h 2481282"/>
                <a:gd name="connsiteX38" fmla="*/ 143017 w 2466191"/>
                <a:gd name="connsiteY38" fmla="*/ 632533 h 2481282"/>
                <a:gd name="connsiteX39" fmla="*/ 194244 w 2466191"/>
                <a:gd name="connsiteY39" fmla="*/ 548097 h 2481282"/>
                <a:gd name="connsiteX40" fmla="*/ 259013 w 2466191"/>
                <a:gd name="connsiteY40" fmla="*/ 464486 h 2481282"/>
                <a:gd name="connsiteX41" fmla="*/ 336854 w 2466191"/>
                <a:gd name="connsiteY41" fmla="*/ 389472 h 2481282"/>
                <a:gd name="connsiteX42" fmla="*/ 432712 w 2466191"/>
                <a:gd name="connsiteY42" fmla="*/ 330590 h 2481282"/>
                <a:gd name="connsiteX43" fmla="*/ 446726 w 2466191"/>
                <a:gd name="connsiteY43" fmla="*/ 324585 h 2481282"/>
                <a:gd name="connsiteX44" fmla="*/ 455440 w 2466191"/>
                <a:gd name="connsiteY44" fmla="*/ 315752 h 2481282"/>
                <a:gd name="connsiteX45" fmla="*/ 495715 w 2466191"/>
                <a:gd name="connsiteY45" fmla="*/ 261229 h 2481282"/>
                <a:gd name="connsiteX46" fmla="*/ 677540 w 2466191"/>
                <a:gd name="connsiteY46" fmla="*/ 144526 h 2481282"/>
                <a:gd name="connsiteX47" fmla="*/ 804605 w 2466191"/>
                <a:gd name="connsiteY47" fmla="*/ 86116 h 2481282"/>
                <a:gd name="connsiteX48" fmla="*/ 902466 w 2466191"/>
                <a:gd name="connsiteY48" fmla="*/ 52436 h 2481282"/>
                <a:gd name="connsiteX49" fmla="*/ 999148 w 2466191"/>
                <a:gd name="connsiteY49" fmla="*/ 27235 h 2481282"/>
                <a:gd name="connsiteX50" fmla="*/ 1096420 w 2466191"/>
                <a:gd name="connsiteY50" fmla="*/ 10513 h 2481282"/>
                <a:gd name="connsiteX51" fmla="*/ 1213593 w 2466191"/>
                <a:gd name="connsiteY51" fmla="*/ 856 h 2481282"/>
                <a:gd name="connsiteX52" fmla="*/ 1271297 w 2466191"/>
                <a:gd name="connsiteY52" fmla="*/ 738 h 2481282"/>
                <a:gd name="connsiteX53" fmla="*/ 1361503 w 2466191"/>
                <a:gd name="connsiteY53" fmla="*/ 7804 h 2481282"/>
                <a:gd name="connsiteX54" fmla="*/ 1475261 w 2466191"/>
                <a:gd name="connsiteY54" fmla="*/ 31357 h 2481282"/>
                <a:gd name="connsiteX55" fmla="*/ 1516124 w 2466191"/>
                <a:gd name="connsiteY55" fmla="*/ 36067 h 2481282"/>
                <a:gd name="connsiteX56" fmla="*/ 1547449 w 2466191"/>
                <a:gd name="connsiteY56" fmla="*/ 39836 h 2481282"/>
                <a:gd name="connsiteX57" fmla="*/ 1624466 w 2466191"/>
                <a:gd name="connsiteY57" fmla="*/ 65272 h 2481282"/>
                <a:gd name="connsiteX58" fmla="*/ 1703720 w 2466191"/>
                <a:gd name="connsiteY58" fmla="*/ 94830 h 2481282"/>
                <a:gd name="connsiteX59" fmla="*/ 1859990 w 2466191"/>
                <a:gd name="connsiteY59" fmla="*/ 168432 h 2481282"/>
                <a:gd name="connsiteX60" fmla="*/ 1962443 w 2466191"/>
                <a:gd name="connsiteY60" fmla="*/ 232848 h 2481282"/>
                <a:gd name="connsiteX61" fmla="*/ 2063601 w 2466191"/>
                <a:gd name="connsiteY61" fmla="*/ 316930 h 2481282"/>
                <a:gd name="connsiteX62" fmla="*/ 2118478 w 2466191"/>
                <a:gd name="connsiteY62" fmla="*/ 381228 h 2481282"/>
                <a:gd name="connsiteX63" fmla="*/ 2132139 w 2466191"/>
                <a:gd name="connsiteY63" fmla="*/ 401719 h 2481282"/>
                <a:gd name="connsiteX64" fmla="*/ 2149214 w 2466191"/>
                <a:gd name="connsiteY64" fmla="*/ 423152 h 2481282"/>
                <a:gd name="connsiteX65" fmla="*/ 2183719 w 2466191"/>
                <a:gd name="connsiteY65" fmla="*/ 458363 h 2481282"/>
                <a:gd name="connsiteX66" fmla="*/ 2194199 w 2466191"/>
                <a:gd name="connsiteY66" fmla="*/ 470963 h 2481282"/>
                <a:gd name="connsiteX67" fmla="*/ 2197732 w 2466191"/>
                <a:gd name="connsiteY67" fmla="*/ 475438 h 2481282"/>
                <a:gd name="connsiteX68" fmla="*/ 2217516 w 2466191"/>
                <a:gd name="connsiteY68" fmla="*/ 498990 h 2481282"/>
                <a:gd name="connsiteX69" fmla="*/ 2217399 w 2466191"/>
                <a:gd name="connsiteY69" fmla="*/ 501463 h 2481282"/>
                <a:gd name="connsiteX70" fmla="*/ 2219047 w 2466191"/>
                <a:gd name="connsiteY70" fmla="*/ 501346 h 2481282"/>
                <a:gd name="connsiteX71" fmla="*/ 2224464 w 2466191"/>
                <a:gd name="connsiteY71" fmla="*/ 508411 h 2481282"/>
                <a:gd name="connsiteX72" fmla="*/ 2224464 w 2466191"/>
                <a:gd name="connsiteY72" fmla="*/ 511002 h 2481282"/>
                <a:gd name="connsiteX73" fmla="*/ 2226231 w 2466191"/>
                <a:gd name="connsiteY73" fmla="*/ 510767 h 2481282"/>
                <a:gd name="connsiteX74" fmla="*/ 2233768 w 2466191"/>
                <a:gd name="connsiteY74" fmla="*/ 520188 h 2481282"/>
                <a:gd name="connsiteX75" fmla="*/ 2233650 w 2466191"/>
                <a:gd name="connsiteY75" fmla="*/ 522778 h 2481282"/>
                <a:gd name="connsiteX76" fmla="*/ 2235416 w 2466191"/>
                <a:gd name="connsiteY76" fmla="*/ 522661 h 2481282"/>
                <a:gd name="connsiteX77" fmla="*/ 2238714 w 2466191"/>
                <a:gd name="connsiteY77" fmla="*/ 527253 h 2481282"/>
                <a:gd name="connsiteX78" fmla="*/ 2238596 w 2466191"/>
                <a:gd name="connsiteY78" fmla="*/ 529844 h 2481282"/>
                <a:gd name="connsiteX79" fmla="*/ 2240362 w 2466191"/>
                <a:gd name="connsiteY79" fmla="*/ 529609 h 2481282"/>
                <a:gd name="connsiteX80" fmla="*/ 2245544 w 2466191"/>
                <a:gd name="connsiteY80" fmla="*/ 536439 h 2481282"/>
                <a:gd name="connsiteX81" fmla="*/ 2245426 w 2466191"/>
                <a:gd name="connsiteY81" fmla="*/ 539147 h 2481282"/>
                <a:gd name="connsiteX82" fmla="*/ 2247310 w 2466191"/>
                <a:gd name="connsiteY82" fmla="*/ 539147 h 2481282"/>
                <a:gd name="connsiteX83" fmla="*/ 2250372 w 2466191"/>
                <a:gd name="connsiteY83" fmla="*/ 543622 h 2481282"/>
                <a:gd name="connsiteX84" fmla="*/ 2249665 w 2466191"/>
                <a:gd name="connsiteY84" fmla="*/ 545389 h 2481282"/>
                <a:gd name="connsiteX85" fmla="*/ 2252256 w 2466191"/>
                <a:gd name="connsiteY85" fmla="*/ 546095 h 2481282"/>
                <a:gd name="connsiteX86" fmla="*/ 2266741 w 2466191"/>
                <a:gd name="connsiteY86" fmla="*/ 567175 h 2481282"/>
                <a:gd name="connsiteX87" fmla="*/ 2266505 w 2466191"/>
                <a:gd name="connsiteY87" fmla="*/ 569883 h 2481282"/>
                <a:gd name="connsiteX88" fmla="*/ 2268390 w 2466191"/>
                <a:gd name="connsiteY88" fmla="*/ 569766 h 2481282"/>
                <a:gd name="connsiteX89" fmla="*/ 2271451 w 2466191"/>
                <a:gd name="connsiteY89" fmla="*/ 574241 h 2481282"/>
                <a:gd name="connsiteX90" fmla="*/ 2271451 w 2466191"/>
                <a:gd name="connsiteY90" fmla="*/ 576831 h 2481282"/>
                <a:gd name="connsiteX91" fmla="*/ 2273336 w 2466191"/>
                <a:gd name="connsiteY91" fmla="*/ 576596 h 2481282"/>
                <a:gd name="connsiteX92" fmla="*/ 2283463 w 2466191"/>
                <a:gd name="connsiteY92" fmla="*/ 593083 h 2481282"/>
                <a:gd name="connsiteX93" fmla="*/ 2283228 w 2466191"/>
                <a:gd name="connsiteY93" fmla="*/ 595556 h 2481282"/>
                <a:gd name="connsiteX94" fmla="*/ 2284994 w 2466191"/>
                <a:gd name="connsiteY94" fmla="*/ 595438 h 2481282"/>
                <a:gd name="connsiteX95" fmla="*/ 2288292 w 2466191"/>
                <a:gd name="connsiteY95" fmla="*/ 600502 h 2481282"/>
                <a:gd name="connsiteX96" fmla="*/ 2292178 w 2466191"/>
                <a:gd name="connsiteY96" fmla="*/ 606861 h 2481282"/>
                <a:gd name="connsiteX97" fmla="*/ 2295475 w 2466191"/>
                <a:gd name="connsiteY97" fmla="*/ 611924 h 2481282"/>
                <a:gd name="connsiteX98" fmla="*/ 2295004 w 2466191"/>
                <a:gd name="connsiteY98" fmla="*/ 614162 h 2481282"/>
                <a:gd name="connsiteX99" fmla="*/ 2296653 w 2466191"/>
                <a:gd name="connsiteY99" fmla="*/ 614162 h 2481282"/>
                <a:gd name="connsiteX100" fmla="*/ 2300185 w 2466191"/>
                <a:gd name="connsiteY100" fmla="*/ 619344 h 2481282"/>
                <a:gd name="connsiteX101" fmla="*/ 2306191 w 2466191"/>
                <a:gd name="connsiteY101" fmla="*/ 630295 h 2481282"/>
                <a:gd name="connsiteX102" fmla="*/ 2309489 w 2466191"/>
                <a:gd name="connsiteY102" fmla="*/ 635712 h 2481282"/>
                <a:gd name="connsiteX103" fmla="*/ 2313257 w 2466191"/>
                <a:gd name="connsiteY103" fmla="*/ 642189 h 2481282"/>
                <a:gd name="connsiteX104" fmla="*/ 2326446 w 2466191"/>
                <a:gd name="connsiteY104" fmla="*/ 665860 h 2481282"/>
                <a:gd name="connsiteX105" fmla="*/ 2325858 w 2466191"/>
                <a:gd name="connsiteY105" fmla="*/ 668333 h 2481282"/>
                <a:gd name="connsiteX106" fmla="*/ 2327624 w 2466191"/>
                <a:gd name="connsiteY106" fmla="*/ 668215 h 2481282"/>
                <a:gd name="connsiteX107" fmla="*/ 2335514 w 2466191"/>
                <a:gd name="connsiteY107" fmla="*/ 682935 h 2481282"/>
                <a:gd name="connsiteX108" fmla="*/ 2350588 w 2466191"/>
                <a:gd name="connsiteY108" fmla="*/ 712964 h 2481282"/>
                <a:gd name="connsiteX109" fmla="*/ 2354709 w 2466191"/>
                <a:gd name="connsiteY109" fmla="*/ 722385 h 2481282"/>
                <a:gd name="connsiteX110" fmla="*/ 2354003 w 2466191"/>
                <a:gd name="connsiteY110" fmla="*/ 724858 h 2481282"/>
                <a:gd name="connsiteX111" fmla="*/ 2355769 w 2466191"/>
                <a:gd name="connsiteY111" fmla="*/ 724741 h 2481282"/>
                <a:gd name="connsiteX112" fmla="*/ 2359538 w 2466191"/>
                <a:gd name="connsiteY112" fmla="*/ 732513 h 2481282"/>
                <a:gd name="connsiteX113" fmla="*/ 2362128 w 2466191"/>
                <a:gd name="connsiteY113" fmla="*/ 738872 h 2481282"/>
                <a:gd name="connsiteX114" fmla="*/ 2368488 w 2466191"/>
                <a:gd name="connsiteY114" fmla="*/ 753475 h 2481282"/>
                <a:gd name="connsiteX115" fmla="*/ 2368016 w 2466191"/>
                <a:gd name="connsiteY115" fmla="*/ 755594 h 2481282"/>
                <a:gd name="connsiteX116" fmla="*/ 2369547 w 2466191"/>
                <a:gd name="connsiteY116" fmla="*/ 755359 h 2481282"/>
                <a:gd name="connsiteX117" fmla="*/ 2373198 w 2466191"/>
                <a:gd name="connsiteY117" fmla="*/ 764898 h 2481282"/>
                <a:gd name="connsiteX118" fmla="*/ 2372491 w 2466191"/>
                <a:gd name="connsiteY118" fmla="*/ 767135 h 2481282"/>
                <a:gd name="connsiteX119" fmla="*/ 2374022 w 2466191"/>
                <a:gd name="connsiteY119" fmla="*/ 767371 h 2481282"/>
                <a:gd name="connsiteX120" fmla="*/ 2380735 w 2466191"/>
                <a:gd name="connsiteY120" fmla="*/ 783857 h 2481282"/>
                <a:gd name="connsiteX121" fmla="*/ 2380146 w 2466191"/>
                <a:gd name="connsiteY121" fmla="*/ 787861 h 2481282"/>
                <a:gd name="connsiteX122" fmla="*/ 2397457 w 2466191"/>
                <a:gd name="connsiteY122" fmla="*/ 842150 h 2481282"/>
                <a:gd name="connsiteX123" fmla="*/ 2399812 w 2466191"/>
                <a:gd name="connsiteY123" fmla="*/ 844505 h 2481282"/>
                <a:gd name="connsiteX124" fmla="*/ 2401696 w 2466191"/>
                <a:gd name="connsiteY124" fmla="*/ 853455 h 2481282"/>
                <a:gd name="connsiteX125" fmla="*/ 2407231 w 2466191"/>
                <a:gd name="connsiteY125" fmla="*/ 877832 h 2481282"/>
                <a:gd name="connsiteX126" fmla="*/ 2407467 w 2466191"/>
                <a:gd name="connsiteY126" fmla="*/ 913985 h 2481282"/>
                <a:gd name="connsiteX127" fmla="*/ 2405700 w 2466191"/>
                <a:gd name="connsiteY127" fmla="*/ 915516 h 2481282"/>
                <a:gd name="connsiteX128" fmla="*/ 2407231 w 2466191"/>
                <a:gd name="connsiteY128" fmla="*/ 915869 h 2481282"/>
                <a:gd name="connsiteX129" fmla="*/ 2414768 w 2466191"/>
                <a:gd name="connsiteY129" fmla="*/ 930825 h 2481282"/>
                <a:gd name="connsiteX130" fmla="*/ 2416299 w 2466191"/>
                <a:gd name="connsiteY130" fmla="*/ 938126 h 2481282"/>
                <a:gd name="connsiteX131" fmla="*/ 2429959 w 2466191"/>
                <a:gd name="connsiteY131" fmla="*/ 969215 h 2481282"/>
                <a:gd name="connsiteX132" fmla="*/ 2455043 w 2466191"/>
                <a:gd name="connsiteY132" fmla="*/ 1069313 h 2481282"/>
                <a:gd name="connsiteX133" fmla="*/ 2464935 w 2466191"/>
                <a:gd name="connsiteY133" fmla="*/ 1167409 h 2481282"/>
                <a:gd name="connsiteX134" fmla="*/ 2460695 w 2466191"/>
                <a:gd name="connsiteY134" fmla="*/ 1337693 h 2481282"/>
                <a:gd name="connsiteX135" fmla="*/ 2452805 w 2466191"/>
                <a:gd name="connsiteY135" fmla="*/ 1407762 h 2481282"/>
                <a:gd name="connsiteX136" fmla="*/ 2436201 w 2466191"/>
                <a:gd name="connsiteY136" fmla="*/ 1495495 h 2481282"/>
                <a:gd name="connsiteX137" fmla="*/ 2386858 w 2466191"/>
                <a:gd name="connsiteY137" fmla="*/ 1659537 h 2481282"/>
                <a:gd name="connsiteX138" fmla="*/ 2374258 w 2466191"/>
                <a:gd name="connsiteY138" fmla="*/ 1689920 h 2481282"/>
                <a:gd name="connsiteX139" fmla="*/ 2351530 w 2466191"/>
                <a:gd name="connsiteY139" fmla="*/ 1757869 h 2481282"/>
                <a:gd name="connsiteX140" fmla="*/ 2296770 w 2466191"/>
                <a:gd name="connsiteY140" fmla="*/ 1878811 h 2481282"/>
                <a:gd name="connsiteX141" fmla="*/ 2206800 w 2466191"/>
                <a:gd name="connsiteY141" fmla="*/ 2019183 h 2481282"/>
                <a:gd name="connsiteX142" fmla="*/ 2124013 w 2466191"/>
                <a:gd name="connsiteY142" fmla="*/ 2116926 h 2481282"/>
                <a:gd name="connsiteX143" fmla="*/ 2056300 w 2466191"/>
                <a:gd name="connsiteY143" fmla="*/ 2182284 h 2481282"/>
                <a:gd name="connsiteX144" fmla="*/ 2034043 w 2466191"/>
                <a:gd name="connsiteY144" fmla="*/ 2201361 h 2481282"/>
                <a:gd name="connsiteX145" fmla="*/ 1939009 w 2466191"/>
                <a:gd name="connsiteY145" fmla="*/ 2272372 h 2481282"/>
                <a:gd name="connsiteX146" fmla="*/ 1871060 w 2466191"/>
                <a:gd name="connsiteY146" fmla="*/ 2314413 h 2481282"/>
                <a:gd name="connsiteX147" fmla="*/ 1784740 w 2466191"/>
                <a:gd name="connsiteY147" fmla="*/ 2356808 h 2481282"/>
                <a:gd name="connsiteX148" fmla="*/ 1680638 w 2466191"/>
                <a:gd name="connsiteY148" fmla="*/ 2393078 h 2481282"/>
                <a:gd name="connsiteX149" fmla="*/ 1615163 w 2466191"/>
                <a:gd name="connsiteY149" fmla="*/ 2406739 h 2481282"/>
                <a:gd name="connsiteX150" fmla="*/ 1578303 w 2466191"/>
                <a:gd name="connsiteY150" fmla="*/ 2404854 h 2481282"/>
                <a:gd name="connsiteX151" fmla="*/ 1567116 w 2466191"/>
                <a:gd name="connsiteY151" fmla="*/ 2402381 h 2481282"/>
                <a:gd name="connsiteX152" fmla="*/ 1558401 w 2466191"/>
                <a:gd name="connsiteY152" fmla="*/ 2400733 h 2481282"/>
                <a:gd name="connsiteX153" fmla="*/ 1556870 w 2466191"/>
                <a:gd name="connsiteY153" fmla="*/ 2401675 h 2481282"/>
                <a:gd name="connsiteX154" fmla="*/ 1551335 w 2466191"/>
                <a:gd name="connsiteY154" fmla="*/ 2404854 h 2481282"/>
                <a:gd name="connsiteX155" fmla="*/ 1549569 w 2466191"/>
                <a:gd name="connsiteY155" fmla="*/ 2405679 h 2481282"/>
                <a:gd name="connsiteX156" fmla="*/ 1529667 w 2466191"/>
                <a:gd name="connsiteY156" fmla="*/ 2416866 h 2481282"/>
                <a:gd name="connsiteX157" fmla="*/ 1519304 w 2466191"/>
                <a:gd name="connsiteY157" fmla="*/ 2422283 h 2481282"/>
                <a:gd name="connsiteX158" fmla="*/ 1495398 w 2466191"/>
                <a:gd name="connsiteY158" fmla="*/ 2434059 h 2481282"/>
                <a:gd name="connsiteX159" fmla="*/ 1490335 w 2466191"/>
                <a:gd name="connsiteY159" fmla="*/ 2434531 h 2481282"/>
                <a:gd name="connsiteX160" fmla="*/ 1446292 w 2466191"/>
                <a:gd name="connsiteY160" fmla="*/ 2450899 h 2481282"/>
                <a:gd name="connsiteX161" fmla="*/ 1373279 w 2466191"/>
                <a:gd name="connsiteY161" fmla="*/ 2468328 h 2481282"/>
                <a:gd name="connsiteX162" fmla="*/ 1363858 w 2466191"/>
                <a:gd name="connsiteY162" fmla="*/ 2472568 h 2481282"/>
                <a:gd name="connsiteX163" fmla="*/ 1353024 w 2466191"/>
                <a:gd name="connsiteY163" fmla="*/ 2474334 h 2481282"/>
                <a:gd name="connsiteX164" fmla="*/ 1325703 w 2466191"/>
                <a:gd name="connsiteY164" fmla="*/ 2476925 h 2481282"/>
                <a:gd name="connsiteX165" fmla="*/ 1326174 w 2466191"/>
                <a:gd name="connsiteY165" fmla="*/ 2477985 h 2481282"/>
                <a:gd name="connsiteX166" fmla="*/ 1317931 w 2466191"/>
                <a:gd name="connsiteY166" fmla="*/ 2479162 h 2481282"/>
                <a:gd name="connsiteX167" fmla="*/ 1297911 w 2466191"/>
                <a:gd name="connsiteY167" fmla="*/ 2480105 h 2481282"/>
                <a:gd name="connsiteX168" fmla="*/ 1273652 w 2466191"/>
                <a:gd name="connsiteY168" fmla="*/ 2481164 h 2481282"/>
                <a:gd name="connsiteX169" fmla="*/ 1269648 w 2466191"/>
                <a:gd name="connsiteY169" fmla="*/ 2479634 h 2481282"/>
                <a:gd name="connsiteX170" fmla="*/ 1210532 w 2466191"/>
                <a:gd name="connsiteY170" fmla="*/ 2479751 h 2481282"/>
                <a:gd name="connsiteX171" fmla="*/ 1205350 w 2466191"/>
                <a:gd name="connsiteY171" fmla="*/ 2481282 h 2481282"/>
                <a:gd name="connsiteX172" fmla="*/ 1178618 w 2466191"/>
                <a:gd name="connsiteY172" fmla="*/ 2480222 h 2481282"/>
                <a:gd name="connsiteX173" fmla="*/ 1174379 w 2466191"/>
                <a:gd name="connsiteY173" fmla="*/ 2477867 h 2481282"/>
                <a:gd name="connsiteX174" fmla="*/ 1143996 w 2466191"/>
                <a:gd name="connsiteY174" fmla="*/ 2475394 h 2481282"/>
                <a:gd name="connsiteX175" fmla="*/ 1114555 w 2466191"/>
                <a:gd name="connsiteY175" fmla="*/ 2474099 h 2481282"/>
                <a:gd name="connsiteX176" fmla="*/ 1103132 w 2466191"/>
                <a:gd name="connsiteY176" fmla="*/ 2472803 h 2481282"/>
                <a:gd name="connsiteX177" fmla="*/ 1102426 w 2466191"/>
                <a:gd name="connsiteY177" fmla="*/ 2470919 h 2481282"/>
                <a:gd name="connsiteX178" fmla="*/ 1099835 w 2466191"/>
                <a:gd name="connsiteY178" fmla="*/ 2472215 h 2481282"/>
                <a:gd name="connsiteX179" fmla="*/ 1091238 w 2466191"/>
                <a:gd name="connsiteY179" fmla="*/ 2470566 h 2481282"/>
                <a:gd name="connsiteX180" fmla="*/ 1092181 w 2466191"/>
                <a:gd name="connsiteY180" fmla="*/ 2469859 h 2481282"/>
                <a:gd name="connsiteX181" fmla="*/ 1091709 w 2466191"/>
                <a:gd name="connsiteY181" fmla="*/ 2468917 h 2481282"/>
                <a:gd name="connsiteX182" fmla="*/ 1085939 w 2466191"/>
                <a:gd name="connsiteY182" fmla="*/ 2469506 h 2481282"/>
                <a:gd name="connsiteX183" fmla="*/ 1075458 w 2466191"/>
                <a:gd name="connsiteY183" fmla="*/ 2467975 h 2481282"/>
                <a:gd name="connsiteX184" fmla="*/ 1075341 w 2466191"/>
                <a:gd name="connsiteY184" fmla="*/ 2466562 h 2481282"/>
                <a:gd name="connsiteX185" fmla="*/ 1073692 w 2466191"/>
                <a:gd name="connsiteY185" fmla="*/ 2467622 h 2481282"/>
                <a:gd name="connsiteX186" fmla="*/ 1063682 w 2466191"/>
                <a:gd name="connsiteY186" fmla="*/ 2465738 h 2481282"/>
                <a:gd name="connsiteX187" fmla="*/ 1063682 w 2466191"/>
                <a:gd name="connsiteY187" fmla="*/ 2464207 h 2481282"/>
                <a:gd name="connsiteX188" fmla="*/ 1061916 w 2466191"/>
                <a:gd name="connsiteY188" fmla="*/ 2465149 h 2481282"/>
                <a:gd name="connsiteX189" fmla="*/ 1049668 w 2466191"/>
                <a:gd name="connsiteY189" fmla="*/ 2463147 h 2481282"/>
                <a:gd name="connsiteX190" fmla="*/ 1049551 w 2466191"/>
                <a:gd name="connsiteY190" fmla="*/ 2461734 h 2481282"/>
                <a:gd name="connsiteX191" fmla="*/ 1047902 w 2466191"/>
                <a:gd name="connsiteY191" fmla="*/ 2462794 h 2481282"/>
                <a:gd name="connsiteX192" fmla="*/ 1014340 w 2466191"/>
                <a:gd name="connsiteY192" fmla="*/ 2456081 h 2481282"/>
                <a:gd name="connsiteX193" fmla="*/ 1014340 w 2466191"/>
                <a:gd name="connsiteY193" fmla="*/ 2454668 h 2481282"/>
                <a:gd name="connsiteX194" fmla="*/ 1012455 w 2466191"/>
                <a:gd name="connsiteY194" fmla="*/ 2455492 h 2481282"/>
                <a:gd name="connsiteX195" fmla="*/ 1004919 w 2466191"/>
                <a:gd name="connsiteY195" fmla="*/ 2453961 h 2481282"/>
                <a:gd name="connsiteX196" fmla="*/ 1004919 w 2466191"/>
                <a:gd name="connsiteY196" fmla="*/ 2452548 h 2481282"/>
                <a:gd name="connsiteX197" fmla="*/ 1003152 w 2466191"/>
                <a:gd name="connsiteY197" fmla="*/ 2453608 h 2481282"/>
                <a:gd name="connsiteX198" fmla="*/ 992554 w 2466191"/>
                <a:gd name="connsiteY198" fmla="*/ 2451606 h 2481282"/>
                <a:gd name="connsiteX199" fmla="*/ 993025 w 2466191"/>
                <a:gd name="connsiteY199" fmla="*/ 2450546 h 2481282"/>
                <a:gd name="connsiteX200" fmla="*/ 992318 w 2466191"/>
                <a:gd name="connsiteY200" fmla="*/ 2449840 h 2481282"/>
                <a:gd name="connsiteX201" fmla="*/ 947686 w 2466191"/>
                <a:gd name="connsiteY201" fmla="*/ 2438063 h 2481282"/>
                <a:gd name="connsiteX202" fmla="*/ 946038 w 2466191"/>
                <a:gd name="connsiteY202" fmla="*/ 2439359 h 2481282"/>
                <a:gd name="connsiteX203" fmla="*/ 938736 w 2466191"/>
                <a:gd name="connsiteY203" fmla="*/ 2437710 h 2481282"/>
                <a:gd name="connsiteX204" fmla="*/ 920248 w 2466191"/>
                <a:gd name="connsiteY204" fmla="*/ 2432057 h 2481282"/>
                <a:gd name="connsiteX205" fmla="*/ 908118 w 2466191"/>
                <a:gd name="connsiteY205" fmla="*/ 2427936 h 2481282"/>
                <a:gd name="connsiteX206" fmla="*/ 904585 w 2466191"/>
                <a:gd name="connsiteY206" fmla="*/ 2425110 h 2481282"/>
                <a:gd name="connsiteX207" fmla="*/ 863722 w 2466191"/>
                <a:gd name="connsiteY207" fmla="*/ 2411802 h 2481282"/>
                <a:gd name="connsiteX208" fmla="*/ 835577 w 2466191"/>
                <a:gd name="connsiteY208" fmla="*/ 2403677 h 2481282"/>
                <a:gd name="connsiteX209" fmla="*/ 825685 w 2466191"/>
                <a:gd name="connsiteY209" fmla="*/ 2399555 h 2481282"/>
                <a:gd name="connsiteX210" fmla="*/ 804605 w 2466191"/>
                <a:gd name="connsiteY210" fmla="*/ 2392018 h 2481282"/>
                <a:gd name="connsiteX211" fmla="*/ 794949 w 2466191"/>
                <a:gd name="connsiteY211" fmla="*/ 2388250 h 2481282"/>
                <a:gd name="connsiteX212" fmla="*/ 771396 w 2466191"/>
                <a:gd name="connsiteY212" fmla="*/ 2378240 h 2481282"/>
                <a:gd name="connsiteX213" fmla="*/ 762329 w 2466191"/>
                <a:gd name="connsiteY213" fmla="*/ 2374236 h 2481282"/>
                <a:gd name="connsiteX214" fmla="*/ 748197 w 2466191"/>
                <a:gd name="connsiteY214" fmla="*/ 2368584 h 2481282"/>
                <a:gd name="connsiteX215" fmla="*/ 740896 w 2466191"/>
                <a:gd name="connsiteY215" fmla="*/ 2364815 h 2481282"/>
                <a:gd name="connsiteX216" fmla="*/ 740896 w 2466191"/>
                <a:gd name="connsiteY216" fmla="*/ 2363049 h 2481282"/>
                <a:gd name="connsiteX217" fmla="*/ 738423 w 2466191"/>
                <a:gd name="connsiteY217" fmla="*/ 2363638 h 2481282"/>
                <a:gd name="connsiteX218" fmla="*/ 719699 w 2466191"/>
                <a:gd name="connsiteY218" fmla="*/ 2354805 h 2481282"/>
                <a:gd name="connsiteX219" fmla="*/ 708158 w 2466191"/>
                <a:gd name="connsiteY219" fmla="*/ 2349506 h 2481282"/>
                <a:gd name="connsiteX220" fmla="*/ 700621 w 2466191"/>
                <a:gd name="connsiteY220" fmla="*/ 2345973 h 2481282"/>
                <a:gd name="connsiteX221" fmla="*/ 694026 w 2466191"/>
                <a:gd name="connsiteY221" fmla="*/ 2342440 h 2481282"/>
                <a:gd name="connsiteX222" fmla="*/ 686490 w 2466191"/>
                <a:gd name="connsiteY222" fmla="*/ 2338554 h 2481282"/>
                <a:gd name="connsiteX223" fmla="*/ 656460 w 2466191"/>
                <a:gd name="connsiteY223" fmla="*/ 2323245 h 2481282"/>
                <a:gd name="connsiteX224" fmla="*/ 646333 w 2466191"/>
                <a:gd name="connsiteY224" fmla="*/ 2317710 h 2481282"/>
                <a:gd name="connsiteX225" fmla="*/ 639738 w 2466191"/>
                <a:gd name="connsiteY225" fmla="*/ 2314178 h 2481282"/>
                <a:gd name="connsiteX226" fmla="*/ 629964 w 2466191"/>
                <a:gd name="connsiteY226" fmla="*/ 2308525 h 2481282"/>
                <a:gd name="connsiteX227" fmla="*/ 630082 w 2466191"/>
                <a:gd name="connsiteY227" fmla="*/ 2306759 h 2481282"/>
                <a:gd name="connsiteX228" fmla="*/ 627609 w 2466191"/>
                <a:gd name="connsiteY228" fmla="*/ 2307347 h 2481282"/>
                <a:gd name="connsiteX229" fmla="*/ 620661 w 2466191"/>
                <a:gd name="connsiteY229" fmla="*/ 2303579 h 2481282"/>
                <a:gd name="connsiteX230" fmla="*/ 620896 w 2466191"/>
                <a:gd name="connsiteY230" fmla="*/ 2301930 h 2481282"/>
                <a:gd name="connsiteX231" fmla="*/ 618423 w 2466191"/>
                <a:gd name="connsiteY231" fmla="*/ 2302166 h 2481282"/>
                <a:gd name="connsiteX232" fmla="*/ 608884 w 2466191"/>
                <a:gd name="connsiteY232" fmla="*/ 2296631 h 2481282"/>
                <a:gd name="connsiteX233" fmla="*/ 609120 w 2466191"/>
                <a:gd name="connsiteY233" fmla="*/ 2294982 h 2481282"/>
                <a:gd name="connsiteX234" fmla="*/ 606765 w 2466191"/>
                <a:gd name="connsiteY234" fmla="*/ 2295100 h 2481282"/>
                <a:gd name="connsiteX235" fmla="*/ 590042 w 2466191"/>
                <a:gd name="connsiteY235" fmla="*/ 2284855 h 2481282"/>
                <a:gd name="connsiteX236" fmla="*/ 590160 w 2466191"/>
                <a:gd name="connsiteY236" fmla="*/ 2283206 h 2481282"/>
                <a:gd name="connsiteX237" fmla="*/ 587805 w 2466191"/>
                <a:gd name="connsiteY237" fmla="*/ 2283559 h 2481282"/>
                <a:gd name="connsiteX238" fmla="*/ 583094 w 2466191"/>
                <a:gd name="connsiteY238" fmla="*/ 2280262 h 2481282"/>
                <a:gd name="connsiteX239" fmla="*/ 583212 w 2466191"/>
                <a:gd name="connsiteY239" fmla="*/ 2278496 h 2481282"/>
                <a:gd name="connsiteX240" fmla="*/ 580739 w 2466191"/>
                <a:gd name="connsiteY240" fmla="*/ 2278849 h 2481282"/>
                <a:gd name="connsiteX241" fmla="*/ 575911 w 2466191"/>
                <a:gd name="connsiteY241" fmla="*/ 2275669 h 2481282"/>
                <a:gd name="connsiteX242" fmla="*/ 576264 w 2466191"/>
                <a:gd name="connsiteY242" fmla="*/ 2273903 h 2481282"/>
                <a:gd name="connsiteX243" fmla="*/ 573791 w 2466191"/>
                <a:gd name="connsiteY243" fmla="*/ 2274021 h 2481282"/>
                <a:gd name="connsiteX244" fmla="*/ 568845 w 2466191"/>
                <a:gd name="connsiteY244" fmla="*/ 2270605 h 2481282"/>
                <a:gd name="connsiteX245" fmla="*/ 569199 w 2466191"/>
                <a:gd name="connsiteY245" fmla="*/ 2268957 h 2481282"/>
                <a:gd name="connsiteX246" fmla="*/ 566961 w 2466191"/>
                <a:gd name="connsiteY246" fmla="*/ 2269192 h 2481282"/>
                <a:gd name="connsiteX247" fmla="*/ 554831 w 2466191"/>
                <a:gd name="connsiteY247" fmla="*/ 2261067 h 2481282"/>
                <a:gd name="connsiteX248" fmla="*/ 554949 w 2466191"/>
                <a:gd name="connsiteY248" fmla="*/ 2259418 h 2481282"/>
                <a:gd name="connsiteX249" fmla="*/ 553772 w 2466191"/>
                <a:gd name="connsiteY249" fmla="*/ 2260478 h 2481282"/>
                <a:gd name="connsiteX250" fmla="*/ 94852 w 2466191"/>
                <a:gd name="connsiteY250" fmla="*/ 1462403 h 2481282"/>
                <a:gd name="connsiteX251" fmla="*/ 96148 w 2466191"/>
                <a:gd name="connsiteY251" fmla="*/ 1494906 h 2481282"/>
                <a:gd name="connsiteX252" fmla="*/ 101565 w 2466191"/>
                <a:gd name="connsiteY252" fmla="*/ 1526113 h 2481282"/>
                <a:gd name="connsiteX253" fmla="*/ 107924 w 2466191"/>
                <a:gd name="connsiteY253" fmla="*/ 1559439 h 2481282"/>
                <a:gd name="connsiteX254" fmla="*/ 128061 w 2466191"/>
                <a:gd name="connsiteY254" fmla="*/ 1626446 h 2481282"/>
                <a:gd name="connsiteX255" fmla="*/ 142664 w 2466191"/>
                <a:gd name="connsiteY255" fmla="*/ 1666014 h 2481282"/>
                <a:gd name="connsiteX256" fmla="*/ 182114 w 2466191"/>
                <a:gd name="connsiteY256" fmla="*/ 1756338 h 2481282"/>
                <a:gd name="connsiteX257" fmla="*/ 250181 w 2466191"/>
                <a:gd name="connsiteY257" fmla="*/ 1876926 h 2481282"/>
                <a:gd name="connsiteX258" fmla="*/ 289749 w 2466191"/>
                <a:gd name="connsiteY258" fmla="*/ 1935219 h 2481282"/>
                <a:gd name="connsiteX259" fmla="*/ 330141 w 2466191"/>
                <a:gd name="connsiteY259" fmla="*/ 1987034 h 2481282"/>
                <a:gd name="connsiteX260" fmla="*/ 388787 w 2466191"/>
                <a:gd name="connsiteY260" fmla="*/ 2051214 h 2481282"/>
                <a:gd name="connsiteX261" fmla="*/ 426000 w 2466191"/>
                <a:gd name="connsiteY261" fmla="*/ 2085012 h 2481282"/>
                <a:gd name="connsiteX262" fmla="*/ 473576 w 2466191"/>
                <a:gd name="connsiteY262" fmla="*/ 2121047 h 2481282"/>
                <a:gd name="connsiteX263" fmla="*/ 506431 w 2466191"/>
                <a:gd name="connsiteY263" fmla="*/ 2141656 h 2481282"/>
                <a:gd name="connsiteX264" fmla="*/ 531868 w 2466191"/>
                <a:gd name="connsiteY264" fmla="*/ 2144953 h 2481282"/>
                <a:gd name="connsiteX265" fmla="*/ 577206 w 2466191"/>
                <a:gd name="connsiteY265" fmla="*/ 2132588 h 2481282"/>
                <a:gd name="connsiteX266" fmla="*/ 589454 w 2466191"/>
                <a:gd name="connsiteY266" fmla="*/ 2128584 h 2481282"/>
                <a:gd name="connsiteX267" fmla="*/ 643271 w 2466191"/>
                <a:gd name="connsiteY267" fmla="*/ 2108800 h 2481282"/>
                <a:gd name="connsiteX268" fmla="*/ 719699 w 2466191"/>
                <a:gd name="connsiteY268" fmla="*/ 2075945 h 2481282"/>
                <a:gd name="connsiteX269" fmla="*/ 799424 w 2466191"/>
                <a:gd name="connsiteY269" fmla="*/ 2033550 h 2481282"/>
                <a:gd name="connsiteX270" fmla="*/ 879266 w 2466191"/>
                <a:gd name="connsiteY270" fmla="*/ 1984208 h 2481282"/>
                <a:gd name="connsiteX271" fmla="*/ 901288 w 2466191"/>
                <a:gd name="connsiteY271" fmla="*/ 1968545 h 2481282"/>
                <a:gd name="connsiteX272" fmla="*/ 954163 w 2466191"/>
                <a:gd name="connsiteY272" fmla="*/ 1932039 h 2481282"/>
                <a:gd name="connsiteX273" fmla="*/ 1013398 w 2466191"/>
                <a:gd name="connsiteY273" fmla="*/ 1885876 h 2481282"/>
                <a:gd name="connsiteX274" fmla="*/ 1084055 w 2466191"/>
                <a:gd name="connsiteY274" fmla="*/ 1828173 h 2481282"/>
                <a:gd name="connsiteX275" fmla="*/ 1161778 w 2466191"/>
                <a:gd name="connsiteY275" fmla="*/ 1758340 h 2481282"/>
                <a:gd name="connsiteX276" fmla="*/ 1240325 w 2466191"/>
                <a:gd name="connsiteY276" fmla="*/ 1684385 h 2481282"/>
                <a:gd name="connsiteX277" fmla="*/ 1322877 w 2466191"/>
                <a:gd name="connsiteY277" fmla="*/ 1599125 h 2481282"/>
                <a:gd name="connsiteX278" fmla="*/ 1377165 w 2466191"/>
                <a:gd name="connsiteY278" fmla="*/ 1540597 h 2481282"/>
                <a:gd name="connsiteX279" fmla="*/ 1425801 w 2466191"/>
                <a:gd name="connsiteY279" fmla="*/ 1487133 h 2481282"/>
                <a:gd name="connsiteX280" fmla="*/ 1501169 w 2466191"/>
                <a:gd name="connsiteY280" fmla="*/ 1400107 h 2481282"/>
                <a:gd name="connsiteX281" fmla="*/ 1554986 w 2466191"/>
                <a:gd name="connsiteY281" fmla="*/ 1334985 h 2481282"/>
                <a:gd name="connsiteX282" fmla="*/ 1609863 w 2466191"/>
                <a:gd name="connsiteY282" fmla="*/ 1267625 h 2481282"/>
                <a:gd name="connsiteX283" fmla="*/ 1644956 w 2466191"/>
                <a:gd name="connsiteY283" fmla="*/ 1223581 h 2481282"/>
                <a:gd name="connsiteX284" fmla="*/ 1683700 w 2466191"/>
                <a:gd name="connsiteY284" fmla="*/ 1173533 h 2481282"/>
                <a:gd name="connsiteX285" fmla="*/ 1771786 w 2466191"/>
                <a:gd name="connsiteY285" fmla="*/ 1056241 h 2481282"/>
                <a:gd name="connsiteX286" fmla="*/ 1830079 w 2466191"/>
                <a:gd name="connsiteY286" fmla="*/ 976752 h 2481282"/>
                <a:gd name="connsiteX287" fmla="*/ 1854573 w 2466191"/>
                <a:gd name="connsiteY287" fmla="*/ 943896 h 2481282"/>
                <a:gd name="connsiteX288" fmla="*/ 1881423 w 2466191"/>
                <a:gd name="connsiteY288" fmla="*/ 903975 h 2481282"/>
                <a:gd name="connsiteX289" fmla="*/ 1938655 w 2466191"/>
                <a:gd name="connsiteY289" fmla="*/ 823543 h 2481282"/>
                <a:gd name="connsiteX290" fmla="*/ 1939126 w 2466191"/>
                <a:gd name="connsiteY290" fmla="*/ 807410 h 2481282"/>
                <a:gd name="connsiteX291" fmla="*/ 1932885 w 2466191"/>
                <a:gd name="connsiteY291" fmla="*/ 800344 h 2481282"/>
                <a:gd name="connsiteX292" fmla="*/ 1895201 w 2466191"/>
                <a:gd name="connsiteY292" fmla="*/ 764898 h 2481282"/>
                <a:gd name="connsiteX293" fmla="*/ 1838440 w 2466191"/>
                <a:gd name="connsiteY293" fmla="*/ 720030 h 2481282"/>
                <a:gd name="connsiteX294" fmla="*/ 1760481 w 2466191"/>
                <a:gd name="connsiteY294" fmla="*/ 669746 h 2481282"/>
                <a:gd name="connsiteX295" fmla="*/ 1745996 w 2466191"/>
                <a:gd name="connsiteY295" fmla="*/ 670923 h 2481282"/>
                <a:gd name="connsiteX296" fmla="*/ 1718322 w 2466191"/>
                <a:gd name="connsiteY296" fmla="*/ 696242 h 2481282"/>
                <a:gd name="connsiteX297" fmla="*/ 1645899 w 2466191"/>
                <a:gd name="connsiteY297" fmla="*/ 750060 h 2481282"/>
                <a:gd name="connsiteX298" fmla="*/ 1557695 w 2466191"/>
                <a:gd name="connsiteY298" fmla="*/ 796340 h 2481282"/>
                <a:gd name="connsiteX299" fmla="*/ 1466900 w 2466191"/>
                <a:gd name="connsiteY299" fmla="*/ 828371 h 2481282"/>
                <a:gd name="connsiteX300" fmla="*/ 1399069 w 2466191"/>
                <a:gd name="connsiteY300" fmla="*/ 846860 h 2481282"/>
                <a:gd name="connsiteX301" fmla="*/ 1350786 w 2466191"/>
                <a:gd name="connsiteY301" fmla="*/ 856752 h 2481282"/>
                <a:gd name="connsiteX302" fmla="*/ 1261169 w 2466191"/>
                <a:gd name="connsiteY302" fmla="*/ 874534 h 2481282"/>
                <a:gd name="connsiteX303" fmla="*/ 1218657 w 2466191"/>
                <a:gd name="connsiteY303" fmla="*/ 883013 h 2481282"/>
                <a:gd name="connsiteX304" fmla="*/ 1175085 w 2466191"/>
                <a:gd name="connsiteY304" fmla="*/ 891492 h 2481282"/>
                <a:gd name="connsiteX305" fmla="*/ 1125507 w 2466191"/>
                <a:gd name="connsiteY305" fmla="*/ 900913 h 2481282"/>
                <a:gd name="connsiteX306" fmla="*/ 1092652 w 2466191"/>
                <a:gd name="connsiteY306" fmla="*/ 909274 h 2481282"/>
                <a:gd name="connsiteX307" fmla="*/ 1060267 w 2466191"/>
                <a:gd name="connsiteY307" fmla="*/ 915044 h 2481282"/>
                <a:gd name="connsiteX308" fmla="*/ 1004565 w 2466191"/>
                <a:gd name="connsiteY308" fmla="*/ 929176 h 2481282"/>
                <a:gd name="connsiteX309" fmla="*/ 958991 w 2466191"/>
                <a:gd name="connsiteY309" fmla="*/ 940128 h 2481282"/>
                <a:gd name="connsiteX310" fmla="*/ 912946 w 2466191"/>
                <a:gd name="connsiteY310" fmla="*/ 953788 h 2481282"/>
                <a:gd name="connsiteX311" fmla="*/ 851592 w 2466191"/>
                <a:gd name="connsiteY311" fmla="*/ 973572 h 2481282"/>
                <a:gd name="connsiteX312" fmla="*/ 786116 w 2466191"/>
                <a:gd name="connsiteY312" fmla="*/ 995947 h 2481282"/>
                <a:gd name="connsiteX313" fmla="*/ 729591 w 2466191"/>
                <a:gd name="connsiteY313" fmla="*/ 1018440 h 2481282"/>
                <a:gd name="connsiteX314" fmla="*/ 681897 w 2466191"/>
                <a:gd name="connsiteY314" fmla="*/ 1038341 h 2481282"/>
                <a:gd name="connsiteX315" fmla="*/ 632908 w 2466191"/>
                <a:gd name="connsiteY315" fmla="*/ 1061070 h 2481282"/>
                <a:gd name="connsiteX316" fmla="*/ 532574 w 2466191"/>
                <a:gd name="connsiteY316" fmla="*/ 1112649 h 2481282"/>
                <a:gd name="connsiteX317" fmla="*/ 510671 w 2466191"/>
                <a:gd name="connsiteY317" fmla="*/ 1123837 h 2481282"/>
                <a:gd name="connsiteX318" fmla="*/ 475224 w 2466191"/>
                <a:gd name="connsiteY318" fmla="*/ 1144445 h 2481282"/>
                <a:gd name="connsiteX319" fmla="*/ 453556 w 2466191"/>
                <a:gd name="connsiteY319" fmla="*/ 1158341 h 2481282"/>
                <a:gd name="connsiteX320" fmla="*/ 398797 w 2466191"/>
                <a:gd name="connsiteY320" fmla="*/ 1191432 h 2481282"/>
                <a:gd name="connsiteX321" fmla="*/ 343331 w 2466191"/>
                <a:gd name="connsiteY321" fmla="*/ 1228410 h 2481282"/>
                <a:gd name="connsiteX322" fmla="*/ 325195 w 2466191"/>
                <a:gd name="connsiteY322" fmla="*/ 1241364 h 2481282"/>
                <a:gd name="connsiteX323" fmla="*/ 274204 w 2466191"/>
                <a:gd name="connsiteY323" fmla="*/ 1277163 h 2481282"/>
                <a:gd name="connsiteX324" fmla="*/ 230279 w 2466191"/>
                <a:gd name="connsiteY324" fmla="*/ 1310372 h 2481282"/>
                <a:gd name="connsiteX325" fmla="*/ 185058 w 2466191"/>
                <a:gd name="connsiteY325" fmla="*/ 1345819 h 2481282"/>
                <a:gd name="connsiteX326" fmla="*/ 115343 w 2466191"/>
                <a:gd name="connsiteY326" fmla="*/ 1401285 h 2481282"/>
                <a:gd name="connsiteX327" fmla="*/ 96383 w 2466191"/>
                <a:gd name="connsiteY327" fmla="*/ 1433787 h 2481282"/>
                <a:gd name="connsiteX328" fmla="*/ 94852 w 2466191"/>
                <a:gd name="connsiteY328" fmla="*/ 1462403 h 2481282"/>
                <a:gd name="connsiteX329" fmla="*/ 1241621 w 2466191"/>
                <a:gd name="connsiteY329" fmla="*/ 2410978 h 2481282"/>
                <a:gd name="connsiteX330" fmla="*/ 1348667 w 2466191"/>
                <a:gd name="connsiteY330" fmla="*/ 2402381 h 2481282"/>
                <a:gd name="connsiteX331" fmla="*/ 1430394 w 2466191"/>
                <a:gd name="connsiteY331" fmla="*/ 2383186 h 2481282"/>
                <a:gd name="connsiteX332" fmla="*/ 1499285 w 2466191"/>
                <a:gd name="connsiteY332" fmla="*/ 2353746 h 2481282"/>
                <a:gd name="connsiteX333" fmla="*/ 1568293 w 2466191"/>
                <a:gd name="connsiteY333" fmla="*/ 2311587 h 2481282"/>
                <a:gd name="connsiteX334" fmla="*/ 1644956 w 2466191"/>
                <a:gd name="connsiteY334" fmla="*/ 2253412 h 2481282"/>
                <a:gd name="connsiteX335" fmla="*/ 1676163 w 2466191"/>
                <a:gd name="connsiteY335" fmla="*/ 2226916 h 2481282"/>
                <a:gd name="connsiteX336" fmla="*/ 1711492 w 2466191"/>
                <a:gd name="connsiteY336" fmla="*/ 2191352 h 2481282"/>
                <a:gd name="connsiteX337" fmla="*/ 1756006 w 2466191"/>
                <a:gd name="connsiteY337" fmla="*/ 2143187 h 2481282"/>
                <a:gd name="connsiteX338" fmla="*/ 1824897 w 2466191"/>
                <a:gd name="connsiteY338" fmla="*/ 2049684 h 2481282"/>
                <a:gd name="connsiteX339" fmla="*/ 1873180 w 2466191"/>
                <a:gd name="connsiteY339" fmla="*/ 1966543 h 2481282"/>
                <a:gd name="connsiteX340" fmla="*/ 1884249 w 2466191"/>
                <a:gd name="connsiteY340" fmla="*/ 1945817 h 2481282"/>
                <a:gd name="connsiteX341" fmla="*/ 1916516 w 2466191"/>
                <a:gd name="connsiteY341" fmla="*/ 1871627 h 2481282"/>
                <a:gd name="connsiteX342" fmla="*/ 1958557 w 2466191"/>
                <a:gd name="connsiteY342" fmla="*/ 1752098 h 2481282"/>
                <a:gd name="connsiteX343" fmla="*/ 1973042 w 2466191"/>
                <a:gd name="connsiteY343" fmla="*/ 1705229 h 2481282"/>
                <a:gd name="connsiteX344" fmla="*/ 1996830 w 2466191"/>
                <a:gd name="connsiteY344" fmla="*/ 1614670 h 2481282"/>
                <a:gd name="connsiteX345" fmla="*/ 2007311 w 2466191"/>
                <a:gd name="connsiteY345" fmla="*/ 1565327 h 2481282"/>
                <a:gd name="connsiteX346" fmla="*/ 2027448 w 2466191"/>
                <a:gd name="connsiteY346" fmla="*/ 1468998 h 2481282"/>
                <a:gd name="connsiteX347" fmla="*/ 2033101 w 2466191"/>
                <a:gd name="connsiteY347" fmla="*/ 1440264 h 2481282"/>
                <a:gd name="connsiteX348" fmla="*/ 2046526 w 2466191"/>
                <a:gd name="connsiteY348" fmla="*/ 1367605 h 2481282"/>
                <a:gd name="connsiteX349" fmla="*/ 2059126 w 2466191"/>
                <a:gd name="connsiteY349" fmla="*/ 1298361 h 2481282"/>
                <a:gd name="connsiteX350" fmla="*/ 2065956 w 2466191"/>
                <a:gd name="connsiteY350" fmla="*/ 1271040 h 2481282"/>
                <a:gd name="connsiteX351" fmla="*/ 2087271 w 2466191"/>
                <a:gd name="connsiteY351" fmla="*/ 1171413 h 2481282"/>
                <a:gd name="connsiteX352" fmla="*/ 2101403 w 2466191"/>
                <a:gd name="connsiteY352" fmla="*/ 1113356 h 2481282"/>
                <a:gd name="connsiteX353" fmla="*/ 2121422 w 2466191"/>
                <a:gd name="connsiteY353" fmla="*/ 1045761 h 2481282"/>
                <a:gd name="connsiteX354" fmla="*/ 2115652 w 2466191"/>
                <a:gd name="connsiteY354" fmla="*/ 1007135 h 2481282"/>
                <a:gd name="connsiteX355" fmla="*/ 2110117 w 2466191"/>
                <a:gd name="connsiteY355" fmla="*/ 999480 h 2481282"/>
                <a:gd name="connsiteX356" fmla="*/ 2050176 w 2466191"/>
                <a:gd name="connsiteY356" fmla="*/ 924819 h 2481282"/>
                <a:gd name="connsiteX357" fmla="*/ 2012139 w 2466191"/>
                <a:gd name="connsiteY357" fmla="*/ 885251 h 2481282"/>
                <a:gd name="connsiteX358" fmla="*/ 1990471 w 2466191"/>
                <a:gd name="connsiteY358" fmla="*/ 865702 h 2481282"/>
                <a:gd name="connsiteX359" fmla="*/ 1977870 w 2466191"/>
                <a:gd name="connsiteY359" fmla="*/ 867704 h 2481282"/>
                <a:gd name="connsiteX360" fmla="*/ 1963268 w 2466191"/>
                <a:gd name="connsiteY360" fmla="*/ 886075 h 2481282"/>
                <a:gd name="connsiteX361" fmla="*/ 1899323 w 2466191"/>
                <a:gd name="connsiteY361" fmla="*/ 968391 h 2481282"/>
                <a:gd name="connsiteX362" fmla="*/ 1863876 w 2466191"/>
                <a:gd name="connsiteY362" fmla="*/ 1015142 h 2481282"/>
                <a:gd name="connsiteX363" fmla="*/ 1829254 w 2466191"/>
                <a:gd name="connsiteY363" fmla="*/ 1060952 h 2481282"/>
                <a:gd name="connsiteX364" fmla="*/ 1792395 w 2466191"/>
                <a:gd name="connsiteY364" fmla="*/ 1109588 h 2481282"/>
                <a:gd name="connsiteX365" fmla="*/ 1743759 w 2466191"/>
                <a:gd name="connsiteY365" fmla="*/ 1174357 h 2481282"/>
                <a:gd name="connsiteX366" fmla="*/ 1677812 w 2466191"/>
                <a:gd name="connsiteY366" fmla="*/ 1261383 h 2481282"/>
                <a:gd name="connsiteX367" fmla="*/ 1617518 w 2466191"/>
                <a:gd name="connsiteY367" fmla="*/ 1340873 h 2481282"/>
                <a:gd name="connsiteX368" fmla="*/ 1525428 w 2466191"/>
                <a:gd name="connsiteY368" fmla="*/ 1456633 h 2481282"/>
                <a:gd name="connsiteX369" fmla="*/ 1460305 w 2466191"/>
                <a:gd name="connsiteY369" fmla="*/ 1535180 h 2481282"/>
                <a:gd name="connsiteX370" fmla="*/ 1431924 w 2466191"/>
                <a:gd name="connsiteY370" fmla="*/ 1568154 h 2481282"/>
                <a:gd name="connsiteX371" fmla="*/ 1360914 w 2466191"/>
                <a:gd name="connsiteY371" fmla="*/ 1647879 h 2481282"/>
                <a:gd name="connsiteX372" fmla="*/ 1317577 w 2466191"/>
                <a:gd name="connsiteY372" fmla="*/ 1694159 h 2481282"/>
                <a:gd name="connsiteX373" fmla="*/ 1270237 w 2466191"/>
                <a:gd name="connsiteY373" fmla="*/ 1742795 h 2481282"/>
                <a:gd name="connsiteX374" fmla="*/ 1213005 w 2466191"/>
                <a:gd name="connsiteY374" fmla="*/ 1796612 h 2481282"/>
                <a:gd name="connsiteX375" fmla="*/ 1168137 w 2466191"/>
                <a:gd name="connsiteY375" fmla="*/ 1837947 h 2481282"/>
                <a:gd name="connsiteX376" fmla="*/ 1123976 w 2466191"/>
                <a:gd name="connsiteY376" fmla="*/ 1874689 h 2481282"/>
                <a:gd name="connsiteX377" fmla="*/ 1076871 w 2466191"/>
                <a:gd name="connsiteY377" fmla="*/ 1911431 h 2481282"/>
                <a:gd name="connsiteX378" fmla="*/ 1050846 w 2466191"/>
                <a:gd name="connsiteY378" fmla="*/ 1931215 h 2481282"/>
                <a:gd name="connsiteX379" fmla="*/ 1004448 w 2466191"/>
                <a:gd name="connsiteY379" fmla="*/ 1965012 h 2481282"/>
                <a:gd name="connsiteX380" fmla="*/ 928962 w 2466191"/>
                <a:gd name="connsiteY380" fmla="*/ 2014826 h 2481282"/>
                <a:gd name="connsiteX381" fmla="*/ 838050 w 2466191"/>
                <a:gd name="connsiteY381" fmla="*/ 2066052 h 2481282"/>
                <a:gd name="connsiteX382" fmla="*/ 805430 w 2466191"/>
                <a:gd name="connsiteY382" fmla="*/ 2082304 h 2481282"/>
                <a:gd name="connsiteX383" fmla="*/ 731122 w 2466191"/>
                <a:gd name="connsiteY383" fmla="*/ 2117397 h 2481282"/>
                <a:gd name="connsiteX384" fmla="*/ 674360 w 2466191"/>
                <a:gd name="connsiteY384" fmla="*/ 2139889 h 2481282"/>
                <a:gd name="connsiteX385" fmla="*/ 628080 w 2466191"/>
                <a:gd name="connsiteY385" fmla="*/ 2156847 h 2481282"/>
                <a:gd name="connsiteX386" fmla="*/ 578031 w 2466191"/>
                <a:gd name="connsiteY386" fmla="*/ 2173805 h 2481282"/>
                <a:gd name="connsiteX387" fmla="*/ 575322 w 2466191"/>
                <a:gd name="connsiteY387" fmla="*/ 2186759 h 2481282"/>
                <a:gd name="connsiteX388" fmla="*/ 620896 w 2466191"/>
                <a:gd name="connsiteY388" fmla="*/ 2219615 h 2481282"/>
                <a:gd name="connsiteX389" fmla="*/ 699090 w 2466191"/>
                <a:gd name="connsiteY389" fmla="*/ 2264953 h 2481282"/>
                <a:gd name="connsiteX390" fmla="*/ 767746 w 2466191"/>
                <a:gd name="connsiteY390" fmla="*/ 2298280 h 2481282"/>
                <a:gd name="connsiteX391" fmla="*/ 816381 w 2466191"/>
                <a:gd name="connsiteY391" fmla="*/ 2318770 h 2481282"/>
                <a:gd name="connsiteX392" fmla="*/ 872083 w 2466191"/>
                <a:gd name="connsiteY392" fmla="*/ 2340556 h 2481282"/>
                <a:gd name="connsiteX393" fmla="*/ 935557 w 2466191"/>
                <a:gd name="connsiteY393" fmla="*/ 2361636 h 2481282"/>
                <a:gd name="connsiteX394" fmla="*/ 993142 w 2466191"/>
                <a:gd name="connsiteY394" fmla="*/ 2377651 h 2481282"/>
                <a:gd name="connsiteX395" fmla="*/ 1035419 w 2466191"/>
                <a:gd name="connsiteY395" fmla="*/ 2387543 h 2481282"/>
                <a:gd name="connsiteX396" fmla="*/ 1086999 w 2466191"/>
                <a:gd name="connsiteY396" fmla="*/ 2398260 h 2481282"/>
                <a:gd name="connsiteX397" fmla="*/ 1141405 w 2466191"/>
                <a:gd name="connsiteY397" fmla="*/ 2405208 h 2481282"/>
                <a:gd name="connsiteX398" fmla="*/ 1205468 w 2466191"/>
                <a:gd name="connsiteY398" fmla="*/ 2410978 h 2481282"/>
                <a:gd name="connsiteX399" fmla="*/ 1241621 w 2466191"/>
                <a:gd name="connsiteY399" fmla="*/ 2410978 h 2481282"/>
                <a:gd name="connsiteX400" fmla="*/ 74008 w 2466191"/>
                <a:gd name="connsiteY400" fmla="*/ 1191550 h 2481282"/>
                <a:gd name="connsiteX401" fmla="*/ 79190 w 2466191"/>
                <a:gd name="connsiteY401" fmla="*/ 1295888 h 2481282"/>
                <a:gd name="connsiteX402" fmla="*/ 83076 w 2466191"/>
                <a:gd name="connsiteY402" fmla="*/ 1324975 h 2481282"/>
                <a:gd name="connsiteX403" fmla="*/ 96501 w 2466191"/>
                <a:gd name="connsiteY403" fmla="*/ 1329567 h 2481282"/>
                <a:gd name="connsiteX404" fmla="*/ 123822 w 2466191"/>
                <a:gd name="connsiteY404" fmla="*/ 1307193 h 2481282"/>
                <a:gd name="connsiteX405" fmla="*/ 175166 w 2466191"/>
                <a:gd name="connsiteY405" fmla="*/ 1266094 h 2481282"/>
                <a:gd name="connsiteX406" fmla="*/ 210377 w 2466191"/>
                <a:gd name="connsiteY406" fmla="*/ 1238773 h 2481282"/>
                <a:gd name="connsiteX407" fmla="*/ 259602 w 2466191"/>
                <a:gd name="connsiteY407" fmla="*/ 1202855 h 2481282"/>
                <a:gd name="connsiteX408" fmla="*/ 310593 w 2466191"/>
                <a:gd name="connsiteY408" fmla="*/ 1169293 h 2481282"/>
                <a:gd name="connsiteX409" fmla="*/ 377011 w 2466191"/>
                <a:gd name="connsiteY409" fmla="*/ 1129372 h 2481282"/>
                <a:gd name="connsiteX410" fmla="*/ 405156 w 2466191"/>
                <a:gd name="connsiteY410" fmla="*/ 1112767 h 2481282"/>
                <a:gd name="connsiteX411" fmla="*/ 438718 w 2466191"/>
                <a:gd name="connsiteY411" fmla="*/ 1093690 h 2481282"/>
                <a:gd name="connsiteX412" fmla="*/ 482879 w 2466191"/>
                <a:gd name="connsiteY412" fmla="*/ 1071904 h 2481282"/>
                <a:gd name="connsiteX413" fmla="*/ 540111 w 2466191"/>
                <a:gd name="connsiteY413" fmla="*/ 1045525 h 2481282"/>
                <a:gd name="connsiteX414" fmla="*/ 584154 w 2466191"/>
                <a:gd name="connsiteY414" fmla="*/ 1026094 h 2481282"/>
                <a:gd name="connsiteX415" fmla="*/ 623016 w 2466191"/>
                <a:gd name="connsiteY415" fmla="*/ 1009372 h 2481282"/>
                <a:gd name="connsiteX416" fmla="*/ 689080 w 2466191"/>
                <a:gd name="connsiteY416" fmla="*/ 985113 h 2481282"/>
                <a:gd name="connsiteX417" fmla="*/ 756911 w 2466191"/>
                <a:gd name="connsiteY417" fmla="*/ 962385 h 2481282"/>
                <a:gd name="connsiteX418" fmla="*/ 869139 w 2466191"/>
                <a:gd name="connsiteY418" fmla="*/ 928705 h 2481282"/>
                <a:gd name="connsiteX419" fmla="*/ 922367 w 2466191"/>
                <a:gd name="connsiteY419" fmla="*/ 914691 h 2481282"/>
                <a:gd name="connsiteX420" fmla="*/ 961229 w 2466191"/>
                <a:gd name="connsiteY420" fmla="*/ 905859 h 2481282"/>
                <a:gd name="connsiteX421" fmla="*/ 998677 w 2466191"/>
                <a:gd name="connsiteY421" fmla="*/ 896556 h 2481282"/>
                <a:gd name="connsiteX422" fmla="*/ 1011396 w 2466191"/>
                <a:gd name="connsiteY422" fmla="*/ 894318 h 2481282"/>
                <a:gd name="connsiteX423" fmla="*/ 1069452 w 2466191"/>
                <a:gd name="connsiteY423" fmla="*/ 880069 h 2481282"/>
                <a:gd name="connsiteX424" fmla="*/ 1100071 w 2466191"/>
                <a:gd name="connsiteY424" fmla="*/ 872061 h 2481282"/>
                <a:gd name="connsiteX425" fmla="*/ 1147882 w 2466191"/>
                <a:gd name="connsiteY425" fmla="*/ 861227 h 2481282"/>
                <a:gd name="connsiteX426" fmla="*/ 1208176 w 2466191"/>
                <a:gd name="connsiteY426" fmla="*/ 846507 h 2481282"/>
                <a:gd name="connsiteX427" fmla="*/ 1249158 w 2466191"/>
                <a:gd name="connsiteY427" fmla="*/ 836261 h 2481282"/>
                <a:gd name="connsiteX428" fmla="*/ 1318755 w 2466191"/>
                <a:gd name="connsiteY428" fmla="*/ 815771 h 2481282"/>
                <a:gd name="connsiteX429" fmla="*/ 1344780 w 2466191"/>
                <a:gd name="connsiteY429" fmla="*/ 808470 h 2481282"/>
                <a:gd name="connsiteX430" fmla="*/ 1417086 w 2466191"/>
                <a:gd name="connsiteY430" fmla="*/ 783975 h 2481282"/>
                <a:gd name="connsiteX431" fmla="*/ 1463838 w 2466191"/>
                <a:gd name="connsiteY431" fmla="*/ 765251 h 2481282"/>
                <a:gd name="connsiteX432" fmla="*/ 1509530 w 2466191"/>
                <a:gd name="connsiteY432" fmla="*/ 743700 h 2481282"/>
                <a:gd name="connsiteX433" fmla="*/ 1548156 w 2466191"/>
                <a:gd name="connsiteY433" fmla="*/ 724623 h 2481282"/>
                <a:gd name="connsiteX434" fmla="*/ 1603740 w 2466191"/>
                <a:gd name="connsiteY434" fmla="*/ 689647 h 2481282"/>
                <a:gd name="connsiteX435" fmla="*/ 1679814 w 2466191"/>
                <a:gd name="connsiteY435" fmla="*/ 630766 h 2481282"/>
                <a:gd name="connsiteX436" fmla="*/ 1679579 w 2466191"/>
                <a:gd name="connsiteY436" fmla="*/ 616399 h 2481282"/>
                <a:gd name="connsiteX437" fmla="*/ 1622935 w 2466191"/>
                <a:gd name="connsiteY437" fmla="*/ 576714 h 2481282"/>
                <a:gd name="connsiteX438" fmla="*/ 1570413 w 2466191"/>
                <a:gd name="connsiteY438" fmla="*/ 543505 h 2481282"/>
                <a:gd name="connsiteX439" fmla="*/ 1502582 w 2466191"/>
                <a:gd name="connsiteY439" fmla="*/ 504996 h 2481282"/>
                <a:gd name="connsiteX440" fmla="*/ 1496694 w 2466191"/>
                <a:gd name="connsiteY440" fmla="*/ 501228 h 2481282"/>
                <a:gd name="connsiteX441" fmla="*/ 1482445 w 2466191"/>
                <a:gd name="connsiteY441" fmla="*/ 493102 h 2481282"/>
                <a:gd name="connsiteX442" fmla="*/ 1443465 w 2466191"/>
                <a:gd name="connsiteY442" fmla="*/ 474378 h 2481282"/>
                <a:gd name="connsiteX443" fmla="*/ 1387293 w 2466191"/>
                <a:gd name="connsiteY443" fmla="*/ 447882 h 2481282"/>
                <a:gd name="connsiteX444" fmla="*/ 1350669 w 2466191"/>
                <a:gd name="connsiteY444" fmla="*/ 432455 h 2481282"/>
                <a:gd name="connsiteX445" fmla="*/ 1292730 w 2466191"/>
                <a:gd name="connsiteY445" fmla="*/ 410080 h 2481282"/>
                <a:gd name="connsiteX446" fmla="*/ 1241856 w 2466191"/>
                <a:gd name="connsiteY446" fmla="*/ 392180 h 2481282"/>
                <a:gd name="connsiteX447" fmla="*/ 1175792 w 2466191"/>
                <a:gd name="connsiteY447" fmla="*/ 372161 h 2481282"/>
                <a:gd name="connsiteX448" fmla="*/ 1145998 w 2466191"/>
                <a:gd name="connsiteY448" fmla="*/ 365566 h 2481282"/>
                <a:gd name="connsiteX449" fmla="*/ 1093711 w 2466191"/>
                <a:gd name="connsiteY449" fmla="*/ 352730 h 2481282"/>
                <a:gd name="connsiteX450" fmla="*/ 1059325 w 2466191"/>
                <a:gd name="connsiteY450" fmla="*/ 345075 h 2481282"/>
                <a:gd name="connsiteX451" fmla="*/ 1007156 w 2466191"/>
                <a:gd name="connsiteY451" fmla="*/ 337656 h 2481282"/>
                <a:gd name="connsiteX452" fmla="*/ 953692 w 2466191"/>
                <a:gd name="connsiteY452" fmla="*/ 331062 h 2481282"/>
                <a:gd name="connsiteX453" fmla="*/ 874085 w 2466191"/>
                <a:gd name="connsiteY453" fmla="*/ 325880 h 2481282"/>
                <a:gd name="connsiteX454" fmla="*/ 754203 w 2466191"/>
                <a:gd name="connsiteY454" fmla="*/ 328235 h 2481282"/>
                <a:gd name="connsiteX455" fmla="*/ 748433 w 2466191"/>
                <a:gd name="connsiteY455" fmla="*/ 329177 h 2481282"/>
                <a:gd name="connsiteX456" fmla="*/ 703094 w 2466191"/>
                <a:gd name="connsiteY456" fmla="*/ 335065 h 2481282"/>
                <a:gd name="connsiteX457" fmla="*/ 691553 w 2466191"/>
                <a:gd name="connsiteY457" fmla="*/ 337067 h 2481282"/>
                <a:gd name="connsiteX458" fmla="*/ 674125 w 2466191"/>
                <a:gd name="connsiteY458" fmla="*/ 339540 h 2481282"/>
                <a:gd name="connsiteX459" fmla="*/ 649748 w 2466191"/>
                <a:gd name="connsiteY459" fmla="*/ 342838 h 2481282"/>
                <a:gd name="connsiteX460" fmla="*/ 619130 w 2466191"/>
                <a:gd name="connsiteY460" fmla="*/ 350846 h 2481282"/>
                <a:gd name="connsiteX461" fmla="*/ 567903 w 2466191"/>
                <a:gd name="connsiteY461" fmla="*/ 361915 h 2481282"/>
                <a:gd name="connsiteX462" fmla="*/ 509258 w 2466191"/>
                <a:gd name="connsiteY462" fmla="*/ 378520 h 2481282"/>
                <a:gd name="connsiteX463" fmla="*/ 435538 w 2466191"/>
                <a:gd name="connsiteY463" fmla="*/ 408667 h 2481282"/>
                <a:gd name="connsiteX464" fmla="*/ 350279 w 2466191"/>
                <a:gd name="connsiteY464" fmla="*/ 472847 h 2481282"/>
                <a:gd name="connsiteX465" fmla="*/ 292222 w 2466191"/>
                <a:gd name="connsiteY465" fmla="*/ 535850 h 2481282"/>
                <a:gd name="connsiteX466" fmla="*/ 266079 w 2466191"/>
                <a:gd name="connsiteY466" fmla="*/ 570590 h 2481282"/>
                <a:gd name="connsiteX467" fmla="*/ 227335 w 2466191"/>
                <a:gd name="connsiteY467" fmla="*/ 630649 h 2481282"/>
                <a:gd name="connsiteX468" fmla="*/ 174695 w 2466191"/>
                <a:gd name="connsiteY468" fmla="*/ 731806 h 2481282"/>
                <a:gd name="connsiteX469" fmla="*/ 143841 w 2466191"/>
                <a:gd name="connsiteY469" fmla="*/ 806468 h 2481282"/>
                <a:gd name="connsiteX470" fmla="*/ 121113 w 2466191"/>
                <a:gd name="connsiteY470" fmla="*/ 874299 h 2481282"/>
                <a:gd name="connsiteX471" fmla="*/ 97796 w 2466191"/>
                <a:gd name="connsiteY471" fmla="*/ 956614 h 2481282"/>
                <a:gd name="connsiteX472" fmla="*/ 94852 w 2466191"/>
                <a:gd name="connsiteY472" fmla="*/ 970393 h 2481282"/>
                <a:gd name="connsiteX473" fmla="*/ 83312 w 2466191"/>
                <a:gd name="connsiteY473" fmla="*/ 1037399 h 2481282"/>
                <a:gd name="connsiteX474" fmla="*/ 76010 w 2466191"/>
                <a:gd name="connsiteY474" fmla="*/ 1103817 h 2481282"/>
                <a:gd name="connsiteX475" fmla="*/ 74008 w 2466191"/>
                <a:gd name="connsiteY475" fmla="*/ 1191550 h 2481282"/>
                <a:gd name="connsiteX476" fmla="*/ 2309253 w 2466191"/>
                <a:gd name="connsiteY476" fmla="*/ 1369724 h 2481282"/>
                <a:gd name="connsiteX477" fmla="*/ 2302776 w 2466191"/>
                <a:gd name="connsiteY477" fmla="*/ 1351236 h 2481282"/>
                <a:gd name="connsiteX478" fmla="*/ 2253905 w 2466191"/>
                <a:gd name="connsiteY478" fmla="*/ 1222757 h 2481282"/>
                <a:gd name="connsiteX479" fmla="*/ 2231766 w 2466191"/>
                <a:gd name="connsiteY479" fmla="*/ 1177654 h 2481282"/>
                <a:gd name="connsiteX480" fmla="*/ 2197261 w 2466191"/>
                <a:gd name="connsiteY480" fmla="*/ 1121246 h 2481282"/>
                <a:gd name="connsiteX481" fmla="*/ 2178773 w 2466191"/>
                <a:gd name="connsiteY481" fmla="*/ 1092983 h 2481282"/>
                <a:gd name="connsiteX482" fmla="*/ 2167232 w 2466191"/>
                <a:gd name="connsiteY482" fmla="*/ 1093690 h 2481282"/>
                <a:gd name="connsiteX483" fmla="*/ 2165230 w 2466191"/>
                <a:gd name="connsiteY483" fmla="*/ 1099225 h 2481282"/>
                <a:gd name="connsiteX484" fmla="*/ 2146388 w 2466191"/>
                <a:gd name="connsiteY484" fmla="*/ 1145976 h 2481282"/>
                <a:gd name="connsiteX485" fmla="*/ 2113768 w 2466191"/>
                <a:gd name="connsiteY485" fmla="*/ 1232649 h 2481282"/>
                <a:gd name="connsiteX486" fmla="*/ 2089391 w 2466191"/>
                <a:gd name="connsiteY486" fmla="*/ 1310961 h 2481282"/>
                <a:gd name="connsiteX487" fmla="*/ 2061246 w 2466191"/>
                <a:gd name="connsiteY487" fmla="*/ 1423542 h 2481282"/>
                <a:gd name="connsiteX488" fmla="*/ 2055005 w 2466191"/>
                <a:gd name="connsiteY488" fmla="*/ 1447330 h 2481282"/>
                <a:gd name="connsiteX489" fmla="*/ 2044524 w 2466191"/>
                <a:gd name="connsiteY489" fmla="*/ 1504915 h 2481282"/>
                <a:gd name="connsiteX490" fmla="*/ 2028272 w 2466191"/>
                <a:gd name="connsiteY490" fmla="*/ 1596063 h 2481282"/>
                <a:gd name="connsiteX491" fmla="*/ 2019911 w 2466191"/>
                <a:gd name="connsiteY491" fmla="*/ 1636338 h 2481282"/>
                <a:gd name="connsiteX492" fmla="*/ 2008371 w 2466191"/>
                <a:gd name="connsiteY492" fmla="*/ 1681794 h 2481282"/>
                <a:gd name="connsiteX493" fmla="*/ 1984347 w 2466191"/>
                <a:gd name="connsiteY493" fmla="*/ 1766230 h 2481282"/>
                <a:gd name="connsiteX494" fmla="*/ 1937595 w 2466191"/>
                <a:gd name="connsiteY494" fmla="*/ 1883639 h 2481282"/>
                <a:gd name="connsiteX495" fmla="*/ 1881187 w 2466191"/>
                <a:gd name="connsiteY495" fmla="*/ 1995631 h 2481282"/>
                <a:gd name="connsiteX496" fmla="*/ 1851629 w 2466191"/>
                <a:gd name="connsiteY496" fmla="*/ 2043324 h 2481282"/>
                <a:gd name="connsiteX497" fmla="*/ 1810648 w 2466191"/>
                <a:gd name="connsiteY497" fmla="*/ 2104796 h 2481282"/>
                <a:gd name="connsiteX498" fmla="*/ 1750942 w 2466191"/>
                <a:gd name="connsiteY498" fmla="*/ 2181577 h 2481282"/>
                <a:gd name="connsiteX499" fmla="*/ 1687469 w 2466191"/>
                <a:gd name="connsiteY499" fmla="*/ 2252470 h 2481282"/>
                <a:gd name="connsiteX500" fmla="*/ 1652140 w 2466191"/>
                <a:gd name="connsiteY500" fmla="*/ 2286974 h 2481282"/>
                <a:gd name="connsiteX501" fmla="*/ 1610217 w 2466191"/>
                <a:gd name="connsiteY501" fmla="*/ 2322892 h 2481282"/>
                <a:gd name="connsiteX502" fmla="*/ 1601738 w 2466191"/>
                <a:gd name="connsiteY502" fmla="*/ 2335022 h 2481282"/>
                <a:gd name="connsiteX503" fmla="*/ 1618107 w 2466191"/>
                <a:gd name="connsiteY503" fmla="*/ 2336670 h 2481282"/>
                <a:gd name="connsiteX504" fmla="*/ 1680638 w 2466191"/>
                <a:gd name="connsiteY504" fmla="*/ 2321361 h 2481282"/>
                <a:gd name="connsiteX505" fmla="*/ 1700776 w 2466191"/>
                <a:gd name="connsiteY505" fmla="*/ 2315120 h 2481282"/>
                <a:gd name="connsiteX506" fmla="*/ 1745879 w 2466191"/>
                <a:gd name="connsiteY506" fmla="*/ 2298397 h 2481282"/>
                <a:gd name="connsiteX507" fmla="*/ 1798165 w 2466191"/>
                <a:gd name="connsiteY507" fmla="*/ 2274727 h 2481282"/>
                <a:gd name="connsiteX508" fmla="*/ 1854926 w 2466191"/>
                <a:gd name="connsiteY508" fmla="*/ 2243991 h 2481282"/>
                <a:gd name="connsiteX509" fmla="*/ 1974573 w 2466191"/>
                <a:gd name="connsiteY509" fmla="*/ 2160027 h 2481282"/>
                <a:gd name="connsiteX510" fmla="*/ 1996359 w 2466191"/>
                <a:gd name="connsiteY510" fmla="*/ 2142245 h 2481282"/>
                <a:gd name="connsiteX511" fmla="*/ 2031216 w 2466191"/>
                <a:gd name="connsiteY511" fmla="*/ 2109389 h 2481282"/>
                <a:gd name="connsiteX512" fmla="*/ 2080323 w 2466191"/>
                <a:gd name="connsiteY512" fmla="*/ 2060635 h 2481282"/>
                <a:gd name="connsiteX513" fmla="*/ 2126840 w 2466191"/>
                <a:gd name="connsiteY513" fmla="*/ 2007760 h 2481282"/>
                <a:gd name="connsiteX514" fmla="*/ 2149332 w 2466191"/>
                <a:gd name="connsiteY514" fmla="*/ 1976318 h 2481282"/>
                <a:gd name="connsiteX515" fmla="*/ 2180892 w 2466191"/>
                <a:gd name="connsiteY515" fmla="*/ 1930155 h 2481282"/>
                <a:gd name="connsiteX516" fmla="*/ 2196084 w 2466191"/>
                <a:gd name="connsiteY516" fmla="*/ 1908133 h 2481282"/>
                <a:gd name="connsiteX517" fmla="*/ 2207624 w 2466191"/>
                <a:gd name="connsiteY517" fmla="*/ 1887878 h 2481282"/>
                <a:gd name="connsiteX518" fmla="*/ 2236476 w 2466191"/>
                <a:gd name="connsiteY518" fmla="*/ 1838771 h 2481282"/>
                <a:gd name="connsiteX519" fmla="*/ 2261442 w 2466191"/>
                <a:gd name="connsiteY519" fmla="*/ 1786249 h 2481282"/>
                <a:gd name="connsiteX520" fmla="*/ 2275926 w 2466191"/>
                <a:gd name="connsiteY520" fmla="*/ 1753629 h 2481282"/>
                <a:gd name="connsiteX521" fmla="*/ 2288998 w 2466191"/>
                <a:gd name="connsiteY521" fmla="*/ 1716534 h 2481282"/>
                <a:gd name="connsiteX522" fmla="*/ 2304660 w 2466191"/>
                <a:gd name="connsiteY522" fmla="*/ 1671549 h 2481282"/>
                <a:gd name="connsiteX523" fmla="*/ 2316319 w 2466191"/>
                <a:gd name="connsiteY523" fmla="*/ 1641166 h 2481282"/>
                <a:gd name="connsiteX524" fmla="*/ 2329508 w 2466191"/>
                <a:gd name="connsiteY524" fmla="*/ 1610430 h 2481282"/>
                <a:gd name="connsiteX525" fmla="*/ 2355298 w 2466191"/>
                <a:gd name="connsiteY525" fmla="*/ 1528703 h 2481282"/>
                <a:gd name="connsiteX526" fmla="*/ 2362482 w 2466191"/>
                <a:gd name="connsiteY526" fmla="*/ 1501383 h 2481282"/>
                <a:gd name="connsiteX527" fmla="*/ 2384150 w 2466191"/>
                <a:gd name="connsiteY527" fmla="*/ 1388566 h 2481282"/>
                <a:gd name="connsiteX528" fmla="*/ 2389802 w 2466191"/>
                <a:gd name="connsiteY528" fmla="*/ 1337222 h 2481282"/>
                <a:gd name="connsiteX529" fmla="*/ 2394984 w 2466191"/>
                <a:gd name="connsiteY529" fmla="*/ 1237477 h 2481282"/>
                <a:gd name="connsiteX530" fmla="*/ 2393689 w 2466191"/>
                <a:gd name="connsiteY530" fmla="*/ 1189313 h 2481282"/>
                <a:gd name="connsiteX531" fmla="*/ 2389802 w 2466191"/>
                <a:gd name="connsiteY531" fmla="*/ 1123601 h 2481282"/>
                <a:gd name="connsiteX532" fmla="*/ 2384268 w 2466191"/>
                <a:gd name="connsiteY532" fmla="*/ 1079440 h 2481282"/>
                <a:gd name="connsiteX533" fmla="*/ 2363659 w 2466191"/>
                <a:gd name="connsiteY533" fmla="*/ 997949 h 2481282"/>
                <a:gd name="connsiteX534" fmla="*/ 2353061 w 2466191"/>
                <a:gd name="connsiteY534" fmla="*/ 977341 h 2481282"/>
                <a:gd name="connsiteX535" fmla="*/ 2350588 w 2466191"/>
                <a:gd name="connsiteY535" fmla="*/ 970981 h 2481282"/>
                <a:gd name="connsiteX536" fmla="*/ 2339047 w 2466191"/>
                <a:gd name="connsiteY536" fmla="*/ 951551 h 2481282"/>
                <a:gd name="connsiteX537" fmla="*/ 2301599 w 2466191"/>
                <a:gd name="connsiteY537" fmla="*/ 934004 h 2481282"/>
                <a:gd name="connsiteX538" fmla="*/ 2230941 w 2466191"/>
                <a:gd name="connsiteY538" fmla="*/ 957792 h 2481282"/>
                <a:gd name="connsiteX539" fmla="*/ 2219401 w 2466191"/>
                <a:gd name="connsiteY539" fmla="*/ 975103 h 2481282"/>
                <a:gd name="connsiteX540" fmla="*/ 2202443 w 2466191"/>
                <a:gd name="connsiteY540" fmla="*/ 1010903 h 2481282"/>
                <a:gd name="connsiteX541" fmla="*/ 2204092 w 2466191"/>
                <a:gd name="connsiteY541" fmla="*/ 1025388 h 2481282"/>
                <a:gd name="connsiteX542" fmla="*/ 2235770 w 2466191"/>
                <a:gd name="connsiteY542" fmla="*/ 1088037 h 2481282"/>
                <a:gd name="connsiteX543" fmla="*/ 2278164 w 2466191"/>
                <a:gd name="connsiteY543" fmla="*/ 1201324 h 2481282"/>
                <a:gd name="connsiteX544" fmla="*/ 2301010 w 2466191"/>
                <a:gd name="connsiteY544" fmla="*/ 1292355 h 2481282"/>
                <a:gd name="connsiteX545" fmla="*/ 2311137 w 2466191"/>
                <a:gd name="connsiteY545" fmla="*/ 1356064 h 2481282"/>
                <a:gd name="connsiteX546" fmla="*/ 2309253 w 2466191"/>
                <a:gd name="connsiteY546" fmla="*/ 1369724 h 2481282"/>
                <a:gd name="connsiteX547" fmla="*/ 1243505 w 2466191"/>
                <a:gd name="connsiteY547" fmla="*/ 74340 h 2481282"/>
                <a:gd name="connsiteX548" fmla="*/ 1155890 w 2466191"/>
                <a:gd name="connsiteY548" fmla="*/ 76813 h 2481282"/>
                <a:gd name="connsiteX549" fmla="*/ 1120914 w 2466191"/>
                <a:gd name="connsiteY549" fmla="*/ 80463 h 2481282"/>
                <a:gd name="connsiteX550" fmla="*/ 1062976 w 2466191"/>
                <a:gd name="connsiteY550" fmla="*/ 89531 h 2481282"/>
                <a:gd name="connsiteX551" fmla="*/ 1039894 w 2466191"/>
                <a:gd name="connsiteY551" fmla="*/ 93417 h 2481282"/>
                <a:gd name="connsiteX552" fmla="*/ 966881 w 2466191"/>
                <a:gd name="connsiteY552" fmla="*/ 110611 h 2481282"/>
                <a:gd name="connsiteX553" fmla="*/ 842525 w 2466191"/>
                <a:gd name="connsiteY553" fmla="*/ 149708 h 2481282"/>
                <a:gd name="connsiteX554" fmla="*/ 780699 w 2466191"/>
                <a:gd name="connsiteY554" fmla="*/ 175498 h 2481282"/>
                <a:gd name="connsiteX555" fmla="*/ 740425 w 2466191"/>
                <a:gd name="connsiteY555" fmla="*/ 194340 h 2481282"/>
                <a:gd name="connsiteX556" fmla="*/ 707334 w 2466191"/>
                <a:gd name="connsiteY556" fmla="*/ 212122 h 2481282"/>
                <a:gd name="connsiteX557" fmla="*/ 661171 w 2466191"/>
                <a:gd name="connsiteY557" fmla="*/ 237558 h 2481282"/>
                <a:gd name="connsiteX558" fmla="*/ 633850 w 2466191"/>
                <a:gd name="connsiteY558" fmla="*/ 253692 h 2481282"/>
                <a:gd name="connsiteX559" fmla="*/ 580975 w 2466191"/>
                <a:gd name="connsiteY559" fmla="*/ 288667 h 2481282"/>
                <a:gd name="connsiteX560" fmla="*/ 546117 w 2466191"/>
                <a:gd name="connsiteY560" fmla="*/ 314339 h 2481282"/>
                <a:gd name="connsiteX561" fmla="*/ 533045 w 2466191"/>
                <a:gd name="connsiteY561" fmla="*/ 326116 h 2481282"/>
                <a:gd name="connsiteX562" fmla="*/ 531279 w 2466191"/>
                <a:gd name="connsiteY562" fmla="*/ 332239 h 2481282"/>
                <a:gd name="connsiteX563" fmla="*/ 536696 w 2466191"/>
                <a:gd name="connsiteY563" fmla="*/ 333535 h 2481282"/>
                <a:gd name="connsiteX564" fmla="*/ 543526 w 2466191"/>
                <a:gd name="connsiteY564" fmla="*/ 332004 h 2481282"/>
                <a:gd name="connsiteX565" fmla="*/ 574498 w 2466191"/>
                <a:gd name="connsiteY565" fmla="*/ 325762 h 2481282"/>
                <a:gd name="connsiteX566" fmla="*/ 604409 w 2466191"/>
                <a:gd name="connsiteY566" fmla="*/ 320110 h 2481282"/>
                <a:gd name="connsiteX567" fmla="*/ 649159 w 2466191"/>
                <a:gd name="connsiteY567" fmla="*/ 311984 h 2481282"/>
                <a:gd name="connsiteX568" fmla="*/ 671298 w 2466191"/>
                <a:gd name="connsiteY568" fmla="*/ 309276 h 2481282"/>
                <a:gd name="connsiteX569" fmla="*/ 732888 w 2466191"/>
                <a:gd name="connsiteY569" fmla="*/ 301150 h 2481282"/>
                <a:gd name="connsiteX570" fmla="*/ 818501 w 2466191"/>
                <a:gd name="connsiteY570" fmla="*/ 296204 h 2481282"/>
                <a:gd name="connsiteX571" fmla="*/ 963231 w 2466191"/>
                <a:gd name="connsiteY571" fmla="*/ 297735 h 2481282"/>
                <a:gd name="connsiteX572" fmla="*/ 1067215 w 2466191"/>
                <a:gd name="connsiteY572" fmla="*/ 306920 h 2481282"/>
                <a:gd name="connsiteX573" fmla="*/ 1110198 w 2466191"/>
                <a:gd name="connsiteY573" fmla="*/ 312573 h 2481282"/>
                <a:gd name="connsiteX574" fmla="*/ 1143643 w 2466191"/>
                <a:gd name="connsiteY574" fmla="*/ 318108 h 2481282"/>
                <a:gd name="connsiteX575" fmla="*/ 1171199 w 2466191"/>
                <a:gd name="connsiteY575" fmla="*/ 323878 h 2481282"/>
                <a:gd name="connsiteX576" fmla="*/ 1222897 w 2466191"/>
                <a:gd name="connsiteY576" fmla="*/ 334241 h 2481282"/>
                <a:gd name="connsiteX577" fmla="*/ 1287313 w 2466191"/>
                <a:gd name="connsiteY577" fmla="*/ 351905 h 2481282"/>
                <a:gd name="connsiteX578" fmla="*/ 1290845 w 2466191"/>
                <a:gd name="connsiteY578" fmla="*/ 352494 h 2481282"/>
                <a:gd name="connsiteX579" fmla="*/ 1371748 w 2466191"/>
                <a:gd name="connsiteY579" fmla="*/ 376753 h 2481282"/>
                <a:gd name="connsiteX580" fmla="*/ 1384702 w 2466191"/>
                <a:gd name="connsiteY580" fmla="*/ 382288 h 2481282"/>
                <a:gd name="connsiteX581" fmla="*/ 1446174 w 2466191"/>
                <a:gd name="connsiteY581" fmla="*/ 405487 h 2481282"/>
                <a:gd name="connsiteX582" fmla="*/ 1457126 w 2466191"/>
                <a:gd name="connsiteY582" fmla="*/ 409727 h 2481282"/>
                <a:gd name="connsiteX583" fmla="*/ 1499991 w 2466191"/>
                <a:gd name="connsiteY583" fmla="*/ 428333 h 2481282"/>
                <a:gd name="connsiteX584" fmla="*/ 1545565 w 2466191"/>
                <a:gd name="connsiteY584" fmla="*/ 449766 h 2481282"/>
                <a:gd name="connsiteX585" fmla="*/ 1590315 w 2466191"/>
                <a:gd name="connsiteY585" fmla="*/ 473083 h 2481282"/>
                <a:gd name="connsiteX586" fmla="*/ 1609981 w 2466191"/>
                <a:gd name="connsiteY586" fmla="*/ 483328 h 2481282"/>
                <a:gd name="connsiteX587" fmla="*/ 1643190 w 2466191"/>
                <a:gd name="connsiteY587" fmla="*/ 505114 h 2481282"/>
                <a:gd name="connsiteX588" fmla="*/ 1646370 w 2466191"/>
                <a:gd name="connsiteY588" fmla="*/ 506645 h 2481282"/>
                <a:gd name="connsiteX589" fmla="*/ 1667096 w 2466191"/>
                <a:gd name="connsiteY589" fmla="*/ 517597 h 2481282"/>
                <a:gd name="connsiteX590" fmla="*/ 1702542 w 2466191"/>
                <a:gd name="connsiteY590" fmla="*/ 540561 h 2481282"/>
                <a:gd name="connsiteX591" fmla="*/ 1720324 w 2466191"/>
                <a:gd name="connsiteY591" fmla="*/ 535968 h 2481282"/>
                <a:gd name="connsiteX592" fmla="*/ 1729863 w 2466191"/>
                <a:gd name="connsiteY592" fmla="*/ 514653 h 2481282"/>
                <a:gd name="connsiteX593" fmla="*/ 1737047 w 2466191"/>
                <a:gd name="connsiteY593" fmla="*/ 482739 h 2481282"/>
                <a:gd name="connsiteX594" fmla="*/ 1740933 w 2466191"/>
                <a:gd name="connsiteY594" fmla="*/ 451297 h 2481282"/>
                <a:gd name="connsiteX595" fmla="*/ 1735516 w 2466191"/>
                <a:gd name="connsiteY595" fmla="*/ 401248 h 2481282"/>
                <a:gd name="connsiteX596" fmla="*/ 1715025 w 2466191"/>
                <a:gd name="connsiteY596" fmla="*/ 341542 h 2481282"/>
                <a:gd name="connsiteX597" fmla="*/ 1655084 w 2466191"/>
                <a:gd name="connsiteY597" fmla="*/ 253574 h 2481282"/>
                <a:gd name="connsiteX598" fmla="*/ 1639657 w 2466191"/>
                <a:gd name="connsiteY598" fmla="*/ 237676 h 2481282"/>
                <a:gd name="connsiteX599" fmla="*/ 1604093 w 2466191"/>
                <a:gd name="connsiteY599" fmla="*/ 202465 h 2481282"/>
                <a:gd name="connsiteX600" fmla="*/ 1548862 w 2466191"/>
                <a:gd name="connsiteY600" fmla="*/ 159011 h 2481282"/>
                <a:gd name="connsiteX601" fmla="*/ 1484093 w 2466191"/>
                <a:gd name="connsiteY601" fmla="*/ 116616 h 2481282"/>
                <a:gd name="connsiteX602" fmla="*/ 1430158 w 2466191"/>
                <a:gd name="connsiteY602" fmla="*/ 94242 h 2481282"/>
                <a:gd name="connsiteX603" fmla="*/ 1379520 w 2466191"/>
                <a:gd name="connsiteY603" fmla="*/ 84467 h 2481282"/>
                <a:gd name="connsiteX604" fmla="*/ 1354319 w 2466191"/>
                <a:gd name="connsiteY604" fmla="*/ 79050 h 2481282"/>
                <a:gd name="connsiteX605" fmla="*/ 1243505 w 2466191"/>
                <a:gd name="connsiteY605" fmla="*/ 74340 h 2481282"/>
                <a:gd name="connsiteX606" fmla="*/ 2082796 w 2466191"/>
                <a:gd name="connsiteY606" fmla="*/ 528196 h 2481282"/>
                <a:gd name="connsiteX607" fmla="*/ 2080323 w 2466191"/>
                <a:gd name="connsiteY607" fmla="*/ 479913 h 2481282"/>
                <a:gd name="connsiteX608" fmla="*/ 2070196 w 2466191"/>
                <a:gd name="connsiteY608" fmla="*/ 441287 h 2481282"/>
                <a:gd name="connsiteX609" fmla="*/ 2060775 w 2466191"/>
                <a:gd name="connsiteY609" fmla="*/ 423858 h 2481282"/>
                <a:gd name="connsiteX610" fmla="*/ 2032394 w 2466191"/>
                <a:gd name="connsiteY610" fmla="*/ 389707 h 2481282"/>
                <a:gd name="connsiteX611" fmla="*/ 1967272 w 2466191"/>
                <a:gd name="connsiteY611" fmla="*/ 327058 h 2481282"/>
                <a:gd name="connsiteX612" fmla="*/ 1919460 w 2466191"/>
                <a:gd name="connsiteY612" fmla="*/ 291022 h 2481282"/>
                <a:gd name="connsiteX613" fmla="*/ 1870942 w 2466191"/>
                <a:gd name="connsiteY613" fmla="*/ 258049 h 2481282"/>
                <a:gd name="connsiteX614" fmla="*/ 1822895 w 2466191"/>
                <a:gd name="connsiteY614" fmla="*/ 230964 h 2481282"/>
                <a:gd name="connsiteX615" fmla="*/ 1765427 w 2466191"/>
                <a:gd name="connsiteY615" fmla="*/ 201523 h 2481282"/>
                <a:gd name="connsiteX616" fmla="*/ 1722679 w 2466191"/>
                <a:gd name="connsiteY616" fmla="*/ 182446 h 2481282"/>
                <a:gd name="connsiteX617" fmla="*/ 1703955 w 2466191"/>
                <a:gd name="connsiteY617" fmla="*/ 172789 h 2481282"/>
                <a:gd name="connsiteX618" fmla="*/ 1657204 w 2466191"/>
                <a:gd name="connsiteY618" fmla="*/ 153829 h 2481282"/>
                <a:gd name="connsiteX619" fmla="*/ 1597734 w 2466191"/>
                <a:gd name="connsiteY619" fmla="*/ 131926 h 2481282"/>
                <a:gd name="connsiteX620" fmla="*/ 1592081 w 2466191"/>
                <a:gd name="connsiteY620" fmla="*/ 130277 h 2481282"/>
                <a:gd name="connsiteX621" fmla="*/ 1576537 w 2466191"/>
                <a:gd name="connsiteY621" fmla="*/ 125213 h 2481282"/>
                <a:gd name="connsiteX622" fmla="*/ 1552160 w 2466191"/>
                <a:gd name="connsiteY622" fmla="*/ 116970 h 2481282"/>
                <a:gd name="connsiteX623" fmla="*/ 1534378 w 2466191"/>
                <a:gd name="connsiteY623" fmla="*/ 111199 h 2481282"/>
                <a:gd name="connsiteX624" fmla="*/ 1524132 w 2466191"/>
                <a:gd name="connsiteY624" fmla="*/ 109433 h 2481282"/>
                <a:gd name="connsiteX625" fmla="*/ 1520953 w 2466191"/>
                <a:gd name="connsiteY625" fmla="*/ 112377 h 2481282"/>
                <a:gd name="connsiteX626" fmla="*/ 1522484 w 2466191"/>
                <a:gd name="connsiteY626" fmla="*/ 115203 h 2481282"/>
                <a:gd name="connsiteX627" fmla="*/ 1542268 w 2466191"/>
                <a:gd name="connsiteY627" fmla="*/ 127804 h 2481282"/>
                <a:gd name="connsiteX628" fmla="*/ 1589137 w 2466191"/>
                <a:gd name="connsiteY628" fmla="*/ 158893 h 2481282"/>
                <a:gd name="connsiteX629" fmla="*/ 1602915 w 2466191"/>
                <a:gd name="connsiteY629" fmla="*/ 169845 h 2481282"/>
                <a:gd name="connsiteX630" fmla="*/ 1647429 w 2466191"/>
                <a:gd name="connsiteY630" fmla="*/ 205763 h 2481282"/>
                <a:gd name="connsiteX631" fmla="*/ 1668627 w 2466191"/>
                <a:gd name="connsiteY631" fmla="*/ 225782 h 2481282"/>
                <a:gd name="connsiteX632" fmla="*/ 1702542 w 2466191"/>
                <a:gd name="connsiteY632" fmla="*/ 259815 h 2481282"/>
                <a:gd name="connsiteX633" fmla="*/ 1740579 w 2466191"/>
                <a:gd name="connsiteY633" fmla="*/ 307509 h 2481282"/>
                <a:gd name="connsiteX634" fmla="*/ 1778852 w 2466191"/>
                <a:gd name="connsiteY634" fmla="*/ 376047 h 2481282"/>
                <a:gd name="connsiteX635" fmla="*/ 1803347 w 2466191"/>
                <a:gd name="connsiteY635" fmla="*/ 466135 h 2481282"/>
                <a:gd name="connsiteX636" fmla="*/ 1804995 w 2466191"/>
                <a:gd name="connsiteY636" fmla="*/ 524545 h 2481282"/>
                <a:gd name="connsiteX637" fmla="*/ 1794043 w 2466191"/>
                <a:gd name="connsiteY637" fmla="*/ 586723 h 2481282"/>
                <a:gd name="connsiteX638" fmla="*/ 1802405 w 2466191"/>
                <a:gd name="connsiteY638" fmla="*/ 611453 h 2481282"/>
                <a:gd name="connsiteX639" fmla="*/ 1823484 w 2466191"/>
                <a:gd name="connsiteY639" fmla="*/ 624289 h 2481282"/>
                <a:gd name="connsiteX640" fmla="*/ 1891904 w 2466191"/>
                <a:gd name="connsiteY640" fmla="*/ 673632 h 2481282"/>
                <a:gd name="connsiteX641" fmla="*/ 1942895 w 2466191"/>
                <a:gd name="connsiteY641" fmla="*/ 713082 h 2481282"/>
                <a:gd name="connsiteX642" fmla="*/ 1976693 w 2466191"/>
                <a:gd name="connsiteY642" fmla="*/ 742052 h 2481282"/>
                <a:gd name="connsiteX643" fmla="*/ 1998832 w 2466191"/>
                <a:gd name="connsiteY643" fmla="*/ 739579 h 2481282"/>
                <a:gd name="connsiteX644" fmla="*/ 2002718 w 2466191"/>
                <a:gd name="connsiteY644" fmla="*/ 733691 h 2481282"/>
                <a:gd name="connsiteX645" fmla="*/ 2035809 w 2466191"/>
                <a:gd name="connsiteY645" fmla="*/ 686939 h 2481282"/>
                <a:gd name="connsiteX646" fmla="*/ 2065485 w 2466191"/>
                <a:gd name="connsiteY646" fmla="*/ 625820 h 2481282"/>
                <a:gd name="connsiteX647" fmla="*/ 2082796 w 2466191"/>
                <a:gd name="connsiteY647" fmla="*/ 528196 h 2481282"/>
                <a:gd name="connsiteX648" fmla="*/ 2107762 w 2466191"/>
                <a:gd name="connsiteY648" fmla="*/ 567881 h 2481282"/>
                <a:gd name="connsiteX649" fmla="*/ 2105407 w 2466191"/>
                <a:gd name="connsiteY649" fmla="*/ 606507 h 2481282"/>
                <a:gd name="connsiteX650" fmla="*/ 2097399 w 2466191"/>
                <a:gd name="connsiteY650" fmla="*/ 647960 h 2481282"/>
                <a:gd name="connsiteX651" fmla="*/ 2077026 w 2466191"/>
                <a:gd name="connsiteY651" fmla="*/ 712847 h 2481282"/>
                <a:gd name="connsiteX652" fmla="*/ 2033336 w 2466191"/>
                <a:gd name="connsiteY652" fmla="*/ 797047 h 2481282"/>
                <a:gd name="connsiteX653" fmla="*/ 2034632 w 2466191"/>
                <a:gd name="connsiteY653" fmla="*/ 815300 h 2481282"/>
                <a:gd name="connsiteX654" fmla="*/ 2047114 w 2466191"/>
                <a:gd name="connsiteY654" fmla="*/ 829314 h 2481282"/>
                <a:gd name="connsiteX655" fmla="*/ 2126368 w 2466191"/>
                <a:gd name="connsiteY655" fmla="*/ 920579 h 2481282"/>
                <a:gd name="connsiteX656" fmla="*/ 2152041 w 2466191"/>
                <a:gd name="connsiteY656" fmla="*/ 954142 h 2481282"/>
                <a:gd name="connsiteX657" fmla="*/ 2166761 w 2466191"/>
                <a:gd name="connsiteY657" fmla="*/ 953082 h 2481282"/>
                <a:gd name="connsiteX658" fmla="*/ 2228822 w 2466191"/>
                <a:gd name="connsiteY658" fmla="*/ 888312 h 2481282"/>
                <a:gd name="connsiteX659" fmla="*/ 2309606 w 2466191"/>
                <a:gd name="connsiteY659" fmla="*/ 886310 h 2481282"/>
                <a:gd name="connsiteX660" fmla="*/ 2329508 w 2466191"/>
                <a:gd name="connsiteY660" fmla="*/ 898675 h 2481282"/>
                <a:gd name="connsiteX661" fmla="*/ 2336809 w 2466191"/>
                <a:gd name="connsiteY661" fmla="*/ 894200 h 2481282"/>
                <a:gd name="connsiteX662" fmla="*/ 2333277 w 2466191"/>
                <a:gd name="connsiteY662" fmla="*/ 872297 h 2481282"/>
                <a:gd name="connsiteX663" fmla="*/ 2311608 w 2466191"/>
                <a:gd name="connsiteY663" fmla="*/ 804230 h 2481282"/>
                <a:gd name="connsiteX664" fmla="*/ 2281344 w 2466191"/>
                <a:gd name="connsiteY664" fmla="*/ 735457 h 2481282"/>
                <a:gd name="connsiteX665" fmla="*/ 2215868 w 2466191"/>
                <a:gd name="connsiteY665" fmla="*/ 621581 h 2481282"/>
                <a:gd name="connsiteX666" fmla="*/ 2169823 w 2466191"/>
                <a:gd name="connsiteY666" fmla="*/ 556458 h 2481282"/>
                <a:gd name="connsiteX667" fmla="*/ 2132845 w 2466191"/>
                <a:gd name="connsiteY667" fmla="*/ 510884 h 2481282"/>
                <a:gd name="connsiteX668" fmla="*/ 2101638 w 2466191"/>
                <a:gd name="connsiteY668" fmla="*/ 477322 h 2481282"/>
                <a:gd name="connsiteX669" fmla="*/ 2093277 w 2466191"/>
                <a:gd name="connsiteY669" fmla="*/ 475674 h 2481282"/>
                <a:gd name="connsiteX670" fmla="*/ 2092688 w 2466191"/>
                <a:gd name="connsiteY670" fmla="*/ 483328 h 2481282"/>
                <a:gd name="connsiteX671" fmla="*/ 2100461 w 2466191"/>
                <a:gd name="connsiteY671" fmla="*/ 510060 h 2481282"/>
                <a:gd name="connsiteX672" fmla="*/ 2107762 w 2466191"/>
                <a:gd name="connsiteY672" fmla="*/ 567881 h 248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</a:cxnLst>
              <a:rect l="l" t="t" r="r" b="b"/>
              <a:pathLst>
                <a:path w="2466191" h="2481282">
                  <a:moveTo>
                    <a:pt x="553772" y="2260478"/>
                  </a:moveTo>
                  <a:cubicBezTo>
                    <a:pt x="548237" y="2256356"/>
                    <a:pt x="542702" y="2252235"/>
                    <a:pt x="537167" y="2248113"/>
                  </a:cubicBezTo>
                  <a:cubicBezTo>
                    <a:pt x="537285" y="2244816"/>
                    <a:pt x="536107" y="2243167"/>
                    <a:pt x="532574" y="2244580"/>
                  </a:cubicBezTo>
                  <a:cubicBezTo>
                    <a:pt x="530808" y="2243167"/>
                    <a:pt x="529159" y="2241754"/>
                    <a:pt x="527393" y="2240341"/>
                  </a:cubicBezTo>
                  <a:cubicBezTo>
                    <a:pt x="526333" y="2237043"/>
                    <a:pt x="525273" y="2233746"/>
                    <a:pt x="520563" y="2234806"/>
                  </a:cubicBezTo>
                  <a:cubicBezTo>
                    <a:pt x="518914" y="2233039"/>
                    <a:pt x="517148" y="2231273"/>
                    <a:pt x="515499" y="2229506"/>
                  </a:cubicBezTo>
                  <a:cubicBezTo>
                    <a:pt x="516912" y="2228800"/>
                    <a:pt x="516205" y="2227858"/>
                    <a:pt x="515617" y="2227151"/>
                  </a:cubicBezTo>
                  <a:cubicBezTo>
                    <a:pt x="515028" y="2226445"/>
                    <a:pt x="514439" y="2226562"/>
                    <a:pt x="513968" y="2227269"/>
                  </a:cubicBezTo>
                  <a:cubicBezTo>
                    <a:pt x="511377" y="2224678"/>
                    <a:pt x="508786" y="2222205"/>
                    <a:pt x="506196" y="2219615"/>
                  </a:cubicBezTo>
                  <a:cubicBezTo>
                    <a:pt x="506431" y="2219261"/>
                    <a:pt x="506785" y="2218908"/>
                    <a:pt x="506785" y="2218672"/>
                  </a:cubicBezTo>
                  <a:cubicBezTo>
                    <a:pt x="506785" y="2218437"/>
                    <a:pt x="506431" y="2217848"/>
                    <a:pt x="506196" y="2217848"/>
                  </a:cubicBezTo>
                  <a:cubicBezTo>
                    <a:pt x="496657" y="2216082"/>
                    <a:pt x="488767" y="2209016"/>
                    <a:pt x="478522" y="2209251"/>
                  </a:cubicBezTo>
                  <a:cubicBezTo>
                    <a:pt x="473693" y="2206543"/>
                    <a:pt x="468747" y="2203717"/>
                    <a:pt x="463919" y="2201008"/>
                  </a:cubicBezTo>
                  <a:cubicBezTo>
                    <a:pt x="464743" y="2200537"/>
                    <a:pt x="464979" y="2199830"/>
                    <a:pt x="464155" y="2199242"/>
                  </a:cubicBezTo>
                  <a:cubicBezTo>
                    <a:pt x="463330" y="2198653"/>
                    <a:pt x="462270" y="2197829"/>
                    <a:pt x="461682" y="2199595"/>
                  </a:cubicBezTo>
                  <a:cubicBezTo>
                    <a:pt x="453909" y="2196415"/>
                    <a:pt x="447550" y="2190998"/>
                    <a:pt x="440484" y="2186641"/>
                  </a:cubicBezTo>
                  <a:cubicBezTo>
                    <a:pt x="441309" y="2186170"/>
                    <a:pt x="441426" y="2185581"/>
                    <a:pt x="440720" y="2184992"/>
                  </a:cubicBezTo>
                  <a:cubicBezTo>
                    <a:pt x="440013" y="2184404"/>
                    <a:pt x="439071" y="2183579"/>
                    <a:pt x="438365" y="2185110"/>
                  </a:cubicBezTo>
                  <a:cubicBezTo>
                    <a:pt x="430828" y="2180871"/>
                    <a:pt x="423762" y="2175925"/>
                    <a:pt x="416932" y="2170508"/>
                  </a:cubicBezTo>
                  <a:cubicBezTo>
                    <a:pt x="418227" y="2169212"/>
                    <a:pt x="417050" y="2168506"/>
                    <a:pt x="416108" y="2168035"/>
                  </a:cubicBezTo>
                  <a:cubicBezTo>
                    <a:pt x="415283" y="2167564"/>
                    <a:pt x="414577" y="2167917"/>
                    <a:pt x="414459" y="2168859"/>
                  </a:cubicBezTo>
                  <a:cubicBezTo>
                    <a:pt x="411750" y="2167446"/>
                    <a:pt x="409395" y="2165562"/>
                    <a:pt x="407393" y="2163206"/>
                  </a:cubicBezTo>
                  <a:cubicBezTo>
                    <a:pt x="408689" y="2162029"/>
                    <a:pt x="407511" y="2161558"/>
                    <a:pt x="406687" y="2160969"/>
                  </a:cubicBezTo>
                  <a:cubicBezTo>
                    <a:pt x="405862" y="2160498"/>
                    <a:pt x="405391" y="2160851"/>
                    <a:pt x="405156" y="2161675"/>
                  </a:cubicBezTo>
                  <a:cubicBezTo>
                    <a:pt x="379130" y="2142009"/>
                    <a:pt x="355460" y="2119634"/>
                    <a:pt x="332261" y="2096788"/>
                  </a:cubicBezTo>
                  <a:cubicBezTo>
                    <a:pt x="304233" y="2069232"/>
                    <a:pt x="278208" y="2039791"/>
                    <a:pt x="254538" y="2008584"/>
                  </a:cubicBezTo>
                  <a:cubicBezTo>
                    <a:pt x="227099" y="1972314"/>
                    <a:pt x="201074" y="1934865"/>
                    <a:pt x="177050" y="1896239"/>
                  </a:cubicBezTo>
                  <a:cubicBezTo>
                    <a:pt x="143841" y="1843011"/>
                    <a:pt x="114872" y="1787427"/>
                    <a:pt x="90613" y="1729488"/>
                  </a:cubicBezTo>
                  <a:cubicBezTo>
                    <a:pt x="70829" y="1682148"/>
                    <a:pt x="52222" y="1634101"/>
                    <a:pt x="39857" y="1584169"/>
                  </a:cubicBezTo>
                  <a:cubicBezTo>
                    <a:pt x="30436" y="1546015"/>
                    <a:pt x="23724" y="1507388"/>
                    <a:pt x="22428" y="1468056"/>
                  </a:cubicBezTo>
                  <a:cubicBezTo>
                    <a:pt x="21604" y="1443208"/>
                    <a:pt x="24313" y="1418713"/>
                    <a:pt x="31967" y="1394926"/>
                  </a:cubicBezTo>
                  <a:cubicBezTo>
                    <a:pt x="34087" y="1388331"/>
                    <a:pt x="33380" y="1382914"/>
                    <a:pt x="29612" y="1377261"/>
                  </a:cubicBezTo>
                  <a:cubicBezTo>
                    <a:pt x="20309" y="1363365"/>
                    <a:pt x="15363" y="1347821"/>
                    <a:pt x="12183" y="1331452"/>
                  </a:cubicBezTo>
                  <a:cubicBezTo>
                    <a:pt x="4058" y="1288115"/>
                    <a:pt x="407" y="1244308"/>
                    <a:pt x="54" y="1200382"/>
                  </a:cubicBezTo>
                  <a:cubicBezTo>
                    <a:pt x="-182" y="1161992"/>
                    <a:pt x="171" y="1123601"/>
                    <a:pt x="5000" y="1085329"/>
                  </a:cubicBezTo>
                  <a:cubicBezTo>
                    <a:pt x="8768" y="1056124"/>
                    <a:pt x="12065" y="1026919"/>
                    <a:pt x="16776" y="997831"/>
                  </a:cubicBezTo>
                  <a:cubicBezTo>
                    <a:pt x="24077" y="954142"/>
                    <a:pt x="34322" y="911040"/>
                    <a:pt x="46687" y="868411"/>
                  </a:cubicBezTo>
                  <a:cubicBezTo>
                    <a:pt x="57522" y="831080"/>
                    <a:pt x="70122" y="794456"/>
                    <a:pt x="84489" y="758303"/>
                  </a:cubicBezTo>
                  <a:cubicBezTo>
                    <a:pt x="101565" y="715320"/>
                    <a:pt x="120760" y="673161"/>
                    <a:pt x="143017" y="632533"/>
                  </a:cubicBezTo>
                  <a:cubicBezTo>
                    <a:pt x="158915" y="603681"/>
                    <a:pt x="175755" y="575300"/>
                    <a:pt x="194244" y="548097"/>
                  </a:cubicBezTo>
                  <a:cubicBezTo>
                    <a:pt x="214028" y="518892"/>
                    <a:pt x="235696" y="491100"/>
                    <a:pt x="259013" y="464486"/>
                  </a:cubicBezTo>
                  <a:cubicBezTo>
                    <a:pt x="282919" y="437283"/>
                    <a:pt x="308708" y="412082"/>
                    <a:pt x="336854" y="389472"/>
                  </a:cubicBezTo>
                  <a:cubicBezTo>
                    <a:pt x="366294" y="365919"/>
                    <a:pt x="397737" y="345193"/>
                    <a:pt x="432712" y="330590"/>
                  </a:cubicBezTo>
                  <a:cubicBezTo>
                    <a:pt x="437423" y="328589"/>
                    <a:pt x="441426" y="325527"/>
                    <a:pt x="446726" y="324585"/>
                  </a:cubicBezTo>
                  <a:cubicBezTo>
                    <a:pt x="451318" y="323760"/>
                    <a:pt x="454498" y="319992"/>
                    <a:pt x="455440" y="315752"/>
                  </a:cubicBezTo>
                  <a:cubicBezTo>
                    <a:pt x="460857" y="291611"/>
                    <a:pt x="476873" y="275596"/>
                    <a:pt x="495715" y="261229"/>
                  </a:cubicBezTo>
                  <a:cubicBezTo>
                    <a:pt x="553183" y="217421"/>
                    <a:pt x="613477" y="178088"/>
                    <a:pt x="677540" y="144526"/>
                  </a:cubicBezTo>
                  <a:cubicBezTo>
                    <a:pt x="718874" y="122858"/>
                    <a:pt x="761269" y="103427"/>
                    <a:pt x="804605" y="86116"/>
                  </a:cubicBezTo>
                  <a:cubicBezTo>
                    <a:pt x="836637" y="73398"/>
                    <a:pt x="869492" y="62917"/>
                    <a:pt x="902466" y="52436"/>
                  </a:cubicBezTo>
                  <a:cubicBezTo>
                    <a:pt x="934261" y="42309"/>
                    <a:pt x="966764" y="34654"/>
                    <a:pt x="999148" y="27235"/>
                  </a:cubicBezTo>
                  <a:cubicBezTo>
                    <a:pt x="1031180" y="19934"/>
                    <a:pt x="1063800" y="15223"/>
                    <a:pt x="1096420" y="10513"/>
                  </a:cubicBezTo>
                  <a:cubicBezTo>
                    <a:pt x="1135282" y="4978"/>
                    <a:pt x="1174496" y="2976"/>
                    <a:pt x="1213593" y="856"/>
                  </a:cubicBezTo>
                  <a:cubicBezTo>
                    <a:pt x="1232789" y="-204"/>
                    <a:pt x="1252102" y="-321"/>
                    <a:pt x="1271297" y="738"/>
                  </a:cubicBezTo>
                  <a:cubicBezTo>
                    <a:pt x="1301444" y="2505"/>
                    <a:pt x="1331591" y="3565"/>
                    <a:pt x="1361503" y="7804"/>
                  </a:cubicBezTo>
                  <a:cubicBezTo>
                    <a:pt x="1400011" y="13221"/>
                    <a:pt x="1438401" y="19109"/>
                    <a:pt x="1475261" y="31357"/>
                  </a:cubicBezTo>
                  <a:cubicBezTo>
                    <a:pt x="1488804" y="35832"/>
                    <a:pt x="1501522" y="39364"/>
                    <a:pt x="1516124" y="36067"/>
                  </a:cubicBezTo>
                  <a:cubicBezTo>
                    <a:pt x="1526488" y="33712"/>
                    <a:pt x="1537322" y="36774"/>
                    <a:pt x="1547449" y="39836"/>
                  </a:cubicBezTo>
                  <a:cubicBezTo>
                    <a:pt x="1573239" y="47843"/>
                    <a:pt x="1598911" y="56204"/>
                    <a:pt x="1624466" y="65272"/>
                  </a:cubicBezTo>
                  <a:cubicBezTo>
                    <a:pt x="1651080" y="74693"/>
                    <a:pt x="1677577" y="84350"/>
                    <a:pt x="1703720" y="94830"/>
                  </a:cubicBezTo>
                  <a:cubicBezTo>
                    <a:pt x="1757184" y="116381"/>
                    <a:pt x="1809588" y="140287"/>
                    <a:pt x="1859990" y="168432"/>
                  </a:cubicBezTo>
                  <a:cubicBezTo>
                    <a:pt x="1895201" y="188098"/>
                    <a:pt x="1929470" y="209531"/>
                    <a:pt x="1962443" y="232848"/>
                  </a:cubicBezTo>
                  <a:cubicBezTo>
                    <a:pt x="1998479" y="258284"/>
                    <a:pt x="2032630" y="285841"/>
                    <a:pt x="2063601" y="316930"/>
                  </a:cubicBezTo>
                  <a:cubicBezTo>
                    <a:pt x="2083503" y="336832"/>
                    <a:pt x="2102816" y="357558"/>
                    <a:pt x="2118478" y="381228"/>
                  </a:cubicBezTo>
                  <a:cubicBezTo>
                    <a:pt x="2122953" y="388058"/>
                    <a:pt x="2128724" y="394064"/>
                    <a:pt x="2132139" y="401719"/>
                  </a:cubicBezTo>
                  <a:cubicBezTo>
                    <a:pt x="2135907" y="410198"/>
                    <a:pt x="2140971" y="417263"/>
                    <a:pt x="2149214" y="423152"/>
                  </a:cubicBezTo>
                  <a:cubicBezTo>
                    <a:pt x="2162639" y="432690"/>
                    <a:pt x="2172296" y="446469"/>
                    <a:pt x="2183719" y="458363"/>
                  </a:cubicBezTo>
                  <a:cubicBezTo>
                    <a:pt x="2187487" y="462366"/>
                    <a:pt x="2190667" y="466841"/>
                    <a:pt x="2194199" y="470963"/>
                  </a:cubicBezTo>
                  <a:cubicBezTo>
                    <a:pt x="2193140" y="474260"/>
                    <a:pt x="2194317" y="475674"/>
                    <a:pt x="2197732" y="475438"/>
                  </a:cubicBezTo>
                  <a:cubicBezTo>
                    <a:pt x="2204327" y="483328"/>
                    <a:pt x="2210922" y="491218"/>
                    <a:pt x="2217516" y="498990"/>
                  </a:cubicBezTo>
                  <a:cubicBezTo>
                    <a:pt x="2215985" y="499815"/>
                    <a:pt x="2216810" y="500639"/>
                    <a:pt x="2217399" y="501463"/>
                  </a:cubicBezTo>
                  <a:cubicBezTo>
                    <a:pt x="2217987" y="502288"/>
                    <a:pt x="2218576" y="502170"/>
                    <a:pt x="2219047" y="501346"/>
                  </a:cubicBezTo>
                  <a:cubicBezTo>
                    <a:pt x="2220814" y="503701"/>
                    <a:pt x="2222698" y="506056"/>
                    <a:pt x="2224464" y="508411"/>
                  </a:cubicBezTo>
                  <a:cubicBezTo>
                    <a:pt x="2222933" y="509236"/>
                    <a:pt x="2223758" y="510178"/>
                    <a:pt x="2224464" y="511002"/>
                  </a:cubicBezTo>
                  <a:cubicBezTo>
                    <a:pt x="2225171" y="511827"/>
                    <a:pt x="2225760" y="511591"/>
                    <a:pt x="2226231" y="510767"/>
                  </a:cubicBezTo>
                  <a:cubicBezTo>
                    <a:pt x="2228704" y="513946"/>
                    <a:pt x="2231177" y="517126"/>
                    <a:pt x="2233768" y="520188"/>
                  </a:cubicBezTo>
                  <a:cubicBezTo>
                    <a:pt x="2232237" y="521012"/>
                    <a:pt x="2233061" y="521954"/>
                    <a:pt x="2233650" y="522778"/>
                  </a:cubicBezTo>
                  <a:cubicBezTo>
                    <a:pt x="2234239" y="523603"/>
                    <a:pt x="2234827" y="523485"/>
                    <a:pt x="2235416" y="522661"/>
                  </a:cubicBezTo>
                  <a:cubicBezTo>
                    <a:pt x="2236476" y="524192"/>
                    <a:pt x="2237654" y="525722"/>
                    <a:pt x="2238714" y="527253"/>
                  </a:cubicBezTo>
                  <a:cubicBezTo>
                    <a:pt x="2237065" y="527960"/>
                    <a:pt x="2237889" y="529020"/>
                    <a:pt x="2238596" y="529844"/>
                  </a:cubicBezTo>
                  <a:cubicBezTo>
                    <a:pt x="2239185" y="530669"/>
                    <a:pt x="2239891" y="530551"/>
                    <a:pt x="2240362" y="529609"/>
                  </a:cubicBezTo>
                  <a:cubicBezTo>
                    <a:pt x="2242129" y="531846"/>
                    <a:pt x="2243777" y="534201"/>
                    <a:pt x="2245544" y="536439"/>
                  </a:cubicBezTo>
                  <a:cubicBezTo>
                    <a:pt x="2244013" y="537263"/>
                    <a:pt x="2244837" y="538323"/>
                    <a:pt x="2245426" y="539147"/>
                  </a:cubicBezTo>
                  <a:cubicBezTo>
                    <a:pt x="2246015" y="539972"/>
                    <a:pt x="2246721" y="539972"/>
                    <a:pt x="2247310" y="539147"/>
                  </a:cubicBezTo>
                  <a:cubicBezTo>
                    <a:pt x="2248370" y="540678"/>
                    <a:pt x="2249312" y="542209"/>
                    <a:pt x="2250372" y="543622"/>
                  </a:cubicBezTo>
                  <a:cubicBezTo>
                    <a:pt x="2249430" y="543858"/>
                    <a:pt x="2249077" y="544564"/>
                    <a:pt x="2249665" y="545389"/>
                  </a:cubicBezTo>
                  <a:cubicBezTo>
                    <a:pt x="2250254" y="546331"/>
                    <a:pt x="2250961" y="547391"/>
                    <a:pt x="2252256" y="546095"/>
                  </a:cubicBezTo>
                  <a:cubicBezTo>
                    <a:pt x="2257791" y="552690"/>
                    <a:pt x="2262502" y="559756"/>
                    <a:pt x="2266741" y="567175"/>
                  </a:cubicBezTo>
                  <a:cubicBezTo>
                    <a:pt x="2265092" y="567999"/>
                    <a:pt x="2265917" y="568941"/>
                    <a:pt x="2266505" y="569883"/>
                  </a:cubicBezTo>
                  <a:cubicBezTo>
                    <a:pt x="2267094" y="570708"/>
                    <a:pt x="2267801" y="570590"/>
                    <a:pt x="2268390" y="569766"/>
                  </a:cubicBezTo>
                  <a:cubicBezTo>
                    <a:pt x="2269450" y="571296"/>
                    <a:pt x="2270509" y="572710"/>
                    <a:pt x="2271451" y="574241"/>
                  </a:cubicBezTo>
                  <a:cubicBezTo>
                    <a:pt x="2269803" y="575065"/>
                    <a:pt x="2270745" y="576007"/>
                    <a:pt x="2271451" y="576831"/>
                  </a:cubicBezTo>
                  <a:cubicBezTo>
                    <a:pt x="2272040" y="577656"/>
                    <a:pt x="2272747" y="577538"/>
                    <a:pt x="2273336" y="576596"/>
                  </a:cubicBezTo>
                  <a:cubicBezTo>
                    <a:pt x="2276751" y="582131"/>
                    <a:pt x="2280048" y="587548"/>
                    <a:pt x="2283463" y="593083"/>
                  </a:cubicBezTo>
                  <a:cubicBezTo>
                    <a:pt x="2281815" y="593671"/>
                    <a:pt x="2282639" y="594731"/>
                    <a:pt x="2283228" y="595556"/>
                  </a:cubicBezTo>
                  <a:cubicBezTo>
                    <a:pt x="2283816" y="596380"/>
                    <a:pt x="2284405" y="596262"/>
                    <a:pt x="2284994" y="595438"/>
                  </a:cubicBezTo>
                  <a:cubicBezTo>
                    <a:pt x="2286054" y="597086"/>
                    <a:pt x="2287232" y="598735"/>
                    <a:pt x="2288292" y="600502"/>
                  </a:cubicBezTo>
                  <a:cubicBezTo>
                    <a:pt x="2287585" y="603917"/>
                    <a:pt x="2287820" y="606625"/>
                    <a:pt x="2292178" y="606861"/>
                  </a:cubicBezTo>
                  <a:cubicBezTo>
                    <a:pt x="2293237" y="608509"/>
                    <a:pt x="2294415" y="610276"/>
                    <a:pt x="2295475" y="611924"/>
                  </a:cubicBezTo>
                  <a:cubicBezTo>
                    <a:pt x="2293826" y="612396"/>
                    <a:pt x="2294533" y="613338"/>
                    <a:pt x="2295004" y="614162"/>
                  </a:cubicBezTo>
                  <a:cubicBezTo>
                    <a:pt x="2295475" y="614986"/>
                    <a:pt x="2296064" y="614986"/>
                    <a:pt x="2296653" y="614162"/>
                  </a:cubicBezTo>
                  <a:cubicBezTo>
                    <a:pt x="2297830" y="615928"/>
                    <a:pt x="2299008" y="617695"/>
                    <a:pt x="2300185" y="619344"/>
                  </a:cubicBezTo>
                  <a:cubicBezTo>
                    <a:pt x="2300185" y="624172"/>
                    <a:pt x="2301245" y="628293"/>
                    <a:pt x="2306191" y="630295"/>
                  </a:cubicBezTo>
                  <a:cubicBezTo>
                    <a:pt x="2307251" y="632062"/>
                    <a:pt x="2308311" y="633946"/>
                    <a:pt x="2309489" y="635712"/>
                  </a:cubicBezTo>
                  <a:cubicBezTo>
                    <a:pt x="2308664" y="639010"/>
                    <a:pt x="2309135" y="641601"/>
                    <a:pt x="2313257" y="642189"/>
                  </a:cubicBezTo>
                  <a:cubicBezTo>
                    <a:pt x="2317614" y="650079"/>
                    <a:pt x="2322089" y="657969"/>
                    <a:pt x="2326446" y="665860"/>
                  </a:cubicBezTo>
                  <a:cubicBezTo>
                    <a:pt x="2324798" y="666331"/>
                    <a:pt x="2325269" y="667390"/>
                    <a:pt x="2325858" y="668333"/>
                  </a:cubicBezTo>
                  <a:cubicBezTo>
                    <a:pt x="2326446" y="669157"/>
                    <a:pt x="2327035" y="669039"/>
                    <a:pt x="2327624" y="668215"/>
                  </a:cubicBezTo>
                  <a:cubicBezTo>
                    <a:pt x="2330215" y="673161"/>
                    <a:pt x="2332923" y="678107"/>
                    <a:pt x="2335514" y="682935"/>
                  </a:cubicBezTo>
                  <a:cubicBezTo>
                    <a:pt x="2338223" y="694005"/>
                    <a:pt x="2342933" y="704250"/>
                    <a:pt x="2350588" y="712964"/>
                  </a:cubicBezTo>
                  <a:cubicBezTo>
                    <a:pt x="2352001" y="716144"/>
                    <a:pt x="2353414" y="719206"/>
                    <a:pt x="2354709" y="722385"/>
                  </a:cubicBezTo>
                  <a:cubicBezTo>
                    <a:pt x="2353061" y="722856"/>
                    <a:pt x="2353414" y="723916"/>
                    <a:pt x="2354003" y="724858"/>
                  </a:cubicBezTo>
                  <a:cubicBezTo>
                    <a:pt x="2354474" y="725683"/>
                    <a:pt x="2355180" y="725565"/>
                    <a:pt x="2355769" y="724741"/>
                  </a:cubicBezTo>
                  <a:cubicBezTo>
                    <a:pt x="2357065" y="727331"/>
                    <a:pt x="2358360" y="729922"/>
                    <a:pt x="2359538" y="732513"/>
                  </a:cubicBezTo>
                  <a:cubicBezTo>
                    <a:pt x="2358124" y="735457"/>
                    <a:pt x="2358242" y="737930"/>
                    <a:pt x="2362128" y="738872"/>
                  </a:cubicBezTo>
                  <a:cubicBezTo>
                    <a:pt x="2364955" y="743465"/>
                    <a:pt x="2366957" y="748411"/>
                    <a:pt x="2368488" y="753475"/>
                  </a:cubicBezTo>
                  <a:cubicBezTo>
                    <a:pt x="2366839" y="753946"/>
                    <a:pt x="2367545" y="754888"/>
                    <a:pt x="2368016" y="755594"/>
                  </a:cubicBezTo>
                  <a:cubicBezTo>
                    <a:pt x="2368488" y="756301"/>
                    <a:pt x="2369076" y="756183"/>
                    <a:pt x="2369547" y="755359"/>
                  </a:cubicBezTo>
                  <a:cubicBezTo>
                    <a:pt x="2370843" y="758538"/>
                    <a:pt x="2372020" y="761718"/>
                    <a:pt x="2373198" y="764898"/>
                  </a:cubicBezTo>
                  <a:cubicBezTo>
                    <a:pt x="2371667" y="765251"/>
                    <a:pt x="2372138" y="766311"/>
                    <a:pt x="2372491" y="767135"/>
                  </a:cubicBezTo>
                  <a:cubicBezTo>
                    <a:pt x="2372845" y="767959"/>
                    <a:pt x="2373434" y="768077"/>
                    <a:pt x="2374022" y="767371"/>
                  </a:cubicBezTo>
                  <a:cubicBezTo>
                    <a:pt x="2376613" y="772670"/>
                    <a:pt x="2379322" y="778087"/>
                    <a:pt x="2380735" y="783857"/>
                  </a:cubicBezTo>
                  <a:cubicBezTo>
                    <a:pt x="2378851" y="784917"/>
                    <a:pt x="2379675" y="786448"/>
                    <a:pt x="2380146" y="787861"/>
                  </a:cubicBezTo>
                  <a:cubicBezTo>
                    <a:pt x="2386505" y="805761"/>
                    <a:pt x="2392747" y="823661"/>
                    <a:pt x="2397457" y="842150"/>
                  </a:cubicBezTo>
                  <a:cubicBezTo>
                    <a:pt x="2397693" y="843092"/>
                    <a:pt x="2397104" y="845800"/>
                    <a:pt x="2399812" y="844505"/>
                  </a:cubicBezTo>
                  <a:cubicBezTo>
                    <a:pt x="2400401" y="847449"/>
                    <a:pt x="2401108" y="850511"/>
                    <a:pt x="2401696" y="853455"/>
                  </a:cubicBezTo>
                  <a:cubicBezTo>
                    <a:pt x="2401226" y="863700"/>
                    <a:pt x="2402403" y="868882"/>
                    <a:pt x="2407231" y="877832"/>
                  </a:cubicBezTo>
                  <a:cubicBezTo>
                    <a:pt x="2408880" y="889843"/>
                    <a:pt x="2408409" y="901973"/>
                    <a:pt x="2407467" y="913985"/>
                  </a:cubicBezTo>
                  <a:cubicBezTo>
                    <a:pt x="2405936" y="913278"/>
                    <a:pt x="2405583" y="914338"/>
                    <a:pt x="2405700" y="915516"/>
                  </a:cubicBezTo>
                  <a:cubicBezTo>
                    <a:pt x="2405818" y="916458"/>
                    <a:pt x="2406643" y="916575"/>
                    <a:pt x="2407231" y="915869"/>
                  </a:cubicBezTo>
                  <a:cubicBezTo>
                    <a:pt x="2407702" y="921875"/>
                    <a:pt x="2412177" y="925879"/>
                    <a:pt x="2414768" y="930825"/>
                  </a:cubicBezTo>
                  <a:cubicBezTo>
                    <a:pt x="2412648" y="933769"/>
                    <a:pt x="2415122" y="936006"/>
                    <a:pt x="2416299" y="938126"/>
                  </a:cubicBezTo>
                  <a:cubicBezTo>
                    <a:pt x="2421951" y="948018"/>
                    <a:pt x="2426309" y="958499"/>
                    <a:pt x="2429959" y="969215"/>
                  </a:cubicBezTo>
                  <a:cubicBezTo>
                    <a:pt x="2441382" y="1001835"/>
                    <a:pt x="2449626" y="1035162"/>
                    <a:pt x="2455043" y="1069313"/>
                  </a:cubicBezTo>
                  <a:cubicBezTo>
                    <a:pt x="2460107" y="1101933"/>
                    <a:pt x="2463522" y="1134553"/>
                    <a:pt x="2464935" y="1167409"/>
                  </a:cubicBezTo>
                  <a:cubicBezTo>
                    <a:pt x="2467526" y="1224288"/>
                    <a:pt x="2466112" y="1281050"/>
                    <a:pt x="2460695" y="1337693"/>
                  </a:cubicBezTo>
                  <a:cubicBezTo>
                    <a:pt x="2458458" y="1361128"/>
                    <a:pt x="2456456" y="1384562"/>
                    <a:pt x="2452805" y="1407762"/>
                  </a:cubicBezTo>
                  <a:cubicBezTo>
                    <a:pt x="2448095" y="1437084"/>
                    <a:pt x="2442442" y="1466289"/>
                    <a:pt x="2436201" y="1495495"/>
                  </a:cubicBezTo>
                  <a:cubicBezTo>
                    <a:pt x="2424307" y="1551549"/>
                    <a:pt x="2407702" y="1606191"/>
                    <a:pt x="2386858" y="1659537"/>
                  </a:cubicBezTo>
                  <a:cubicBezTo>
                    <a:pt x="2382854" y="1669783"/>
                    <a:pt x="2377437" y="1679439"/>
                    <a:pt x="2374258" y="1689920"/>
                  </a:cubicBezTo>
                  <a:cubicBezTo>
                    <a:pt x="2367192" y="1712766"/>
                    <a:pt x="2359773" y="1735376"/>
                    <a:pt x="2351530" y="1757869"/>
                  </a:cubicBezTo>
                  <a:cubicBezTo>
                    <a:pt x="2336338" y="1799557"/>
                    <a:pt x="2317732" y="1839713"/>
                    <a:pt x="2296770" y="1878811"/>
                  </a:cubicBezTo>
                  <a:cubicBezTo>
                    <a:pt x="2270509" y="1927917"/>
                    <a:pt x="2240598" y="1974787"/>
                    <a:pt x="2206800" y="2019183"/>
                  </a:cubicBezTo>
                  <a:cubicBezTo>
                    <a:pt x="2180892" y="2053334"/>
                    <a:pt x="2153218" y="2085719"/>
                    <a:pt x="2124013" y="2116926"/>
                  </a:cubicBezTo>
                  <a:cubicBezTo>
                    <a:pt x="2102580" y="2139772"/>
                    <a:pt x="2079381" y="2160969"/>
                    <a:pt x="2056300" y="2182284"/>
                  </a:cubicBezTo>
                  <a:cubicBezTo>
                    <a:pt x="2049116" y="2188996"/>
                    <a:pt x="2041580" y="2195238"/>
                    <a:pt x="2034043" y="2201361"/>
                  </a:cubicBezTo>
                  <a:cubicBezTo>
                    <a:pt x="2003307" y="2226327"/>
                    <a:pt x="1971982" y="2250350"/>
                    <a:pt x="1939009" y="2272372"/>
                  </a:cubicBezTo>
                  <a:cubicBezTo>
                    <a:pt x="1916869" y="2287210"/>
                    <a:pt x="1894377" y="2301577"/>
                    <a:pt x="1871060" y="2314413"/>
                  </a:cubicBezTo>
                  <a:cubicBezTo>
                    <a:pt x="1842915" y="2329958"/>
                    <a:pt x="1814181" y="2344089"/>
                    <a:pt x="1784740" y="2356808"/>
                  </a:cubicBezTo>
                  <a:cubicBezTo>
                    <a:pt x="1750825" y="2371410"/>
                    <a:pt x="1716438" y="2384011"/>
                    <a:pt x="1680638" y="2393078"/>
                  </a:cubicBezTo>
                  <a:cubicBezTo>
                    <a:pt x="1658970" y="2398495"/>
                    <a:pt x="1637066" y="2402735"/>
                    <a:pt x="1615163" y="2406739"/>
                  </a:cubicBezTo>
                  <a:cubicBezTo>
                    <a:pt x="1602562" y="2409094"/>
                    <a:pt x="1590433" y="2410271"/>
                    <a:pt x="1578303" y="2404854"/>
                  </a:cubicBezTo>
                  <a:cubicBezTo>
                    <a:pt x="1575006" y="2403324"/>
                    <a:pt x="1571237" y="2401675"/>
                    <a:pt x="1567116" y="2402381"/>
                  </a:cubicBezTo>
                  <a:cubicBezTo>
                    <a:pt x="1564407" y="2400615"/>
                    <a:pt x="1561581" y="2399791"/>
                    <a:pt x="1558401" y="2400733"/>
                  </a:cubicBezTo>
                  <a:cubicBezTo>
                    <a:pt x="1557106" y="2399673"/>
                    <a:pt x="1556517" y="2399908"/>
                    <a:pt x="1556870" y="2401675"/>
                  </a:cubicBezTo>
                  <a:cubicBezTo>
                    <a:pt x="1554986" y="2402735"/>
                    <a:pt x="1553220" y="2403795"/>
                    <a:pt x="1551335" y="2404854"/>
                  </a:cubicBezTo>
                  <a:cubicBezTo>
                    <a:pt x="1550158" y="2404030"/>
                    <a:pt x="1549687" y="2404383"/>
                    <a:pt x="1549569" y="2405679"/>
                  </a:cubicBezTo>
                  <a:cubicBezTo>
                    <a:pt x="1542974" y="2409447"/>
                    <a:pt x="1536262" y="2413098"/>
                    <a:pt x="1529667" y="2416866"/>
                  </a:cubicBezTo>
                  <a:cubicBezTo>
                    <a:pt x="1525545" y="2417455"/>
                    <a:pt x="1521895" y="2418750"/>
                    <a:pt x="1519304" y="2422283"/>
                  </a:cubicBezTo>
                  <a:cubicBezTo>
                    <a:pt x="1511532" y="2426641"/>
                    <a:pt x="1503995" y="2431587"/>
                    <a:pt x="1495398" y="2434059"/>
                  </a:cubicBezTo>
                  <a:cubicBezTo>
                    <a:pt x="1493514" y="2431822"/>
                    <a:pt x="1491983" y="2433942"/>
                    <a:pt x="1490335" y="2434531"/>
                  </a:cubicBezTo>
                  <a:cubicBezTo>
                    <a:pt x="1475732" y="2439947"/>
                    <a:pt x="1461365" y="2446424"/>
                    <a:pt x="1446292" y="2450899"/>
                  </a:cubicBezTo>
                  <a:cubicBezTo>
                    <a:pt x="1422268" y="2457965"/>
                    <a:pt x="1398127" y="2464678"/>
                    <a:pt x="1373279" y="2468328"/>
                  </a:cubicBezTo>
                  <a:cubicBezTo>
                    <a:pt x="1369982" y="2468799"/>
                    <a:pt x="1365860" y="2468564"/>
                    <a:pt x="1363858" y="2472568"/>
                  </a:cubicBezTo>
                  <a:cubicBezTo>
                    <a:pt x="1360207" y="2473157"/>
                    <a:pt x="1356675" y="2473745"/>
                    <a:pt x="1353024" y="2474334"/>
                  </a:cubicBezTo>
                  <a:cubicBezTo>
                    <a:pt x="1343485" y="2470801"/>
                    <a:pt x="1334653" y="2474099"/>
                    <a:pt x="1325703" y="2476925"/>
                  </a:cubicBezTo>
                  <a:cubicBezTo>
                    <a:pt x="1325821" y="2477278"/>
                    <a:pt x="1326056" y="2477631"/>
                    <a:pt x="1326174" y="2477985"/>
                  </a:cubicBezTo>
                  <a:cubicBezTo>
                    <a:pt x="1323348" y="2478338"/>
                    <a:pt x="1320639" y="2478809"/>
                    <a:pt x="1317931" y="2479162"/>
                  </a:cubicBezTo>
                  <a:cubicBezTo>
                    <a:pt x="1309687" y="2476807"/>
                    <a:pt x="1304977" y="2476925"/>
                    <a:pt x="1297911" y="2480105"/>
                  </a:cubicBezTo>
                  <a:cubicBezTo>
                    <a:pt x="1289903" y="2481518"/>
                    <a:pt x="1281778" y="2480929"/>
                    <a:pt x="1273652" y="2481164"/>
                  </a:cubicBezTo>
                  <a:cubicBezTo>
                    <a:pt x="1272710" y="2479751"/>
                    <a:pt x="1271297" y="2479516"/>
                    <a:pt x="1269648" y="2479634"/>
                  </a:cubicBezTo>
                  <a:cubicBezTo>
                    <a:pt x="1249982" y="2480575"/>
                    <a:pt x="1230198" y="2480222"/>
                    <a:pt x="1210532" y="2479751"/>
                  </a:cubicBezTo>
                  <a:cubicBezTo>
                    <a:pt x="1208647" y="2479751"/>
                    <a:pt x="1206645" y="2479280"/>
                    <a:pt x="1205350" y="2481282"/>
                  </a:cubicBezTo>
                  <a:cubicBezTo>
                    <a:pt x="1196400" y="2480929"/>
                    <a:pt x="1187450" y="2480575"/>
                    <a:pt x="1178618" y="2480222"/>
                  </a:cubicBezTo>
                  <a:cubicBezTo>
                    <a:pt x="1178500" y="2477160"/>
                    <a:pt x="1176027" y="2477867"/>
                    <a:pt x="1174379" y="2477867"/>
                  </a:cubicBezTo>
                  <a:cubicBezTo>
                    <a:pt x="1164133" y="2477749"/>
                    <a:pt x="1154123" y="2476572"/>
                    <a:pt x="1143996" y="2475394"/>
                  </a:cubicBezTo>
                  <a:cubicBezTo>
                    <a:pt x="1134339" y="2474334"/>
                    <a:pt x="1124565" y="2470566"/>
                    <a:pt x="1114555" y="2474099"/>
                  </a:cubicBezTo>
                  <a:cubicBezTo>
                    <a:pt x="1110787" y="2473628"/>
                    <a:pt x="1106901" y="2473274"/>
                    <a:pt x="1103132" y="2472803"/>
                  </a:cubicBezTo>
                  <a:cubicBezTo>
                    <a:pt x="1104781" y="2471508"/>
                    <a:pt x="1103250" y="2470919"/>
                    <a:pt x="1102426" y="2470919"/>
                  </a:cubicBezTo>
                  <a:cubicBezTo>
                    <a:pt x="1101484" y="2470919"/>
                    <a:pt x="1099482" y="2469388"/>
                    <a:pt x="1099835" y="2472215"/>
                  </a:cubicBezTo>
                  <a:cubicBezTo>
                    <a:pt x="1096891" y="2471626"/>
                    <a:pt x="1094065" y="2471037"/>
                    <a:pt x="1091238" y="2470566"/>
                  </a:cubicBezTo>
                  <a:cubicBezTo>
                    <a:pt x="1091592" y="2470330"/>
                    <a:pt x="1092063" y="2469859"/>
                    <a:pt x="1092181" y="2469859"/>
                  </a:cubicBezTo>
                  <a:cubicBezTo>
                    <a:pt x="1093240" y="2470919"/>
                    <a:pt x="1093123" y="2469270"/>
                    <a:pt x="1091709" y="2468917"/>
                  </a:cubicBezTo>
                  <a:cubicBezTo>
                    <a:pt x="1089825" y="2468446"/>
                    <a:pt x="1087588" y="2466326"/>
                    <a:pt x="1085939" y="2469506"/>
                  </a:cubicBezTo>
                  <a:cubicBezTo>
                    <a:pt x="1082406" y="2469035"/>
                    <a:pt x="1078991" y="2468446"/>
                    <a:pt x="1075458" y="2467975"/>
                  </a:cubicBezTo>
                  <a:cubicBezTo>
                    <a:pt x="1076283" y="2467504"/>
                    <a:pt x="1076283" y="2466915"/>
                    <a:pt x="1075341" y="2466562"/>
                  </a:cubicBezTo>
                  <a:cubicBezTo>
                    <a:pt x="1074634" y="2466326"/>
                    <a:pt x="1073221" y="2465738"/>
                    <a:pt x="1073692" y="2467622"/>
                  </a:cubicBezTo>
                  <a:cubicBezTo>
                    <a:pt x="1070395" y="2467033"/>
                    <a:pt x="1066979" y="2466326"/>
                    <a:pt x="1063682" y="2465738"/>
                  </a:cubicBezTo>
                  <a:cubicBezTo>
                    <a:pt x="1064506" y="2465266"/>
                    <a:pt x="1064624" y="2464678"/>
                    <a:pt x="1063682" y="2464207"/>
                  </a:cubicBezTo>
                  <a:cubicBezTo>
                    <a:pt x="1062976" y="2463853"/>
                    <a:pt x="1061562" y="2463264"/>
                    <a:pt x="1061916" y="2465149"/>
                  </a:cubicBezTo>
                  <a:cubicBezTo>
                    <a:pt x="1057794" y="2464442"/>
                    <a:pt x="1053790" y="2463853"/>
                    <a:pt x="1049668" y="2463147"/>
                  </a:cubicBezTo>
                  <a:cubicBezTo>
                    <a:pt x="1050493" y="2462676"/>
                    <a:pt x="1050493" y="2462087"/>
                    <a:pt x="1049551" y="2461734"/>
                  </a:cubicBezTo>
                  <a:cubicBezTo>
                    <a:pt x="1048844" y="2461498"/>
                    <a:pt x="1047431" y="2460909"/>
                    <a:pt x="1047902" y="2462794"/>
                  </a:cubicBezTo>
                  <a:cubicBezTo>
                    <a:pt x="1036714" y="2460556"/>
                    <a:pt x="1025527" y="2458319"/>
                    <a:pt x="1014340" y="2456081"/>
                  </a:cubicBezTo>
                  <a:cubicBezTo>
                    <a:pt x="1015164" y="2455610"/>
                    <a:pt x="1015164" y="2455021"/>
                    <a:pt x="1014340" y="2454668"/>
                  </a:cubicBezTo>
                  <a:cubicBezTo>
                    <a:pt x="1013633" y="2454315"/>
                    <a:pt x="1012338" y="2453608"/>
                    <a:pt x="1012455" y="2455492"/>
                  </a:cubicBezTo>
                  <a:cubicBezTo>
                    <a:pt x="1009865" y="2455021"/>
                    <a:pt x="1007392" y="2454432"/>
                    <a:pt x="1004919" y="2453961"/>
                  </a:cubicBezTo>
                  <a:cubicBezTo>
                    <a:pt x="1005743" y="2453490"/>
                    <a:pt x="1005743" y="2452784"/>
                    <a:pt x="1004919" y="2452548"/>
                  </a:cubicBezTo>
                  <a:cubicBezTo>
                    <a:pt x="1004094" y="2452313"/>
                    <a:pt x="1002799" y="2451606"/>
                    <a:pt x="1003152" y="2453608"/>
                  </a:cubicBezTo>
                  <a:cubicBezTo>
                    <a:pt x="999619" y="2452901"/>
                    <a:pt x="996087" y="2452313"/>
                    <a:pt x="992554" y="2451606"/>
                  </a:cubicBezTo>
                  <a:cubicBezTo>
                    <a:pt x="992789" y="2451253"/>
                    <a:pt x="993142" y="2450899"/>
                    <a:pt x="993025" y="2450546"/>
                  </a:cubicBezTo>
                  <a:cubicBezTo>
                    <a:pt x="993025" y="2450311"/>
                    <a:pt x="992554" y="2449957"/>
                    <a:pt x="992318" y="2449840"/>
                  </a:cubicBezTo>
                  <a:cubicBezTo>
                    <a:pt x="977480" y="2445836"/>
                    <a:pt x="962524" y="2441950"/>
                    <a:pt x="947686" y="2438063"/>
                  </a:cubicBezTo>
                  <a:cubicBezTo>
                    <a:pt x="947333" y="2437946"/>
                    <a:pt x="946626" y="2438888"/>
                    <a:pt x="946038" y="2439359"/>
                  </a:cubicBezTo>
                  <a:cubicBezTo>
                    <a:pt x="943565" y="2438770"/>
                    <a:pt x="941209" y="2438299"/>
                    <a:pt x="938736" y="2437710"/>
                  </a:cubicBezTo>
                  <a:cubicBezTo>
                    <a:pt x="933319" y="2433235"/>
                    <a:pt x="927549" y="2430291"/>
                    <a:pt x="920248" y="2432057"/>
                  </a:cubicBezTo>
                  <a:cubicBezTo>
                    <a:pt x="915890" y="2431469"/>
                    <a:pt x="911769" y="2430291"/>
                    <a:pt x="908118" y="2427936"/>
                  </a:cubicBezTo>
                  <a:cubicBezTo>
                    <a:pt x="908942" y="2424638"/>
                    <a:pt x="905881" y="2425581"/>
                    <a:pt x="904585" y="2425110"/>
                  </a:cubicBezTo>
                  <a:cubicBezTo>
                    <a:pt x="891160" y="2420164"/>
                    <a:pt x="877382" y="2416277"/>
                    <a:pt x="863722" y="2411802"/>
                  </a:cubicBezTo>
                  <a:cubicBezTo>
                    <a:pt x="854536" y="2408858"/>
                    <a:pt x="845940" y="2402735"/>
                    <a:pt x="835577" y="2403677"/>
                  </a:cubicBezTo>
                  <a:cubicBezTo>
                    <a:pt x="832279" y="2402264"/>
                    <a:pt x="828982" y="2400850"/>
                    <a:pt x="825685" y="2399555"/>
                  </a:cubicBezTo>
                  <a:cubicBezTo>
                    <a:pt x="819325" y="2395316"/>
                    <a:pt x="812849" y="2391194"/>
                    <a:pt x="804605" y="2392018"/>
                  </a:cubicBezTo>
                  <a:cubicBezTo>
                    <a:pt x="801308" y="2390723"/>
                    <a:pt x="798128" y="2389428"/>
                    <a:pt x="794949" y="2388250"/>
                  </a:cubicBezTo>
                  <a:cubicBezTo>
                    <a:pt x="789767" y="2383422"/>
                    <a:pt x="778815" y="2378829"/>
                    <a:pt x="771396" y="2378240"/>
                  </a:cubicBezTo>
                  <a:cubicBezTo>
                    <a:pt x="768334" y="2376945"/>
                    <a:pt x="765390" y="2375649"/>
                    <a:pt x="762329" y="2374236"/>
                  </a:cubicBezTo>
                  <a:cubicBezTo>
                    <a:pt x="759384" y="2368113"/>
                    <a:pt x="753850" y="2367995"/>
                    <a:pt x="748197" y="2368584"/>
                  </a:cubicBezTo>
                  <a:cubicBezTo>
                    <a:pt x="745724" y="2367288"/>
                    <a:pt x="743369" y="2366111"/>
                    <a:pt x="740896" y="2364815"/>
                  </a:cubicBezTo>
                  <a:cubicBezTo>
                    <a:pt x="741720" y="2364226"/>
                    <a:pt x="741720" y="2363520"/>
                    <a:pt x="740896" y="2363049"/>
                  </a:cubicBezTo>
                  <a:cubicBezTo>
                    <a:pt x="739954" y="2362460"/>
                    <a:pt x="738894" y="2361989"/>
                    <a:pt x="738423" y="2363638"/>
                  </a:cubicBezTo>
                  <a:cubicBezTo>
                    <a:pt x="731710" y="2361636"/>
                    <a:pt x="725822" y="2357867"/>
                    <a:pt x="719699" y="2354805"/>
                  </a:cubicBezTo>
                  <a:cubicBezTo>
                    <a:pt x="716872" y="2350802"/>
                    <a:pt x="713339" y="2348329"/>
                    <a:pt x="708158" y="2349506"/>
                  </a:cubicBezTo>
                  <a:cubicBezTo>
                    <a:pt x="705567" y="2348329"/>
                    <a:pt x="703094" y="2347151"/>
                    <a:pt x="700621" y="2345973"/>
                  </a:cubicBezTo>
                  <a:cubicBezTo>
                    <a:pt x="700150" y="2341616"/>
                    <a:pt x="697559" y="2341263"/>
                    <a:pt x="694026" y="2342440"/>
                  </a:cubicBezTo>
                  <a:cubicBezTo>
                    <a:pt x="691553" y="2341145"/>
                    <a:pt x="689080" y="2339850"/>
                    <a:pt x="686490" y="2338554"/>
                  </a:cubicBezTo>
                  <a:cubicBezTo>
                    <a:pt x="680602" y="2332902"/>
                    <a:pt x="666588" y="2325836"/>
                    <a:pt x="656460" y="2323245"/>
                  </a:cubicBezTo>
                  <a:cubicBezTo>
                    <a:pt x="653045" y="2321361"/>
                    <a:pt x="649748" y="2319477"/>
                    <a:pt x="646333" y="2317710"/>
                  </a:cubicBezTo>
                  <a:cubicBezTo>
                    <a:pt x="645862" y="2313236"/>
                    <a:pt x="643271" y="2313000"/>
                    <a:pt x="639738" y="2314178"/>
                  </a:cubicBezTo>
                  <a:cubicBezTo>
                    <a:pt x="635970" y="2313118"/>
                    <a:pt x="632908" y="2310998"/>
                    <a:pt x="629964" y="2308525"/>
                  </a:cubicBezTo>
                  <a:cubicBezTo>
                    <a:pt x="630788" y="2307936"/>
                    <a:pt x="630906" y="2307347"/>
                    <a:pt x="630082" y="2306759"/>
                  </a:cubicBezTo>
                  <a:cubicBezTo>
                    <a:pt x="629139" y="2306170"/>
                    <a:pt x="628080" y="2305581"/>
                    <a:pt x="627609" y="2307347"/>
                  </a:cubicBezTo>
                  <a:cubicBezTo>
                    <a:pt x="625253" y="2306052"/>
                    <a:pt x="623016" y="2304874"/>
                    <a:pt x="620661" y="2303579"/>
                  </a:cubicBezTo>
                  <a:cubicBezTo>
                    <a:pt x="621485" y="2303108"/>
                    <a:pt x="621603" y="2302519"/>
                    <a:pt x="620896" y="2301930"/>
                  </a:cubicBezTo>
                  <a:cubicBezTo>
                    <a:pt x="620072" y="2301341"/>
                    <a:pt x="619130" y="2300517"/>
                    <a:pt x="618423" y="2302166"/>
                  </a:cubicBezTo>
                  <a:cubicBezTo>
                    <a:pt x="615244" y="2300282"/>
                    <a:pt x="612064" y="2298397"/>
                    <a:pt x="608884" y="2296631"/>
                  </a:cubicBezTo>
                  <a:cubicBezTo>
                    <a:pt x="609709" y="2296160"/>
                    <a:pt x="609826" y="2295571"/>
                    <a:pt x="609120" y="2294982"/>
                  </a:cubicBezTo>
                  <a:cubicBezTo>
                    <a:pt x="608296" y="2294394"/>
                    <a:pt x="607353" y="2293569"/>
                    <a:pt x="606765" y="2295100"/>
                  </a:cubicBezTo>
                  <a:cubicBezTo>
                    <a:pt x="601230" y="2291685"/>
                    <a:pt x="595577" y="2288270"/>
                    <a:pt x="590042" y="2284855"/>
                  </a:cubicBezTo>
                  <a:cubicBezTo>
                    <a:pt x="590867" y="2284384"/>
                    <a:pt x="590985" y="2283677"/>
                    <a:pt x="590160" y="2283206"/>
                  </a:cubicBezTo>
                  <a:cubicBezTo>
                    <a:pt x="589336" y="2282617"/>
                    <a:pt x="588394" y="2281911"/>
                    <a:pt x="587805" y="2283559"/>
                  </a:cubicBezTo>
                  <a:cubicBezTo>
                    <a:pt x="586156" y="2282499"/>
                    <a:pt x="584625" y="2281322"/>
                    <a:pt x="583094" y="2280262"/>
                  </a:cubicBezTo>
                  <a:cubicBezTo>
                    <a:pt x="583919" y="2279791"/>
                    <a:pt x="584037" y="2279084"/>
                    <a:pt x="583212" y="2278496"/>
                  </a:cubicBezTo>
                  <a:cubicBezTo>
                    <a:pt x="582388" y="2277907"/>
                    <a:pt x="581328" y="2277200"/>
                    <a:pt x="580739" y="2278849"/>
                  </a:cubicBezTo>
                  <a:cubicBezTo>
                    <a:pt x="579091" y="2277789"/>
                    <a:pt x="577442" y="2276729"/>
                    <a:pt x="575911" y="2275669"/>
                  </a:cubicBezTo>
                  <a:cubicBezTo>
                    <a:pt x="576853" y="2275198"/>
                    <a:pt x="576971" y="2274609"/>
                    <a:pt x="576264" y="2273903"/>
                  </a:cubicBezTo>
                  <a:cubicBezTo>
                    <a:pt x="575440" y="2273196"/>
                    <a:pt x="574498" y="2272372"/>
                    <a:pt x="573791" y="2274021"/>
                  </a:cubicBezTo>
                  <a:cubicBezTo>
                    <a:pt x="572143" y="2272843"/>
                    <a:pt x="570494" y="2271783"/>
                    <a:pt x="568845" y="2270605"/>
                  </a:cubicBezTo>
                  <a:cubicBezTo>
                    <a:pt x="569670" y="2270252"/>
                    <a:pt x="569905" y="2269546"/>
                    <a:pt x="569199" y="2268957"/>
                  </a:cubicBezTo>
                  <a:cubicBezTo>
                    <a:pt x="568492" y="2268368"/>
                    <a:pt x="567550" y="2267544"/>
                    <a:pt x="566961" y="2269192"/>
                  </a:cubicBezTo>
                  <a:cubicBezTo>
                    <a:pt x="562722" y="2266719"/>
                    <a:pt x="558129" y="2264953"/>
                    <a:pt x="554831" y="2261067"/>
                  </a:cubicBezTo>
                  <a:cubicBezTo>
                    <a:pt x="555538" y="2260596"/>
                    <a:pt x="555656" y="2260007"/>
                    <a:pt x="554949" y="2259418"/>
                  </a:cubicBezTo>
                  <a:cubicBezTo>
                    <a:pt x="555303" y="2259771"/>
                    <a:pt x="554478" y="2259065"/>
                    <a:pt x="553772" y="2260478"/>
                  </a:cubicBezTo>
                  <a:close/>
                  <a:moveTo>
                    <a:pt x="94852" y="1462403"/>
                  </a:moveTo>
                  <a:cubicBezTo>
                    <a:pt x="95088" y="1473826"/>
                    <a:pt x="95677" y="1484307"/>
                    <a:pt x="96148" y="1494906"/>
                  </a:cubicBezTo>
                  <a:cubicBezTo>
                    <a:pt x="96736" y="1505622"/>
                    <a:pt x="101211" y="1515514"/>
                    <a:pt x="101565" y="1526113"/>
                  </a:cubicBezTo>
                  <a:cubicBezTo>
                    <a:pt x="101918" y="1537653"/>
                    <a:pt x="104273" y="1549194"/>
                    <a:pt x="107924" y="1559439"/>
                  </a:cubicBezTo>
                  <a:cubicBezTo>
                    <a:pt x="115696" y="1581461"/>
                    <a:pt x="118405" y="1604896"/>
                    <a:pt x="128061" y="1626446"/>
                  </a:cubicBezTo>
                  <a:cubicBezTo>
                    <a:pt x="133714" y="1639164"/>
                    <a:pt x="137364" y="1652943"/>
                    <a:pt x="142664" y="1666014"/>
                  </a:cubicBezTo>
                  <a:cubicBezTo>
                    <a:pt x="154793" y="1696515"/>
                    <a:pt x="166805" y="1727133"/>
                    <a:pt x="182114" y="1756338"/>
                  </a:cubicBezTo>
                  <a:cubicBezTo>
                    <a:pt x="203547" y="1797201"/>
                    <a:pt x="224155" y="1838654"/>
                    <a:pt x="250181" y="1876926"/>
                  </a:cubicBezTo>
                  <a:cubicBezTo>
                    <a:pt x="263370" y="1896357"/>
                    <a:pt x="275499" y="1916494"/>
                    <a:pt x="289749" y="1935219"/>
                  </a:cubicBezTo>
                  <a:cubicBezTo>
                    <a:pt x="302938" y="1952647"/>
                    <a:pt x="316716" y="1969723"/>
                    <a:pt x="330141" y="1987034"/>
                  </a:cubicBezTo>
                  <a:cubicBezTo>
                    <a:pt x="348041" y="2009998"/>
                    <a:pt x="369474" y="2029546"/>
                    <a:pt x="388787" y="2051214"/>
                  </a:cubicBezTo>
                  <a:cubicBezTo>
                    <a:pt x="399974" y="2063697"/>
                    <a:pt x="413517" y="2073825"/>
                    <a:pt x="426000" y="2085012"/>
                  </a:cubicBezTo>
                  <a:cubicBezTo>
                    <a:pt x="440838" y="2098437"/>
                    <a:pt x="457207" y="2109625"/>
                    <a:pt x="473576" y="2121047"/>
                  </a:cubicBezTo>
                  <a:cubicBezTo>
                    <a:pt x="484174" y="2128467"/>
                    <a:pt x="495833" y="2134237"/>
                    <a:pt x="506431" y="2141656"/>
                  </a:cubicBezTo>
                  <a:cubicBezTo>
                    <a:pt x="514675" y="2147544"/>
                    <a:pt x="522682" y="2148015"/>
                    <a:pt x="531868" y="2144953"/>
                  </a:cubicBezTo>
                  <a:cubicBezTo>
                    <a:pt x="546706" y="2140007"/>
                    <a:pt x="561544" y="2134943"/>
                    <a:pt x="577206" y="2132588"/>
                  </a:cubicBezTo>
                  <a:cubicBezTo>
                    <a:pt x="581446" y="2131999"/>
                    <a:pt x="585567" y="2130468"/>
                    <a:pt x="589454" y="2128584"/>
                  </a:cubicBezTo>
                  <a:cubicBezTo>
                    <a:pt x="606882" y="2120459"/>
                    <a:pt x="625489" y="2115866"/>
                    <a:pt x="643271" y="2108800"/>
                  </a:cubicBezTo>
                  <a:cubicBezTo>
                    <a:pt x="669061" y="2098555"/>
                    <a:pt x="694497" y="2087485"/>
                    <a:pt x="719699" y="2075945"/>
                  </a:cubicBezTo>
                  <a:cubicBezTo>
                    <a:pt x="747019" y="2063462"/>
                    <a:pt x="773045" y="2048153"/>
                    <a:pt x="799424" y="2033550"/>
                  </a:cubicBezTo>
                  <a:cubicBezTo>
                    <a:pt x="826744" y="2018359"/>
                    <a:pt x="853359" y="2001872"/>
                    <a:pt x="879266" y="1984208"/>
                  </a:cubicBezTo>
                  <a:cubicBezTo>
                    <a:pt x="886685" y="1979144"/>
                    <a:pt x="893516" y="1973020"/>
                    <a:pt x="901288" y="1968545"/>
                  </a:cubicBezTo>
                  <a:cubicBezTo>
                    <a:pt x="920012" y="1957947"/>
                    <a:pt x="937088" y="1944757"/>
                    <a:pt x="954163" y="1932039"/>
                  </a:cubicBezTo>
                  <a:cubicBezTo>
                    <a:pt x="974183" y="1917083"/>
                    <a:pt x="994085" y="1901892"/>
                    <a:pt x="1013398" y="1885876"/>
                  </a:cubicBezTo>
                  <a:cubicBezTo>
                    <a:pt x="1036714" y="1866446"/>
                    <a:pt x="1061209" y="1848428"/>
                    <a:pt x="1084055" y="1828173"/>
                  </a:cubicBezTo>
                  <a:cubicBezTo>
                    <a:pt x="1110080" y="1804974"/>
                    <a:pt x="1136341" y="1782128"/>
                    <a:pt x="1161778" y="1758340"/>
                  </a:cubicBezTo>
                  <a:cubicBezTo>
                    <a:pt x="1188039" y="1733727"/>
                    <a:pt x="1214653" y="1709586"/>
                    <a:pt x="1240325" y="1684385"/>
                  </a:cubicBezTo>
                  <a:cubicBezTo>
                    <a:pt x="1268588" y="1656711"/>
                    <a:pt x="1296380" y="1628566"/>
                    <a:pt x="1322877" y="1599125"/>
                  </a:cubicBezTo>
                  <a:cubicBezTo>
                    <a:pt x="1340659" y="1579341"/>
                    <a:pt x="1359736" y="1560735"/>
                    <a:pt x="1377165" y="1540597"/>
                  </a:cubicBezTo>
                  <a:cubicBezTo>
                    <a:pt x="1392945" y="1522344"/>
                    <a:pt x="1409903" y="1505269"/>
                    <a:pt x="1425801" y="1487133"/>
                  </a:cubicBezTo>
                  <a:cubicBezTo>
                    <a:pt x="1451120" y="1458282"/>
                    <a:pt x="1475732" y="1428959"/>
                    <a:pt x="1501169" y="1400107"/>
                  </a:cubicBezTo>
                  <a:cubicBezTo>
                    <a:pt x="1519775" y="1379028"/>
                    <a:pt x="1537204" y="1356771"/>
                    <a:pt x="1554986" y="1334985"/>
                  </a:cubicBezTo>
                  <a:cubicBezTo>
                    <a:pt x="1573357" y="1312610"/>
                    <a:pt x="1591610" y="1290117"/>
                    <a:pt x="1609863" y="1267625"/>
                  </a:cubicBezTo>
                  <a:cubicBezTo>
                    <a:pt x="1621757" y="1253022"/>
                    <a:pt x="1634476" y="1239126"/>
                    <a:pt x="1644956" y="1223581"/>
                  </a:cubicBezTo>
                  <a:cubicBezTo>
                    <a:pt x="1656850" y="1206035"/>
                    <a:pt x="1670864" y="1190255"/>
                    <a:pt x="1683700" y="1173533"/>
                  </a:cubicBezTo>
                  <a:cubicBezTo>
                    <a:pt x="1713494" y="1134789"/>
                    <a:pt x="1742581" y="1095338"/>
                    <a:pt x="1771786" y="1056241"/>
                  </a:cubicBezTo>
                  <a:cubicBezTo>
                    <a:pt x="1791453" y="1029863"/>
                    <a:pt x="1810883" y="1003366"/>
                    <a:pt x="1830079" y="976752"/>
                  </a:cubicBezTo>
                  <a:cubicBezTo>
                    <a:pt x="1838086" y="965682"/>
                    <a:pt x="1847154" y="955201"/>
                    <a:pt x="1854573" y="943896"/>
                  </a:cubicBezTo>
                  <a:cubicBezTo>
                    <a:pt x="1863288" y="930471"/>
                    <a:pt x="1872120" y="917046"/>
                    <a:pt x="1881423" y="903975"/>
                  </a:cubicBezTo>
                  <a:cubicBezTo>
                    <a:pt x="1900500" y="877125"/>
                    <a:pt x="1919578" y="850393"/>
                    <a:pt x="1938655" y="823543"/>
                  </a:cubicBezTo>
                  <a:cubicBezTo>
                    <a:pt x="1942895" y="817655"/>
                    <a:pt x="1943130" y="813416"/>
                    <a:pt x="1939126" y="807410"/>
                  </a:cubicBezTo>
                  <a:cubicBezTo>
                    <a:pt x="1937360" y="804819"/>
                    <a:pt x="1935123" y="802582"/>
                    <a:pt x="1932885" y="800344"/>
                  </a:cubicBezTo>
                  <a:cubicBezTo>
                    <a:pt x="1920991" y="787861"/>
                    <a:pt x="1908861" y="775732"/>
                    <a:pt x="1895201" y="764898"/>
                  </a:cubicBezTo>
                  <a:cubicBezTo>
                    <a:pt x="1876359" y="749824"/>
                    <a:pt x="1858695" y="733337"/>
                    <a:pt x="1838440" y="720030"/>
                  </a:cubicBezTo>
                  <a:cubicBezTo>
                    <a:pt x="1812650" y="703072"/>
                    <a:pt x="1787449" y="684937"/>
                    <a:pt x="1760481" y="669746"/>
                  </a:cubicBezTo>
                  <a:cubicBezTo>
                    <a:pt x="1754711" y="666448"/>
                    <a:pt x="1751296" y="666684"/>
                    <a:pt x="1745996" y="670923"/>
                  </a:cubicBezTo>
                  <a:cubicBezTo>
                    <a:pt x="1736222" y="678696"/>
                    <a:pt x="1727743" y="687999"/>
                    <a:pt x="1718322" y="696242"/>
                  </a:cubicBezTo>
                  <a:cubicBezTo>
                    <a:pt x="1695712" y="716262"/>
                    <a:pt x="1670864" y="733220"/>
                    <a:pt x="1645899" y="750060"/>
                  </a:cubicBezTo>
                  <a:cubicBezTo>
                    <a:pt x="1618107" y="768784"/>
                    <a:pt x="1588431" y="783740"/>
                    <a:pt x="1557695" y="796340"/>
                  </a:cubicBezTo>
                  <a:cubicBezTo>
                    <a:pt x="1528019" y="808470"/>
                    <a:pt x="1497754" y="819068"/>
                    <a:pt x="1466900" y="828371"/>
                  </a:cubicBezTo>
                  <a:cubicBezTo>
                    <a:pt x="1444407" y="835202"/>
                    <a:pt x="1421562" y="840030"/>
                    <a:pt x="1399069" y="846860"/>
                  </a:cubicBezTo>
                  <a:cubicBezTo>
                    <a:pt x="1383407" y="851571"/>
                    <a:pt x="1366449" y="852042"/>
                    <a:pt x="1350786" y="856752"/>
                  </a:cubicBezTo>
                  <a:cubicBezTo>
                    <a:pt x="1321464" y="865584"/>
                    <a:pt x="1290845" y="867822"/>
                    <a:pt x="1261169" y="874534"/>
                  </a:cubicBezTo>
                  <a:cubicBezTo>
                    <a:pt x="1247156" y="877714"/>
                    <a:pt x="1233024" y="880776"/>
                    <a:pt x="1218657" y="883013"/>
                  </a:cubicBezTo>
                  <a:cubicBezTo>
                    <a:pt x="1204055" y="885251"/>
                    <a:pt x="1189334" y="887724"/>
                    <a:pt x="1175085" y="891492"/>
                  </a:cubicBezTo>
                  <a:cubicBezTo>
                    <a:pt x="1158834" y="895849"/>
                    <a:pt x="1141876" y="896085"/>
                    <a:pt x="1125507" y="900913"/>
                  </a:cubicBezTo>
                  <a:cubicBezTo>
                    <a:pt x="1114791" y="904093"/>
                    <a:pt x="1104075" y="908332"/>
                    <a:pt x="1092652" y="909274"/>
                  </a:cubicBezTo>
                  <a:cubicBezTo>
                    <a:pt x="1081700" y="910098"/>
                    <a:pt x="1070983" y="912454"/>
                    <a:pt x="1060267" y="915044"/>
                  </a:cubicBezTo>
                  <a:cubicBezTo>
                    <a:pt x="1041661" y="919519"/>
                    <a:pt x="1022936" y="923641"/>
                    <a:pt x="1004565" y="929176"/>
                  </a:cubicBezTo>
                  <a:cubicBezTo>
                    <a:pt x="989492" y="933651"/>
                    <a:pt x="974065" y="936359"/>
                    <a:pt x="958991" y="940128"/>
                  </a:cubicBezTo>
                  <a:cubicBezTo>
                    <a:pt x="943447" y="944014"/>
                    <a:pt x="928491" y="949902"/>
                    <a:pt x="912946" y="953788"/>
                  </a:cubicBezTo>
                  <a:cubicBezTo>
                    <a:pt x="892102" y="959088"/>
                    <a:pt x="871847" y="966153"/>
                    <a:pt x="851592" y="973572"/>
                  </a:cubicBezTo>
                  <a:cubicBezTo>
                    <a:pt x="829924" y="981462"/>
                    <a:pt x="807785" y="988057"/>
                    <a:pt x="786116" y="995947"/>
                  </a:cubicBezTo>
                  <a:cubicBezTo>
                    <a:pt x="767039" y="1002895"/>
                    <a:pt x="748433" y="1010903"/>
                    <a:pt x="729591" y="1018440"/>
                  </a:cubicBezTo>
                  <a:cubicBezTo>
                    <a:pt x="713575" y="1024917"/>
                    <a:pt x="696853" y="1029980"/>
                    <a:pt x="681897" y="1038341"/>
                  </a:cubicBezTo>
                  <a:cubicBezTo>
                    <a:pt x="666117" y="1047174"/>
                    <a:pt x="649277" y="1053768"/>
                    <a:pt x="632908" y="1061070"/>
                  </a:cubicBezTo>
                  <a:cubicBezTo>
                    <a:pt x="598521" y="1076496"/>
                    <a:pt x="566019" y="1095338"/>
                    <a:pt x="532574" y="1112649"/>
                  </a:cubicBezTo>
                  <a:cubicBezTo>
                    <a:pt x="525273" y="1116418"/>
                    <a:pt x="517148" y="1118655"/>
                    <a:pt x="510671" y="1123837"/>
                  </a:cubicBezTo>
                  <a:cubicBezTo>
                    <a:pt x="499837" y="1132434"/>
                    <a:pt x="486765" y="1137026"/>
                    <a:pt x="475224" y="1144445"/>
                  </a:cubicBezTo>
                  <a:cubicBezTo>
                    <a:pt x="468041" y="1149038"/>
                    <a:pt x="461328" y="1154808"/>
                    <a:pt x="453556" y="1158341"/>
                  </a:cubicBezTo>
                  <a:cubicBezTo>
                    <a:pt x="434007" y="1167291"/>
                    <a:pt x="416108" y="1179185"/>
                    <a:pt x="398797" y="1191432"/>
                  </a:cubicBezTo>
                  <a:cubicBezTo>
                    <a:pt x="380661" y="1204268"/>
                    <a:pt x="361113" y="1215103"/>
                    <a:pt x="343331" y="1228410"/>
                  </a:cubicBezTo>
                  <a:cubicBezTo>
                    <a:pt x="337442" y="1232767"/>
                    <a:pt x="331554" y="1237477"/>
                    <a:pt x="325195" y="1241364"/>
                  </a:cubicBezTo>
                  <a:cubicBezTo>
                    <a:pt x="307531" y="1252316"/>
                    <a:pt x="291397" y="1265505"/>
                    <a:pt x="274204" y="1277163"/>
                  </a:cubicBezTo>
                  <a:cubicBezTo>
                    <a:pt x="259013" y="1287526"/>
                    <a:pt x="244881" y="1299420"/>
                    <a:pt x="230279" y="1310372"/>
                  </a:cubicBezTo>
                  <a:cubicBezTo>
                    <a:pt x="214970" y="1321795"/>
                    <a:pt x="200249" y="1334278"/>
                    <a:pt x="185058" y="1345819"/>
                  </a:cubicBezTo>
                  <a:cubicBezTo>
                    <a:pt x="161388" y="1363719"/>
                    <a:pt x="138778" y="1383149"/>
                    <a:pt x="115343" y="1401285"/>
                  </a:cubicBezTo>
                  <a:cubicBezTo>
                    <a:pt x="104744" y="1409528"/>
                    <a:pt x="98267" y="1419891"/>
                    <a:pt x="96383" y="1433787"/>
                  </a:cubicBezTo>
                  <a:cubicBezTo>
                    <a:pt x="94852" y="1443679"/>
                    <a:pt x="95559" y="1453453"/>
                    <a:pt x="94852" y="1462403"/>
                  </a:cubicBezTo>
                  <a:close/>
                  <a:moveTo>
                    <a:pt x="1241621" y="2410978"/>
                  </a:moveTo>
                  <a:cubicBezTo>
                    <a:pt x="1276478" y="2411449"/>
                    <a:pt x="1312514" y="2408387"/>
                    <a:pt x="1348667" y="2402381"/>
                  </a:cubicBezTo>
                  <a:cubicBezTo>
                    <a:pt x="1376459" y="2397671"/>
                    <a:pt x="1403544" y="2391547"/>
                    <a:pt x="1430394" y="2383186"/>
                  </a:cubicBezTo>
                  <a:cubicBezTo>
                    <a:pt x="1454417" y="2375649"/>
                    <a:pt x="1476910" y="2364580"/>
                    <a:pt x="1499285" y="2353746"/>
                  </a:cubicBezTo>
                  <a:cubicBezTo>
                    <a:pt x="1523544" y="2342087"/>
                    <a:pt x="1546507" y="2327485"/>
                    <a:pt x="1568293" y="2311587"/>
                  </a:cubicBezTo>
                  <a:cubicBezTo>
                    <a:pt x="1594201" y="2292745"/>
                    <a:pt x="1621168" y="2275081"/>
                    <a:pt x="1644956" y="2253412"/>
                  </a:cubicBezTo>
                  <a:cubicBezTo>
                    <a:pt x="1655084" y="2244227"/>
                    <a:pt x="1666978" y="2236808"/>
                    <a:pt x="1676163" y="2226916"/>
                  </a:cubicBezTo>
                  <a:cubicBezTo>
                    <a:pt x="1687586" y="2214668"/>
                    <a:pt x="1699834" y="2203246"/>
                    <a:pt x="1711492" y="2191352"/>
                  </a:cubicBezTo>
                  <a:cubicBezTo>
                    <a:pt x="1726801" y="2175689"/>
                    <a:pt x="1742581" y="2160380"/>
                    <a:pt x="1756006" y="2143187"/>
                  </a:cubicBezTo>
                  <a:cubicBezTo>
                    <a:pt x="1779794" y="2112686"/>
                    <a:pt x="1804053" y="2082539"/>
                    <a:pt x="1824897" y="2049684"/>
                  </a:cubicBezTo>
                  <a:cubicBezTo>
                    <a:pt x="1842090" y="2022598"/>
                    <a:pt x="1857164" y="1994335"/>
                    <a:pt x="1873180" y="1966543"/>
                  </a:cubicBezTo>
                  <a:cubicBezTo>
                    <a:pt x="1877066" y="1959713"/>
                    <a:pt x="1881423" y="1953118"/>
                    <a:pt x="1884249" y="1945817"/>
                  </a:cubicBezTo>
                  <a:cubicBezTo>
                    <a:pt x="1893906" y="1920616"/>
                    <a:pt x="1906860" y="1896828"/>
                    <a:pt x="1916516" y="1871627"/>
                  </a:cubicBezTo>
                  <a:cubicBezTo>
                    <a:pt x="1931707" y="1832177"/>
                    <a:pt x="1947488" y="1792962"/>
                    <a:pt x="1958557" y="1752098"/>
                  </a:cubicBezTo>
                  <a:cubicBezTo>
                    <a:pt x="1962797" y="1736318"/>
                    <a:pt x="1967978" y="1720774"/>
                    <a:pt x="1973042" y="1705229"/>
                  </a:cubicBezTo>
                  <a:cubicBezTo>
                    <a:pt x="1982816" y="1675435"/>
                    <a:pt x="1987527" y="1644581"/>
                    <a:pt x="1996830" y="1614670"/>
                  </a:cubicBezTo>
                  <a:cubicBezTo>
                    <a:pt x="2001776" y="1599008"/>
                    <a:pt x="2003778" y="1581814"/>
                    <a:pt x="2007311" y="1565327"/>
                  </a:cubicBezTo>
                  <a:cubicBezTo>
                    <a:pt x="2014023" y="1533178"/>
                    <a:pt x="2021089" y="1501147"/>
                    <a:pt x="2027448" y="1468998"/>
                  </a:cubicBezTo>
                  <a:cubicBezTo>
                    <a:pt x="2029332" y="1459459"/>
                    <a:pt x="2031688" y="1449920"/>
                    <a:pt x="2033101" y="1440264"/>
                  </a:cubicBezTo>
                  <a:cubicBezTo>
                    <a:pt x="2036516" y="1415769"/>
                    <a:pt x="2042639" y="1391981"/>
                    <a:pt x="2046526" y="1367605"/>
                  </a:cubicBezTo>
                  <a:cubicBezTo>
                    <a:pt x="2050176" y="1344406"/>
                    <a:pt x="2055475" y="1321560"/>
                    <a:pt x="2059126" y="1298361"/>
                  </a:cubicBezTo>
                  <a:cubicBezTo>
                    <a:pt x="2060657" y="1288940"/>
                    <a:pt x="2063954" y="1280225"/>
                    <a:pt x="2065956" y="1271040"/>
                  </a:cubicBezTo>
                  <a:cubicBezTo>
                    <a:pt x="2073022" y="1237831"/>
                    <a:pt x="2077968" y="1204151"/>
                    <a:pt x="2087271" y="1171413"/>
                  </a:cubicBezTo>
                  <a:cubicBezTo>
                    <a:pt x="2092688" y="1152218"/>
                    <a:pt x="2095868" y="1132551"/>
                    <a:pt x="2101403" y="1113356"/>
                  </a:cubicBezTo>
                  <a:cubicBezTo>
                    <a:pt x="2107880" y="1090746"/>
                    <a:pt x="2113297" y="1067782"/>
                    <a:pt x="2121422" y="1045761"/>
                  </a:cubicBezTo>
                  <a:cubicBezTo>
                    <a:pt x="2126840" y="1031276"/>
                    <a:pt x="2124484" y="1019028"/>
                    <a:pt x="2115652" y="1007135"/>
                  </a:cubicBezTo>
                  <a:cubicBezTo>
                    <a:pt x="2113768" y="1004661"/>
                    <a:pt x="2111884" y="1002188"/>
                    <a:pt x="2110117" y="999480"/>
                  </a:cubicBezTo>
                  <a:cubicBezTo>
                    <a:pt x="2093042" y="972277"/>
                    <a:pt x="2072198" y="948018"/>
                    <a:pt x="2050176" y="924819"/>
                  </a:cubicBezTo>
                  <a:cubicBezTo>
                    <a:pt x="2037576" y="911512"/>
                    <a:pt x="2025446" y="897733"/>
                    <a:pt x="2012139" y="885251"/>
                  </a:cubicBezTo>
                  <a:cubicBezTo>
                    <a:pt x="2005073" y="878656"/>
                    <a:pt x="1998361" y="871355"/>
                    <a:pt x="1990471" y="865702"/>
                  </a:cubicBezTo>
                  <a:cubicBezTo>
                    <a:pt x="1984583" y="861580"/>
                    <a:pt x="1981756" y="861934"/>
                    <a:pt x="1977870" y="867704"/>
                  </a:cubicBezTo>
                  <a:cubicBezTo>
                    <a:pt x="1973513" y="874299"/>
                    <a:pt x="1968096" y="879951"/>
                    <a:pt x="1963268" y="886075"/>
                  </a:cubicBezTo>
                  <a:cubicBezTo>
                    <a:pt x="1941717" y="913278"/>
                    <a:pt x="1920520" y="940834"/>
                    <a:pt x="1899323" y="968391"/>
                  </a:cubicBezTo>
                  <a:cubicBezTo>
                    <a:pt x="1887429" y="983935"/>
                    <a:pt x="1875535" y="999480"/>
                    <a:pt x="1863876" y="1015142"/>
                  </a:cubicBezTo>
                  <a:cubicBezTo>
                    <a:pt x="1852453" y="1030451"/>
                    <a:pt x="1841148" y="1046114"/>
                    <a:pt x="1829254" y="1060952"/>
                  </a:cubicBezTo>
                  <a:cubicBezTo>
                    <a:pt x="1816536" y="1076850"/>
                    <a:pt x="1804878" y="1093572"/>
                    <a:pt x="1792395" y="1109588"/>
                  </a:cubicBezTo>
                  <a:cubicBezTo>
                    <a:pt x="1775908" y="1130903"/>
                    <a:pt x="1759421" y="1152453"/>
                    <a:pt x="1743759" y="1174357"/>
                  </a:cubicBezTo>
                  <a:cubicBezTo>
                    <a:pt x="1722679" y="1203915"/>
                    <a:pt x="1699127" y="1231943"/>
                    <a:pt x="1677812" y="1261383"/>
                  </a:cubicBezTo>
                  <a:cubicBezTo>
                    <a:pt x="1658264" y="1288351"/>
                    <a:pt x="1637537" y="1314258"/>
                    <a:pt x="1617518" y="1340873"/>
                  </a:cubicBezTo>
                  <a:cubicBezTo>
                    <a:pt x="1587842" y="1380205"/>
                    <a:pt x="1556164" y="1418007"/>
                    <a:pt x="1525428" y="1456633"/>
                  </a:cubicBezTo>
                  <a:cubicBezTo>
                    <a:pt x="1504231" y="1483247"/>
                    <a:pt x="1483033" y="1509744"/>
                    <a:pt x="1460305" y="1535180"/>
                  </a:cubicBezTo>
                  <a:cubicBezTo>
                    <a:pt x="1450649" y="1546015"/>
                    <a:pt x="1440875" y="1556731"/>
                    <a:pt x="1431924" y="1568154"/>
                  </a:cubicBezTo>
                  <a:cubicBezTo>
                    <a:pt x="1410021" y="1596299"/>
                    <a:pt x="1384937" y="1621618"/>
                    <a:pt x="1360914" y="1647879"/>
                  </a:cubicBezTo>
                  <a:cubicBezTo>
                    <a:pt x="1346665" y="1663423"/>
                    <a:pt x="1331473" y="1678261"/>
                    <a:pt x="1317577" y="1694159"/>
                  </a:cubicBezTo>
                  <a:cubicBezTo>
                    <a:pt x="1302622" y="1711235"/>
                    <a:pt x="1286135" y="1726780"/>
                    <a:pt x="1270237" y="1742795"/>
                  </a:cubicBezTo>
                  <a:cubicBezTo>
                    <a:pt x="1251866" y="1761402"/>
                    <a:pt x="1231611" y="1778242"/>
                    <a:pt x="1213005" y="1796612"/>
                  </a:cubicBezTo>
                  <a:cubicBezTo>
                    <a:pt x="1198520" y="1810862"/>
                    <a:pt x="1182622" y="1823580"/>
                    <a:pt x="1168137" y="1837947"/>
                  </a:cubicBezTo>
                  <a:cubicBezTo>
                    <a:pt x="1154477" y="1851372"/>
                    <a:pt x="1138461" y="1862088"/>
                    <a:pt x="1123976" y="1874689"/>
                  </a:cubicBezTo>
                  <a:cubicBezTo>
                    <a:pt x="1108903" y="1887643"/>
                    <a:pt x="1092887" y="1899654"/>
                    <a:pt x="1076871" y="1911431"/>
                  </a:cubicBezTo>
                  <a:cubicBezTo>
                    <a:pt x="1068157" y="1917908"/>
                    <a:pt x="1058972" y="1924267"/>
                    <a:pt x="1050846" y="1931215"/>
                  </a:cubicBezTo>
                  <a:cubicBezTo>
                    <a:pt x="1036126" y="1943698"/>
                    <a:pt x="1020228" y="1954296"/>
                    <a:pt x="1004448" y="1965012"/>
                  </a:cubicBezTo>
                  <a:cubicBezTo>
                    <a:pt x="979600" y="1981970"/>
                    <a:pt x="954516" y="1998810"/>
                    <a:pt x="928962" y="2014826"/>
                  </a:cubicBezTo>
                  <a:cubicBezTo>
                    <a:pt x="899404" y="2033315"/>
                    <a:pt x="868668" y="2049566"/>
                    <a:pt x="838050" y="2066052"/>
                  </a:cubicBezTo>
                  <a:cubicBezTo>
                    <a:pt x="827333" y="2071823"/>
                    <a:pt x="816028" y="2076533"/>
                    <a:pt x="805430" y="2082304"/>
                  </a:cubicBezTo>
                  <a:cubicBezTo>
                    <a:pt x="781170" y="2095257"/>
                    <a:pt x="756205" y="2106445"/>
                    <a:pt x="731122" y="2117397"/>
                  </a:cubicBezTo>
                  <a:cubicBezTo>
                    <a:pt x="712515" y="2125640"/>
                    <a:pt x="693438" y="2132706"/>
                    <a:pt x="674360" y="2139889"/>
                  </a:cubicBezTo>
                  <a:cubicBezTo>
                    <a:pt x="659051" y="2145778"/>
                    <a:pt x="643860" y="2152137"/>
                    <a:pt x="628080" y="2156847"/>
                  </a:cubicBezTo>
                  <a:cubicBezTo>
                    <a:pt x="611240" y="2161911"/>
                    <a:pt x="594400" y="2166975"/>
                    <a:pt x="578031" y="2173805"/>
                  </a:cubicBezTo>
                  <a:cubicBezTo>
                    <a:pt x="569199" y="2177456"/>
                    <a:pt x="568021" y="2181224"/>
                    <a:pt x="575322" y="2186759"/>
                  </a:cubicBezTo>
                  <a:cubicBezTo>
                    <a:pt x="590278" y="2198064"/>
                    <a:pt x="605351" y="2209251"/>
                    <a:pt x="620896" y="2219615"/>
                  </a:cubicBezTo>
                  <a:cubicBezTo>
                    <a:pt x="646097" y="2236219"/>
                    <a:pt x="672123" y="2251410"/>
                    <a:pt x="699090" y="2264953"/>
                  </a:cubicBezTo>
                  <a:cubicBezTo>
                    <a:pt x="721818" y="2276376"/>
                    <a:pt x="744193" y="2288623"/>
                    <a:pt x="767746" y="2298280"/>
                  </a:cubicBezTo>
                  <a:cubicBezTo>
                    <a:pt x="784115" y="2304874"/>
                    <a:pt x="800366" y="2311705"/>
                    <a:pt x="816381" y="2318770"/>
                  </a:cubicBezTo>
                  <a:cubicBezTo>
                    <a:pt x="834635" y="2326896"/>
                    <a:pt x="853359" y="2333962"/>
                    <a:pt x="872083" y="2340556"/>
                  </a:cubicBezTo>
                  <a:cubicBezTo>
                    <a:pt x="893045" y="2347975"/>
                    <a:pt x="914006" y="2355748"/>
                    <a:pt x="935557" y="2361636"/>
                  </a:cubicBezTo>
                  <a:cubicBezTo>
                    <a:pt x="954752" y="2366935"/>
                    <a:pt x="973829" y="2372705"/>
                    <a:pt x="993142" y="2377651"/>
                  </a:cubicBezTo>
                  <a:cubicBezTo>
                    <a:pt x="1007156" y="2381302"/>
                    <a:pt x="1021523" y="2383657"/>
                    <a:pt x="1035419" y="2387543"/>
                  </a:cubicBezTo>
                  <a:cubicBezTo>
                    <a:pt x="1052377" y="2392254"/>
                    <a:pt x="1069806" y="2395198"/>
                    <a:pt x="1086999" y="2398260"/>
                  </a:cubicBezTo>
                  <a:cubicBezTo>
                    <a:pt x="1104899" y="2401439"/>
                    <a:pt x="1123152" y="2400615"/>
                    <a:pt x="1141405" y="2405208"/>
                  </a:cubicBezTo>
                  <a:cubicBezTo>
                    <a:pt x="1162014" y="2410271"/>
                    <a:pt x="1184035" y="2409683"/>
                    <a:pt x="1205468" y="2410978"/>
                  </a:cubicBezTo>
                  <a:cubicBezTo>
                    <a:pt x="1217244" y="2411567"/>
                    <a:pt x="1228667" y="2410978"/>
                    <a:pt x="1241621" y="2410978"/>
                  </a:cubicBezTo>
                  <a:close/>
                  <a:moveTo>
                    <a:pt x="74008" y="1191550"/>
                  </a:moveTo>
                  <a:cubicBezTo>
                    <a:pt x="72124" y="1225583"/>
                    <a:pt x="75539" y="1260794"/>
                    <a:pt x="79190" y="1295888"/>
                  </a:cubicBezTo>
                  <a:cubicBezTo>
                    <a:pt x="80132" y="1305544"/>
                    <a:pt x="79543" y="1315554"/>
                    <a:pt x="83076" y="1324975"/>
                  </a:cubicBezTo>
                  <a:cubicBezTo>
                    <a:pt x="86491" y="1334043"/>
                    <a:pt x="89200" y="1335338"/>
                    <a:pt x="96501" y="1329567"/>
                  </a:cubicBezTo>
                  <a:cubicBezTo>
                    <a:pt x="105804" y="1322384"/>
                    <a:pt x="114636" y="1314612"/>
                    <a:pt x="123822" y="1307193"/>
                  </a:cubicBezTo>
                  <a:cubicBezTo>
                    <a:pt x="140897" y="1293415"/>
                    <a:pt x="158091" y="1279872"/>
                    <a:pt x="175166" y="1266094"/>
                  </a:cubicBezTo>
                  <a:cubicBezTo>
                    <a:pt x="186707" y="1256790"/>
                    <a:pt x="197894" y="1247134"/>
                    <a:pt x="210377" y="1238773"/>
                  </a:cubicBezTo>
                  <a:cubicBezTo>
                    <a:pt x="227217" y="1227468"/>
                    <a:pt x="242997" y="1214514"/>
                    <a:pt x="259602" y="1202855"/>
                  </a:cubicBezTo>
                  <a:cubicBezTo>
                    <a:pt x="276206" y="1191197"/>
                    <a:pt x="293164" y="1180009"/>
                    <a:pt x="310593" y="1169293"/>
                  </a:cubicBezTo>
                  <a:cubicBezTo>
                    <a:pt x="332614" y="1155868"/>
                    <a:pt x="354165" y="1141501"/>
                    <a:pt x="377011" y="1129372"/>
                  </a:cubicBezTo>
                  <a:cubicBezTo>
                    <a:pt x="386549" y="1124308"/>
                    <a:pt x="396206" y="1118891"/>
                    <a:pt x="405156" y="1112767"/>
                  </a:cubicBezTo>
                  <a:cubicBezTo>
                    <a:pt x="415754" y="1105348"/>
                    <a:pt x="427295" y="1099460"/>
                    <a:pt x="438718" y="1093690"/>
                  </a:cubicBezTo>
                  <a:cubicBezTo>
                    <a:pt x="453438" y="1086388"/>
                    <a:pt x="467687" y="1078263"/>
                    <a:pt x="482879" y="1071904"/>
                  </a:cubicBezTo>
                  <a:cubicBezTo>
                    <a:pt x="502310" y="1063896"/>
                    <a:pt x="520916" y="1054239"/>
                    <a:pt x="540111" y="1045525"/>
                  </a:cubicBezTo>
                  <a:cubicBezTo>
                    <a:pt x="554714" y="1038930"/>
                    <a:pt x="569552" y="1032924"/>
                    <a:pt x="584154" y="1026094"/>
                  </a:cubicBezTo>
                  <a:cubicBezTo>
                    <a:pt x="596990" y="1020088"/>
                    <a:pt x="609591" y="1013611"/>
                    <a:pt x="623016" y="1009372"/>
                  </a:cubicBezTo>
                  <a:cubicBezTo>
                    <a:pt x="645391" y="1002188"/>
                    <a:pt x="666823" y="992532"/>
                    <a:pt x="689080" y="985113"/>
                  </a:cubicBezTo>
                  <a:cubicBezTo>
                    <a:pt x="711691" y="977576"/>
                    <a:pt x="734301" y="969804"/>
                    <a:pt x="756911" y="962385"/>
                  </a:cubicBezTo>
                  <a:cubicBezTo>
                    <a:pt x="794124" y="950255"/>
                    <a:pt x="832044" y="941070"/>
                    <a:pt x="869139" y="928705"/>
                  </a:cubicBezTo>
                  <a:cubicBezTo>
                    <a:pt x="886568" y="922935"/>
                    <a:pt x="905410" y="922110"/>
                    <a:pt x="922367" y="914691"/>
                  </a:cubicBezTo>
                  <a:cubicBezTo>
                    <a:pt x="934732" y="909392"/>
                    <a:pt x="948628" y="910334"/>
                    <a:pt x="961229" y="905859"/>
                  </a:cubicBezTo>
                  <a:cubicBezTo>
                    <a:pt x="973476" y="901502"/>
                    <a:pt x="985723" y="897851"/>
                    <a:pt x="998677" y="896556"/>
                  </a:cubicBezTo>
                  <a:cubicBezTo>
                    <a:pt x="1002917" y="896085"/>
                    <a:pt x="1007392" y="895849"/>
                    <a:pt x="1011396" y="894318"/>
                  </a:cubicBezTo>
                  <a:cubicBezTo>
                    <a:pt x="1030238" y="887370"/>
                    <a:pt x="1049668" y="882778"/>
                    <a:pt x="1069452" y="880069"/>
                  </a:cubicBezTo>
                  <a:cubicBezTo>
                    <a:pt x="1080051" y="878656"/>
                    <a:pt x="1089590" y="873828"/>
                    <a:pt x="1100071" y="872061"/>
                  </a:cubicBezTo>
                  <a:cubicBezTo>
                    <a:pt x="1116204" y="869235"/>
                    <a:pt x="1132573" y="866526"/>
                    <a:pt x="1147882" y="861227"/>
                  </a:cubicBezTo>
                  <a:cubicBezTo>
                    <a:pt x="1167666" y="854397"/>
                    <a:pt x="1188746" y="854044"/>
                    <a:pt x="1208176" y="846507"/>
                  </a:cubicBezTo>
                  <a:cubicBezTo>
                    <a:pt x="1221366" y="841443"/>
                    <a:pt x="1235733" y="840736"/>
                    <a:pt x="1249158" y="836261"/>
                  </a:cubicBezTo>
                  <a:cubicBezTo>
                    <a:pt x="1272121" y="828607"/>
                    <a:pt x="1295909" y="824014"/>
                    <a:pt x="1318755" y="815771"/>
                  </a:cubicBezTo>
                  <a:cubicBezTo>
                    <a:pt x="1327234" y="812709"/>
                    <a:pt x="1336184" y="811296"/>
                    <a:pt x="1344780" y="808470"/>
                  </a:cubicBezTo>
                  <a:cubicBezTo>
                    <a:pt x="1368922" y="800462"/>
                    <a:pt x="1392945" y="791983"/>
                    <a:pt x="1417086" y="783975"/>
                  </a:cubicBezTo>
                  <a:cubicBezTo>
                    <a:pt x="1433102" y="778676"/>
                    <a:pt x="1448529" y="772081"/>
                    <a:pt x="1463838" y="765251"/>
                  </a:cubicBezTo>
                  <a:cubicBezTo>
                    <a:pt x="1479265" y="758421"/>
                    <a:pt x="1494338" y="750884"/>
                    <a:pt x="1509530" y="743700"/>
                  </a:cubicBezTo>
                  <a:cubicBezTo>
                    <a:pt x="1522484" y="737459"/>
                    <a:pt x="1536144" y="732277"/>
                    <a:pt x="1548156" y="724623"/>
                  </a:cubicBezTo>
                  <a:cubicBezTo>
                    <a:pt x="1566527" y="712729"/>
                    <a:pt x="1585604" y="702013"/>
                    <a:pt x="1603740" y="689647"/>
                  </a:cubicBezTo>
                  <a:cubicBezTo>
                    <a:pt x="1630354" y="671512"/>
                    <a:pt x="1655320" y="651493"/>
                    <a:pt x="1679814" y="630766"/>
                  </a:cubicBezTo>
                  <a:cubicBezTo>
                    <a:pt x="1685938" y="625585"/>
                    <a:pt x="1685702" y="621463"/>
                    <a:pt x="1679579" y="616399"/>
                  </a:cubicBezTo>
                  <a:cubicBezTo>
                    <a:pt x="1661914" y="601561"/>
                    <a:pt x="1641895" y="589785"/>
                    <a:pt x="1622935" y="576714"/>
                  </a:cubicBezTo>
                  <a:cubicBezTo>
                    <a:pt x="1605977" y="565055"/>
                    <a:pt x="1588666" y="553632"/>
                    <a:pt x="1570413" y="543505"/>
                  </a:cubicBezTo>
                  <a:cubicBezTo>
                    <a:pt x="1547685" y="530904"/>
                    <a:pt x="1526959" y="514653"/>
                    <a:pt x="1502582" y="504996"/>
                  </a:cubicBezTo>
                  <a:cubicBezTo>
                    <a:pt x="1500462" y="504172"/>
                    <a:pt x="1498460" y="502759"/>
                    <a:pt x="1496694" y="501228"/>
                  </a:cubicBezTo>
                  <a:cubicBezTo>
                    <a:pt x="1492454" y="497460"/>
                    <a:pt x="1487626" y="494515"/>
                    <a:pt x="1482445" y="493102"/>
                  </a:cubicBezTo>
                  <a:cubicBezTo>
                    <a:pt x="1468313" y="489216"/>
                    <a:pt x="1456772" y="480031"/>
                    <a:pt x="1443465" y="474378"/>
                  </a:cubicBezTo>
                  <a:cubicBezTo>
                    <a:pt x="1424388" y="466370"/>
                    <a:pt x="1406488" y="455889"/>
                    <a:pt x="1387293" y="447882"/>
                  </a:cubicBezTo>
                  <a:cubicBezTo>
                    <a:pt x="1375045" y="442700"/>
                    <a:pt x="1362327" y="438461"/>
                    <a:pt x="1350669" y="432455"/>
                  </a:cubicBezTo>
                  <a:cubicBezTo>
                    <a:pt x="1332062" y="422916"/>
                    <a:pt x="1311925" y="417852"/>
                    <a:pt x="1292730" y="410080"/>
                  </a:cubicBezTo>
                  <a:cubicBezTo>
                    <a:pt x="1276125" y="403250"/>
                    <a:pt x="1258696" y="398304"/>
                    <a:pt x="1241856" y="392180"/>
                  </a:cubicBezTo>
                  <a:cubicBezTo>
                    <a:pt x="1220070" y="384408"/>
                    <a:pt x="1197460" y="379933"/>
                    <a:pt x="1175792" y="372161"/>
                  </a:cubicBezTo>
                  <a:cubicBezTo>
                    <a:pt x="1166017" y="368628"/>
                    <a:pt x="1155772" y="368392"/>
                    <a:pt x="1145998" y="365566"/>
                  </a:cubicBezTo>
                  <a:cubicBezTo>
                    <a:pt x="1128687" y="360620"/>
                    <a:pt x="1111729" y="354261"/>
                    <a:pt x="1093711" y="352730"/>
                  </a:cubicBezTo>
                  <a:cubicBezTo>
                    <a:pt x="1081817" y="351788"/>
                    <a:pt x="1070983" y="346606"/>
                    <a:pt x="1059325" y="345075"/>
                  </a:cubicBezTo>
                  <a:cubicBezTo>
                    <a:pt x="1041896" y="342838"/>
                    <a:pt x="1024585" y="340011"/>
                    <a:pt x="1007156" y="337656"/>
                  </a:cubicBezTo>
                  <a:cubicBezTo>
                    <a:pt x="989374" y="335301"/>
                    <a:pt x="971474" y="334241"/>
                    <a:pt x="953692" y="331062"/>
                  </a:cubicBezTo>
                  <a:cubicBezTo>
                    <a:pt x="927549" y="326351"/>
                    <a:pt x="900581" y="328117"/>
                    <a:pt x="874085" y="325880"/>
                  </a:cubicBezTo>
                  <a:cubicBezTo>
                    <a:pt x="834163" y="322700"/>
                    <a:pt x="794242" y="328824"/>
                    <a:pt x="754203" y="328235"/>
                  </a:cubicBezTo>
                  <a:cubicBezTo>
                    <a:pt x="752319" y="328235"/>
                    <a:pt x="750317" y="328824"/>
                    <a:pt x="748433" y="329177"/>
                  </a:cubicBezTo>
                  <a:cubicBezTo>
                    <a:pt x="733477" y="332239"/>
                    <a:pt x="718639" y="335890"/>
                    <a:pt x="703094" y="335065"/>
                  </a:cubicBezTo>
                  <a:cubicBezTo>
                    <a:pt x="699090" y="334830"/>
                    <a:pt x="695322" y="335772"/>
                    <a:pt x="691553" y="337067"/>
                  </a:cubicBezTo>
                  <a:cubicBezTo>
                    <a:pt x="685901" y="338952"/>
                    <a:pt x="680130" y="339658"/>
                    <a:pt x="674125" y="339540"/>
                  </a:cubicBezTo>
                  <a:cubicBezTo>
                    <a:pt x="665881" y="339423"/>
                    <a:pt x="657873" y="340954"/>
                    <a:pt x="649748" y="342838"/>
                  </a:cubicBezTo>
                  <a:cubicBezTo>
                    <a:pt x="639385" y="345193"/>
                    <a:pt x="629493" y="349197"/>
                    <a:pt x="619130" y="350846"/>
                  </a:cubicBezTo>
                  <a:cubicBezTo>
                    <a:pt x="601819" y="353672"/>
                    <a:pt x="584743" y="356380"/>
                    <a:pt x="567903" y="361915"/>
                  </a:cubicBezTo>
                  <a:cubicBezTo>
                    <a:pt x="548708" y="368274"/>
                    <a:pt x="528571" y="371925"/>
                    <a:pt x="509258" y="378520"/>
                  </a:cubicBezTo>
                  <a:cubicBezTo>
                    <a:pt x="484056" y="387116"/>
                    <a:pt x="458738" y="395242"/>
                    <a:pt x="435538" y="408667"/>
                  </a:cubicBezTo>
                  <a:cubicBezTo>
                    <a:pt x="404449" y="426567"/>
                    <a:pt x="376775" y="448942"/>
                    <a:pt x="350279" y="472847"/>
                  </a:cubicBezTo>
                  <a:cubicBezTo>
                    <a:pt x="329081" y="492042"/>
                    <a:pt x="309768" y="513240"/>
                    <a:pt x="292222" y="535850"/>
                  </a:cubicBezTo>
                  <a:cubicBezTo>
                    <a:pt x="283272" y="547273"/>
                    <a:pt x="274086" y="558578"/>
                    <a:pt x="266079" y="570590"/>
                  </a:cubicBezTo>
                  <a:cubicBezTo>
                    <a:pt x="252889" y="590374"/>
                    <a:pt x="239346" y="609923"/>
                    <a:pt x="227335" y="630649"/>
                  </a:cubicBezTo>
                  <a:cubicBezTo>
                    <a:pt x="208140" y="663504"/>
                    <a:pt x="190004" y="696949"/>
                    <a:pt x="174695" y="731806"/>
                  </a:cubicBezTo>
                  <a:cubicBezTo>
                    <a:pt x="163861" y="756419"/>
                    <a:pt x="153733" y="781384"/>
                    <a:pt x="143841" y="806468"/>
                  </a:cubicBezTo>
                  <a:cubicBezTo>
                    <a:pt x="135009" y="828725"/>
                    <a:pt x="128886" y="851806"/>
                    <a:pt x="121113" y="874299"/>
                  </a:cubicBezTo>
                  <a:cubicBezTo>
                    <a:pt x="111810" y="901266"/>
                    <a:pt x="106746" y="929529"/>
                    <a:pt x="97796" y="956614"/>
                  </a:cubicBezTo>
                  <a:cubicBezTo>
                    <a:pt x="96265" y="961089"/>
                    <a:pt x="95206" y="965800"/>
                    <a:pt x="94852" y="970393"/>
                  </a:cubicBezTo>
                  <a:cubicBezTo>
                    <a:pt x="93321" y="993121"/>
                    <a:pt x="86844" y="1015025"/>
                    <a:pt x="83312" y="1037399"/>
                  </a:cubicBezTo>
                  <a:cubicBezTo>
                    <a:pt x="79779" y="1059539"/>
                    <a:pt x="77777" y="1081678"/>
                    <a:pt x="76010" y="1103817"/>
                  </a:cubicBezTo>
                  <a:cubicBezTo>
                    <a:pt x="74126" y="1132905"/>
                    <a:pt x="72831" y="1161521"/>
                    <a:pt x="74008" y="1191550"/>
                  </a:cubicBezTo>
                  <a:close/>
                  <a:moveTo>
                    <a:pt x="2309253" y="1369724"/>
                  </a:moveTo>
                  <a:cubicBezTo>
                    <a:pt x="2303012" y="1364661"/>
                    <a:pt x="2304660" y="1357242"/>
                    <a:pt x="2302776" y="1351236"/>
                  </a:cubicBezTo>
                  <a:cubicBezTo>
                    <a:pt x="2289351" y="1307310"/>
                    <a:pt x="2274396" y="1263974"/>
                    <a:pt x="2253905" y="1222757"/>
                  </a:cubicBezTo>
                  <a:cubicBezTo>
                    <a:pt x="2246486" y="1207801"/>
                    <a:pt x="2240009" y="1192257"/>
                    <a:pt x="2231766" y="1177654"/>
                  </a:cubicBezTo>
                  <a:cubicBezTo>
                    <a:pt x="2220931" y="1158459"/>
                    <a:pt x="2209037" y="1139853"/>
                    <a:pt x="2197261" y="1121246"/>
                  </a:cubicBezTo>
                  <a:cubicBezTo>
                    <a:pt x="2191255" y="1111707"/>
                    <a:pt x="2186663" y="1101344"/>
                    <a:pt x="2178773" y="1092983"/>
                  </a:cubicBezTo>
                  <a:cubicBezTo>
                    <a:pt x="2174062" y="1087919"/>
                    <a:pt x="2170529" y="1087684"/>
                    <a:pt x="2167232" y="1093690"/>
                  </a:cubicBezTo>
                  <a:cubicBezTo>
                    <a:pt x="2166290" y="1095338"/>
                    <a:pt x="2165937" y="1097340"/>
                    <a:pt x="2165230" y="1099225"/>
                  </a:cubicBezTo>
                  <a:cubicBezTo>
                    <a:pt x="2158871" y="1114769"/>
                    <a:pt x="2152276" y="1130314"/>
                    <a:pt x="2146388" y="1145976"/>
                  </a:cubicBezTo>
                  <a:cubicBezTo>
                    <a:pt x="2135554" y="1174828"/>
                    <a:pt x="2123660" y="1203326"/>
                    <a:pt x="2113768" y="1232649"/>
                  </a:cubicBezTo>
                  <a:cubicBezTo>
                    <a:pt x="2105054" y="1258557"/>
                    <a:pt x="2097046" y="1284700"/>
                    <a:pt x="2089391" y="1310961"/>
                  </a:cubicBezTo>
                  <a:cubicBezTo>
                    <a:pt x="2078439" y="1348056"/>
                    <a:pt x="2069371" y="1385622"/>
                    <a:pt x="2061246" y="1423542"/>
                  </a:cubicBezTo>
                  <a:cubicBezTo>
                    <a:pt x="2059479" y="1431550"/>
                    <a:pt x="2056535" y="1439322"/>
                    <a:pt x="2055005" y="1447330"/>
                  </a:cubicBezTo>
                  <a:cubicBezTo>
                    <a:pt x="2051236" y="1466525"/>
                    <a:pt x="2048057" y="1485720"/>
                    <a:pt x="2044524" y="1504915"/>
                  </a:cubicBezTo>
                  <a:cubicBezTo>
                    <a:pt x="2038989" y="1535298"/>
                    <a:pt x="2034278" y="1565798"/>
                    <a:pt x="2028272" y="1596063"/>
                  </a:cubicBezTo>
                  <a:cubicBezTo>
                    <a:pt x="2025564" y="1609488"/>
                    <a:pt x="2023798" y="1623149"/>
                    <a:pt x="2019911" y="1636338"/>
                  </a:cubicBezTo>
                  <a:cubicBezTo>
                    <a:pt x="2015554" y="1651294"/>
                    <a:pt x="2011903" y="1666485"/>
                    <a:pt x="2008371" y="1681794"/>
                  </a:cubicBezTo>
                  <a:cubicBezTo>
                    <a:pt x="2001776" y="1710293"/>
                    <a:pt x="1993650" y="1738556"/>
                    <a:pt x="1984347" y="1766230"/>
                  </a:cubicBezTo>
                  <a:cubicBezTo>
                    <a:pt x="1971040" y="1806151"/>
                    <a:pt x="1954671" y="1845131"/>
                    <a:pt x="1937595" y="1883639"/>
                  </a:cubicBezTo>
                  <a:cubicBezTo>
                    <a:pt x="1920638" y="1922029"/>
                    <a:pt x="1901560" y="1959124"/>
                    <a:pt x="1881187" y="1995631"/>
                  </a:cubicBezTo>
                  <a:cubicBezTo>
                    <a:pt x="1872120" y="2012000"/>
                    <a:pt x="1861403" y="2027426"/>
                    <a:pt x="1851629" y="2043324"/>
                  </a:cubicBezTo>
                  <a:cubicBezTo>
                    <a:pt x="1838675" y="2064404"/>
                    <a:pt x="1824426" y="2084423"/>
                    <a:pt x="1810648" y="2104796"/>
                  </a:cubicBezTo>
                  <a:cubicBezTo>
                    <a:pt x="1792512" y="2131646"/>
                    <a:pt x="1772140" y="2156965"/>
                    <a:pt x="1750942" y="2181577"/>
                  </a:cubicBezTo>
                  <a:cubicBezTo>
                    <a:pt x="1730334" y="2205719"/>
                    <a:pt x="1710314" y="2230331"/>
                    <a:pt x="1687469" y="2252470"/>
                  </a:cubicBezTo>
                  <a:cubicBezTo>
                    <a:pt x="1675692" y="2263893"/>
                    <a:pt x="1664269" y="2275905"/>
                    <a:pt x="1652140" y="2286974"/>
                  </a:cubicBezTo>
                  <a:cubicBezTo>
                    <a:pt x="1638479" y="2299340"/>
                    <a:pt x="1623995" y="2310645"/>
                    <a:pt x="1610217" y="2322892"/>
                  </a:cubicBezTo>
                  <a:cubicBezTo>
                    <a:pt x="1606566" y="2326189"/>
                    <a:pt x="1598558" y="2329251"/>
                    <a:pt x="1601738" y="2335022"/>
                  </a:cubicBezTo>
                  <a:cubicBezTo>
                    <a:pt x="1604799" y="2340439"/>
                    <a:pt x="1612572" y="2337848"/>
                    <a:pt x="1618107" y="2336670"/>
                  </a:cubicBezTo>
                  <a:cubicBezTo>
                    <a:pt x="1639068" y="2332195"/>
                    <a:pt x="1660383" y="2328662"/>
                    <a:pt x="1680638" y="2321361"/>
                  </a:cubicBezTo>
                  <a:cubicBezTo>
                    <a:pt x="1687233" y="2319006"/>
                    <a:pt x="1693945" y="2316415"/>
                    <a:pt x="1700776" y="2315120"/>
                  </a:cubicBezTo>
                  <a:cubicBezTo>
                    <a:pt x="1716674" y="2311822"/>
                    <a:pt x="1731158" y="2304403"/>
                    <a:pt x="1745879" y="2298397"/>
                  </a:cubicBezTo>
                  <a:cubicBezTo>
                    <a:pt x="1763425" y="2291096"/>
                    <a:pt x="1781089" y="2283677"/>
                    <a:pt x="1798165" y="2274727"/>
                  </a:cubicBezTo>
                  <a:cubicBezTo>
                    <a:pt x="1817243" y="2264717"/>
                    <a:pt x="1836556" y="2255061"/>
                    <a:pt x="1854926" y="2243991"/>
                  </a:cubicBezTo>
                  <a:cubicBezTo>
                    <a:pt x="1896614" y="2218672"/>
                    <a:pt x="1937124" y="2191352"/>
                    <a:pt x="1974573" y="2160027"/>
                  </a:cubicBezTo>
                  <a:cubicBezTo>
                    <a:pt x="1981756" y="2154021"/>
                    <a:pt x="1989411" y="2148368"/>
                    <a:pt x="1996359" y="2142245"/>
                  </a:cubicBezTo>
                  <a:cubicBezTo>
                    <a:pt x="2008253" y="2131646"/>
                    <a:pt x="2018851" y="2119281"/>
                    <a:pt x="2031216" y="2109389"/>
                  </a:cubicBezTo>
                  <a:cubicBezTo>
                    <a:pt x="2049352" y="2094904"/>
                    <a:pt x="2064072" y="2077004"/>
                    <a:pt x="2080323" y="2060635"/>
                  </a:cubicBezTo>
                  <a:cubicBezTo>
                    <a:pt x="2096928" y="2044031"/>
                    <a:pt x="2111413" y="2025425"/>
                    <a:pt x="2126840" y="2007760"/>
                  </a:cubicBezTo>
                  <a:cubicBezTo>
                    <a:pt x="2135318" y="1997986"/>
                    <a:pt x="2143091" y="1987505"/>
                    <a:pt x="2149332" y="1976318"/>
                  </a:cubicBezTo>
                  <a:cubicBezTo>
                    <a:pt x="2158400" y="1959831"/>
                    <a:pt x="2169940" y="1945111"/>
                    <a:pt x="2180892" y="1930155"/>
                  </a:cubicBezTo>
                  <a:cubicBezTo>
                    <a:pt x="2186192" y="1922971"/>
                    <a:pt x="2192080" y="1916141"/>
                    <a:pt x="2196084" y="1908133"/>
                  </a:cubicBezTo>
                  <a:cubicBezTo>
                    <a:pt x="2199616" y="1901068"/>
                    <a:pt x="2203620" y="1894473"/>
                    <a:pt x="2207624" y="1887878"/>
                  </a:cubicBezTo>
                  <a:cubicBezTo>
                    <a:pt x="2217399" y="1871627"/>
                    <a:pt x="2227644" y="1855611"/>
                    <a:pt x="2236476" y="1838771"/>
                  </a:cubicBezTo>
                  <a:cubicBezTo>
                    <a:pt x="2245544" y="1821696"/>
                    <a:pt x="2253669" y="1804032"/>
                    <a:pt x="2261442" y="1786249"/>
                  </a:cubicBezTo>
                  <a:cubicBezTo>
                    <a:pt x="2266270" y="1775298"/>
                    <a:pt x="2272629" y="1764699"/>
                    <a:pt x="2275926" y="1753629"/>
                  </a:cubicBezTo>
                  <a:cubicBezTo>
                    <a:pt x="2279695" y="1741029"/>
                    <a:pt x="2285347" y="1729253"/>
                    <a:pt x="2288998" y="1716534"/>
                  </a:cubicBezTo>
                  <a:cubicBezTo>
                    <a:pt x="2293355" y="1701343"/>
                    <a:pt x="2298890" y="1686387"/>
                    <a:pt x="2304660" y="1671549"/>
                  </a:cubicBezTo>
                  <a:cubicBezTo>
                    <a:pt x="2308547" y="1661539"/>
                    <a:pt x="2310549" y="1650352"/>
                    <a:pt x="2316319" y="1641166"/>
                  </a:cubicBezTo>
                  <a:cubicBezTo>
                    <a:pt x="2322325" y="1631510"/>
                    <a:pt x="2325387" y="1620558"/>
                    <a:pt x="2329508" y="1610430"/>
                  </a:cubicBezTo>
                  <a:cubicBezTo>
                    <a:pt x="2340342" y="1584052"/>
                    <a:pt x="2347997" y="1556378"/>
                    <a:pt x="2355298" y="1528703"/>
                  </a:cubicBezTo>
                  <a:cubicBezTo>
                    <a:pt x="2357653" y="1519636"/>
                    <a:pt x="2360244" y="1510568"/>
                    <a:pt x="2362482" y="1501383"/>
                  </a:cubicBezTo>
                  <a:cubicBezTo>
                    <a:pt x="2371549" y="1464170"/>
                    <a:pt x="2377084" y="1426133"/>
                    <a:pt x="2384150" y="1388566"/>
                  </a:cubicBezTo>
                  <a:cubicBezTo>
                    <a:pt x="2387330" y="1371609"/>
                    <a:pt x="2388272" y="1354298"/>
                    <a:pt x="2389802" y="1337222"/>
                  </a:cubicBezTo>
                  <a:cubicBezTo>
                    <a:pt x="2392864" y="1304131"/>
                    <a:pt x="2393689" y="1270686"/>
                    <a:pt x="2394984" y="1237477"/>
                  </a:cubicBezTo>
                  <a:cubicBezTo>
                    <a:pt x="2395573" y="1221462"/>
                    <a:pt x="2394395" y="1205328"/>
                    <a:pt x="2393689" y="1189313"/>
                  </a:cubicBezTo>
                  <a:cubicBezTo>
                    <a:pt x="2392747" y="1167409"/>
                    <a:pt x="2390038" y="1145623"/>
                    <a:pt x="2389802" y="1123601"/>
                  </a:cubicBezTo>
                  <a:cubicBezTo>
                    <a:pt x="2389685" y="1108881"/>
                    <a:pt x="2386623" y="1094043"/>
                    <a:pt x="2384268" y="1079440"/>
                  </a:cubicBezTo>
                  <a:cubicBezTo>
                    <a:pt x="2379675" y="1051766"/>
                    <a:pt x="2372374" y="1024563"/>
                    <a:pt x="2363659" y="997949"/>
                  </a:cubicBezTo>
                  <a:cubicBezTo>
                    <a:pt x="2361304" y="990766"/>
                    <a:pt x="2359891" y="982522"/>
                    <a:pt x="2353061" y="977341"/>
                  </a:cubicBezTo>
                  <a:cubicBezTo>
                    <a:pt x="2350941" y="975810"/>
                    <a:pt x="2351059" y="973337"/>
                    <a:pt x="2350588" y="970981"/>
                  </a:cubicBezTo>
                  <a:cubicBezTo>
                    <a:pt x="2349999" y="967331"/>
                    <a:pt x="2341167" y="952611"/>
                    <a:pt x="2339047" y="951551"/>
                  </a:cubicBezTo>
                  <a:cubicBezTo>
                    <a:pt x="2326682" y="945545"/>
                    <a:pt x="2315259" y="937890"/>
                    <a:pt x="2301599" y="934004"/>
                  </a:cubicBezTo>
                  <a:cubicBezTo>
                    <a:pt x="2273689" y="926114"/>
                    <a:pt x="2248135" y="935653"/>
                    <a:pt x="2230941" y="957792"/>
                  </a:cubicBezTo>
                  <a:cubicBezTo>
                    <a:pt x="2226702" y="963327"/>
                    <a:pt x="2223875" y="970157"/>
                    <a:pt x="2219401" y="975103"/>
                  </a:cubicBezTo>
                  <a:cubicBezTo>
                    <a:pt x="2209980" y="985466"/>
                    <a:pt x="2206918" y="998420"/>
                    <a:pt x="2202443" y="1010903"/>
                  </a:cubicBezTo>
                  <a:cubicBezTo>
                    <a:pt x="2200676" y="1015849"/>
                    <a:pt x="2201265" y="1020559"/>
                    <a:pt x="2204092" y="1025388"/>
                  </a:cubicBezTo>
                  <a:cubicBezTo>
                    <a:pt x="2215868" y="1045643"/>
                    <a:pt x="2226113" y="1066722"/>
                    <a:pt x="2235770" y="1088037"/>
                  </a:cubicBezTo>
                  <a:cubicBezTo>
                    <a:pt x="2252492" y="1124897"/>
                    <a:pt x="2266270" y="1162698"/>
                    <a:pt x="2278164" y="1201324"/>
                  </a:cubicBezTo>
                  <a:cubicBezTo>
                    <a:pt x="2287467" y="1231236"/>
                    <a:pt x="2294768" y="1261736"/>
                    <a:pt x="2301010" y="1292355"/>
                  </a:cubicBezTo>
                  <a:cubicBezTo>
                    <a:pt x="2305367" y="1313316"/>
                    <a:pt x="2307840" y="1334867"/>
                    <a:pt x="2311137" y="1356064"/>
                  </a:cubicBezTo>
                  <a:cubicBezTo>
                    <a:pt x="2312079" y="1360421"/>
                    <a:pt x="2313022" y="1365250"/>
                    <a:pt x="2309253" y="1369724"/>
                  </a:cubicBezTo>
                  <a:close/>
                  <a:moveTo>
                    <a:pt x="1243505" y="74340"/>
                  </a:moveTo>
                  <a:cubicBezTo>
                    <a:pt x="1214653" y="72573"/>
                    <a:pt x="1185330" y="74929"/>
                    <a:pt x="1155890" y="76813"/>
                  </a:cubicBezTo>
                  <a:cubicBezTo>
                    <a:pt x="1144231" y="77519"/>
                    <a:pt x="1132573" y="78226"/>
                    <a:pt x="1120914" y="80463"/>
                  </a:cubicBezTo>
                  <a:cubicBezTo>
                    <a:pt x="1101719" y="84232"/>
                    <a:pt x="1082406" y="87058"/>
                    <a:pt x="1062976" y="89531"/>
                  </a:cubicBezTo>
                  <a:cubicBezTo>
                    <a:pt x="1055203" y="90473"/>
                    <a:pt x="1047431" y="91180"/>
                    <a:pt x="1039894" y="93417"/>
                  </a:cubicBezTo>
                  <a:cubicBezTo>
                    <a:pt x="1015871" y="100483"/>
                    <a:pt x="991141" y="104251"/>
                    <a:pt x="966881" y="110611"/>
                  </a:cubicBezTo>
                  <a:cubicBezTo>
                    <a:pt x="924723" y="121680"/>
                    <a:pt x="883506" y="135223"/>
                    <a:pt x="842525" y="149708"/>
                  </a:cubicBezTo>
                  <a:cubicBezTo>
                    <a:pt x="821445" y="157127"/>
                    <a:pt x="800719" y="165606"/>
                    <a:pt x="780699" y="175498"/>
                  </a:cubicBezTo>
                  <a:cubicBezTo>
                    <a:pt x="767392" y="182092"/>
                    <a:pt x="753379" y="187038"/>
                    <a:pt x="740425" y="194340"/>
                  </a:cubicBezTo>
                  <a:cubicBezTo>
                    <a:pt x="729591" y="200463"/>
                    <a:pt x="718521" y="206587"/>
                    <a:pt x="707334" y="212122"/>
                  </a:cubicBezTo>
                  <a:cubicBezTo>
                    <a:pt x="691436" y="219894"/>
                    <a:pt x="676127" y="228255"/>
                    <a:pt x="661171" y="237558"/>
                  </a:cubicBezTo>
                  <a:cubicBezTo>
                    <a:pt x="652221" y="243093"/>
                    <a:pt x="643271" y="248981"/>
                    <a:pt x="633850" y="253692"/>
                  </a:cubicBezTo>
                  <a:cubicBezTo>
                    <a:pt x="614890" y="263230"/>
                    <a:pt x="598992" y="277480"/>
                    <a:pt x="580975" y="288667"/>
                  </a:cubicBezTo>
                  <a:cubicBezTo>
                    <a:pt x="568845" y="296204"/>
                    <a:pt x="557422" y="305389"/>
                    <a:pt x="546117" y="314339"/>
                  </a:cubicBezTo>
                  <a:cubicBezTo>
                    <a:pt x="541524" y="317990"/>
                    <a:pt x="537285" y="322112"/>
                    <a:pt x="533045" y="326116"/>
                  </a:cubicBezTo>
                  <a:cubicBezTo>
                    <a:pt x="531279" y="327764"/>
                    <a:pt x="529630" y="329766"/>
                    <a:pt x="531279" y="332239"/>
                  </a:cubicBezTo>
                  <a:cubicBezTo>
                    <a:pt x="532457" y="334006"/>
                    <a:pt x="534812" y="333888"/>
                    <a:pt x="536696" y="333535"/>
                  </a:cubicBezTo>
                  <a:cubicBezTo>
                    <a:pt x="539051" y="333181"/>
                    <a:pt x="541289" y="332592"/>
                    <a:pt x="543526" y="332004"/>
                  </a:cubicBezTo>
                  <a:cubicBezTo>
                    <a:pt x="553772" y="329413"/>
                    <a:pt x="563781" y="326233"/>
                    <a:pt x="574498" y="325762"/>
                  </a:cubicBezTo>
                  <a:cubicBezTo>
                    <a:pt x="584508" y="325173"/>
                    <a:pt x="594517" y="322583"/>
                    <a:pt x="604409" y="320110"/>
                  </a:cubicBezTo>
                  <a:cubicBezTo>
                    <a:pt x="619130" y="316459"/>
                    <a:pt x="633968" y="313044"/>
                    <a:pt x="649159" y="311984"/>
                  </a:cubicBezTo>
                  <a:cubicBezTo>
                    <a:pt x="656578" y="311513"/>
                    <a:pt x="664233" y="311395"/>
                    <a:pt x="671298" y="309276"/>
                  </a:cubicBezTo>
                  <a:cubicBezTo>
                    <a:pt x="691436" y="303387"/>
                    <a:pt x="712397" y="303270"/>
                    <a:pt x="732888" y="301150"/>
                  </a:cubicBezTo>
                  <a:cubicBezTo>
                    <a:pt x="761269" y="298206"/>
                    <a:pt x="789885" y="296793"/>
                    <a:pt x="818501" y="296204"/>
                  </a:cubicBezTo>
                  <a:cubicBezTo>
                    <a:pt x="866666" y="295380"/>
                    <a:pt x="914948" y="295262"/>
                    <a:pt x="963231" y="297735"/>
                  </a:cubicBezTo>
                  <a:cubicBezTo>
                    <a:pt x="998088" y="299501"/>
                    <a:pt x="1032593" y="303623"/>
                    <a:pt x="1067215" y="306920"/>
                  </a:cubicBezTo>
                  <a:cubicBezTo>
                    <a:pt x="1081582" y="308216"/>
                    <a:pt x="1095713" y="311513"/>
                    <a:pt x="1110198" y="312573"/>
                  </a:cubicBezTo>
                  <a:cubicBezTo>
                    <a:pt x="1121386" y="313397"/>
                    <a:pt x="1132691" y="315399"/>
                    <a:pt x="1143643" y="318108"/>
                  </a:cubicBezTo>
                  <a:cubicBezTo>
                    <a:pt x="1152828" y="320345"/>
                    <a:pt x="1161896" y="322700"/>
                    <a:pt x="1171199" y="323878"/>
                  </a:cubicBezTo>
                  <a:cubicBezTo>
                    <a:pt x="1188628" y="326116"/>
                    <a:pt x="1206174" y="328824"/>
                    <a:pt x="1222897" y="334241"/>
                  </a:cubicBezTo>
                  <a:cubicBezTo>
                    <a:pt x="1244094" y="341071"/>
                    <a:pt x="1266704" y="342956"/>
                    <a:pt x="1287313" y="351905"/>
                  </a:cubicBezTo>
                  <a:cubicBezTo>
                    <a:pt x="1288372" y="352377"/>
                    <a:pt x="1289668" y="352141"/>
                    <a:pt x="1290845" y="352494"/>
                  </a:cubicBezTo>
                  <a:cubicBezTo>
                    <a:pt x="1318166" y="359442"/>
                    <a:pt x="1345134" y="367568"/>
                    <a:pt x="1371748" y="376753"/>
                  </a:cubicBezTo>
                  <a:cubicBezTo>
                    <a:pt x="1376223" y="378284"/>
                    <a:pt x="1380227" y="380875"/>
                    <a:pt x="1384702" y="382288"/>
                  </a:cubicBezTo>
                  <a:cubicBezTo>
                    <a:pt x="1405781" y="388529"/>
                    <a:pt x="1426272" y="396066"/>
                    <a:pt x="1446174" y="405487"/>
                  </a:cubicBezTo>
                  <a:cubicBezTo>
                    <a:pt x="1449707" y="407136"/>
                    <a:pt x="1453357" y="408785"/>
                    <a:pt x="1457126" y="409727"/>
                  </a:cubicBezTo>
                  <a:cubicBezTo>
                    <a:pt x="1472435" y="413613"/>
                    <a:pt x="1486095" y="421621"/>
                    <a:pt x="1499991" y="428333"/>
                  </a:cubicBezTo>
                  <a:cubicBezTo>
                    <a:pt x="1515065" y="435634"/>
                    <a:pt x="1530609" y="442229"/>
                    <a:pt x="1545565" y="449766"/>
                  </a:cubicBezTo>
                  <a:cubicBezTo>
                    <a:pt x="1560521" y="457420"/>
                    <a:pt x="1575359" y="465428"/>
                    <a:pt x="1590315" y="473083"/>
                  </a:cubicBezTo>
                  <a:cubicBezTo>
                    <a:pt x="1596909" y="476498"/>
                    <a:pt x="1604446" y="478500"/>
                    <a:pt x="1609981" y="483328"/>
                  </a:cubicBezTo>
                  <a:cubicBezTo>
                    <a:pt x="1620109" y="492160"/>
                    <a:pt x="1634122" y="494869"/>
                    <a:pt x="1643190" y="505114"/>
                  </a:cubicBezTo>
                  <a:cubicBezTo>
                    <a:pt x="1643896" y="505938"/>
                    <a:pt x="1645192" y="506292"/>
                    <a:pt x="1646370" y="506645"/>
                  </a:cubicBezTo>
                  <a:cubicBezTo>
                    <a:pt x="1653906" y="509118"/>
                    <a:pt x="1660148" y="514064"/>
                    <a:pt x="1667096" y="517597"/>
                  </a:cubicBezTo>
                  <a:cubicBezTo>
                    <a:pt x="1679696" y="524192"/>
                    <a:pt x="1690177" y="533730"/>
                    <a:pt x="1702542" y="540561"/>
                  </a:cubicBezTo>
                  <a:cubicBezTo>
                    <a:pt x="1712199" y="545860"/>
                    <a:pt x="1714907" y="545624"/>
                    <a:pt x="1720324" y="535968"/>
                  </a:cubicBezTo>
                  <a:cubicBezTo>
                    <a:pt x="1724093" y="529255"/>
                    <a:pt x="1726683" y="521719"/>
                    <a:pt x="1729863" y="514653"/>
                  </a:cubicBezTo>
                  <a:cubicBezTo>
                    <a:pt x="1734456" y="504525"/>
                    <a:pt x="1734338" y="493338"/>
                    <a:pt x="1737047" y="482739"/>
                  </a:cubicBezTo>
                  <a:cubicBezTo>
                    <a:pt x="1739637" y="472494"/>
                    <a:pt x="1740579" y="461895"/>
                    <a:pt x="1740933" y="451297"/>
                  </a:cubicBezTo>
                  <a:cubicBezTo>
                    <a:pt x="1741521" y="434339"/>
                    <a:pt x="1737753" y="417852"/>
                    <a:pt x="1735516" y="401248"/>
                  </a:cubicBezTo>
                  <a:cubicBezTo>
                    <a:pt x="1732689" y="379697"/>
                    <a:pt x="1724093" y="360502"/>
                    <a:pt x="1715025" y="341542"/>
                  </a:cubicBezTo>
                  <a:cubicBezTo>
                    <a:pt x="1699598" y="309276"/>
                    <a:pt x="1680167" y="279364"/>
                    <a:pt x="1655084" y="253574"/>
                  </a:cubicBezTo>
                  <a:cubicBezTo>
                    <a:pt x="1649902" y="248275"/>
                    <a:pt x="1643308" y="243682"/>
                    <a:pt x="1639657" y="237676"/>
                  </a:cubicBezTo>
                  <a:cubicBezTo>
                    <a:pt x="1630589" y="222838"/>
                    <a:pt x="1616222" y="213653"/>
                    <a:pt x="1604093" y="202465"/>
                  </a:cubicBezTo>
                  <a:cubicBezTo>
                    <a:pt x="1586900" y="186685"/>
                    <a:pt x="1567587" y="173025"/>
                    <a:pt x="1548862" y="159011"/>
                  </a:cubicBezTo>
                  <a:cubicBezTo>
                    <a:pt x="1528254" y="143466"/>
                    <a:pt x="1505526" y="131101"/>
                    <a:pt x="1484093" y="116616"/>
                  </a:cubicBezTo>
                  <a:cubicBezTo>
                    <a:pt x="1467489" y="105311"/>
                    <a:pt x="1448882" y="100130"/>
                    <a:pt x="1430158" y="94242"/>
                  </a:cubicBezTo>
                  <a:cubicBezTo>
                    <a:pt x="1413554" y="88942"/>
                    <a:pt x="1396243" y="88236"/>
                    <a:pt x="1379520" y="84467"/>
                  </a:cubicBezTo>
                  <a:cubicBezTo>
                    <a:pt x="1371159" y="82583"/>
                    <a:pt x="1362916" y="79639"/>
                    <a:pt x="1354319" y="79050"/>
                  </a:cubicBezTo>
                  <a:cubicBezTo>
                    <a:pt x="1317695" y="76106"/>
                    <a:pt x="1280953" y="72691"/>
                    <a:pt x="1243505" y="74340"/>
                  </a:cubicBezTo>
                  <a:close/>
                  <a:moveTo>
                    <a:pt x="2082796" y="528196"/>
                  </a:moveTo>
                  <a:cubicBezTo>
                    <a:pt x="2082796" y="508765"/>
                    <a:pt x="2084092" y="494162"/>
                    <a:pt x="2080323" y="479913"/>
                  </a:cubicBezTo>
                  <a:cubicBezTo>
                    <a:pt x="2076908" y="467077"/>
                    <a:pt x="2073729" y="454123"/>
                    <a:pt x="2070196" y="441287"/>
                  </a:cubicBezTo>
                  <a:cubicBezTo>
                    <a:pt x="2068429" y="434810"/>
                    <a:pt x="2065250" y="429040"/>
                    <a:pt x="2060775" y="423858"/>
                  </a:cubicBezTo>
                  <a:cubicBezTo>
                    <a:pt x="2051001" y="412671"/>
                    <a:pt x="2042522" y="400777"/>
                    <a:pt x="2032394" y="389707"/>
                  </a:cubicBezTo>
                  <a:cubicBezTo>
                    <a:pt x="2011903" y="367450"/>
                    <a:pt x="1990235" y="346606"/>
                    <a:pt x="1967272" y="327058"/>
                  </a:cubicBezTo>
                  <a:cubicBezTo>
                    <a:pt x="1952080" y="314104"/>
                    <a:pt x="1935476" y="302916"/>
                    <a:pt x="1919460" y="291022"/>
                  </a:cubicBezTo>
                  <a:cubicBezTo>
                    <a:pt x="1903680" y="279364"/>
                    <a:pt x="1887782" y="268059"/>
                    <a:pt x="1870942" y="258049"/>
                  </a:cubicBezTo>
                  <a:cubicBezTo>
                    <a:pt x="1855162" y="248628"/>
                    <a:pt x="1839146" y="239678"/>
                    <a:pt x="1822895" y="230964"/>
                  </a:cubicBezTo>
                  <a:cubicBezTo>
                    <a:pt x="1803935" y="220836"/>
                    <a:pt x="1785093" y="210237"/>
                    <a:pt x="1765427" y="201523"/>
                  </a:cubicBezTo>
                  <a:cubicBezTo>
                    <a:pt x="1751178" y="195164"/>
                    <a:pt x="1738106" y="186214"/>
                    <a:pt x="1722679" y="182446"/>
                  </a:cubicBezTo>
                  <a:cubicBezTo>
                    <a:pt x="1716085" y="180797"/>
                    <a:pt x="1710432" y="175615"/>
                    <a:pt x="1703955" y="172789"/>
                  </a:cubicBezTo>
                  <a:cubicBezTo>
                    <a:pt x="1688528" y="166194"/>
                    <a:pt x="1672866" y="159953"/>
                    <a:pt x="1657204" y="153829"/>
                  </a:cubicBezTo>
                  <a:cubicBezTo>
                    <a:pt x="1637537" y="146175"/>
                    <a:pt x="1617165" y="140522"/>
                    <a:pt x="1597734" y="131926"/>
                  </a:cubicBezTo>
                  <a:cubicBezTo>
                    <a:pt x="1595967" y="131101"/>
                    <a:pt x="1593965" y="130866"/>
                    <a:pt x="1592081" y="130277"/>
                  </a:cubicBezTo>
                  <a:cubicBezTo>
                    <a:pt x="1586900" y="128628"/>
                    <a:pt x="1581247" y="127686"/>
                    <a:pt x="1576537" y="125213"/>
                  </a:cubicBezTo>
                  <a:cubicBezTo>
                    <a:pt x="1568764" y="121209"/>
                    <a:pt x="1560521" y="118736"/>
                    <a:pt x="1552160" y="116970"/>
                  </a:cubicBezTo>
                  <a:cubicBezTo>
                    <a:pt x="1546036" y="115674"/>
                    <a:pt x="1539913" y="114379"/>
                    <a:pt x="1534378" y="111199"/>
                  </a:cubicBezTo>
                  <a:cubicBezTo>
                    <a:pt x="1531198" y="109315"/>
                    <a:pt x="1527783" y="108726"/>
                    <a:pt x="1524132" y="109433"/>
                  </a:cubicBezTo>
                  <a:cubicBezTo>
                    <a:pt x="1522484" y="109669"/>
                    <a:pt x="1521071" y="110611"/>
                    <a:pt x="1520953" y="112377"/>
                  </a:cubicBezTo>
                  <a:cubicBezTo>
                    <a:pt x="1520953" y="113319"/>
                    <a:pt x="1521659" y="114732"/>
                    <a:pt x="1522484" y="115203"/>
                  </a:cubicBezTo>
                  <a:cubicBezTo>
                    <a:pt x="1528961" y="119561"/>
                    <a:pt x="1535438" y="123918"/>
                    <a:pt x="1542268" y="127804"/>
                  </a:cubicBezTo>
                  <a:cubicBezTo>
                    <a:pt x="1558519" y="137225"/>
                    <a:pt x="1574535" y="146881"/>
                    <a:pt x="1589137" y="158893"/>
                  </a:cubicBezTo>
                  <a:cubicBezTo>
                    <a:pt x="1593730" y="162662"/>
                    <a:pt x="1598087" y="166548"/>
                    <a:pt x="1602915" y="169845"/>
                  </a:cubicBezTo>
                  <a:cubicBezTo>
                    <a:pt x="1619049" y="180326"/>
                    <a:pt x="1634122" y="191984"/>
                    <a:pt x="1647429" y="205763"/>
                  </a:cubicBezTo>
                  <a:cubicBezTo>
                    <a:pt x="1654260" y="212710"/>
                    <a:pt x="1661208" y="219776"/>
                    <a:pt x="1668627" y="225782"/>
                  </a:cubicBezTo>
                  <a:cubicBezTo>
                    <a:pt x="1681227" y="236027"/>
                    <a:pt x="1691472" y="248275"/>
                    <a:pt x="1702542" y="259815"/>
                  </a:cubicBezTo>
                  <a:cubicBezTo>
                    <a:pt x="1716556" y="274536"/>
                    <a:pt x="1728568" y="291022"/>
                    <a:pt x="1740579" y="307509"/>
                  </a:cubicBezTo>
                  <a:cubicBezTo>
                    <a:pt x="1756124" y="328942"/>
                    <a:pt x="1767900" y="352259"/>
                    <a:pt x="1778852" y="376047"/>
                  </a:cubicBezTo>
                  <a:cubicBezTo>
                    <a:pt x="1791924" y="404545"/>
                    <a:pt x="1799696" y="434810"/>
                    <a:pt x="1803347" y="466135"/>
                  </a:cubicBezTo>
                  <a:cubicBezTo>
                    <a:pt x="1805584" y="485683"/>
                    <a:pt x="1807822" y="504761"/>
                    <a:pt x="1804995" y="524545"/>
                  </a:cubicBezTo>
                  <a:cubicBezTo>
                    <a:pt x="1801933" y="545389"/>
                    <a:pt x="1799460" y="566233"/>
                    <a:pt x="1794043" y="586723"/>
                  </a:cubicBezTo>
                  <a:cubicBezTo>
                    <a:pt x="1790393" y="600384"/>
                    <a:pt x="1791335" y="602739"/>
                    <a:pt x="1802405" y="611453"/>
                  </a:cubicBezTo>
                  <a:cubicBezTo>
                    <a:pt x="1808881" y="616635"/>
                    <a:pt x="1816771" y="619344"/>
                    <a:pt x="1823484" y="624289"/>
                  </a:cubicBezTo>
                  <a:cubicBezTo>
                    <a:pt x="1846094" y="641012"/>
                    <a:pt x="1869293" y="657027"/>
                    <a:pt x="1891904" y="673632"/>
                  </a:cubicBezTo>
                  <a:cubicBezTo>
                    <a:pt x="1909215" y="686350"/>
                    <a:pt x="1926879" y="698597"/>
                    <a:pt x="1942895" y="713082"/>
                  </a:cubicBezTo>
                  <a:cubicBezTo>
                    <a:pt x="1953964" y="722974"/>
                    <a:pt x="1966094" y="731571"/>
                    <a:pt x="1976693" y="742052"/>
                  </a:cubicBezTo>
                  <a:cubicBezTo>
                    <a:pt x="1985525" y="750766"/>
                    <a:pt x="1992119" y="749471"/>
                    <a:pt x="1998832" y="739579"/>
                  </a:cubicBezTo>
                  <a:cubicBezTo>
                    <a:pt x="2000127" y="737577"/>
                    <a:pt x="2001069" y="735339"/>
                    <a:pt x="2002718" y="733691"/>
                  </a:cubicBezTo>
                  <a:cubicBezTo>
                    <a:pt x="2016496" y="720030"/>
                    <a:pt x="2026153" y="703426"/>
                    <a:pt x="2035809" y="686939"/>
                  </a:cubicBezTo>
                  <a:cubicBezTo>
                    <a:pt x="2047350" y="667390"/>
                    <a:pt x="2058537" y="647253"/>
                    <a:pt x="2065485" y="625820"/>
                  </a:cubicBezTo>
                  <a:cubicBezTo>
                    <a:pt x="2076084" y="592729"/>
                    <a:pt x="2085269" y="558814"/>
                    <a:pt x="2082796" y="528196"/>
                  </a:cubicBezTo>
                  <a:close/>
                  <a:moveTo>
                    <a:pt x="2107762" y="567881"/>
                  </a:moveTo>
                  <a:cubicBezTo>
                    <a:pt x="2107762" y="582366"/>
                    <a:pt x="2107880" y="594496"/>
                    <a:pt x="2105407" y="606507"/>
                  </a:cubicBezTo>
                  <a:cubicBezTo>
                    <a:pt x="2102698" y="620286"/>
                    <a:pt x="2100461" y="634182"/>
                    <a:pt x="2097399" y="647960"/>
                  </a:cubicBezTo>
                  <a:cubicBezTo>
                    <a:pt x="2092571" y="670335"/>
                    <a:pt x="2085269" y="691767"/>
                    <a:pt x="2077026" y="712847"/>
                  </a:cubicBezTo>
                  <a:cubicBezTo>
                    <a:pt x="2065485" y="742405"/>
                    <a:pt x="2050176" y="770197"/>
                    <a:pt x="2033336" y="797047"/>
                  </a:cubicBezTo>
                  <a:cubicBezTo>
                    <a:pt x="2027566" y="806350"/>
                    <a:pt x="2027919" y="806939"/>
                    <a:pt x="2034632" y="815300"/>
                  </a:cubicBezTo>
                  <a:cubicBezTo>
                    <a:pt x="2038518" y="820246"/>
                    <a:pt x="2042522" y="824956"/>
                    <a:pt x="2047114" y="829314"/>
                  </a:cubicBezTo>
                  <a:cubicBezTo>
                    <a:pt x="2076319" y="857341"/>
                    <a:pt x="2100932" y="889254"/>
                    <a:pt x="2126368" y="920579"/>
                  </a:cubicBezTo>
                  <a:cubicBezTo>
                    <a:pt x="2135201" y="931531"/>
                    <a:pt x="2143326" y="943072"/>
                    <a:pt x="2152041" y="954142"/>
                  </a:cubicBezTo>
                  <a:cubicBezTo>
                    <a:pt x="2158164" y="961914"/>
                    <a:pt x="2161226" y="961561"/>
                    <a:pt x="2166761" y="953082"/>
                  </a:cubicBezTo>
                  <a:cubicBezTo>
                    <a:pt x="2183248" y="927527"/>
                    <a:pt x="2202678" y="904681"/>
                    <a:pt x="2228822" y="888312"/>
                  </a:cubicBezTo>
                  <a:cubicBezTo>
                    <a:pt x="2255318" y="871826"/>
                    <a:pt x="2282286" y="870530"/>
                    <a:pt x="2309606" y="886310"/>
                  </a:cubicBezTo>
                  <a:cubicBezTo>
                    <a:pt x="2316319" y="890197"/>
                    <a:pt x="2322678" y="895025"/>
                    <a:pt x="2329508" y="898675"/>
                  </a:cubicBezTo>
                  <a:cubicBezTo>
                    <a:pt x="2334454" y="901266"/>
                    <a:pt x="2338105" y="899029"/>
                    <a:pt x="2336809" y="894200"/>
                  </a:cubicBezTo>
                  <a:cubicBezTo>
                    <a:pt x="2334925" y="886899"/>
                    <a:pt x="2335514" y="879362"/>
                    <a:pt x="2333277" y="872297"/>
                  </a:cubicBezTo>
                  <a:cubicBezTo>
                    <a:pt x="2326093" y="849569"/>
                    <a:pt x="2320794" y="826369"/>
                    <a:pt x="2311608" y="804230"/>
                  </a:cubicBezTo>
                  <a:cubicBezTo>
                    <a:pt x="2301952" y="781031"/>
                    <a:pt x="2293120" y="757479"/>
                    <a:pt x="2281344" y="735457"/>
                  </a:cubicBezTo>
                  <a:cubicBezTo>
                    <a:pt x="2260735" y="696831"/>
                    <a:pt x="2240009" y="658205"/>
                    <a:pt x="2215868" y="621581"/>
                  </a:cubicBezTo>
                  <a:cubicBezTo>
                    <a:pt x="2201265" y="599324"/>
                    <a:pt x="2186545" y="577185"/>
                    <a:pt x="2169823" y="556458"/>
                  </a:cubicBezTo>
                  <a:cubicBezTo>
                    <a:pt x="2157575" y="541267"/>
                    <a:pt x="2145446" y="525840"/>
                    <a:pt x="2132845" y="510884"/>
                  </a:cubicBezTo>
                  <a:cubicBezTo>
                    <a:pt x="2123071" y="499226"/>
                    <a:pt x="2113297" y="487450"/>
                    <a:pt x="2101638" y="477322"/>
                  </a:cubicBezTo>
                  <a:cubicBezTo>
                    <a:pt x="2099165" y="475202"/>
                    <a:pt x="2096221" y="473318"/>
                    <a:pt x="2093277" y="475674"/>
                  </a:cubicBezTo>
                  <a:cubicBezTo>
                    <a:pt x="2090804" y="477558"/>
                    <a:pt x="2091393" y="480973"/>
                    <a:pt x="2092688" y="483328"/>
                  </a:cubicBezTo>
                  <a:cubicBezTo>
                    <a:pt x="2097399" y="491689"/>
                    <a:pt x="2099048" y="501346"/>
                    <a:pt x="2100461" y="510060"/>
                  </a:cubicBezTo>
                  <a:cubicBezTo>
                    <a:pt x="2103876" y="529726"/>
                    <a:pt x="2111413" y="549393"/>
                    <a:pt x="2107762" y="567881"/>
                  </a:cubicBezTo>
                  <a:close/>
                </a:path>
              </a:pathLst>
            </a:custGeom>
            <a:solidFill>
              <a:schemeClr val="tx1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8" name="任意多边形: 形状 97"/>
            <p:cNvSpPr/>
            <p:nvPr>
              <p:custDataLst>
                <p:tags r:id="rId5"/>
              </p:custDataLst>
            </p:nvPr>
          </p:nvSpPr>
          <p:spPr>
            <a:xfrm>
              <a:off x="11231596" y="293015"/>
              <a:ext cx="589790" cy="460428"/>
            </a:xfrm>
            <a:custGeom>
              <a:avLst/>
              <a:gdLst>
                <a:gd name="connsiteX0" fmla="*/ 0 w 1847017"/>
                <a:gd name="connsiteY0" fmla="*/ 794715 h 1479208"/>
                <a:gd name="connsiteX1" fmla="*/ 1413 w 1847017"/>
                <a:gd name="connsiteY1" fmla="*/ 766216 h 1479208"/>
                <a:gd name="connsiteX2" fmla="*/ 20373 w 1847017"/>
                <a:gd name="connsiteY2" fmla="*/ 733714 h 1479208"/>
                <a:gd name="connsiteX3" fmla="*/ 90088 w 1847017"/>
                <a:gd name="connsiteY3" fmla="*/ 678248 h 1479208"/>
                <a:gd name="connsiteX4" fmla="*/ 135309 w 1847017"/>
                <a:gd name="connsiteY4" fmla="*/ 642801 h 1479208"/>
                <a:gd name="connsiteX5" fmla="*/ 179234 w 1847017"/>
                <a:gd name="connsiteY5" fmla="*/ 609592 h 1479208"/>
                <a:gd name="connsiteX6" fmla="*/ 230225 w 1847017"/>
                <a:gd name="connsiteY6" fmla="*/ 573793 h 1479208"/>
                <a:gd name="connsiteX7" fmla="*/ 248361 w 1847017"/>
                <a:gd name="connsiteY7" fmla="*/ 560839 h 1479208"/>
                <a:gd name="connsiteX8" fmla="*/ 303827 w 1847017"/>
                <a:gd name="connsiteY8" fmla="*/ 523862 h 1479208"/>
                <a:gd name="connsiteX9" fmla="*/ 358586 w 1847017"/>
                <a:gd name="connsiteY9" fmla="*/ 490770 h 1479208"/>
                <a:gd name="connsiteX10" fmla="*/ 380254 w 1847017"/>
                <a:gd name="connsiteY10" fmla="*/ 476874 h 1479208"/>
                <a:gd name="connsiteX11" fmla="*/ 415701 w 1847017"/>
                <a:gd name="connsiteY11" fmla="*/ 456266 h 1479208"/>
                <a:gd name="connsiteX12" fmla="*/ 437604 w 1847017"/>
                <a:gd name="connsiteY12" fmla="*/ 445079 h 1479208"/>
                <a:gd name="connsiteX13" fmla="*/ 537938 w 1847017"/>
                <a:gd name="connsiteY13" fmla="*/ 393499 h 1479208"/>
                <a:gd name="connsiteX14" fmla="*/ 586927 w 1847017"/>
                <a:gd name="connsiteY14" fmla="*/ 370771 h 1479208"/>
                <a:gd name="connsiteX15" fmla="*/ 634621 w 1847017"/>
                <a:gd name="connsiteY15" fmla="*/ 350869 h 1479208"/>
                <a:gd name="connsiteX16" fmla="*/ 691147 w 1847017"/>
                <a:gd name="connsiteY16" fmla="*/ 328376 h 1479208"/>
                <a:gd name="connsiteX17" fmla="*/ 756622 w 1847017"/>
                <a:gd name="connsiteY17" fmla="*/ 306001 h 1479208"/>
                <a:gd name="connsiteX18" fmla="*/ 817976 w 1847017"/>
                <a:gd name="connsiteY18" fmla="*/ 286217 h 1479208"/>
                <a:gd name="connsiteX19" fmla="*/ 864021 w 1847017"/>
                <a:gd name="connsiteY19" fmla="*/ 272557 h 1479208"/>
                <a:gd name="connsiteX20" fmla="*/ 909595 w 1847017"/>
                <a:gd name="connsiteY20" fmla="*/ 261605 h 1479208"/>
                <a:gd name="connsiteX21" fmla="*/ 965297 w 1847017"/>
                <a:gd name="connsiteY21" fmla="*/ 247474 h 1479208"/>
                <a:gd name="connsiteX22" fmla="*/ 997682 w 1847017"/>
                <a:gd name="connsiteY22" fmla="*/ 241703 h 1479208"/>
                <a:gd name="connsiteX23" fmla="*/ 1030537 w 1847017"/>
                <a:gd name="connsiteY23" fmla="*/ 233342 h 1479208"/>
                <a:gd name="connsiteX24" fmla="*/ 1080115 w 1847017"/>
                <a:gd name="connsiteY24" fmla="*/ 223921 h 1479208"/>
                <a:gd name="connsiteX25" fmla="*/ 1123687 w 1847017"/>
                <a:gd name="connsiteY25" fmla="*/ 215442 h 1479208"/>
                <a:gd name="connsiteX26" fmla="*/ 1166199 w 1847017"/>
                <a:gd name="connsiteY26" fmla="*/ 206963 h 1479208"/>
                <a:gd name="connsiteX27" fmla="*/ 1255816 w 1847017"/>
                <a:gd name="connsiteY27" fmla="*/ 189181 h 1479208"/>
                <a:gd name="connsiteX28" fmla="*/ 1304099 w 1847017"/>
                <a:gd name="connsiteY28" fmla="*/ 179289 h 1479208"/>
                <a:gd name="connsiteX29" fmla="*/ 1371930 w 1847017"/>
                <a:gd name="connsiteY29" fmla="*/ 160801 h 1479208"/>
                <a:gd name="connsiteX30" fmla="*/ 1462725 w 1847017"/>
                <a:gd name="connsiteY30" fmla="*/ 128769 h 1479208"/>
                <a:gd name="connsiteX31" fmla="*/ 1550929 w 1847017"/>
                <a:gd name="connsiteY31" fmla="*/ 82489 h 1479208"/>
                <a:gd name="connsiteX32" fmla="*/ 1623352 w 1847017"/>
                <a:gd name="connsiteY32" fmla="*/ 28671 h 1479208"/>
                <a:gd name="connsiteX33" fmla="*/ 1651026 w 1847017"/>
                <a:gd name="connsiteY33" fmla="*/ 3352 h 1479208"/>
                <a:gd name="connsiteX34" fmla="*/ 1665511 w 1847017"/>
                <a:gd name="connsiteY34" fmla="*/ 2175 h 1479208"/>
                <a:gd name="connsiteX35" fmla="*/ 1743470 w 1847017"/>
                <a:gd name="connsiteY35" fmla="*/ 52459 h 1479208"/>
                <a:gd name="connsiteX36" fmla="*/ 1800231 w 1847017"/>
                <a:gd name="connsiteY36" fmla="*/ 97327 h 1479208"/>
                <a:gd name="connsiteX37" fmla="*/ 1837915 w 1847017"/>
                <a:gd name="connsiteY37" fmla="*/ 132773 h 1479208"/>
                <a:gd name="connsiteX38" fmla="*/ 1844156 w 1847017"/>
                <a:gd name="connsiteY38" fmla="*/ 139839 h 1479208"/>
                <a:gd name="connsiteX39" fmla="*/ 1843685 w 1847017"/>
                <a:gd name="connsiteY39" fmla="*/ 155972 h 1479208"/>
                <a:gd name="connsiteX40" fmla="*/ 1786453 w 1847017"/>
                <a:gd name="connsiteY40" fmla="*/ 236404 h 1479208"/>
                <a:gd name="connsiteX41" fmla="*/ 1759603 w 1847017"/>
                <a:gd name="connsiteY41" fmla="*/ 276325 h 1479208"/>
                <a:gd name="connsiteX42" fmla="*/ 1735109 w 1847017"/>
                <a:gd name="connsiteY42" fmla="*/ 309181 h 1479208"/>
                <a:gd name="connsiteX43" fmla="*/ 1676816 w 1847017"/>
                <a:gd name="connsiteY43" fmla="*/ 388671 h 1479208"/>
                <a:gd name="connsiteX44" fmla="*/ 1588730 w 1847017"/>
                <a:gd name="connsiteY44" fmla="*/ 505962 h 1479208"/>
                <a:gd name="connsiteX45" fmla="*/ 1549986 w 1847017"/>
                <a:gd name="connsiteY45" fmla="*/ 556011 h 1479208"/>
                <a:gd name="connsiteX46" fmla="*/ 1514893 w 1847017"/>
                <a:gd name="connsiteY46" fmla="*/ 600054 h 1479208"/>
                <a:gd name="connsiteX47" fmla="*/ 1460016 w 1847017"/>
                <a:gd name="connsiteY47" fmla="*/ 667414 h 1479208"/>
                <a:gd name="connsiteX48" fmla="*/ 1406199 w 1847017"/>
                <a:gd name="connsiteY48" fmla="*/ 732536 h 1479208"/>
                <a:gd name="connsiteX49" fmla="*/ 1330831 w 1847017"/>
                <a:gd name="connsiteY49" fmla="*/ 819563 h 1479208"/>
                <a:gd name="connsiteX50" fmla="*/ 1282195 w 1847017"/>
                <a:gd name="connsiteY50" fmla="*/ 873027 h 1479208"/>
                <a:gd name="connsiteX51" fmla="*/ 1227907 w 1847017"/>
                <a:gd name="connsiteY51" fmla="*/ 931554 h 1479208"/>
                <a:gd name="connsiteX52" fmla="*/ 1145355 w 1847017"/>
                <a:gd name="connsiteY52" fmla="*/ 1016814 h 1479208"/>
                <a:gd name="connsiteX53" fmla="*/ 1066808 w 1847017"/>
                <a:gd name="connsiteY53" fmla="*/ 1090769 h 1479208"/>
                <a:gd name="connsiteX54" fmla="*/ 989085 w 1847017"/>
                <a:gd name="connsiteY54" fmla="*/ 1160602 h 1479208"/>
                <a:gd name="connsiteX55" fmla="*/ 918428 w 1847017"/>
                <a:gd name="connsiteY55" fmla="*/ 1218305 h 1479208"/>
                <a:gd name="connsiteX56" fmla="*/ 859193 w 1847017"/>
                <a:gd name="connsiteY56" fmla="*/ 1264468 h 1479208"/>
                <a:gd name="connsiteX57" fmla="*/ 806318 w 1847017"/>
                <a:gd name="connsiteY57" fmla="*/ 1300974 h 1479208"/>
                <a:gd name="connsiteX58" fmla="*/ 784296 w 1847017"/>
                <a:gd name="connsiteY58" fmla="*/ 1316637 h 1479208"/>
                <a:gd name="connsiteX59" fmla="*/ 704454 w 1847017"/>
                <a:gd name="connsiteY59" fmla="*/ 1365979 h 1479208"/>
                <a:gd name="connsiteX60" fmla="*/ 624729 w 1847017"/>
                <a:gd name="connsiteY60" fmla="*/ 1408374 h 1479208"/>
                <a:gd name="connsiteX61" fmla="*/ 548301 w 1847017"/>
                <a:gd name="connsiteY61" fmla="*/ 1441229 h 1479208"/>
                <a:gd name="connsiteX62" fmla="*/ 494484 w 1847017"/>
                <a:gd name="connsiteY62" fmla="*/ 1461013 h 1479208"/>
                <a:gd name="connsiteX63" fmla="*/ 482236 w 1847017"/>
                <a:gd name="connsiteY63" fmla="*/ 1465017 h 1479208"/>
                <a:gd name="connsiteX64" fmla="*/ 436898 w 1847017"/>
                <a:gd name="connsiteY64" fmla="*/ 1477382 h 1479208"/>
                <a:gd name="connsiteX65" fmla="*/ 411461 w 1847017"/>
                <a:gd name="connsiteY65" fmla="*/ 1474085 h 1479208"/>
                <a:gd name="connsiteX66" fmla="*/ 378606 w 1847017"/>
                <a:gd name="connsiteY66" fmla="*/ 1453477 h 1479208"/>
                <a:gd name="connsiteX67" fmla="*/ 331030 w 1847017"/>
                <a:gd name="connsiteY67" fmla="*/ 1417441 h 1479208"/>
                <a:gd name="connsiteX68" fmla="*/ 293817 w 1847017"/>
                <a:gd name="connsiteY68" fmla="*/ 1383644 h 1479208"/>
                <a:gd name="connsiteX69" fmla="*/ 235171 w 1847017"/>
                <a:gd name="connsiteY69" fmla="*/ 1319463 h 1479208"/>
                <a:gd name="connsiteX70" fmla="*/ 194779 w 1847017"/>
                <a:gd name="connsiteY70" fmla="*/ 1267648 h 1479208"/>
                <a:gd name="connsiteX71" fmla="*/ 155211 w 1847017"/>
                <a:gd name="connsiteY71" fmla="*/ 1209356 h 1479208"/>
                <a:gd name="connsiteX72" fmla="*/ 87144 w 1847017"/>
                <a:gd name="connsiteY72" fmla="*/ 1088767 h 1479208"/>
                <a:gd name="connsiteX73" fmla="*/ 47694 w 1847017"/>
                <a:gd name="connsiteY73" fmla="*/ 998443 h 1479208"/>
                <a:gd name="connsiteX74" fmla="*/ 33091 w 1847017"/>
                <a:gd name="connsiteY74" fmla="*/ 958875 h 1479208"/>
                <a:gd name="connsiteX75" fmla="*/ 12954 w 1847017"/>
                <a:gd name="connsiteY75" fmla="*/ 891869 h 1479208"/>
                <a:gd name="connsiteX76" fmla="*/ 6595 w 1847017"/>
                <a:gd name="connsiteY76" fmla="*/ 858542 h 1479208"/>
                <a:gd name="connsiteX77" fmla="*/ 1178 w 1847017"/>
                <a:gd name="connsiteY77" fmla="*/ 827335 h 1479208"/>
                <a:gd name="connsiteX78" fmla="*/ 0 w 1847017"/>
                <a:gd name="connsiteY78" fmla="*/ 794715 h 147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847017" h="1479208">
                  <a:moveTo>
                    <a:pt x="0" y="794715"/>
                  </a:moveTo>
                  <a:cubicBezTo>
                    <a:pt x="707" y="785765"/>
                    <a:pt x="0" y="776108"/>
                    <a:pt x="1413" y="766216"/>
                  </a:cubicBezTo>
                  <a:cubicBezTo>
                    <a:pt x="3297" y="752320"/>
                    <a:pt x="9774" y="741957"/>
                    <a:pt x="20373" y="733714"/>
                  </a:cubicBezTo>
                  <a:cubicBezTo>
                    <a:pt x="43808" y="715461"/>
                    <a:pt x="66418" y="696148"/>
                    <a:pt x="90088" y="678248"/>
                  </a:cubicBezTo>
                  <a:cubicBezTo>
                    <a:pt x="105397" y="666707"/>
                    <a:pt x="120000" y="654342"/>
                    <a:pt x="135309" y="642801"/>
                  </a:cubicBezTo>
                  <a:cubicBezTo>
                    <a:pt x="150029" y="631850"/>
                    <a:pt x="164043" y="619838"/>
                    <a:pt x="179234" y="609592"/>
                  </a:cubicBezTo>
                  <a:cubicBezTo>
                    <a:pt x="196427" y="597934"/>
                    <a:pt x="212443" y="584745"/>
                    <a:pt x="230225" y="573793"/>
                  </a:cubicBezTo>
                  <a:cubicBezTo>
                    <a:pt x="236584" y="569907"/>
                    <a:pt x="242355" y="565196"/>
                    <a:pt x="248361" y="560839"/>
                  </a:cubicBezTo>
                  <a:cubicBezTo>
                    <a:pt x="266260" y="547532"/>
                    <a:pt x="285691" y="536698"/>
                    <a:pt x="303827" y="523862"/>
                  </a:cubicBezTo>
                  <a:cubicBezTo>
                    <a:pt x="321138" y="511614"/>
                    <a:pt x="339037" y="499720"/>
                    <a:pt x="358586" y="490770"/>
                  </a:cubicBezTo>
                  <a:cubicBezTo>
                    <a:pt x="366358" y="487238"/>
                    <a:pt x="373071" y="481467"/>
                    <a:pt x="380254" y="476874"/>
                  </a:cubicBezTo>
                  <a:cubicBezTo>
                    <a:pt x="391795" y="469573"/>
                    <a:pt x="404867" y="464863"/>
                    <a:pt x="415701" y="456266"/>
                  </a:cubicBezTo>
                  <a:cubicBezTo>
                    <a:pt x="422178" y="451085"/>
                    <a:pt x="430303" y="448847"/>
                    <a:pt x="437604" y="445079"/>
                  </a:cubicBezTo>
                  <a:cubicBezTo>
                    <a:pt x="470931" y="427768"/>
                    <a:pt x="503551" y="408926"/>
                    <a:pt x="537938" y="393499"/>
                  </a:cubicBezTo>
                  <a:cubicBezTo>
                    <a:pt x="554307" y="386198"/>
                    <a:pt x="571029" y="379603"/>
                    <a:pt x="586927" y="370771"/>
                  </a:cubicBezTo>
                  <a:cubicBezTo>
                    <a:pt x="601883" y="362410"/>
                    <a:pt x="618605" y="357346"/>
                    <a:pt x="634621" y="350869"/>
                  </a:cubicBezTo>
                  <a:cubicBezTo>
                    <a:pt x="653463" y="343332"/>
                    <a:pt x="672069" y="335324"/>
                    <a:pt x="691147" y="328376"/>
                  </a:cubicBezTo>
                  <a:cubicBezTo>
                    <a:pt x="712815" y="320486"/>
                    <a:pt x="734954" y="313892"/>
                    <a:pt x="756622" y="306001"/>
                  </a:cubicBezTo>
                  <a:cubicBezTo>
                    <a:pt x="776877" y="298582"/>
                    <a:pt x="797133" y="291517"/>
                    <a:pt x="817976" y="286217"/>
                  </a:cubicBezTo>
                  <a:cubicBezTo>
                    <a:pt x="833521" y="282213"/>
                    <a:pt x="848477" y="276443"/>
                    <a:pt x="864021" y="272557"/>
                  </a:cubicBezTo>
                  <a:cubicBezTo>
                    <a:pt x="879213" y="268789"/>
                    <a:pt x="894640" y="266080"/>
                    <a:pt x="909595" y="261605"/>
                  </a:cubicBezTo>
                  <a:cubicBezTo>
                    <a:pt x="927966" y="256070"/>
                    <a:pt x="946691" y="251949"/>
                    <a:pt x="965297" y="247474"/>
                  </a:cubicBezTo>
                  <a:cubicBezTo>
                    <a:pt x="975896" y="244883"/>
                    <a:pt x="986730" y="242645"/>
                    <a:pt x="997682" y="241703"/>
                  </a:cubicBezTo>
                  <a:cubicBezTo>
                    <a:pt x="1009105" y="240879"/>
                    <a:pt x="1019821" y="236522"/>
                    <a:pt x="1030537" y="233342"/>
                  </a:cubicBezTo>
                  <a:cubicBezTo>
                    <a:pt x="1046906" y="228514"/>
                    <a:pt x="1063864" y="228278"/>
                    <a:pt x="1080115" y="223921"/>
                  </a:cubicBezTo>
                  <a:cubicBezTo>
                    <a:pt x="1094482" y="220153"/>
                    <a:pt x="1109202" y="217680"/>
                    <a:pt x="1123687" y="215442"/>
                  </a:cubicBezTo>
                  <a:cubicBezTo>
                    <a:pt x="1138054" y="213323"/>
                    <a:pt x="1152068" y="210143"/>
                    <a:pt x="1166199" y="206963"/>
                  </a:cubicBezTo>
                  <a:cubicBezTo>
                    <a:pt x="1195993" y="200251"/>
                    <a:pt x="1226494" y="198013"/>
                    <a:pt x="1255816" y="189181"/>
                  </a:cubicBezTo>
                  <a:cubicBezTo>
                    <a:pt x="1271479" y="184471"/>
                    <a:pt x="1288437" y="184000"/>
                    <a:pt x="1304099" y="179289"/>
                  </a:cubicBezTo>
                  <a:cubicBezTo>
                    <a:pt x="1326592" y="172459"/>
                    <a:pt x="1349437" y="167631"/>
                    <a:pt x="1371930" y="160801"/>
                  </a:cubicBezTo>
                  <a:cubicBezTo>
                    <a:pt x="1402666" y="151497"/>
                    <a:pt x="1433048" y="140899"/>
                    <a:pt x="1462725" y="128769"/>
                  </a:cubicBezTo>
                  <a:cubicBezTo>
                    <a:pt x="1493461" y="116169"/>
                    <a:pt x="1523137" y="101213"/>
                    <a:pt x="1550929" y="82489"/>
                  </a:cubicBezTo>
                  <a:cubicBezTo>
                    <a:pt x="1575894" y="65649"/>
                    <a:pt x="1600742" y="48691"/>
                    <a:pt x="1623352" y="28671"/>
                  </a:cubicBezTo>
                  <a:cubicBezTo>
                    <a:pt x="1632655" y="20428"/>
                    <a:pt x="1641134" y="11125"/>
                    <a:pt x="1651026" y="3352"/>
                  </a:cubicBezTo>
                  <a:cubicBezTo>
                    <a:pt x="1656326" y="-769"/>
                    <a:pt x="1659741" y="-1005"/>
                    <a:pt x="1665511" y="2175"/>
                  </a:cubicBezTo>
                  <a:cubicBezTo>
                    <a:pt x="1692479" y="17366"/>
                    <a:pt x="1717680" y="35384"/>
                    <a:pt x="1743470" y="52459"/>
                  </a:cubicBezTo>
                  <a:cubicBezTo>
                    <a:pt x="1763725" y="65766"/>
                    <a:pt x="1781389" y="82253"/>
                    <a:pt x="1800231" y="97327"/>
                  </a:cubicBezTo>
                  <a:cubicBezTo>
                    <a:pt x="1813774" y="108161"/>
                    <a:pt x="1826021" y="120290"/>
                    <a:pt x="1837915" y="132773"/>
                  </a:cubicBezTo>
                  <a:cubicBezTo>
                    <a:pt x="1840035" y="135011"/>
                    <a:pt x="1842390" y="137248"/>
                    <a:pt x="1844156" y="139839"/>
                  </a:cubicBezTo>
                  <a:cubicBezTo>
                    <a:pt x="1848160" y="145845"/>
                    <a:pt x="1847925" y="150084"/>
                    <a:pt x="1843685" y="155972"/>
                  </a:cubicBezTo>
                  <a:cubicBezTo>
                    <a:pt x="1824608" y="182822"/>
                    <a:pt x="1805530" y="209554"/>
                    <a:pt x="1786453" y="236404"/>
                  </a:cubicBezTo>
                  <a:cubicBezTo>
                    <a:pt x="1777150" y="249476"/>
                    <a:pt x="1768318" y="262900"/>
                    <a:pt x="1759603" y="276325"/>
                  </a:cubicBezTo>
                  <a:cubicBezTo>
                    <a:pt x="1752302" y="287631"/>
                    <a:pt x="1743116" y="298111"/>
                    <a:pt x="1735109" y="309181"/>
                  </a:cubicBezTo>
                  <a:cubicBezTo>
                    <a:pt x="1715913" y="335795"/>
                    <a:pt x="1696483" y="362410"/>
                    <a:pt x="1676816" y="388671"/>
                  </a:cubicBezTo>
                  <a:cubicBezTo>
                    <a:pt x="1647611" y="427885"/>
                    <a:pt x="1618524" y="467218"/>
                    <a:pt x="1588730" y="505962"/>
                  </a:cubicBezTo>
                  <a:cubicBezTo>
                    <a:pt x="1575894" y="522684"/>
                    <a:pt x="1561880" y="538464"/>
                    <a:pt x="1549986" y="556011"/>
                  </a:cubicBezTo>
                  <a:cubicBezTo>
                    <a:pt x="1539506" y="571555"/>
                    <a:pt x="1526669" y="585451"/>
                    <a:pt x="1514893" y="600054"/>
                  </a:cubicBezTo>
                  <a:cubicBezTo>
                    <a:pt x="1496640" y="622546"/>
                    <a:pt x="1478387" y="645039"/>
                    <a:pt x="1460016" y="667414"/>
                  </a:cubicBezTo>
                  <a:cubicBezTo>
                    <a:pt x="1442116" y="689200"/>
                    <a:pt x="1424805" y="711457"/>
                    <a:pt x="1406199" y="732536"/>
                  </a:cubicBezTo>
                  <a:cubicBezTo>
                    <a:pt x="1380762" y="761270"/>
                    <a:pt x="1356150" y="790711"/>
                    <a:pt x="1330831" y="819563"/>
                  </a:cubicBezTo>
                  <a:cubicBezTo>
                    <a:pt x="1314933" y="837698"/>
                    <a:pt x="1297975" y="854773"/>
                    <a:pt x="1282195" y="873027"/>
                  </a:cubicBezTo>
                  <a:cubicBezTo>
                    <a:pt x="1264766" y="893164"/>
                    <a:pt x="1245689" y="911770"/>
                    <a:pt x="1227907" y="931554"/>
                  </a:cubicBezTo>
                  <a:cubicBezTo>
                    <a:pt x="1201410" y="960995"/>
                    <a:pt x="1173618" y="989140"/>
                    <a:pt x="1145355" y="1016814"/>
                  </a:cubicBezTo>
                  <a:cubicBezTo>
                    <a:pt x="1119683" y="1042015"/>
                    <a:pt x="1093069" y="1066274"/>
                    <a:pt x="1066808" y="1090769"/>
                  </a:cubicBezTo>
                  <a:cubicBezTo>
                    <a:pt x="1041371" y="1114557"/>
                    <a:pt x="1015110" y="1137403"/>
                    <a:pt x="989085" y="1160602"/>
                  </a:cubicBezTo>
                  <a:cubicBezTo>
                    <a:pt x="966357" y="1180857"/>
                    <a:pt x="941862" y="1198875"/>
                    <a:pt x="918428" y="1218305"/>
                  </a:cubicBezTo>
                  <a:cubicBezTo>
                    <a:pt x="899115" y="1234321"/>
                    <a:pt x="879213" y="1249512"/>
                    <a:pt x="859193" y="1264468"/>
                  </a:cubicBezTo>
                  <a:cubicBezTo>
                    <a:pt x="842000" y="1277187"/>
                    <a:pt x="825042" y="1290376"/>
                    <a:pt x="806318" y="1300974"/>
                  </a:cubicBezTo>
                  <a:cubicBezTo>
                    <a:pt x="798546" y="1305332"/>
                    <a:pt x="791715" y="1311573"/>
                    <a:pt x="784296" y="1316637"/>
                  </a:cubicBezTo>
                  <a:cubicBezTo>
                    <a:pt x="758507" y="1334301"/>
                    <a:pt x="731892" y="1350788"/>
                    <a:pt x="704454" y="1365979"/>
                  </a:cubicBezTo>
                  <a:cubicBezTo>
                    <a:pt x="678075" y="1380582"/>
                    <a:pt x="652049" y="1395891"/>
                    <a:pt x="624729" y="1408374"/>
                  </a:cubicBezTo>
                  <a:cubicBezTo>
                    <a:pt x="599528" y="1419914"/>
                    <a:pt x="574091" y="1430984"/>
                    <a:pt x="548301" y="1441229"/>
                  </a:cubicBezTo>
                  <a:cubicBezTo>
                    <a:pt x="530519" y="1448295"/>
                    <a:pt x="511795" y="1452888"/>
                    <a:pt x="494484" y="1461013"/>
                  </a:cubicBezTo>
                  <a:cubicBezTo>
                    <a:pt x="490597" y="1462780"/>
                    <a:pt x="486358" y="1464311"/>
                    <a:pt x="482236" y="1465017"/>
                  </a:cubicBezTo>
                  <a:cubicBezTo>
                    <a:pt x="466574" y="1467373"/>
                    <a:pt x="451854" y="1472436"/>
                    <a:pt x="436898" y="1477382"/>
                  </a:cubicBezTo>
                  <a:cubicBezTo>
                    <a:pt x="427595" y="1480444"/>
                    <a:pt x="419705" y="1479855"/>
                    <a:pt x="411461" y="1474085"/>
                  </a:cubicBezTo>
                  <a:cubicBezTo>
                    <a:pt x="400980" y="1466666"/>
                    <a:pt x="389204" y="1460778"/>
                    <a:pt x="378606" y="1453477"/>
                  </a:cubicBezTo>
                  <a:cubicBezTo>
                    <a:pt x="362354" y="1442054"/>
                    <a:pt x="345985" y="1430984"/>
                    <a:pt x="331030" y="1417441"/>
                  </a:cubicBezTo>
                  <a:cubicBezTo>
                    <a:pt x="318547" y="1406254"/>
                    <a:pt x="305004" y="1396126"/>
                    <a:pt x="293817" y="1383644"/>
                  </a:cubicBezTo>
                  <a:cubicBezTo>
                    <a:pt x="274504" y="1361975"/>
                    <a:pt x="253071" y="1342427"/>
                    <a:pt x="235171" y="1319463"/>
                  </a:cubicBezTo>
                  <a:cubicBezTo>
                    <a:pt x="221746" y="1302270"/>
                    <a:pt x="207968" y="1285077"/>
                    <a:pt x="194779" y="1267648"/>
                  </a:cubicBezTo>
                  <a:cubicBezTo>
                    <a:pt x="180647" y="1249041"/>
                    <a:pt x="168400" y="1228786"/>
                    <a:pt x="155211" y="1209356"/>
                  </a:cubicBezTo>
                  <a:cubicBezTo>
                    <a:pt x="129303" y="1170965"/>
                    <a:pt x="108695" y="1129630"/>
                    <a:pt x="87144" y="1088767"/>
                  </a:cubicBezTo>
                  <a:cubicBezTo>
                    <a:pt x="71835" y="1059562"/>
                    <a:pt x="59823" y="1029062"/>
                    <a:pt x="47694" y="998443"/>
                  </a:cubicBezTo>
                  <a:cubicBezTo>
                    <a:pt x="42512" y="985372"/>
                    <a:pt x="38862" y="971476"/>
                    <a:pt x="33091" y="958875"/>
                  </a:cubicBezTo>
                  <a:cubicBezTo>
                    <a:pt x="23435" y="937325"/>
                    <a:pt x="20726" y="913890"/>
                    <a:pt x="12954" y="891869"/>
                  </a:cubicBezTo>
                  <a:cubicBezTo>
                    <a:pt x="9303" y="881623"/>
                    <a:pt x="6830" y="870083"/>
                    <a:pt x="6595" y="858542"/>
                  </a:cubicBezTo>
                  <a:cubicBezTo>
                    <a:pt x="6359" y="847943"/>
                    <a:pt x="1766" y="838169"/>
                    <a:pt x="1178" y="827335"/>
                  </a:cubicBezTo>
                  <a:cubicBezTo>
                    <a:pt x="824" y="816619"/>
                    <a:pt x="353" y="806020"/>
                    <a:pt x="0" y="794715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9" name="任意多边形: 形状 98"/>
            <p:cNvSpPr/>
            <p:nvPr>
              <p:custDataLst>
                <p:tags r:id="rId6"/>
              </p:custDataLst>
            </p:nvPr>
          </p:nvSpPr>
          <p:spPr>
            <a:xfrm>
              <a:off x="11383605" y="353727"/>
              <a:ext cx="496125" cy="481988"/>
            </a:xfrm>
            <a:custGeom>
              <a:avLst/>
              <a:gdLst>
                <a:gd name="connsiteX0" fmla="*/ 670729 w 1553691"/>
                <a:gd name="connsiteY0" fmla="*/ 1548242 h 1548472"/>
                <a:gd name="connsiteX1" fmla="*/ 634929 w 1553691"/>
                <a:gd name="connsiteY1" fmla="*/ 1548124 h 1548472"/>
                <a:gd name="connsiteX2" fmla="*/ 570866 w 1553691"/>
                <a:gd name="connsiteY2" fmla="*/ 1542354 h 1548472"/>
                <a:gd name="connsiteX3" fmla="*/ 516460 w 1553691"/>
                <a:gd name="connsiteY3" fmla="*/ 1535406 h 1548472"/>
                <a:gd name="connsiteX4" fmla="*/ 464880 w 1553691"/>
                <a:gd name="connsiteY4" fmla="*/ 1524690 h 1548472"/>
                <a:gd name="connsiteX5" fmla="*/ 422604 w 1553691"/>
                <a:gd name="connsiteY5" fmla="*/ 1514798 h 1548472"/>
                <a:gd name="connsiteX6" fmla="*/ 365018 w 1553691"/>
                <a:gd name="connsiteY6" fmla="*/ 1498782 h 1548472"/>
                <a:gd name="connsiteX7" fmla="*/ 301544 w 1553691"/>
                <a:gd name="connsiteY7" fmla="*/ 1477703 h 1548472"/>
                <a:gd name="connsiteX8" fmla="*/ 245843 w 1553691"/>
                <a:gd name="connsiteY8" fmla="*/ 1455917 h 1548472"/>
                <a:gd name="connsiteX9" fmla="*/ 197207 w 1553691"/>
                <a:gd name="connsiteY9" fmla="*/ 1435426 h 1548472"/>
                <a:gd name="connsiteX10" fmla="*/ 128551 w 1553691"/>
                <a:gd name="connsiteY10" fmla="*/ 1402099 h 1548472"/>
                <a:gd name="connsiteX11" fmla="*/ 50357 w 1553691"/>
                <a:gd name="connsiteY11" fmla="*/ 1356761 h 1548472"/>
                <a:gd name="connsiteX12" fmla="*/ 4783 w 1553691"/>
                <a:gd name="connsiteY12" fmla="*/ 1323905 h 1548472"/>
                <a:gd name="connsiteX13" fmla="*/ 7492 w 1553691"/>
                <a:gd name="connsiteY13" fmla="*/ 1310951 h 1548472"/>
                <a:gd name="connsiteX14" fmla="*/ 57541 w 1553691"/>
                <a:gd name="connsiteY14" fmla="*/ 1293994 h 1548472"/>
                <a:gd name="connsiteX15" fmla="*/ 103821 w 1553691"/>
                <a:gd name="connsiteY15" fmla="*/ 1277036 h 1548472"/>
                <a:gd name="connsiteX16" fmla="*/ 160583 w 1553691"/>
                <a:gd name="connsiteY16" fmla="*/ 1254543 h 1548472"/>
                <a:gd name="connsiteX17" fmla="*/ 234891 w 1553691"/>
                <a:gd name="connsiteY17" fmla="*/ 1219450 h 1548472"/>
                <a:gd name="connsiteX18" fmla="*/ 267511 w 1553691"/>
                <a:gd name="connsiteY18" fmla="*/ 1203199 h 1548472"/>
                <a:gd name="connsiteX19" fmla="*/ 358423 w 1553691"/>
                <a:gd name="connsiteY19" fmla="*/ 1151972 h 1548472"/>
                <a:gd name="connsiteX20" fmla="*/ 433909 w 1553691"/>
                <a:gd name="connsiteY20" fmla="*/ 1102159 h 1548472"/>
                <a:gd name="connsiteX21" fmla="*/ 480307 w 1553691"/>
                <a:gd name="connsiteY21" fmla="*/ 1068361 h 1548472"/>
                <a:gd name="connsiteX22" fmla="*/ 506333 w 1553691"/>
                <a:gd name="connsiteY22" fmla="*/ 1048577 h 1548472"/>
                <a:gd name="connsiteX23" fmla="*/ 553438 w 1553691"/>
                <a:gd name="connsiteY23" fmla="*/ 1011835 h 1548472"/>
                <a:gd name="connsiteX24" fmla="*/ 597598 w 1553691"/>
                <a:gd name="connsiteY24" fmla="*/ 975093 h 1548472"/>
                <a:gd name="connsiteX25" fmla="*/ 642466 w 1553691"/>
                <a:gd name="connsiteY25" fmla="*/ 933759 h 1548472"/>
                <a:gd name="connsiteX26" fmla="*/ 699698 w 1553691"/>
                <a:gd name="connsiteY26" fmla="*/ 879942 h 1548472"/>
                <a:gd name="connsiteX27" fmla="*/ 747039 w 1553691"/>
                <a:gd name="connsiteY27" fmla="*/ 831306 h 1548472"/>
                <a:gd name="connsiteX28" fmla="*/ 790375 w 1553691"/>
                <a:gd name="connsiteY28" fmla="*/ 785025 h 1548472"/>
                <a:gd name="connsiteX29" fmla="*/ 861386 w 1553691"/>
                <a:gd name="connsiteY29" fmla="*/ 705300 h 1548472"/>
                <a:gd name="connsiteX30" fmla="*/ 889766 w 1553691"/>
                <a:gd name="connsiteY30" fmla="*/ 672327 h 1548472"/>
                <a:gd name="connsiteX31" fmla="*/ 954889 w 1553691"/>
                <a:gd name="connsiteY31" fmla="*/ 593779 h 1548472"/>
                <a:gd name="connsiteX32" fmla="*/ 1046979 w 1553691"/>
                <a:gd name="connsiteY32" fmla="*/ 478019 h 1548472"/>
                <a:gd name="connsiteX33" fmla="*/ 1107273 w 1553691"/>
                <a:gd name="connsiteY33" fmla="*/ 398529 h 1548472"/>
                <a:gd name="connsiteX34" fmla="*/ 1173220 w 1553691"/>
                <a:gd name="connsiteY34" fmla="*/ 311503 h 1548472"/>
                <a:gd name="connsiteX35" fmla="*/ 1221856 w 1553691"/>
                <a:gd name="connsiteY35" fmla="*/ 246734 h 1548472"/>
                <a:gd name="connsiteX36" fmla="*/ 1258716 w 1553691"/>
                <a:gd name="connsiteY36" fmla="*/ 198098 h 1548472"/>
                <a:gd name="connsiteX37" fmla="*/ 1293338 w 1553691"/>
                <a:gd name="connsiteY37" fmla="*/ 152289 h 1548472"/>
                <a:gd name="connsiteX38" fmla="*/ 1328784 w 1553691"/>
                <a:gd name="connsiteY38" fmla="*/ 105537 h 1548472"/>
                <a:gd name="connsiteX39" fmla="*/ 1392729 w 1553691"/>
                <a:gd name="connsiteY39" fmla="*/ 23221 h 1548472"/>
                <a:gd name="connsiteX40" fmla="*/ 1407331 w 1553691"/>
                <a:gd name="connsiteY40" fmla="*/ 4850 h 1548472"/>
                <a:gd name="connsiteX41" fmla="*/ 1419932 w 1553691"/>
                <a:gd name="connsiteY41" fmla="*/ 2848 h 1548472"/>
                <a:gd name="connsiteX42" fmla="*/ 1441600 w 1553691"/>
                <a:gd name="connsiteY42" fmla="*/ 22397 h 1548472"/>
                <a:gd name="connsiteX43" fmla="*/ 1479637 w 1553691"/>
                <a:gd name="connsiteY43" fmla="*/ 61965 h 1548472"/>
                <a:gd name="connsiteX44" fmla="*/ 1539578 w 1553691"/>
                <a:gd name="connsiteY44" fmla="*/ 136626 h 1548472"/>
                <a:gd name="connsiteX45" fmla="*/ 1545113 w 1553691"/>
                <a:gd name="connsiteY45" fmla="*/ 144281 h 1548472"/>
                <a:gd name="connsiteX46" fmla="*/ 1550884 w 1553691"/>
                <a:gd name="connsiteY46" fmla="*/ 182907 h 1548472"/>
                <a:gd name="connsiteX47" fmla="*/ 1530864 w 1553691"/>
                <a:gd name="connsiteY47" fmla="*/ 250502 h 1548472"/>
                <a:gd name="connsiteX48" fmla="*/ 1516733 w 1553691"/>
                <a:gd name="connsiteY48" fmla="*/ 308559 h 1548472"/>
                <a:gd name="connsiteX49" fmla="*/ 1495418 w 1553691"/>
                <a:gd name="connsiteY49" fmla="*/ 408186 h 1548472"/>
                <a:gd name="connsiteX50" fmla="*/ 1488587 w 1553691"/>
                <a:gd name="connsiteY50" fmla="*/ 435507 h 1548472"/>
                <a:gd name="connsiteX51" fmla="*/ 1475987 w 1553691"/>
                <a:gd name="connsiteY51" fmla="*/ 504751 h 1548472"/>
                <a:gd name="connsiteX52" fmla="*/ 1462562 w 1553691"/>
                <a:gd name="connsiteY52" fmla="*/ 577410 h 1548472"/>
                <a:gd name="connsiteX53" fmla="*/ 1456909 w 1553691"/>
                <a:gd name="connsiteY53" fmla="*/ 606144 h 1548472"/>
                <a:gd name="connsiteX54" fmla="*/ 1436772 w 1553691"/>
                <a:gd name="connsiteY54" fmla="*/ 702474 h 1548472"/>
                <a:gd name="connsiteX55" fmla="*/ 1426291 w 1553691"/>
                <a:gd name="connsiteY55" fmla="*/ 751816 h 1548472"/>
                <a:gd name="connsiteX56" fmla="*/ 1402503 w 1553691"/>
                <a:gd name="connsiteY56" fmla="*/ 842375 h 1548472"/>
                <a:gd name="connsiteX57" fmla="*/ 1388018 w 1553691"/>
                <a:gd name="connsiteY57" fmla="*/ 889245 h 1548472"/>
                <a:gd name="connsiteX58" fmla="*/ 1345977 w 1553691"/>
                <a:gd name="connsiteY58" fmla="*/ 1008773 h 1548472"/>
                <a:gd name="connsiteX59" fmla="*/ 1313710 w 1553691"/>
                <a:gd name="connsiteY59" fmla="*/ 1082964 h 1548472"/>
                <a:gd name="connsiteX60" fmla="*/ 1302641 w 1553691"/>
                <a:gd name="connsiteY60" fmla="*/ 1103690 h 1548472"/>
                <a:gd name="connsiteX61" fmla="*/ 1254358 w 1553691"/>
                <a:gd name="connsiteY61" fmla="*/ 1186830 h 1548472"/>
                <a:gd name="connsiteX62" fmla="*/ 1185467 w 1553691"/>
                <a:gd name="connsiteY62" fmla="*/ 1280333 h 1548472"/>
                <a:gd name="connsiteX63" fmla="*/ 1140953 w 1553691"/>
                <a:gd name="connsiteY63" fmla="*/ 1328498 h 1548472"/>
                <a:gd name="connsiteX64" fmla="*/ 1105625 w 1553691"/>
                <a:gd name="connsiteY64" fmla="*/ 1364062 h 1548472"/>
                <a:gd name="connsiteX65" fmla="*/ 1074418 w 1553691"/>
                <a:gd name="connsiteY65" fmla="*/ 1390559 h 1548472"/>
                <a:gd name="connsiteX66" fmla="*/ 997754 w 1553691"/>
                <a:gd name="connsiteY66" fmla="*/ 1448733 h 1548472"/>
                <a:gd name="connsiteX67" fmla="*/ 928746 w 1553691"/>
                <a:gd name="connsiteY67" fmla="*/ 1490892 h 1548472"/>
                <a:gd name="connsiteX68" fmla="*/ 859855 w 1553691"/>
                <a:gd name="connsiteY68" fmla="*/ 1520332 h 1548472"/>
                <a:gd name="connsiteX69" fmla="*/ 778128 w 1553691"/>
                <a:gd name="connsiteY69" fmla="*/ 1539528 h 1548472"/>
                <a:gd name="connsiteX70" fmla="*/ 670729 w 1553691"/>
                <a:gd name="connsiteY70" fmla="*/ 1548242 h 154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553691" h="1548472">
                  <a:moveTo>
                    <a:pt x="670729" y="1548242"/>
                  </a:moveTo>
                  <a:cubicBezTo>
                    <a:pt x="657775" y="1548242"/>
                    <a:pt x="646352" y="1548831"/>
                    <a:pt x="634929" y="1548124"/>
                  </a:cubicBezTo>
                  <a:cubicBezTo>
                    <a:pt x="613496" y="1546829"/>
                    <a:pt x="591475" y="1547418"/>
                    <a:pt x="570866" y="1542354"/>
                  </a:cubicBezTo>
                  <a:cubicBezTo>
                    <a:pt x="552613" y="1537879"/>
                    <a:pt x="534360" y="1538703"/>
                    <a:pt x="516460" y="1535406"/>
                  </a:cubicBezTo>
                  <a:cubicBezTo>
                    <a:pt x="499149" y="1532344"/>
                    <a:pt x="481838" y="1529400"/>
                    <a:pt x="464880" y="1524690"/>
                  </a:cubicBezTo>
                  <a:cubicBezTo>
                    <a:pt x="450984" y="1520804"/>
                    <a:pt x="436617" y="1518331"/>
                    <a:pt x="422604" y="1514798"/>
                  </a:cubicBezTo>
                  <a:cubicBezTo>
                    <a:pt x="403291" y="1509852"/>
                    <a:pt x="384213" y="1503963"/>
                    <a:pt x="365018" y="1498782"/>
                  </a:cubicBezTo>
                  <a:cubicBezTo>
                    <a:pt x="343468" y="1492894"/>
                    <a:pt x="322506" y="1485122"/>
                    <a:pt x="301544" y="1477703"/>
                  </a:cubicBezTo>
                  <a:cubicBezTo>
                    <a:pt x="282820" y="1470990"/>
                    <a:pt x="264096" y="1463924"/>
                    <a:pt x="245843" y="1455917"/>
                  </a:cubicBezTo>
                  <a:cubicBezTo>
                    <a:pt x="229827" y="1448851"/>
                    <a:pt x="213458" y="1442021"/>
                    <a:pt x="197207" y="1435426"/>
                  </a:cubicBezTo>
                  <a:cubicBezTo>
                    <a:pt x="173654" y="1425887"/>
                    <a:pt x="151280" y="1413522"/>
                    <a:pt x="128551" y="1402099"/>
                  </a:cubicBezTo>
                  <a:cubicBezTo>
                    <a:pt x="101584" y="1388557"/>
                    <a:pt x="75558" y="1373365"/>
                    <a:pt x="50357" y="1356761"/>
                  </a:cubicBezTo>
                  <a:cubicBezTo>
                    <a:pt x="34695" y="1346398"/>
                    <a:pt x="19739" y="1335210"/>
                    <a:pt x="4783" y="1323905"/>
                  </a:cubicBezTo>
                  <a:cubicBezTo>
                    <a:pt x="-2518" y="1318370"/>
                    <a:pt x="-1340" y="1314720"/>
                    <a:pt x="7492" y="1310951"/>
                  </a:cubicBezTo>
                  <a:cubicBezTo>
                    <a:pt x="23743" y="1304121"/>
                    <a:pt x="40701" y="1299057"/>
                    <a:pt x="57541" y="1293994"/>
                  </a:cubicBezTo>
                  <a:cubicBezTo>
                    <a:pt x="73321" y="1289283"/>
                    <a:pt x="88512" y="1282924"/>
                    <a:pt x="103821" y="1277036"/>
                  </a:cubicBezTo>
                  <a:cubicBezTo>
                    <a:pt x="122781" y="1269735"/>
                    <a:pt x="141976" y="1262669"/>
                    <a:pt x="160583" y="1254543"/>
                  </a:cubicBezTo>
                  <a:cubicBezTo>
                    <a:pt x="185666" y="1243474"/>
                    <a:pt x="210632" y="1232404"/>
                    <a:pt x="234891" y="1219450"/>
                  </a:cubicBezTo>
                  <a:cubicBezTo>
                    <a:pt x="245607" y="1213797"/>
                    <a:pt x="256794" y="1208969"/>
                    <a:pt x="267511" y="1203199"/>
                  </a:cubicBezTo>
                  <a:cubicBezTo>
                    <a:pt x="298129" y="1186594"/>
                    <a:pt x="328865" y="1170461"/>
                    <a:pt x="358423" y="1151972"/>
                  </a:cubicBezTo>
                  <a:cubicBezTo>
                    <a:pt x="383978" y="1135957"/>
                    <a:pt x="408943" y="1119117"/>
                    <a:pt x="433909" y="1102159"/>
                  </a:cubicBezTo>
                  <a:cubicBezTo>
                    <a:pt x="449689" y="1091442"/>
                    <a:pt x="465705" y="1080844"/>
                    <a:pt x="480307" y="1068361"/>
                  </a:cubicBezTo>
                  <a:cubicBezTo>
                    <a:pt x="488551" y="1061413"/>
                    <a:pt x="497618" y="1055054"/>
                    <a:pt x="506333" y="1048577"/>
                  </a:cubicBezTo>
                  <a:cubicBezTo>
                    <a:pt x="522348" y="1036683"/>
                    <a:pt x="538364" y="1024789"/>
                    <a:pt x="553438" y="1011835"/>
                  </a:cubicBezTo>
                  <a:cubicBezTo>
                    <a:pt x="567922" y="999352"/>
                    <a:pt x="583938" y="988518"/>
                    <a:pt x="597598" y="975093"/>
                  </a:cubicBezTo>
                  <a:cubicBezTo>
                    <a:pt x="612083" y="960844"/>
                    <a:pt x="627981" y="948008"/>
                    <a:pt x="642466" y="933759"/>
                  </a:cubicBezTo>
                  <a:cubicBezTo>
                    <a:pt x="661190" y="915388"/>
                    <a:pt x="681327" y="898548"/>
                    <a:pt x="699698" y="879942"/>
                  </a:cubicBezTo>
                  <a:cubicBezTo>
                    <a:pt x="715596" y="863926"/>
                    <a:pt x="732083" y="848381"/>
                    <a:pt x="747039" y="831306"/>
                  </a:cubicBezTo>
                  <a:cubicBezTo>
                    <a:pt x="760935" y="815408"/>
                    <a:pt x="776126" y="800570"/>
                    <a:pt x="790375" y="785025"/>
                  </a:cubicBezTo>
                  <a:cubicBezTo>
                    <a:pt x="814399" y="758764"/>
                    <a:pt x="839482" y="733445"/>
                    <a:pt x="861386" y="705300"/>
                  </a:cubicBezTo>
                  <a:cubicBezTo>
                    <a:pt x="870336" y="693877"/>
                    <a:pt x="880110" y="683161"/>
                    <a:pt x="889766" y="672327"/>
                  </a:cubicBezTo>
                  <a:cubicBezTo>
                    <a:pt x="912495" y="647008"/>
                    <a:pt x="933810" y="620394"/>
                    <a:pt x="954889" y="593779"/>
                  </a:cubicBezTo>
                  <a:cubicBezTo>
                    <a:pt x="985625" y="555153"/>
                    <a:pt x="1017303" y="517352"/>
                    <a:pt x="1046979" y="478019"/>
                  </a:cubicBezTo>
                  <a:cubicBezTo>
                    <a:pt x="1066999" y="451522"/>
                    <a:pt x="1087725" y="425497"/>
                    <a:pt x="1107273" y="398529"/>
                  </a:cubicBezTo>
                  <a:cubicBezTo>
                    <a:pt x="1128588" y="369089"/>
                    <a:pt x="1152141" y="341179"/>
                    <a:pt x="1173220" y="311503"/>
                  </a:cubicBezTo>
                  <a:cubicBezTo>
                    <a:pt x="1188883" y="289482"/>
                    <a:pt x="1205369" y="268049"/>
                    <a:pt x="1221856" y="246734"/>
                  </a:cubicBezTo>
                  <a:cubicBezTo>
                    <a:pt x="1234339" y="230601"/>
                    <a:pt x="1245997" y="213996"/>
                    <a:pt x="1258716" y="198098"/>
                  </a:cubicBezTo>
                  <a:cubicBezTo>
                    <a:pt x="1270610" y="183142"/>
                    <a:pt x="1281915" y="167598"/>
                    <a:pt x="1293338" y="152289"/>
                  </a:cubicBezTo>
                  <a:cubicBezTo>
                    <a:pt x="1304996" y="136626"/>
                    <a:pt x="1316890" y="121082"/>
                    <a:pt x="1328784" y="105537"/>
                  </a:cubicBezTo>
                  <a:cubicBezTo>
                    <a:pt x="1349981" y="77981"/>
                    <a:pt x="1371178" y="50424"/>
                    <a:pt x="1392729" y="23221"/>
                  </a:cubicBezTo>
                  <a:cubicBezTo>
                    <a:pt x="1397557" y="17098"/>
                    <a:pt x="1403092" y="11445"/>
                    <a:pt x="1407331" y="4850"/>
                  </a:cubicBezTo>
                  <a:cubicBezTo>
                    <a:pt x="1411218" y="-1038"/>
                    <a:pt x="1414044" y="-1391"/>
                    <a:pt x="1419932" y="2848"/>
                  </a:cubicBezTo>
                  <a:cubicBezTo>
                    <a:pt x="1427940" y="8501"/>
                    <a:pt x="1434534" y="15802"/>
                    <a:pt x="1441600" y="22397"/>
                  </a:cubicBezTo>
                  <a:cubicBezTo>
                    <a:pt x="1454907" y="34880"/>
                    <a:pt x="1467037" y="48658"/>
                    <a:pt x="1479637" y="61965"/>
                  </a:cubicBezTo>
                  <a:cubicBezTo>
                    <a:pt x="1501659" y="85164"/>
                    <a:pt x="1522385" y="109541"/>
                    <a:pt x="1539578" y="136626"/>
                  </a:cubicBezTo>
                  <a:cubicBezTo>
                    <a:pt x="1541227" y="139217"/>
                    <a:pt x="1543229" y="141690"/>
                    <a:pt x="1545113" y="144281"/>
                  </a:cubicBezTo>
                  <a:cubicBezTo>
                    <a:pt x="1553828" y="156175"/>
                    <a:pt x="1556183" y="168422"/>
                    <a:pt x="1550884" y="182907"/>
                  </a:cubicBezTo>
                  <a:cubicBezTo>
                    <a:pt x="1542758" y="204928"/>
                    <a:pt x="1537459" y="227892"/>
                    <a:pt x="1530864" y="250502"/>
                  </a:cubicBezTo>
                  <a:cubicBezTo>
                    <a:pt x="1525329" y="269698"/>
                    <a:pt x="1522150" y="289364"/>
                    <a:pt x="1516733" y="308559"/>
                  </a:cubicBezTo>
                  <a:cubicBezTo>
                    <a:pt x="1507429" y="341297"/>
                    <a:pt x="1502483" y="374977"/>
                    <a:pt x="1495418" y="408186"/>
                  </a:cubicBezTo>
                  <a:cubicBezTo>
                    <a:pt x="1493416" y="417371"/>
                    <a:pt x="1490118" y="426086"/>
                    <a:pt x="1488587" y="435507"/>
                  </a:cubicBezTo>
                  <a:cubicBezTo>
                    <a:pt x="1484819" y="458706"/>
                    <a:pt x="1479637" y="481552"/>
                    <a:pt x="1475987" y="504751"/>
                  </a:cubicBezTo>
                  <a:cubicBezTo>
                    <a:pt x="1472101" y="529128"/>
                    <a:pt x="1465977" y="553033"/>
                    <a:pt x="1462562" y="577410"/>
                  </a:cubicBezTo>
                  <a:cubicBezTo>
                    <a:pt x="1461267" y="586949"/>
                    <a:pt x="1458794" y="596488"/>
                    <a:pt x="1456909" y="606144"/>
                  </a:cubicBezTo>
                  <a:cubicBezTo>
                    <a:pt x="1450432" y="638293"/>
                    <a:pt x="1443485" y="670325"/>
                    <a:pt x="1436772" y="702474"/>
                  </a:cubicBezTo>
                  <a:cubicBezTo>
                    <a:pt x="1433357" y="718960"/>
                    <a:pt x="1431237" y="736036"/>
                    <a:pt x="1426291" y="751816"/>
                  </a:cubicBezTo>
                  <a:cubicBezTo>
                    <a:pt x="1416870" y="781610"/>
                    <a:pt x="1412278" y="812581"/>
                    <a:pt x="1402503" y="842375"/>
                  </a:cubicBezTo>
                  <a:cubicBezTo>
                    <a:pt x="1397439" y="857802"/>
                    <a:pt x="1392258" y="873465"/>
                    <a:pt x="1388018" y="889245"/>
                  </a:cubicBezTo>
                  <a:cubicBezTo>
                    <a:pt x="1376949" y="930108"/>
                    <a:pt x="1361169" y="969323"/>
                    <a:pt x="1345977" y="1008773"/>
                  </a:cubicBezTo>
                  <a:cubicBezTo>
                    <a:pt x="1336203" y="1033974"/>
                    <a:pt x="1323367" y="1057763"/>
                    <a:pt x="1313710" y="1082964"/>
                  </a:cubicBezTo>
                  <a:cubicBezTo>
                    <a:pt x="1310884" y="1090265"/>
                    <a:pt x="1306527" y="1096860"/>
                    <a:pt x="1302641" y="1103690"/>
                  </a:cubicBezTo>
                  <a:cubicBezTo>
                    <a:pt x="1286625" y="1131482"/>
                    <a:pt x="1271552" y="1159627"/>
                    <a:pt x="1254358" y="1186830"/>
                  </a:cubicBezTo>
                  <a:cubicBezTo>
                    <a:pt x="1233514" y="1219686"/>
                    <a:pt x="1209255" y="1249715"/>
                    <a:pt x="1185467" y="1280333"/>
                  </a:cubicBezTo>
                  <a:cubicBezTo>
                    <a:pt x="1172043" y="1297526"/>
                    <a:pt x="1156145" y="1312835"/>
                    <a:pt x="1140953" y="1328498"/>
                  </a:cubicBezTo>
                  <a:cubicBezTo>
                    <a:pt x="1129295" y="1340510"/>
                    <a:pt x="1117048" y="1351815"/>
                    <a:pt x="1105625" y="1364062"/>
                  </a:cubicBezTo>
                  <a:cubicBezTo>
                    <a:pt x="1096439" y="1374072"/>
                    <a:pt x="1084545" y="1381373"/>
                    <a:pt x="1074418" y="1390559"/>
                  </a:cubicBezTo>
                  <a:cubicBezTo>
                    <a:pt x="1050630" y="1412345"/>
                    <a:pt x="1023662" y="1429891"/>
                    <a:pt x="997754" y="1448733"/>
                  </a:cubicBezTo>
                  <a:cubicBezTo>
                    <a:pt x="975968" y="1464513"/>
                    <a:pt x="953005" y="1479116"/>
                    <a:pt x="928746" y="1490892"/>
                  </a:cubicBezTo>
                  <a:cubicBezTo>
                    <a:pt x="906253" y="1501726"/>
                    <a:pt x="883761" y="1512796"/>
                    <a:pt x="859855" y="1520332"/>
                  </a:cubicBezTo>
                  <a:cubicBezTo>
                    <a:pt x="833005" y="1528811"/>
                    <a:pt x="805920" y="1534935"/>
                    <a:pt x="778128" y="1539528"/>
                  </a:cubicBezTo>
                  <a:cubicBezTo>
                    <a:pt x="741739" y="1545651"/>
                    <a:pt x="705704" y="1548713"/>
                    <a:pt x="670729" y="1548242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0" name="任意多边形: 形状 99"/>
            <p:cNvSpPr/>
            <p:nvPr>
              <p:custDataLst>
                <p:tags r:id="rId7"/>
              </p:custDataLst>
            </p:nvPr>
          </p:nvSpPr>
          <p:spPr>
            <a:xfrm>
              <a:off x="11224776" y="186504"/>
              <a:ext cx="514472" cy="313785"/>
            </a:xfrm>
            <a:custGeom>
              <a:avLst/>
              <a:gdLst>
                <a:gd name="connsiteX0" fmla="*/ 513 w 1611148"/>
                <a:gd name="connsiteY0" fmla="*/ 866048 h 1008091"/>
                <a:gd name="connsiteX1" fmla="*/ 2868 w 1611148"/>
                <a:gd name="connsiteY1" fmla="*/ 778904 h 1008091"/>
                <a:gd name="connsiteX2" fmla="*/ 10169 w 1611148"/>
                <a:gd name="connsiteY2" fmla="*/ 712486 h 1008091"/>
                <a:gd name="connsiteX3" fmla="*/ 21710 w 1611148"/>
                <a:gd name="connsiteY3" fmla="*/ 645480 h 1008091"/>
                <a:gd name="connsiteX4" fmla="*/ 24654 w 1611148"/>
                <a:gd name="connsiteY4" fmla="*/ 631701 h 1008091"/>
                <a:gd name="connsiteX5" fmla="*/ 47971 w 1611148"/>
                <a:gd name="connsiteY5" fmla="*/ 549386 h 1008091"/>
                <a:gd name="connsiteX6" fmla="*/ 70699 w 1611148"/>
                <a:gd name="connsiteY6" fmla="*/ 481555 h 1008091"/>
                <a:gd name="connsiteX7" fmla="*/ 101553 w 1611148"/>
                <a:gd name="connsiteY7" fmla="*/ 406893 h 1008091"/>
                <a:gd name="connsiteX8" fmla="*/ 154193 w 1611148"/>
                <a:gd name="connsiteY8" fmla="*/ 305736 h 1008091"/>
                <a:gd name="connsiteX9" fmla="*/ 192936 w 1611148"/>
                <a:gd name="connsiteY9" fmla="*/ 245677 h 1008091"/>
                <a:gd name="connsiteX10" fmla="*/ 219080 w 1611148"/>
                <a:gd name="connsiteY10" fmla="*/ 210937 h 1008091"/>
                <a:gd name="connsiteX11" fmla="*/ 277136 w 1611148"/>
                <a:gd name="connsiteY11" fmla="*/ 147934 h 1008091"/>
                <a:gd name="connsiteX12" fmla="*/ 362396 w 1611148"/>
                <a:gd name="connsiteY12" fmla="*/ 83754 h 1008091"/>
                <a:gd name="connsiteX13" fmla="*/ 436115 w 1611148"/>
                <a:gd name="connsiteY13" fmla="*/ 53607 h 1008091"/>
                <a:gd name="connsiteX14" fmla="*/ 494761 w 1611148"/>
                <a:gd name="connsiteY14" fmla="*/ 37002 h 1008091"/>
                <a:gd name="connsiteX15" fmla="*/ 545987 w 1611148"/>
                <a:gd name="connsiteY15" fmla="*/ 25933 h 1008091"/>
                <a:gd name="connsiteX16" fmla="*/ 576606 w 1611148"/>
                <a:gd name="connsiteY16" fmla="*/ 17925 h 1008091"/>
                <a:gd name="connsiteX17" fmla="*/ 600982 w 1611148"/>
                <a:gd name="connsiteY17" fmla="*/ 14627 h 1008091"/>
                <a:gd name="connsiteX18" fmla="*/ 618411 w 1611148"/>
                <a:gd name="connsiteY18" fmla="*/ 12154 h 1008091"/>
                <a:gd name="connsiteX19" fmla="*/ 629952 w 1611148"/>
                <a:gd name="connsiteY19" fmla="*/ 10152 h 1008091"/>
                <a:gd name="connsiteX20" fmla="*/ 675290 w 1611148"/>
                <a:gd name="connsiteY20" fmla="*/ 4264 h 1008091"/>
                <a:gd name="connsiteX21" fmla="*/ 681061 w 1611148"/>
                <a:gd name="connsiteY21" fmla="*/ 3322 h 1008091"/>
                <a:gd name="connsiteX22" fmla="*/ 800943 w 1611148"/>
                <a:gd name="connsiteY22" fmla="*/ 967 h 1008091"/>
                <a:gd name="connsiteX23" fmla="*/ 880550 w 1611148"/>
                <a:gd name="connsiteY23" fmla="*/ 6149 h 1008091"/>
                <a:gd name="connsiteX24" fmla="*/ 934014 w 1611148"/>
                <a:gd name="connsiteY24" fmla="*/ 12743 h 1008091"/>
                <a:gd name="connsiteX25" fmla="*/ 986183 w 1611148"/>
                <a:gd name="connsiteY25" fmla="*/ 20162 h 1008091"/>
                <a:gd name="connsiteX26" fmla="*/ 1020569 w 1611148"/>
                <a:gd name="connsiteY26" fmla="*/ 27817 h 1008091"/>
                <a:gd name="connsiteX27" fmla="*/ 1072856 w 1611148"/>
                <a:gd name="connsiteY27" fmla="*/ 40653 h 1008091"/>
                <a:gd name="connsiteX28" fmla="*/ 1102649 w 1611148"/>
                <a:gd name="connsiteY28" fmla="*/ 47248 h 1008091"/>
                <a:gd name="connsiteX29" fmla="*/ 1168714 w 1611148"/>
                <a:gd name="connsiteY29" fmla="*/ 67267 h 1008091"/>
                <a:gd name="connsiteX30" fmla="*/ 1219587 w 1611148"/>
                <a:gd name="connsiteY30" fmla="*/ 85167 h 1008091"/>
                <a:gd name="connsiteX31" fmla="*/ 1277526 w 1611148"/>
                <a:gd name="connsiteY31" fmla="*/ 107542 h 1008091"/>
                <a:gd name="connsiteX32" fmla="*/ 1314150 w 1611148"/>
                <a:gd name="connsiteY32" fmla="*/ 122969 h 1008091"/>
                <a:gd name="connsiteX33" fmla="*/ 1370323 w 1611148"/>
                <a:gd name="connsiteY33" fmla="*/ 149465 h 1008091"/>
                <a:gd name="connsiteX34" fmla="*/ 1409302 w 1611148"/>
                <a:gd name="connsiteY34" fmla="*/ 168189 h 1008091"/>
                <a:gd name="connsiteX35" fmla="*/ 1423552 w 1611148"/>
                <a:gd name="connsiteY35" fmla="*/ 176315 h 1008091"/>
                <a:gd name="connsiteX36" fmla="*/ 1429440 w 1611148"/>
                <a:gd name="connsiteY36" fmla="*/ 180083 h 1008091"/>
                <a:gd name="connsiteX37" fmla="*/ 1497271 w 1611148"/>
                <a:gd name="connsiteY37" fmla="*/ 218592 h 1008091"/>
                <a:gd name="connsiteX38" fmla="*/ 1549793 w 1611148"/>
                <a:gd name="connsiteY38" fmla="*/ 251801 h 1008091"/>
                <a:gd name="connsiteX39" fmla="*/ 1606436 w 1611148"/>
                <a:gd name="connsiteY39" fmla="*/ 291486 h 1008091"/>
                <a:gd name="connsiteX40" fmla="*/ 1606672 w 1611148"/>
                <a:gd name="connsiteY40" fmla="*/ 305853 h 1008091"/>
                <a:gd name="connsiteX41" fmla="*/ 1530597 w 1611148"/>
                <a:gd name="connsiteY41" fmla="*/ 364734 h 1008091"/>
                <a:gd name="connsiteX42" fmla="*/ 1475014 w 1611148"/>
                <a:gd name="connsiteY42" fmla="*/ 399710 h 1008091"/>
                <a:gd name="connsiteX43" fmla="*/ 1436388 w 1611148"/>
                <a:gd name="connsiteY43" fmla="*/ 418787 h 1008091"/>
                <a:gd name="connsiteX44" fmla="*/ 1390696 w 1611148"/>
                <a:gd name="connsiteY44" fmla="*/ 440338 h 1008091"/>
                <a:gd name="connsiteX45" fmla="*/ 1343944 w 1611148"/>
                <a:gd name="connsiteY45" fmla="*/ 459062 h 1008091"/>
                <a:gd name="connsiteX46" fmla="*/ 1271638 w 1611148"/>
                <a:gd name="connsiteY46" fmla="*/ 483557 h 1008091"/>
                <a:gd name="connsiteX47" fmla="*/ 1245613 w 1611148"/>
                <a:gd name="connsiteY47" fmla="*/ 490858 h 1008091"/>
                <a:gd name="connsiteX48" fmla="*/ 1176015 w 1611148"/>
                <a:gd name="connsiteY48" fmla="*/ 511348 h 1008091"/>
                <a:gd name="connsiteX49" fmla="*/ 1135034 w 1611148"/>
                <a:gd name="connsiteY49" fmla="*/ 521594 h 1008091"/>
                <a:gd name="connsiteX50" fmla="*/ 1074740 w 1611148"/>
                <a:gd name="connsiteY50" fmla="*/ 536314 h 1008091"/>
                <a:gd name="connsiteX51" fmla="*/ 1026928 w 1611148"/>
                <a:gd name="connsiteY51" fmla="*/ 547148 h 1008091"/>
                <a:gd name="connsiteX52" fmla="*/ 996310 w 1611148"/>
                <a:gd name="connsiteY52" fmla="*/ 555156 h 1008091"/>
                <a:gd name="connsiteX53" fmla="*/ 938253 w 1611148"/>
                <a:gd name="connsiteY53" fmla="*/ 569405 h 1008091"/>
                <a:gd name="connsiteX54" fmla="*/ 925535 w 1611148"/>
                <a:gd name="connsiteY54" fmla="*/ 571643 h 1008091"/>
                <a:gd name="connsiteX55" fmla="*/ 888087 w 1611148"/>
                <a:gd name="connsiteY55" fmla="*/ 580946 h 1008091"/>
                <a:gd name="connsiteX56" fmla="*/ 849225 w 1611148"/>
                <a:gd name="connsiteY56" fmla="*/ 589778 h 1008091"/>
                <a:gd name="connsiteX57" fmla="*/ 795997 w 1611148"/>
                <a:gd name="connsiteY57" fmla="*/ 603792 h 1008091"/>
                <a:gd name="connsiteX58" fmla="*/ 683769 w 1611148"/>
                <a:gd name="connsiteY58" fmla="*/ 637472 h 1008091"/>
                <a:gd name="connsiteX59" fmla="*/ 615938 w 1611148"/>
                <a:gd name="connsiteY59" fmla="*/ 660200 h 1008091"/>
                <a:gd name="connsiteX60" fmla="*/ 549874 w 1611148"/>
                <a:gd name="connsiteY60" fmla="*/ 684459 h 1008091"/>
                <a:gd name="connsiteX61" fmla="*/ 511012 w 1611148"/>
                <a:gd name="connsiteY61" fmla="*/ 701181 h 1008091"/>
                <a:gd name="connsiteX62" fmla="*/ 466969 w 1611148"/>
                <a:gd name="connsiteY62" fmla="*/ 720612 h 1008091"/>
                <a:gd name="connsiteX63" fmla="*/ 409737 w 1611148"/>
                <a:gd name="connsiteY63" fmla="*/ 746991 h 1008091"/>
                <a:gd name="connsiteX64" fmla="*/ 365576 w 1611148"/>
                <a:gd name="connsiteY64" fmla="*/ 768777 h 1008091"/>
                <a:gd name="connsiteX65" fmla="*/ 332013 w 1611148"/>
                <a:gd name="connsiteY65" fmla="*/ 787854 h 1008091"/>
                <a:gd name="connsiteX66" fmla="*/ 303868 w 1611148"/>
                <a:gd name="connsiteY66" fmla="*/ 804459 h 1008091"/>
                <a:gd name="connsiteX67" fmla="*/ 237450 w 1611148"/>
                <a:gd name="connsiteY67" fmla="*/ 844380 h 1008091"/>
                <a:gd name="connsiteX68" fmla="*/ 186459 w 1611148"/>
                <a:gd name="connsiteY68" fmla="*/ 877942 h 1008091"/>
                <a:gd name="connsiteX69" fmla="*/ 137235 w 1611148"/>
                <a:gd name="connsiteY69" fmla="*/ 913860 h 1008091"/>
                <a:gd name="connsiteX70" fmla="*/ 102024 w 1611148"/>
                <a:gd name="connsiteY70" fmla="*/ 941181 h 1008091"/>
                <a:gd name="connsiteX71" fmla="*/ 50680 w 1611148"/>
                <a:gd name="connsiteY71" fmla="*/ 982280 h 1008091"/>
                <a:gd name="connsiteX72" fmla="*/ 23359 w 1611148"/>
                <a:gd name="connsiteY72" fmla="*/ 1004654 h 1008091"/>
                <a:gd name="connsiteX73" fmla="*/ 9934 w 1611148"/>
                <a:gd name="connsiteY73" fmla="*/ 1000062 h 1008091"/>
                <a:gd name="connsiteX74" fmla="*/ 6048 w 1611148"/>
                <a:gd name="connsiteY74" fmla="*/ 970974 h 1008091"/>
                <a:gd name="connsiteX75" fmla="*/ 513 w 1611148"/>
                <a:gd name="connsiteY75" fmla="*/ 866048 h 100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611148" h="1008091">
                  <a:moveTo>
                    <a:pt x="513" y="866048"/>
                  </a:moveTo>
                  <a:cubicBezTo>
                    <a:pt x="-783" y="836137"/>
                    <a:pt x="513" y="807403"/>
                    <a:pt x="2868" y="778904"/>
                  </a:cubicBezTo>
                  <a:cubicBezTo>
                    <a:pt x="4634" y="756765"/>
                    <a:pt x="6636" y="734626"/>
                    <a:pt x="10169" y="712486"/>
                  </a:cubicBezTo>
                  <a:cubicBezTo>
                    <a:pt x="13702" y="690112"/>
                    <a:pt x="20179" y="668208"/>
                    <a:pt x="21710" y="645480"/>
                  </a:cubicBezTo>
                  <a:cubicBezTo>
                    <a:pt x="22063" y="640887"/>
                    <a:pt x="23123" y="636176"/>
                    <a:pt x="24654" y="631701"/>
                  </a:cubicBezTo>
                  <a:cubicBezTo>
                    <a:pt x="33722" y="604616"/>
                    <a:pt x="38668" y="576353"/>
                    <a:pt x="47971" y="549386"/>
                  </a:cubicBezTo>
                  <a:cubicBezTo>
                    <a:pt x="55743" y="526893"/>
                    <a:pt x="61867" y="503812"/>
                    <a:pt x="70699" y="481555"/>
                  </a:cubicBezTo>
                  <a:cubicBezTo>
                    <a:pt x="80591" y="456471"/>
                    <a:pt x="90719" y="431623"/>
                    <a:pt x="101553" y="406893"/>
                  </a:cubicBezTo>
                  <a:cubicBezTo>
                    <a:pt x="116862" y="372036"/>
                    <a:pt x="134997" y="338709"/>
                    <a:pt x="154193" y="305736"/>
                  </a:cubicBezTo>
                  <a:cubicBezTo>
                    <a:pt x="166204" y="285127"/>
                    <a:pt x="179747" y="265461"/>
                    <a:pt x="192936" y="245677"/>
                  </a:cubicBezTo>
                  <a:cubicBezTo>
                    <a:pt x="200944" y="233665"/>
                    <a:pt x="210130" y="222360"/>
                    <a:pt x="219080" y="210937"/>
                  </a:cubicBezTo>
                  <a:cubicBezTo>
                    <a:pt x="236744" y="188327"/>
                    <a:pt x="255939" y="167129"/>
                    <a:pt x="277136" y="147934"/>
                  </a:cubicBezTo>
                  <a:cubicBezTo>
                    <a:pt x="303633" y="124029"/>
                    <a:pt x="331307" y="101654"/>
                    <a:pt x="362396" y="83754"/>
                  </a:cubicBezTo>
                  <a:cubicBezTo>
                    <a:pt x="385713" y="70329"/>
                    <a:pt x="410914" y="62203"/>
                    <a:pt x="436115" y="53607"/>
                  </a:cubicBezTo>
                  <a:cubicBezTo>
                    <a:pt x="455428" y="47012"/>
                    <a:pt x="475566" y="43361"/>
                    <a:pt x="494761" y="37002"/>
                  </a:cubicBezTo>
                  <a:cubicBezTo>
                    <a:pt x="511601" y="31467"/>
                    <a:pt x="528676" y="28759"/>
                    <a:pt x="545987" y="25933"/>
                  </a:cubicBezTo>
                  <a:cubicBezTo>
                    <a:pt x="556350" y="24284"/>
                    <a:pt x="566243" y="20280"/>
                    <a:pt x="576606" y="17925"/>
                  </a:cubicBezTo>
                  <a:cubicBezTo>
                    <a:pt x="584731" y="16041"/>
                    <a:pt x="592621" y="14510"/>
                    <a:pt x="600982" y="14627"/>
                  </a:cubicBezTo>
                  <a:cubicBezTo>
                    <a:pt x="606871" y="14745"/>
                    <a:pt x="612759" y="14039"/>
                    <a:pt x="618411" y="12154"/>
                  </a:cubicBezTo>
                  <a:cubicBezTo>
                    <a:pt x="622180" y="10859"/>
                    <a:pt x="625948" y="9917"/>
                    <a:pt x="629952" y="10152"/>
                  </a:cubicBezTo>
                  <a:cubicBezTo>
                    <a:pt x="645379" y="10977"/>
                    <a:pt x="660335" y="7326"/>
                    <a:pt x="675290" y="4264"/>
                  </a:cubicBezTo>
                  <a:cubicBezTo>
                    <a:pt x="677175" y="3911"/>
                    <a:pt x="679177" y="3322"/>
                    <a:pt x="681061" y="3322"/>
                  </a:cubicBezTo>
                  <a:cubicBezTo>
                    <a:pt x="721100" y="3911"/>
                    <a:pt x="761021" y="-2330"/>
                    <a:pt x="800943" y="967"/>
                  </a:cubicBezTo>
                  <a:cubicBezTo>
                    <a:pt x="827557" y="3087"/>
                    <a:pt x="854407" y="1438"/>
                    <a:pt x="880550" y="6149"/>
                  </a:cubicBezTo>
                  <a:cubicBezTo>
                    <a:pt x="898332" y="9328"/>
                    <a:pt x="916232" y="10270"/>
                    <a:pt x="934014" y="12743"/>
                  </a:cubicBezTo>
                  <a:cubicBezTo>
                    <a:pt x="951443" y="15098"/>
                    <a:pt x="968754" y="17807"/>
                    <a:pt x="986183" y="20162"/>
                  </a:cubicBezTo>
                  <a:cubicBezTo>
                    <a:pt x="997841" y="21693"/>
                    <a:pt x="1008675" y="26757"/>
                    <a:pt x="1020569" y="27817"/>
                  </a:cubicBezTo>
                  <a:cubicBezTo>
                    <a:pt x="1038705" y="29230"/>
                    <a:pt x="1055662" y="35589"/>
                    <a:pt x="1072856" y="40653"/>
                  </a:cubicBezTo>
                  <a:cubicBezTo>
                    <a:pt x="1082630" y="43479"/>
                    <a:pt x="1092875" y="43715"/>
                    <a:pt x="1102649" y="47248"/>
                  </a:cubicBezTo>
                  <a:cubicBezTo>
                    <a:pt x="1124318" y="55020"/>
                    <a:pt x="1146928" y="59495"/>
                    <a:pt x="1168714" y="67267"/>
                  </a:cubicBezTo>
                  <a:cubicBezTo>
                    <a:pt x="1185554" y="73273"/>
                    <a:pt x="1202983" y="78337"/>
                    <a:pt x="1219587" y="85167"/>
                  </a:cubicBezTo>
                  <a:cubicBezTo>
                    <a:pt x="1238783" y="93057"/>
                    <a:pt x="1258920" y="98121"/>
                    <a:pt x="1277526" y="107542"/>
                  </a:cubicBezTo>
                  <a:cubicBezTo>
                    <a:pt x="1289303" y="113548"/>
                    <a:pt x="1301903" y="117905"/>
                    <a:pt x="1314150" y="122969"/>
                  </a:cubicBezTo>
                  <a:cubicBezTo>
                    <a:pt x="1333346" y="130976"/>
                    <a:pt x="1351246" y="141457"/>
                    <a:pt x="1370323" y="149465"/>
                  </a:cubicBezTo>
                  <a:cubicBezTo>
                    <a:pt x="1383630" y="155118"/>
                    <a:pt x="1395171" y="164185"/>
                    <a:pt x="1409302" y="168189"/>
                  </a:cubicBezTo>
                  <a:cubicBezTo>
                    <a:pt x="1414484" y="169602"/>
                    <a:pt x="1419312" y="172547"/>
                    <a:pt x="1423552" y="176315"/>
                  </a:cubicBezTo>
                  <a:cubicBezTo>
                    <a:pt x="1425318" y="177846"/>
                    <a:pt x="1427320" y="179259"/>
                    <a:pt x="1429440" y="180083"/>
                  </a:cubicBezTo>
                  <a:cubicBezTo>
                    <a:pt x="1453816" y="189858"/>
                    <a:pt x="1474543" y="206109"/>
                    <a:pt x="1497271" y="218592"/>
                  </a:cubicBezTo>
                  <a:cubicBezTo>
                    <a:pt x="1515524" y="228601"/>
                    <a:pt x="1532835" y="240024"/>
                    <a:pt x="1549793" y="251801"/>
                  </a:cubicBezTo>
                  <a:cubicBezTo>
                    <a:pt x="1568752" y="264872"/>
                    <a:pt x="1588654" y="276648"/>
                    <a:pt x="1606436" y="291486"/>
                  </a:cubicBezTo>
                  <a:cubicBezTo>
                    <a:pt x="1612560" y="296550"/>
                    <a:pt x="1612795" y="300672"/>
                    <a:pt x="1606672" y="305853"/>
                  </a:cubicBezTo>
                  <a:cubicBezTo>
                    <a:pt x="1582059" y="326462"/>
                    <a:pt x="1557094" y="346599"/>
                    <a:pt x="1530597" y="364734"/>
                  </a:cubicBezTo>
                  <a:cubicBezTo>
                    <a:pt x="1512462" y="377099"/>
                    <a:pt x="1493385" y="387934"/>
                    <a:pt x="1475014" y="399710"/>
                  </a:cubicBezTo>
                  <a:cubicBezTo>
                    <a:pt x="1463002" y="407482"/>
                    <a:pt x="1449342" y="412546"/>
                    <a:pt x="1436388" y="418787"/>
                  </a:cubicBezTo>
                  <a:cubicBezTo>
                    <a:pt x="1421196" y="426089"/>
                    <a:pt x="1406123" y="433625"/>
                    <a:pt x="1390696" y="440338"/>
                  </a:cubicBezTo>
                  <a:cubicBezTo>
                    <a:pt x="1375387" y="447168"/>
                    <a:pt x="1359960" y="453763"/>
                    <a:pt x="1343944" y="459062"/>
                  </a:cubicBezTo>
                  <a:cubicBezTo>
                    <a:pt x="1319803" y="467070"/>
                    <a:pt x="1295780" y="475549"/>
                    <a:pt x="1271638" y="483557"/>
                  </a:cubicBezTo>
                  <a:cubicBezTo>
                    <a:pt x="1263042" y="486383"/>
                    <a:pt x="1254092" y="487796"/>
                    <a:pt x="1245613" y="490858"/>
                  </a:cubicBezTo>
                  <a:cubicBezTo>
                    <a:pt x="1222885" y="499101"/>
                    <a:pt x="1198979" y="503812"/>
                    <a:pt x="1176015" y="511348"/>
                  </a:cubicBezTo>
                  <a:cubicBezTo>
                    <a:pt x="1162708" y="515823"/>
                    <a:pt x="1148223" y="516530"/>
                    <a:pt x="1135034" y="521594"/>
                  </a:cubicBezTo>
                  <a:cubicBezTo>
                    <a:pt x="1115486" y="529013"/>
                    <a:pt x="1094406" y="529484"/>
                    <a:pt x="1074740" y="536314"/>
                  </a:cubicBezTo>
                  <a:cubicBezTo>
                    <a:pt x="1059313" y="541613"/>
                    <a:pt x="1042944" y="544440"/>
                    <a:pt x="1026928" y="547148"/>
                  </a:cubicBezTo>
                  <a:cubicBezTo>
                    <a:pt x="1016448" y="549032"/>
                    <a:pt x="1006909" y="553743"/>
                    <a:pt x="996310" y="555156"/>
                  </a:cubicBezTo>
                  <a:cubicBezTo>
                    <a:pt x="976526" y="557865"/>
                    <a:pt x="957095" y="562457"/>
                    <a:pt x="938253" y="569405"/>
                  </a:cubicBezTo>
                  <a:cubicBezTo>
                    <a:pt x="934249" y="570818"/>
                    <a:pt x="929775" y="571172"/>
                    <a:pt x="925535" y="571643"/>
                  </a:cubicBezTo>
                  <a:cubicBezTo>
                    <a:pt x="912581" y="572938"/>
                    <a:pt x="900216" y="576706"/>
                    <a:pt x="888087" y="580946"/>
                  </a:cubicBezTo>
                  <a:cubicBezTo>
                    <a:pt x="875486" y="585421"/>
                    <a:pt x="861590" y="584361"/>
                    <a:pt x="849225" y="589778"/>
                  </a:cubicBezTo>
                  <a:cubicBezTo>
                    <a:pt x="832150" y="597197"/>
                    <a:pt x="813425" y="598021"/>
                    <a:pt x="795997" y="603792"/>
                  </a:cubicBezTo>
                  <a:cubicBezTo>
                    <a:pt x="758902" y="616157"/>
                    <a:pt x="720864" y="625342"/>
                    <a:pt x="683769" y="637472"/>
                  </a:cubicBezTo>
                  <a:cubicBezTo>
                    <a:pt x="661041" y="644891"/>
                    <a:pt x="638549" y="652663"/>
                    <a:pt x="615938" y="660200"/>
                  </a:cubicBezTo>
                  <a:cubicBezTo>
                    <a:pt x="593681" y="667619"/>
                    <a:pt x="572248" y="677275"/>
                    <a:pt x="549874" y="684459"/>
                  </a:cubicBezTo>
                  <a:cubicBezTo>
                    <a:pt x="536449" y="688698"/>
                    <a:pt x="523848" y="695175"/>
                    <a:pt x="511012" y="701181"/>
                  </a:cubicBezTo>
                  <a:cubicBezTo>
                    <a:pt x="496410" y="707894"/>
                    <a:pt x="481572" y="714017"/>
                    <a:pt x="466969" y="720612"/>
                  </a:cubicBezTo>
                  <a:cubicBezTo>
                    <a:pt x="447774" y="729209"/>
                    <a:pt x="429167" y="738983"/>
                    <a:pt x="409737" y="746991"/>
                  </a:cubicBezTo>
                  <a:cubicBezTo>
                    <a:pt x="394545" y="753350"/>
                    <a:pt x="380178" y="761475"/>
                    <a:pt x="365576" y="768777"/>
                  </a:cubicBezTo>
                  <a:cubicBezTo>
                    <a:pt x="354153" y="774429"/>
                    <a:pt x="342612" y="780435"/>
                    <a:pt x="332013" y="787854"/>
                  </a:cubicBezTo>
                  <a:cubicBezTo>
                    <a:pt x="323064" y="794096"/>
                    <a:pt x="313407" y="799395"/>
                    <a:pt x="303868" y="804459"/>
                  </a:cubicBezTo>
                  <a:cubicBezTo>
                    <a:pt x="281022" y="816588"/>
                    <a:pt x="259472" y="830837"/>
                    <a:pt x="237450" y="844380"/>
                  </a:cubicBezTo>
                  <a:cubicBezTo>
                    <a:pt x="220022" y="854979"/>
                    <a:pt x="203064" y="866166"/>
                    <a:pt x="186459" y="877942"/>
                  </a:cubicBezTo>
                  <a:cubicBezTo>
                    <a:pt x="169855" y="889601"/>
                    <a:pt x="154075" y="902555"/>
                    <a:pt x="137235" y="913860"/>
                  </a:cubicBezTo>
                  <a:cubicBezTo>
                    <a:pt x="124752" y="922103"/>
                    <a:pt x="113565" y="931877"/>
                    <a:pt x="102024" y="941181"/>
                  </a:cubicBezTo>
                  <a:cubicBezTo>
                    <a:pt x="84948" y="954959"/>
                    <a:pt x="67755" y="968502"/>
                    <a:pt x="50680" y="982280"/>
                  </a:cubicBezTo>
                  <a:cubicBezTo>
                    <a:pt x="41494" y="989699"/>
                    <a:pt x="32662" y="997353"/>
                    <a:pt x="23359" y="1004654"/>
                  </a:cubicBezTo>
                  <a:cubicBezTo>
                    <a:pt x="16057" y="1010307"/>
                    <a:pt x="13349" y="1009129"/>
                    <a:pt x="9934" y="1000062"/>
                  </a:cubicBezTo>
                  <a:cubicBezTo>
                    <a:pt x="6401" y="990641"/>
                    <a:pt x="6990" y="980631"/>
                    <a:pt x="6048" y="970974"/>
                  </a:cubicBezTo>
                  <a:cubicBezTo>
                    <a:pt x="2044" y="935292"/>
                    <a:pt x="-1254" y="900082"/>
                    <a:pt x="513" y="866048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1" name="任意多边形: 形状 100"/>
            <p:cNvSpPr/>
            <p:nvPr>
              <p:custDataLst>
                <p:tags r:id="rId8"/>
              </p:custDataLst>
            </p:nvPr>
          </p:nvSpPr>
          <p:spPr>
            <a:xfrm>
              <a:off x="11712601" y="375053"/>
              <a:ext cx="253599" cy="437991"/>
            </a:xfrm>
            <a:custGeom>
              <a:avLst/>
              <a:gdLst>
                <a:gd name="connsiteX0" fmla="*/ 708059 w 794184"/>
                <a:gd name="connsiteY0" fmla="*/ 438473 h 1407126"/>
                <a:gd name="connsiteX1" fmla="*/ 710178 w 794184"/>
                <a:gd name="connsiteY1" fmla="*/ 424812 h 1407126"/>
                <a:gd name="connsiteX2" fmla="*/ 700051 w 794184"/>
                <a:gd name="connsiteY2" fmla="*/ 361103 h 1407126"/>
                <a:gd name="connsiteX3" fmla="*/ 677205 w 794184"/>
                <a:gd name="connsiteY3" fmla="*/ 270073 h 1407126"/>
                <a:gd name="connsiteX4" fmla="*/ 634810 w 794184"/>
                <a:gd name="connsiteY4" fmla="*/ 156786 h 1407126"/>
                <a:gd name="connsiteX5" fmla="*/ 603132 w 794184"/>
                <a:gd name="connsiteY5" fmla="*/ 94136 h 1407126"/>
                <a:gd name="connsiteX6" fmla="*/ 601484 w 794184"/>
                <a:gd name="connsiteY6" fmla="*/ 79651 h 1407126"/>
                <a:gd name="connsiteX7" fmla="*/ 618442 w 794184"/>
                <a:gd name="connsiteY7" fmla="*/ 43852 h 1407126"/>
                <a:gd name="connsiteX8" fmla="*/ 629982 w 794184"/>
                <a:gd name="connsiteY8" fmla="*/ 26541 h 1407126"/>
                <a:gd name="connsiteX9" fmla="*/ 700640 w 794184"/>
                <a:gd name="connsiteY9" fmla="*/ 2753 h 1407126"/>
                <a:gd name="connsiteX10" fmla="*/ 738088 w 794184"/>
                <a:gd name="connsiteY10" fmla="*/ 20299 h 1407126"/>
                <a:gd name="connsiteX11" fmla="*/ 749629 w 794184"/>
                <a:gd name="connsiteY11" fmla="*/ 39730 h 1407126"/>
                <a:gd name="connsiteX12" fmla="*/ 752102 w 794184"/>
                <a:gd name="connsiteY12" fmla="*/ 46089 h 1407126"/>
                <a:gd name="connsiteX13" fmla="*/ 762700 w 794184"/>
                <a:gd name="connsiteY13" fmla="*/ 66697 h 1407126"/>
                <a:gd name="connsiteX14" fmla="*/ 783309 w 794184"/>
                <a:gd name="connsiteY14" fmla="*/ 148189 h 1407126"/>
                <a:gd name="connsiteX15" fmla="*/ 788844 w 794184"/>
                <a:gd name="connsiteY15" fmla="*/ 192350 h 1407126"/>
                <a:gd name="connsiteX16" fmla="*/ 792730 w 794184"/>
                <a:gd name="connsiteY16" fmla="*/ 258061 h 1407126"/>
                <a:gd name="connsiteX17" fmla="*/ 794025 w 794184"/>
                <a:gd name="connsiteY17" fmla="*/ 306226 h 1407126"/>
                <a:gd name="connsiteX18" fmla="*/ 788844 w 794184"/>
                <a:gd name="connsiteY18" fmla="*/ 405970 h 1407126"/>
                <a:gd name="connsiteX19" fmla="*/ 783191 w 794184"/>
                <a:gd name="connsiteY19" fmla="*/ 457315 h 1407126"/>
                <a:gd name="connsiteX20" fmla="*/ 761523 w 794184"/>
                <a:gd name="connsiteY20" fmla="*/ 570131 h 1407126"/>
                <a:gd name="connsiteX21" fmla="*/ 754339 w 794184"/>
                <a:gd name="connsiteY21" fmla="*/ 597452 h 1407126"/>
                <a:gd name="connsiteX22" fmla="*/ 728549 w 794184"/>
                <a:gd name="connsiteY22" fmla="*/ 679179 h 1407126"/>
                <a:gd name="connsiteX23" fmla="*/ 715360 w 794184"/>
                <a:gd name="connsiteY23" fmla="*/ 709915 h 1407126"/>
                <a:gd name="connsiteX24" fmla="*/ 703701 w 794184"/>
                <a:gd name="connsiteY24" fmla="*/ 740297 h 1407126"/>
                <a:gd name="connsiteX25" fmla="*/ 688039 w 794184"/>
                <a:gd name="connsiteY25" fmla="*/ 785283 h 1407126"/>
                <a:gd name="connsiteX26" fmla="*/ 674967 w 794184"/>
                <a:gd name="connsiteY26" fmla="*/ 822378 h 1407126"/>
                <a:gd name="connsiteX27" fmla="*/ 660483 w 794184"/>
                <a:gd name="connsiteY27" fmla="*/ 854998 h 1407126"/>
                <a:gd name="connsiteX28" fmla="*/ 635517 w 794184"/>
                <a:gd name="connsiteY28" fmla="*/ 907520 h 1407126"/>
                <a:gd name="connsiteX29" fmla="*/ 606665 w 794184"/>
                <a:gd name="connsiteY29" fmla="*/ 956627 h 1407126"/>
                <a:gd name="connsiteX30" fmla="*/ 595125 w 794184"/>
                <a:gd name="connsiteY30" fmla="*/ 976882 h 1407126"/>
                <a:gd name="connsiteX31" fmla="*/ 579933 w 794184"/>
                <a:gd name="connsiteY31" fmla="*/ 998903 h 1407126"/>
                <a:gd name="connsiteX32" fmla="*/ 548373 w 794184"/>
                <a:gd name="connsiteY32" fmla="*/ 1045066 h 1407126"/>
                <a:gd name="connsiteX33" fmla="*/ 525880 w 794184"/>
                <a:gd name="connsiteY33" fmla="*/ 1076509 h 1407126"/>
                <a:gd name="connsiteX34" fmla="*/ 479364 w 794184"/>
                <a:gd name="connsiteY34" fmla="*/ 1129384 h 1407126"/>
                <a:gd name="connsiteX35" fmla="*/ 430258 w 794184"/>
                <a:gd name="connsiteY35" fmla="*/ 1178137 h 1407126"/>
                <a:gd name="connsiteX36" fmla="*/ 395400 w 794184"/>
                <a:gd name="connsiteY36" fmla="*/ 1210993 h 1407126"/>
                <a:gd name="connsiteX37" fmla="*/ 373614 w 794184"/>
                <a:gd name="connsiteY37" fmla="*/ 1228775 h 1407126"/>
                <a:gd name="connsiteX38" fmla="*/ 253967 w 794184"/>
                <a:gd name="connsiteY38" fmla="*/ 1312740 h 1407126"/>
                <a:gd name="connsiteX39" fmla="*/ 197206 w 794184"/>
                <a:gd name="connsiteY39" fmla="*/ 1343476 h 1407126"/>
                <a:gd name="connsiteX40" fmla="*/ 144920 w 794184"/>
                <a:gd name="connsiteY40" fmla="*/ 1367146 h 1407126"/>
                <a:gd name="connsiteX41" fmla="*/ 99817 w 794184"/>
                <a:gd name="connsiteY41" fmla="*/ 1383868 h 1407126"/>
                <a:gd name="connsiteX42" fmla="*/ 79679 w 794184"/>
                <a:gd name="connsiteY42" fmla="*/ 1390109 h 1407126"/>
                <a:gd name="connsiteX43" fmla="*/ 17148 w 794184"/>
                <a:gd name="connsiteY43" fmla="*/ 1405418 h 1407126"/>
                <a:gd name="connsiteX44" fmla="*/ 779 w 794184"/>
                <a:gd name="connsiteY44" fmla="*/ 1403770 h 1407126"/>
                <a:gd name="connsiteX45" fmla="*/ 9258 w 794184"/>
                <a:gd name="connsiteY45" fmla="*/ 1391640 h 1407126"/>
                <a:gd name="connsiteX46" fmla="*/ 51181 w 794184"/>
                <a:gd name="connsiteY46" fmla="*/ 1355723 h 1407126"/>
                <a:gd name="connsiteX47" fmla="*/ 86510 w 794184"/>
                <a:gd name="connsiteY47" fmla="*/ 1321218 h 1407126"/>
                <a:gd name="connsiteX48" fmla="*/ 149983 w 794184"/>
                <a:gd name="connsiteY48" fmla="*/ 1250326 h 1407126"/>
                <a:gd name="connsiteX49" fmla="*/ 209689 w 794184"/>
                <a:gd name="connsiteY49" fmla="*/ 1173545 h 1407126"/>
                <a:gd name="connsiteX50" fmla="*/ 250670 w 794184"/>
                <a:gd name="connsiteY50" fmla="*/ 1112073 h 1407126"/>
                <a:gd name="connsiteX51" fmla="*/ 280228 w 794184"/>
                <a:gd name="connsiteY51" fmla="*/ 1064379 h 1407126"/>
                <a:gd name="connsiteX52" fmla="*/ 336637 w 794184"/>
                <a:gd name="connsiteY52" fmla="*/ 952387 h 1407126"/>
                <a:gd name="connsiteX53" fmla="*/ 383388 w 794184"/>
                <a:gd name="connsiteY53" fmla="*/ 834978 h 1407126"/>
                <a:gd name="connsiteX54" fmla="*/ 407412 w 794184"/>
                <a:gd name="connsiteY54" fmla="*/ 750543 h 1407126"/>
                <a:gd name="connsiteX55" fmla="*/ 418952 w 794184"/>
                <a:gd name="connsiteY55" fmla="*/ 705087 h 1407126"/>
                <a:gd name="connsiteX56" fmla="*/ 427314 w 794184"/>
                <a:gd name="connsiteY56" fmla="*/ 664812 h 1407126"/>
                <a:gd name="connsiteX57" fmla="*/ 443565 w 794184"/>
                <a:gd name="connsiteY57" fmla="*/ 573664 h 1407126"/>
                <a:gd name="connsiteX58" fmla="*/ 454045 w 794184"/>
                <a:gd name="connsiteY58" fmla="*/ 516078 h 1407126"/>
                <a:gd name="connsiteX59" fmla="*/ 460287 w 794184"/>
                <a:gd name="connsiteY59" fmla="*/ 492290 h 1407126"/>
                <a:gd name="connsiteX60" fmla="*/ 488432 w 794184"/>
                <a:gd name="connsiteY60" fmla="*/ 379709 h 1407126"/>
                <a:gd name="connsiteX61" fmla="*/ 512809 w 794184"/>
                <a:gd name="connsiteY61" fmla="*/ 301398 h 1407126"/>
                <a:gd name="connsiteX62" fmla="*/ 545429 w 794184"/>
                <a:gd name="connsiteY62" fmla="*/ 214725 h 1407126"/>
                <a:gd name="connsiteX63" fmla="*/ 564271 w 794184"/>
                <a:gd name="connsiteY63" fmla="*/ 167973 h 1407126"/>
                <a:gd name="connsiteX64" fmla="*/ 566273 w 794184"/>
                <a:gd name="connsiteY64" fmla="*/ 162438 h 1407126"/>
                <a:gd name="connsiteX65" fmla="*/ 577814 w 794184"/>
                <a:gd name="connsiteY65" fmla="*/ 161732 h 1407126"/>
                <a:gd name="connsiteX66" fmla="*/ 596302 w 794184"/>
                <a:gd name="connsiteY66" fmla="*/ 189994 h 1407126"/>
                <a:gd name="connsiteX67" fmla="*/ 630807 w 794184"/>
                <a:gd name="connsiteY67" fmla="*/ 246403 h 1407126"/>
                <a:gd name="connsiteX68" fmla="*/ 652946 w 794184"/>
                <a:gd name="connsiteY68" fmla="*/ 291506 h 1407126"/>
                <a:gd name="connsiteX69" fmla="*/ 701817 w 794184"/>
                <a:gd name="connsiteY69" fmla="*/ 419984 h 1407126"/>
                <a:gd name="connsiteX70" fmla="*/ 708059 w 794184"/>
                <a:gd name="connsiteY70" fmla="*/ 438473 h 140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794184" h="1407126">
                  <a:moveTo>
                    <a:pt x="708059" y="438473"/>
                  </a:moveTo>
                  <a:cubicBezTo>
                    <a:pt x="711827" y="434116"/>
                    <a:pt x="710767" y="429170"/>
                    <a:pt x="710178" y="424812"/>
                  </a:cubicBezTo>
                  <a:cubicBezTo>
                    <a:pt x="706881" y="403497"/>
                    <a:pt x="704408" y="382065"/>
                    <a:pt x="700051" y="361103"/>
                  </a:cubicBezTo>
                  <a:cubicBezTo>
                    <a:pt x="693809" y="330485"/>
                    <a:pt x="686508" y="299984"/>
                    <a:pt x="677205" y="270073"/>
                  </a:cubicBezTo>
                  <a:cubicBezTo>
                    <a:pt x="665311" y="231447"/>
                    <a:pt x="651533" y="193645"/>
                    <a:pt x="634810" y="156786"/>
                  </a:cubicBezTo>
                  <a:cubicBezTo>
                    <a:pt x="625154" y="135471"/>
                    <a:pt x="614909" y="114391"/>
                    <a:pt x="603132" y="94136"/>
                  </a:cubicBezTo>
                  <a:cubicBezTo>
                    <a:pt x="600306" y="89190"/>
                    <a:pt x="599717" y="84480"/>
                    <a:pt x="601484" y="79651"/>
                  </a:cubicBezTo>
                  <a:cubicBezTo>
                    <a:pt x="605959" y="67286"/>
                    <a:pt x="609021" y="54332"/>
                    <a:pt x="618442" y="43852"/>
                  </a:cubicBezTo>
                  <a:cubicBezTo>
                    <a:pt x="622917" y="38906"/>
                    <a:pt x="625743" y="32075"/>
                    <a:pt x="629982" y="26541"/>
                  </a:cubicBezTo>
                  <a:cubicBezTo>
                    <a:pt x="647176" y="4284"/>
                    <a:pt x="672730" y="-5137"/>
                    <a:pt x="700640" y="2753"/>
                  </a:cubicBezTo>
                  <a:cubicBezTo>
                    <a:pt x="714300" y="6639"/>
                    <a:pt x="725723" y="14293"/>
                    <a:pt x="738088" y="20299"/>
                  </a:cubicBezTo>
                  <a:cubicBezTo>
                    <a:pt x="740208" y="21359"/>
                    <a:pt x="749040" y="36079"/>
                    <a:pt x="749629" y="39730"/>
                  </a:cubicBezTo>
                  <a:cubicBezTo>
                    <a:pt x="749982" y="42085"/>
                    <a:pt x="749982" y="44558"/>
                    <a:pt x="752102" y="46089"/>
                  </a:cubicBezTo>
                  <a:cubicBezTo>
                    <a:pt x="758932" y="51271"/>
                    <a:pt x="760345" y="59396"/>
                    <a:pt x="762700" y="66697"/>
                  </a:cubicBezTo>
                  <a:cubicBezTo>
                    <a:pt x="771415" y="93312"/>
                    <a:pt x="778834" y="120397"/>
                    <a:pt x="783309" y="148189"/>
                  </a:cubicBezTo>
                  <a:cubicBezTo>
                    <a:pt x="785664" y="162909"/>
                    <a:pt x="788726" y="177629"/>
                    <a:pt x="788844" y="192350"/>
                  </a:cubicBezTo>
                  <a:cubicBezTo>
                    <a:pt x="788961" y="214371"/>
                    <a:pt x="791788" y="236157"/>
                    <a:pt x="792730" y="258061"/>
                  </a:cubicBezTo>
                  <a:cubicBezTo>
                    <a:pt x="793436" y="274077"/>
                    <a:pt x="794614" y="290210"/>
                    <a:pt x="794025" y="306226"/>
                  </a:cubicBezTo>
                  <a:cubicBezTo>
                    <a:pt x="792730" y="339553"/>
                    <a:pt x="791905" y="372879"/>
                    <a:pt x="788844" y="405970"/>
                  </a:cubicBezTo>
                  <a:cubicBezTo>
                    <a:pt x="787313" y="423046"/>
                    <a:pt x="786253" y="440357"/>
                    <a:pt x="783191" y="457315"/>
                  </a:cubicBezTo>
                  <a:cubicBezTo>
                    <a:pt x="776125" y="494999"/>
                    <a:pt x="770708" y="532918"/>
                    <a:pt x="761523" y="570131"/>
                  </a:cubicBezTo>
                  <a:cubicBezTo>
                    <a:pt x="759285" y="579316"/>
                    <a:pt x="756812" y="588266"/>
                    <a:pt x="754339" y="597452"/>
                  </a:cubicBezTo>
                  <a:cubicBezTo>
                    <a:pt x="747038" y="625126"/>
                    <a:pt x="739383" y="652800"/>
                    <a:pt x="728549" y="679179"/>
                  </a:cubicBezTo>
                  <a:cubicBezTo>
                    <a:pt x="724428" y="689306"/>
                    <a:pt x="721366" y="700258"/>
                    <a:pt x="715360" y="709915"/>
                  </a:cubicBezTo>
                  <a:cubicBezTo>
                    <a:pt x="709590" y="719100"/>
                    <a:pt x="707588" y="730170"/>
                    <a:pt x="703701" y="740297"/>
                  </a:cubicBezTo>
                  <a:cubicBezTo>
                    <a:pt x="698049" y="755135"/>
                    <a:pt x="692514" y="770091"/>
                    <a:pt x="688039" y="785283"/>
                  </a:cubicBezTo>
                  <a:cubicBezTo>
                    <a:pt x="684388" y="797883"/>
                    <a:pt x="678736" y="809777"/>
                    <a:pt x="674967" y="822378"/>
                  </a:cubicBezTo>
                  <a:cubicBezTo>
                    <a:pt x="671552" y="833447"/>
                    <a:pt x="665193" y="844046"/>
                    <a:pt x="660483" y="854998"/>
                  </a:cubicBezTo>
                  <a:cubicBezTo>
                    <a:pt x="652710" y="872780"/>
                    <a:pt x="644585" y="890444"/>
                    <a:pt x="635517" y="907520"/>
                  </a:cubicBezTo>
                  <a:cubicBezTo>
                    <a:pt x="626685" y="924242"/>
                    <a:pt x="616440" y="940376"/>
                    <a:pt x="606665" y="956627"/>
                  </a:cubicBezTo>
                  <a:cubicBezTo>
                    <a:pt x="602661" y="963339"/>
                    <a:pt x="598540" y="969934"/>
                    <a:pt x="595125" y="976882"/>
                  </a:cubicBezTo>
                  <a:cubicBezTo>
                    <a:pt x="591121" y="984890"/>
                    <a:pt x="585233" y="991720"/>
                    <a:pt x="579933" y="998903"/>
                  </a:cubicBezTo>
                  <a:cubicBezTo>
                    <a:pt x="568981" y="1013859"/>
                    <a:pt x="557323" y="1028579"/>
                    <a:pt x="548373" y="1045066"/>
                  </a:cubicBezTo>
                  <a:cubicBezTo>
                    <a:pt x="542249" y="1056253"/>
                    <a:pt x="534359" y="1066734"/>
                    <a:pt x="525880" y="1076509"/>
                  </a:cubicBezTo>
                  <a:cubicBezTo>
                    <a:pt x="510454" y="1094291"/>
                    <a:pt x="495969" y="1112897"/>
                    <a:pt x="479364" y="1129384"/>
                  </a:cubicBezTo>
                  <a:cubicBezTo>
                    <a:pt x="463113" y="1145635"/>
                    <a:pt x="448393" y="1163535"/>
                    <a:pt x="430258" y="1178137"/>
                  </a:cubicBezTo>
                  <a:cubicBezTo>
                    <a:pt x="417775" y="1188029"/>
                    <a:pt x="407294" y="1200394"/>
                    <a:pt x="395400" y="1210993"/>
                  </a:cubicBezTo>
                  <a:cubicBezTo>
                    <a:pt x="388452" y="1217235"/>
                    <a:pt x="380797" y="1222769"/>
                    <a:pt x="373614" y="1228775"/>
                  </a:cubicBezTo>
                  <a:cubicBezTo>
                    <a:pt x="336166" y="1260100"/>
                    <a:pt x="295655" y="1287421"/>
                    <a:pt x="253967" y="1312740"/>
                  </a:cubicBezTo>
                  <a:cubicBezTo>
                    <a:pt x="235714" y="1323809"/>
                    <a:pt x="216284" y="1333466"/>
                    <a:pt x="197206" y="1343476"/>
                  </a:cubicBezTo>
                  <a:cubicBezTo>
                    <a:pt x="180131" y="1352425"/>
                    <a:pt x="162466" y="1359845"/>
                    <a:pt x="144920" y="1367146"/>
                  </a:cubicBezTo>
                  <a:cubicBezTo>
                    <a:pt x="130199" y="1373269"/>
                    <a:pt x="115715" y="1380688"/>
                    <a:pt x="99817" y="1383868"/>
                  </a:cubicBezTo>
                  <a:cubicBezTo>
                    <a:pt x="92987" y="1385281"/>
                    <a:pt x="86274" y="1387754"/>
                    <a:pt x="79679" y="1390109"/>
                  </a:cubicBezTo>
                  <a:cubicBezTo>
                    <a:pt x="59424" y="1397411"/>
                    <a:pt x="38109" y="1400944"/>
                    <a:pt x="17148" y="1405418"/>
                  </a:cubicBezTo>
                  <a:cubicBezTo>
                    <a:pt x="11495" y="1406596"/>
                    <a:pt x="3840" y="1409305"/>
                    <a:pt x="779" y="1403770"/>
                  </a:cubicBezTo>
                  <a:cubicBezTo>
                    <a:pt x="-2519" y="1398000"/>
                    <a:pt x="5489" y="1394938"/>
                    <a:pt x="9258" y="1391640"/>
                  </a:cubicBezTo>
                  <a:cubicBezTo>
                    <a:pt x="22918" y="1379393"/>
                    <a:pt x="37521" y="1368088"/>
                    <a:pt x="51181" y="1355723"/>
                  </a:cubicBezTo>
                  <a:cubicBezTo>
                    <a:pt x="63428" y="1344653"/>
                    <a:pt x="74733" y="1332641"/>
                    <a:pt x="86510" y="1321218"/>
                  </a:cubicBezTo>
                  <a:cubicBezTo>
                    <a:pt x="109355" y="1299079"/>
                    <a:pt x="129257" y="1274349"/>
                    <a:pt x="149983" y="1250326"/>
                  </a:cubicBezTo>
                  <a:cubicBezTo>
                    <a:pt x="171063" y="1225596"/>
                    <a:pt x="191436" y="1200394"/>
                    <a:pt x="209689" y="1173545"/>
                  </a:cubicBezTo>
                  <a:cubicBezTo>
                    <a:pt x="223467" y="1153172"/>
                    <a:pt x="237834" y="1133152"/>
                    <a:pt x="250670" y="1112073"/>
                  </a:cubicBezTo>
                  <a:cubicBezTo>
                    <a:pt x="260444" y="1096175"/>
                    <a:pt x="271043" y="1080748"/>
                    <a:pt x="280228" y="1064379"/>
                  </a:cubicBezTo>
                  <a:cubicBezTo>
                    <a:pt x="300601" y="1027873"/>
                    <a:pt x="319679" y="990660"/>
                    <a:pt x="336637" y="952387"/>
                  </a:cubicBezTo>
                  <a:cubicBezTo>
                    <a:pt x="353712" y="913761"/>
                    <a:pt x="370081" y="874900"/>
                    <a:pt x="383388" y="834978"/>
                  </a:cubicBezTo>
                  <a:cubicBezTo>
                    <a:pt x="392574" y="807304"/>
                    <a:pt x="400699" y="779041"/>
                    <a:pt x="407412" y="750543"/>
                  </a:cubicBezTo>
                  <a:cubicBezTo>
                    <a:pt x="410945" y="735351"/>
                    <a:pt x="414595" y="720160"/>
                    <a:pt x="418952" y="705087"/>
                  </a:cubicBezTo>
                  <a:cubicBezTo>
                    <a:pt x="422838" y="691897"/>
                    <a:pt x="424605" y="678237"/>
                    <a:pt x="427314" y="664812"/>
                  </a:cubicBezTo>
                  <a:cubicBezTo>
                    <a:pt x="433319" y="634547"/>
                    <a:pt x="437912" y="604046"/>
                    <a:pt x="443565" y="573664"/>
                  </a:cubicBezTo>
                  <a:cubicBezTo>
                    <a:pt x="447097" y="554469"/>
                    <a:pt x="450277" y="535156"/>
                    <a:pt x="454045" y="516078"/>
                  </a:cubicBezTo>
                  <a:cubicBezTo>
                    <a:pt x="455576" y="508070"/>
                    <a:pt x="458638" y="500298"/>
                    <a:pt x="460287" y="492290"/>
                  </a:cubicBezTo>
                  <a:cubicBezTo>
                    <a:pt x="468412" y="454488"/>
                    <a:pt x="477480" y="416805"/>
                    <a:pt x="488432" y="379709"/>
                  </a:cubicBezTo>
                  <a:cubicBezTo>
                    <a:pt x="496204" y="353449"/>
                    <a:pt x="504094" y="327305"/>
                    <a:pt x="512809" y="301398"/>
                  </a:cubicBezTo>
                  <a:cubicBezTo>
                    <a:pt x="522701" y="272075"/>
                    <a:pt x="534477" y="243576"/>
                    <a:pt x="545429" y="214725"/>
                  </a:cubicBezTo>
                  <a:cubicBezTo>
                    <a:pt x="551317" y="198944"/>
                    <a:pt x="558030" y="183518"/>
                    <a:pt x="564271" y="167973"/>
                  </a:cubicBezTo>
                  <a:cubicBezTo>
                    <a:pt x="564977" y="166207"/>
                    <a:pt x="565331" y="164205"/>
                    <a:pt x="566273" y="162438"/>
                  </a:cubicBezTo>
                  <a:cubicBezTo>
                    <a:pt x="569570" y="156550"/>
                    <a:pt x="573103" y="156668"/>
                    <a:pt x="577814" y="161732"/>
                  </a:cubicBezTo>
                  <a:cubicBezTo>
                    <a:pt x="585586" y="170093"/>
                    <a:pt x="590296" y="180574"/>
                    <a:pt x="596302" y="189994"/>
                  </a:cubicBezTo>
                  <a:cubicBezTo>
                    <a:pt x="608079" y="208601"/>
                    <a:pt x="619972" y="227207"/>
                    <a:pt x="630807" y="246403"/>
                  </a:cubicBezTo>
                  <a:cubicBezTo>
                    <a:pt x="639050" y="261005"/>
                    <a:pt x="645527" y="276432"/>
                    <a:pt x="652946" y="291506"/>
                  </a:cubicBezTo>
                  <a:cubicBezTo>
                    <a:pt x="673437" y="332722"/>
                    <a:pt x="688392" y="376059"/>
                    <a:pt x="701817" y="419984"/>
                  </a:cubicBezTo>
                  <a:cubicBezTo>
                    <a:pt x="703466" y="425990"/>
                    <a:pt x="701817" y="433291"/>
                    <a:pt x="708059" y="438473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2" name="任意多边形: 形状 101"/>
            <p:cNvSpPr/>
            <p:nvPr>
              <p:custDataLst>
                <p:tags r:id="rId9"/>
              </p:custDataLst>
            </p:nvPr>
          </p:nvSpPr>
          <p:spPr>
            <a:xfrm>
              <a:off x="11370814" y="108150"/>
              <a:ext cx="386504" cy="146273"/>
            </a:xfrm>
            <a:custGeom>
              <a:avLst/>
              <a:gdLst>
                <a:gd name="connsiteX0" fmla="*/ 712670 w 1210395"/>
                <a:gd name="connsiteY0" fmla="*/ 564 h 469927"/>
                <a:gd name="connsiteX1" fmla="*/ 823720 w 1210395"/>
                <a:gd name="connsiteY1" fmla="*/ 4921 h 469927"/>
                <a:gd name="connsiteX2" fmla="*/ 848921 w 1210395"/>
                <a:gd name="connsiteY2" fmla="*/ 10338 h 469927"/>
                <a:gd name="connsiteX3" fmla="*/ 899559 w 1210395"/>
                <a:gd name="connsiteY3" fmla="*/ 20112 h 469927"/>
                <a:gd name="connsiteX4" fmla="*/ 953494 w 1210395"/>
                <a:gd name="connsiteY4" fmla="*/ 42487 h 469927"/>
                <a:gd name="connsiteX5" fmla="*/ 1018263 w 1210395"/>
                <a:gd name="connsiteY5" fmla="*/ 84881 h 469927"/>
                <a:gd name="connsiteX6" fmla="*/ 1073494 w 1210395"/>
                <a:gd name="connsiteY6" fmla="*/ 128336 h 469927"/>
                <a:gd name="connsiteX7" fmla="*/ 1109058 w 1210395"/>
                <a:gd name="connsiteY7" fmla="*/ 163547 h 469927"/>
                <a:gd name="connsiteX8" fmla="*/ 1124485 w 1210395"/>
                <a:gd name="connsiteY8" fmla="*/ 179444 h 469927"/>
                <a:gd name="connsiteX9" fmla="*/ 1184426 w 1210395"/>
                <a:gd name="connsiteY9" fmla="*/ 267413 h 469927"/>
                <a:gd name="connsiteX10" fmla="*/ 1204916 w 1210395"/>
                <a:gd name="connsiteY10" fmla="*/ 327118 h 469927"/>
                <a:gd name="connsiteX11" fmla="*/ 1210334 w 1210395"/>
                <a:gd name="connsiteY11" fmla="*/ 377167 h 469927"/>
                <a:gd name="connsiteX12" fmla="*/ 1206447 w 1210395"/>
                <a:gd name="connsiteY12" fmla="*/ 408610 h 469927"/>
                <a:gd name="connsiteX13" fmla="*/ 1199264 w 1210395"/>
                <a:gd name="connsiteY13" fmla="*/ 440523 h 469927"/>
                <a:gd name="connsiteX14" fmla="*/ 1189725 w 1210395"/>
                <a:gd name="connsiteY14" fmla="*/ 461838 h 469927"/>
                <a:gd name="connsiteX15" fmla="*/ 1171943 w 1210395"/>
                <a:gd name="connsiteY15" fmla="*/ 466431 h 469927"/>
                <a:gd name="connsiteX16" fmla="*/ 1136497 w 1210395"/>
                <a:gd name="connsiteY16" fmla="*/ 443467 h 469927"/>
                <a:gd name="connsiteX17" fmla="*/ 1115770 w 1210395"/>
                <a:gd name="connsiteY17" fmla="*/ 432515 h 469927"/>
                <a:gd name="connsiteX18" fmla="*/ 1112591 w 1210395"/>
                <a:gd name="connsiteY18" fmla="*/ 430985 h 469927"/>
                <a:gd name="connsiteX19" fmla="*/ 1079382 w 1210395"/>
                <a:gd name="connsiteY19" fmla="*/ 409199 h 469927"/>
                <a:gd name="connsiteX20" fmla="*/ 1059716 w 1210395"/>
                <a:gd name="connsiteY20" fmla="*/ 398953 h 469927"/>
                <a:gd name="connsiteX21" fmla="*/ 1014966 w 1210395"/>
                <a:gd name="connsiteY21" fmla="*/ 375636 h 469927"/>
                <a:gd name="connsiteX22" fmla="*/ 969392 w 1210395"/>
                <a:gd name="connsiteY22" fmla="*/ 354204 h 469927"/>
                <a:gd name="connsiteX23" fmla="*/ 926527 w 1210395"/>
                <a:gd name="connsiteY23" fmla="*/ 335597 h 469927"/>
                <a:gd name="connsiteX24" fmla="*/ 915575 w 1210395"/>
                <a:gd name="connsiteY24" fmla="*/ 331358 h 469927"/>
                <a:gd name="connsiteX25" fmla="*/ 854103 w 1210395"/>
                <a:gd name="connsiteY25" fmla="*/ 308159 h 469927"/>
                <a:gd name="connsiteX26" fmla="*/ 841149 w 1210395"/>
                <a:gd name="connsiteY26" fmla="*/ 302624 h 469927"/>
                <a:gd name="connsiteX27" fmla="*/ 760246 w 1210395"/>
                <a:gd name="connsiteY27" fmla="*/ 278365 h 469927"/>
                <a:gd name="connsiteX28" fmla="*/ 756713 w 1210395"/>
                <a:gd name="connsiteY28" fmla="*/ 277776 h 469927"/>
                <a:gd name="connsiteX29" fmla="*/ 692298 w 1210395"/>
                <a:gd name="connsiteY29" fmla="*/ 260112 h 469927"/>
                <a:gd name="connsiteX30" fmla="*/ 640600 w 1210395"/>
                <a:gd name="connsiteY30" fmla="*/ 249748 h 469927"/>
                <a:gd name="connsiteX31" fmla="*/ 613044 w 1210395"/>
                <a:gd name="connsiteY31" fmla="*/ 243978 h 469927"/>
                <a:gd name="connsiteX32" fmla="*/ 579599 w 1210395"/>
                <a:gd name="connsiteY32" fmla="*/ 238443 h 469927"/>
                <a:gd name="connsiteX33" fmla="*/ 536616 w 1210395"/>
                <a:gd name="connsiteY33" fmla="*/ 232791 h 469927"/>
                <a:gd name="connsiteX34" fmla="*/ 432632 w 1210395"/>
                <a:gd name="connsiteY34" fmla="*/ 223605 h 469927"/>
                <a:gd name="connsiteX35" fmla="*/ 287902 w 1210395"/>
                <a:gd name="connsiteY35" fmla="*/ 222074 h 469927"/>
                <a:gd name="connsiteX36" fmla="*/ 202289 w 1210395"/>
                <a:gd name="connsiteY36" fmla="*/ 227020 h 469927"/>
                <a:gd name="connsiteX37" fmla="*/ 140699 w 1210395"/>
                <a:gd name="connsiteY37" fmla="*/ 235146 h 469927"/>
                <a:gd name="connsiteX38" fmla="*/ 118560 w 1210395"/>
                <a:gd name="connsiteY38" fmla="*/ 237854 h 469927"/>
                <a:gd name="connsiteX39" fmla="*/ 73810 w 1210395"/>
                <a:gd name="connsiteY39" fmla="*/ 245980 h 469927"/>
                <a:gd name="connsiteX40" fmla="*/ 43899 w 1210395"/>
                <a:gd name="connsiteY40" fmla="*/ 251633 h 469927"/>
                <a:gd name="connsiteX41" fmla="*/ 12927 w 1210395"/>
                <a:gd name="connsiteY41" fmla="*/ 257874 h 469927"/>
                <a:gd name="connsiteX42" fmla="*/ 6097 w 1210395"/>
                <a:gd name="connsiteY42" fmla="*/ 259405 h 469927"/>
                <a:gd name="connsiteX43" fmla="*/ 680 w 1210395"/>
                <a:gd name="connsiteY43" fmla="*/ 258110 h 469927"/>
                <a:gd name="connsiteX44" fmla="*/ 2446 w 1210395"/>
                <a:gd name="connsiteY44" fmla="*/ 251986 h 469927"/>
                <a:gd name="connsiteX45" fmla="*/ 15518 w 1210395"/>
                <a:gd name="connsiteY45" fmla="*/ 240210 h 469927"/>
                <a:gd name="connsiteX46" fmla="*/ 50376 w 1210395"/>
                <a:gd name="connsiteY46" fmla="*/ 214538 h 469927"/>
                <a:gd name="connsiteX47" fmla="*/ 103251 w 1210395"/>
                <a:gd name="connsiteY47" fmla="*/ 179562 h 469927"/>
                <a:gd name="connsiteX48" fmla="*/ 130572 w 1210395"/>
                <a:gd name="connsiteY48" fmla="*/ 163429 h 469927"/>
                <a:gd name="connsiteX49" fmla="*/ 176734 w 1210395"/>
                <a:gd name="connsiteY49" fmla="*/ 137992 h 469927"/>
                <a:gd name="connsiteX50" fmla="*/ 209826 w 1210395"/>
                <a:gd name="connsiteY50" fmla="*/ 120210 h 469927"/>
                <a:gd name="connsiteX51" fmla="*/ 250100 w 1210395"/>
                <a:gd name="connsiteY51" fmla="*/ 101368 h 469927"/>
                <a:gd name="connsiteX52" fmla="*/ 311926 w 1210395"/>
                <a:gd name="connsiteY52" fmla="*/ 75578 h 469927"/>
                <a:gd name="connsiteX53" fmla="*/ 436282 w 1210395"/>
                <a:gd name="connsiteY53" fmla="*/ 36481 h 469927"/>
                <a:gd name="connsiteX54" fmla="*/ 509295 w 1210395"/>
                <a:gd name="connsiteY54" fmla="*/ 19288 h 469927"/>
                <a:gd name="connsiteX55" fmla="*/ 532376 w 1210395"/>
                <a:gd name="connsiteY55" fmla="*/ 15402 h 469927"/>
                <a:gd name="connsiteX56" fmla="*/ 590315 w 1210395"/>
                <a:gd name="connsiteY56" fmla="*/ 6334 h 469927"/>
                <a:gd name="connsiteX57" fmla="*/ 625291 w 1210395"/>
                <a:gd name="connsiteY57" fmla="*/ 2683 h 469927"/>
                <a:gd name="connsiteX58" fmla="*/ 712670 w 1210395"/>
                <a:gd name="connsiteY58" fmla="*/ 564 h 4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210395" h="469927">
                  <a:moveTo>
                    <a:pt x="712670" y="564"/>
                  </a:moveTo>
                  <a:cubicBezTo>
                    <a:pt x="750236" y="-1085"/>
                    <a:pt x="786978" y="2330"/>
                    <a:pt x="823720" y="4921"/>
                  </a:cubicBezTo>
                  <a:cubicBezTo>
                    <a:pt x="832317" y="5510"/>
                    <a:pt x="840560" y="8454"/>
                    <a:pt x="848921" y="10338"/>
                  </a:cubicBezTo>
                  <a:cubicBezTo>
                    <a:pt x="865761" y="14106"/>
                    <a:pt x="882955" y="14931"/>
                    <a:pt x="899559" y="20112"/>
                  </a:cubicBezTo>
                  <a:cubicBezTo>
                    <a:pt x="918283" y="26000"/>
                    <a:pt x="936772" y="31182"/>
                    <a:pt x="953494" y="42487"/>
                  </a:cubicBezTo>
                  <a:cubicBezTo>
                    <a:pt x="974809" y="56972"/>
                    <a:pt x="997537" y="69454"/>
                    <a:pt x="1018263" y="84881"/>
                  </a:cubicBezTo>
                  <a:cubicBezTo>
                    <a:pt x="1036988" y="98895"/>
                    <a:pt x="1056301" y="112555"/>
                    <a:pt x="1073494" y="128336"/>
                  </a:cubicBezTo>
                  <a:cubicBezTo>
                    <a:pt x="1085741" y="139523"/>
                    <a:pt x="1100108" y="148708"/>
                    <a:pt x="1109058" y="163547"/>
                  </a:cubicBezTo>
                  <a:cubicBezTo>
                    <a:pt x="1112709" y="169552"/>
                    <a:pt x="1119303" y="174145"/>
                    <a:pt x="1124485" y="179444"/>
                  </a:cubicBezTo>
                  <a:cubicBezTo>
                    <a:pt x="1149686" y="205352"/>
                    <a:pt x="1169117" y="235146"/>
                    <a:pt x="1184426" y="267413"/>
                  </a:cubicBezTo>
                  <a:cubicBezTo>
                    <a:pt x="1193494" y="286373"/>
                    <a:pt x="1202090" y="305568"/>
                    <a:pt x="1204916" y="327118"/>
                  </a:cubicBezTo>
                  <a:cubicBezTo>
                    <a:pt x="1207154" y="343840"/>
                    <a:pt x="1210922" y="360209"/>
                    <a:pt x="1210334" y="377167"/>
                  </a:cubicBezTo>
                  <a:cubicBezTo>
                    <a:pt x="1209980" y="387766"/>
                    <a:pt x="1209038" y="398247"/>
                    <a:pt x="1206447" y="408610"/>
                  </a:cubicBezTo>
                  <a:cubicBezTo>
                    <a:pt x="1203739" y="419208"/>
                    <a:pt x="1203857" y="430396"/>
                    <a:pt x="1199264" y="440523"/>
                  </a:cubicBezTo>
                  <a:cubicBezTo>
                    <a:pt x="1196084" y="447589"/>
                    <a:pt x="1193494" y="455008"/>
                    <a:pt x="1189725" y="461838"/>
                  </a:cubicBezTo>
                  <a:cubicBezTo>
                    <a:pt x="1184308" y="471613"/>
                    <a:pt x="1181600" y="471730"/>
                    <a:pt x="1171943" y="466431"/>
                  </a:cubicBezTo>
                  <a:cubicBezTo>
                    <a:pt x="1159578" y="459601"/>
                    <a:pt x="1148979" y="450062"/>
                    <a:pt x="1136497" y="443467"/>
                  </a:cubicBezTo>
                  <a:cubicBezTo>
                    <a:pt x="1129549" y="439817"/>
                    <a:pt x="1123307" y="434988"/>
                    <a:pt x="1115770" y="432515"/>
                  </a:cubicBezTo>
                  <a:cubicBezTo>
                    <a:pt x="1114711" y="432162"/>
                    <a:pt x="1113415" y="431809"/>
                    <a:pt x="1112591" y="430985"/>
                  </a:cubicBezTo>
                  <a:cubicBezTo>
                    <a:pt x="1103523" y="420739"/>
                    <a:pt x="1089509" y="418031"/>
                    <a:pt x="1079382" y="409199"/>
                  </a:cubicBezTo>
                  <a:cubicBezTo>
                    <a:pt x="1073847" y="404370"/>
                    <a:pt x="1066193" y="402368"/>
                    <a:pt x="1059716" y="398953"/>
                  </a:cubicBezTo>
                  <a:cubicBezTo>
                    <a:pt x="1044760" y="391299"/>
                    <a:pt x="1029922" y="383173"/>
                    <a:pt x="1014966" y="375636"/>
                  </a:cubicBezTo>
                  <a:cubicBezTo>
                    <a:pt x="1000010" y="367982"/>
                    <a:pt x="984583" y="361387"/>
                    <a:pt x="969392" y="354204"/>
                  </a:cubicBezTo>
                  <a:cubicBezTo>
                    <a:pt x="955378" y="347491"/>
                    <a:pt x="941718" y="339483"/>
                    <a:pt x="926527" y="335597"/>
                  </a:cubicBezTo>
                  <a:cubicBezTo>
                    <a:pt x="922758" y="334655"/>
                    <a:pt x="919108" y="333006"/>
                    <a:pt x="915575" y="331358"/>
                  </a:cubicBezTo>
                  <a:cubicBezTo>
                    <a:pt x="895673" y="322054"/>
                    <a:pt x="875182" y="314518"/>
                    <a:pt x="854103" y="308159"/>
                  </a:cubicBezTo>
                  <a:cubicBezTo>
                    <a:pt x="849628" y="306863"/>
                    <a:pt x="845506" y="304155"/>
                    <a:pt x="841149" y="302624"/>
                  </a:cubicBezTo>
                  <a:cubicBezTo>
                    <a:pt x="814535" y="293438"/>
                    <a:pt x="787567" y="285313"/>
                    <a:pt x="760246" y="278365"/>
                  </a:cubicBezTo>
                  <a:cubicBezTo>
                    <a:pt x="759069" y="278129"/>
                    <a:pt x="757773" y="278247"/>
                    <a:pt x="756713" y="277776"/>
                  </a:cubicBezTo>
                  <a:cubicBezTo>
                    <a:pt x="736105" y="268826"/>
                    <a:pt x="713495" y="267060"/>
                    <a:pt x="692298" y="260112"/>
                  </a:cubicBezTo>
                  <a:cubicBezTo>
                    <a:pt x="675575" y="254694"/>
                    <a:pt x="658029" y="252104"/>
                    <a:pt x="640600" y="249748"/>
                  </a:cubicBezTo>
                  <a:cubicBezTo>
                    <a:pt x="631297" y="248571"/>
                    <a:pt x="622229" y="246216"/>
                    <a:pt x="613044" y="243978"/>
                  </a:cubicBezTo>
                  <a:cubicBezTo>
                    <a:pt x="602092" y="241270"/>
                    <a:pt x="590669" y="239268"/>
                    <a:pt x="579599" y="238443"/>
                  </a:cubicBezTo>
                  <a:cubicBezTo>
                    <a:pt x="565114" y="237383"/>
                    <a:pt x="550983" y="234204"/>
                    <a:pt x="536616" y="232791"/>
                  </a:cubicBezTo>
                  <a:cubicBezTo>
                    <a:pt x="501994" y="229611"/>
                    <a:pt x="467489" y="225372"/>
                    <a:pt x="432632" y="223605"/>
                  </a:cubicBezTo>
                  <a:cubicBezTo>
                    <a:pt x="384349" y="221250"/>
                    <a:pt x="336185" y="221250"/>
                    <a:pt x="287902" y="222074"/>
                  </a:cubicBezTo>
                  <a:cubicBezTo>
                    <a:pt x="259286" y="222545"/>
                    <a:pt x="230670" y="224076"/>
                    <a:pt x="202289" y="227020"/>
                  </a:cubicBezTo>
                  <a:cubicBezTo>
                    <a:pt x="181798" y="229140"/>
                    <a:pt x="160837" y="229258"/>
                    <a:pt x="140699" y="235146"/>
                  </a:cubicBezTo>
                  <a:cubicBezTo>
                    <a:pt x="133634" y="237266"/>
                    <a:pt x="126097" y="237383"/>
                    <a:pt x="118560" y="237854"/>
                  </a:cubicBezTo>
                  <a:cubicBezTo>
                    <a:pt x="103369" y="238797"/>
                    <a:pt x="88531" y="242329"/>
                    <a:pt x="73810" y="245980"/>
                  </a:cubicBezTo>
                  <a:cubicBezTo>
                    <a:pt x="63918" y="248453"/>
                    <a:pt x="53908" y="251044"/>
                    <a:pt x="43899" y="251633"/>
                  </a:cubicBezTo>
                  <a:cubicBezTo>
                    <a:pt x="33065" y="252221"/>
                    <a:pt x="23173" y="255283"/>
                    <a:pt x="12927" y="257874"/>
                  </a:cubicBezTo>
                  <a:cubicBezTo>
                    <a:pt x="10690" y="258463"/>
                    <a:pt x="8335" y="259052"/>
                    <a:pt x="6097" y="259405"/>
                  </a:cubicBezTo>
                  <a:cubicBezTo>
                    <a:pt x="4213" y="259640"/>
                    <a:pt x="1858" y="259876"/>
                    <a:pt x="680" y="258110"/>
                  </a:cubicBezTo>
                  <a:cubicBezTo>
                    <a:pt x="-969" y="255637"/>
                    <a:pt x="680" y="253635"/>
                    <a:pt x="2446" y="251986"/>
                  </a:cubicBezTo>
                  <a:cubicBezTo>
                    <a:pt x="6686" y="247982"/>
                    <a:pt x="10925" y="243860"/>
                    <a:pt x="15518" y="240210"/>
                  </a:cubicBezTo>
                  <a:cubicBezTo>
                    <a:pt x="26823" y="231260"/>
                    <a:pt x="38246" y="222074"/>
                    <a:pt x="50376" y="214538"/>
                  </a:cubicBezTo>
                  <a:cubicBezTo>
                    <a:pt x="68393" y="203350"/>
                    <a:pt x="84173" y="189101"/>
                    <a:pt x="103251" y="179562"/>
                  </a:cubicBezTo>
                  <a:cubicBezTo>
                    <a:pt x="112672" y="174852"/>
                    <a:pt x="121504" y="168964"/>
                    <a:pt x="130572" y="163429"/>
                  </a:cubicBezTo>
                  <a:cubicBezTo>
                    <a:pt x="145527" y="154243"/>
                    <a:pt x="160954" y="145764"/>
                    <a:pt x="176734" y="137992"/>
                  </a:cubicBezTo>
                  <a:cubicBezTo>
                    <a:pt x="187922" y="132457"/>
                    <a:pt x="198874" y="126334"/>
                    <a:pt x="209826" y="120210"/>
                  </a:cubicBezTo>
                  <a:cubicBezTo>
                    <a:pt x="222780" y="112909"/>
                    <a:pt x="236793" y="107963"/>
                    <a:pt x="250100" y="101368"/>
                  </a:cubicBezTo>
                  <a:cubicBezTo>
                    <a:pt x="270120" y="91476"/>
                    <a:pt x="290846" y="82997"/>
                    <a:pt x="311926" y="75578"/>
                  </a:cubicBezTo>
                  <a:cubicBezTo>
                    <a:pt x="352907" y="61211"/>
                    <a:pt x="394124" y="47551"/>
                    <a:pt x="436282" y="36481"/>
                  </a:cubicBezTo>
                  <a:cubicBezTo>
                    <a:pt x="460541" y="30122"/>
                    <a:pt x="485271" y="26354"/>
                    <a:pt x="509295" y="19288"/>
                  </a:cubicBezTo>
                  <a:cubicBezTo>
                    <a:pt x="516832" y="17050"/>
                    <a:pt x="524604" y="16344"/>
                    <a:pt x="532376" y="15402"/>
                  </a:cubicBezTo>
                  <a:cubicBezTo>
                    <a:pt x="551807" y="12929"/>
                    <a:pt x="571120" y="10102"/>
                    <a:pt x="590315" y="6334"/>
                  </a:cubicBezTo>
                  <a:cubicBezTo>
                    <a:pt x="601974" y="4096"/>
                    <a:pt x="613632" y="3390"/>
                    <a:pt x="625291" y="2683"/>
                  </a:cubicBezTo>
                  <a:cubicBezTo>
                    <a:pt x="654378" y="1270"/>
                    <a:pt x="683701" y="-1085"/>
                    <a:pt x="712670" y="564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3" name="任意多边形: 形状 102"/>
            <p:cNvSpPr/>
            <p:nvPr>
              <p:custDataLst>
                <p:tags r:id="rId10"/>
              </p:custDataLst>
            </p:nvPr>
          </p:nvSpPr>
          <p:spPr>
            <a:xfrm>
              <a:off x="11686941" y="119159"/>
              <a:ext cx="179575" cy="198812"/>
            </a:xfrm>
            <a:custGeom>
              <a:avLst/>
              <a:gdLst>
                <a:gd name="connsiteX0" fmla="*/ 561961 w 562367"/>
                <a:gd name="connsiteY0" fmla="*/ 419052 h 638720"/>
                <a:gd name="connsiteX1" fmla="*/ 544533 w 562367"/>
                <a:gd name="connsiteY1" fmla="*/ 516676 h 638720"/>
                <a:gd name="connsiteX2" fmla="*/ 514857 w 562367"/>
                <a:gd name="connsiteY2" fmla="*/ 577795 h 638720"/>
                <a:gd name="connsiteX3" fmla="*/ 481765 w 562367"/>
                <a:gd name="connsiteY3" fmla="*/ 624547 h 638720"/>
                <a:gd name="connsiteX4" fmla="*/ 477879 w 562367"/>
                <a:gd name="connsiteY4" fmla="*/ 630435 h 638720"/>
                <a:gd name="connsiteX5" fmla="*/ 455740 w 562367"/>
                <a:gd name="connsiteY5" fmla="*/ 632908 h 638720"/>
                <a:gd name="connsiteX6" fmla="*/ 421942 w 562367"/>
                <a:gd name="connsiteY6" fmla="*/ 603938 h 638720"/>
                <a:gd name="connsiteX7" fmla="*/ 370951 w 562367"/>
                <a:gd name="connsiteY7" fmla="*/ 564488 h 638720"/>
                <a:gd name="connsiteX8" fmla="*/ 302531 w 562367"/>
                <a:gd name="connsiteY8" fmla="*/ 515145 h 638720"/>
                <a:gd name="connsiteX9" fmla="*/ 281452 w 562367"/>
                <a:gd name="connsiteY9" fmla="*/ 502309 h 638720"/>
                <a:gd name="connsiteX10" fmla="*/ 273091 w 562367"/>
                <a:gd name="connsiteY10" fmla="*/ 477579 h 638720"/>
                <a:gd name="connsiteX11" fmla="*/ 284043 w 562367"/>
                <a:gd name="connsiteY11" fmla="*/ 415401 h 638720"/>
                <a:gd name="connsiteX12" fmla="*/ 282394 w 562367"/>
                <a:gd name="connsiteY12" fmla="*/ 356991 h 638720"/>
                <a:gd name="connsiteX13" fmla="*/ 257899 w 562367"/>
                <a:gd name="connsiteY13" fmla="*/ 266903 h 638720"/>
                <a:gd name="connsiteX14" fmla="*/ 219627 w 562367"/>
                <a:gd name="connsiteY14" fmla="*/ 198365 h 638720"/>
                <a:gd name="connsiteX15" fmla="*/ 181589 w 562367"/>
                <a:gd name="connsiteY15" fmla="*/ 150671 h 638720"/>
                <a:gd name="connsiteX16" fmla="*/ 147674 w 562367"/>
                <a:gd name="connsiteY16" fmla="*/ 116638 h 638720"/>
                <a:gd name="connsiteX17" fmla="*/ 126477 w 562367"/>
                <a:gd name="connsiteY17" fmla="*/ 96619 h 638720"/>
                <a:gd name="connsiteX18" fmla="*/ 81963 w 562367"/>
                <a:gd name="connsiteY18" fmla="*/ 60701 h 638720"/>
                <a:gd name="connsiteX19" fmla="*/ 68184 w 562367"/>
                <a:gd name="connsiteY19" fmla="*/ 49749 h 638720"/>
                <a:gd name="connsiteX20" fmla="*/ 21315 w 562367"/>
                <a:gd name="connsiteY20" fmla="*/ 18660 h 638720"/>
                <a:gd name="connsiteX21" fmla="*/ 1531 w 562367"/>
                <a:gd name="connsiteY21" fmla="*/ 6059 h 638720"/>
                <a:gd name="connsiteX22" fmla="*/ 0 w 562367"/>
                <a:gd name="connsiteY22" fmla="*/ 3233 h 638720"/>
                <a:gd name="connsiteX23" fmla="*/ 3180 w 562367"/>
                <a:gd name="connsiteY23" fmla="*/ 289 h 638720"/>
                <a:gd name="connsiteX24" fmla="*/ 13425 w 562367"/>
                <a:gd name="connsiteY24" fmla="*/ 2055 h 638720"/>
                <a:gd name="connsiteX25" fmla="*/ 31207 w 562367"/>
                <a:gd name="connsiteY25" fmla="*/ 7826 h 638720"/>
                <a:gd name="connsiteX26" fmla="*/ 55584 w 562367"/>
                <a:gd name="connsiteY26" fmla="*/ 16069 h 638720"/>
                <a:gd name="connsiteX27" fmla="*/ 71128 w 562367"/>
                <a:gd name="connsiteY27" fmla="*/ 21133 h 638720"/>
                <a:gd name="connsiteX28" fmla="*/ 76781 w 562367"/>
                <a:gd name="connsiteY28" fmla="*/ 22782 h 638720"/>
                <a:gd name="connsiteX29" fmla="*/ 136251 w 562367"/>
                <a:gd name="connsiteY29" fmla="*/ 44685 h 638720"/>
                <a:gd name="connsiteX30" fmla="*/ 183003 w 562367"/>
                <a:gd name="connsiteY30" fmla="*/ 63645 h 638720"/>
                <a:gd name="connsiteX31" fmla="*/ 201727 w 562367"/>
                <a:gd name="connsiteY31" fmla="*/ 73302 h 638720"/>
                <a:gd name="connsiteX32" fmla="*/ 244474 w 562367"/>
                <a:gd name="connsiteY32" fmla="*/ 92379 h 638720"/>
                <a:gd name="connsiteX33" fmla="*/ 301942 w 562367"/>
                <a:gd name="connsiteY33" fmla="*/ 121820 h 638720"/>
                <a:gd name="connsiteX34" fmla="*/ 349989 w 562367"/>
                <a:gd name="connsiteY34" fmla="*/ 148905 h 638720"/>
                <a:gd name="connsiteX35" fmla="*/ 398507 w 562367"/>
                <a:gd name="connsiteY35" fmla="*/ 181878 h 638720"/>
                <a:gd name="connsiteX36" fmla="*/ 446319 w 562367"/>
                <a:gd name="connsiteY36" fmla="*/ 217914 h 638720"/>
                <a:gd name="connsiteX37" fmla="*/ 511441 w 562367"/>
                <a:gd name="connsiteY37" fmla="*/ 280563 h 638720"/>
                <a:gd name="connsiteX38" fmla="*/ 539822 w 562367"/>
                <a:gd name="connsiteY38" fmla="*/ 314714 h 638720"/>
                <a:gd name="connsiteX39" fmla="*/ 549243 w 562367"/>
                <a:gd name="connsiteY39" fmla="*/ 332143 h 638720"/>
                <a:gd name="connsiteX40" fmla="*/ 559371 w 562367"/>
                <a:gd name="connsiteY40" fmla="*/ 370769 h 638720"/>
                <a:gd name="connsiteX41" fmla="*/ 561961 w 562367"/>
                <a:gd name="connsiteY41" fmla="*/ 419052 h 63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62367" h="638720">
                  <a:moveTo>
                    <a:pt x="561961" y="419052"/>
                  </a:moveTo>
                  <a:cubicBezTo>
                    <a:pt x="564434" y="449670"/>
                    <a:pt x="555249" y="483467"/>
                    <a:pt x="544533" y="516676"/>
                  </a:cubicBezTo>
                  <a:cubicBezTo>
                    <a:pt x="537585" y="538109"/>
                    <a:pt x="526515" y="558247"/>
                    <a:pt x="514857" y="577795"/>
                  </a:cubicBezTo>
                  <a:cubicBezTo>
                    <a:pt x="505082" y="594282"/>
                    <a:pt x="495426" y="610886"/>
                    <a:pt x="481765" y="624547"/>
                  </a:cubicBezTo>
                  <a:cubicBezTo>
                    <a:pt x="480117" y="626195"/>
                    <a:pt x="479175" y="628433"/>
                    <a:pt x="477879" y="630435"/>
                  </a:cubicBezTo>
                  <a:cubicBezTo>
                    <a:pt x="471285" y="640327"/>
                    <a:pt x="464690" y="641622"/>
                    <a:pt x="455740" y="632908"/>
                  </a:cubicBezTo>
                  <a:cubicBezTo>
                    <a:pt x="445141" y="622427"/>
                    <a:pt x="433012" y="613830"/>
                    <a:pt x="421942" y="603938"/>
                  </a:cubicBezTo>
                  <a:cubicBezTo>
                    <a:pt x="405926" y="589454"/>
                    <a:pt x="388144" y="577324"/>
                    <a:pt x="370951" y="564488"/>
                  </a:cubicBezTo>
                  <a:cubicBezTo>
                    <a:pt x="348341" y="547766"/>
                    <a:pt x="325142" y="531868"/>
                    <a:pt x="302531" y="515145"/>
                  </a:cubicBezTo>
                  <a:cubicBezTo>
                    <a:pt x="295819" y="510200"/>
                    <a:pt x="288047" y="507491"/>
                    <a:pt x="281452" y="502309"/>
                  </a:cubicBezTo>
                  <a:cubicBezTo>
                    <a:pt x="270382" y="493595"/>
                    <a:pt x="269440" y="491122"/>
                    <a:pt x="273091" y="477579"/>
                  </a:cubicBezTo>
                  <a:cubicBezTo>
                    <a:pt x="278508" y="457207"/>
                    <a:pt x="280981" y="436245"/>
                    <a:pt x="284043" y="415401"/>
                  </a:cubicBezTo>
                  <a:cubicBezTo>
                    <a:pt x="286987" y="395617"/>
                    <a:pt x="284749" y="376539"/>
                    <a:pt x="282394" y="356991"/>
                  </a:cubicBezTo>
                  <a:cubicBezTo>
                    <a:pt x="278743" y="325666"/>
                    <a:pt x="270971" y="295401"/>
                    <a:pt x="257899" y="266903"/>
                  </a:cubicBezTo>
                  <a:cubicBezTo>
                    <a:pt x="246947" y="243115"/>
                    <a:pt x="235289" y="219798"/>
                    <a:pt x="219627" y="198365"/>
                  </a:cubicBezTo>
                  <a:cubicBezTo>
                    <a:pt x="207615" y="181878"/>
                    <a:pt x="195603" y="165392"/>
                    <a:pt x="181589" y="150671"/>
                  </a:cubicBezTo>
                  <a:cubicBezTo>
                    <a:pt x="170637" y="139131"/>
                    <a:pt x="160275" y="126883"/>
                    <a:pt x="147674" y="116638"/>
                  </a:cubicBezTo>
                  <a:cubicBezTo>
                    <a:pt x="140255" y="110632"/>
                    <a:pt x="133189" y="103567"/>
                    <a:pt x="126477" y="96619"/>
                  </a:cubicBezTo>
                  <a:cubicBezTo>
                    <a:pt x="113052" y="82840"/>
                    <a:pt x="97978" y="71182"/>
                    <a:pt x="81963" y="60701"/>
                  </a:cubicBezTo>
                  <a:cubicBezTo>
                    <a:pt x="77017" y="57521"/>
                    <a:pt x="72659" y="53518"/>
                    <a:pt x="68184" y="49749"/>
                  </a:cubicBezTo>
                  <a:cubicBezTo>
                    <a:pt x="53582" y="37855"/>
                    <a:pt x="37566" y="28081"/>
                    <a:pt x="21315" y="18660"/>
                  </a:cubicBezTo>
                  <a:cubicBezTo>
                    <a:pt x="14603" y="14774"/>
                    <a:pt x="8126" y="10299"/>
                    <a:pt x="1531" y="6059"/>
                  </a:cubicBezTo>
                  <a:cubicBezTo>
                    <a:pt x="707" y="5471"/>
                    <a:pt x="0" y="4175"/>
                    <a:pt x="0" y="3233"/>
                  </a:cubicBezTo>
                  <a:cubicBezTo>
                    <a:pt x="118" y="1467"/>
                    <a:pt x="1531" y="642"/>
                    <a:pt x="3180" y="289"/>
                  </a:cubicBezTo>
                  <a:cubicBezTo>
                    <a:pt x="6830" y="-418"/>
                    <a:pt x="10245" y="171"/>
                    <a:pt x="13425" y="2055"/>
                  </a:cubicBezTo>
                  <a:cubicBezTo>
                    <a:pt x="18960" y="5353"/>
                    <a:pt x="25083" y="6530"/>
                    <a:pt x="31207" y="7826"/>
                  </a:cubicBezTo>
                  <a:cubicBezTo>
                    <a:pt x="39686" y="9592"/>
                    <a:pt x="47812" y="12065"/>
                    <a:pt x="55584" y="16069"/>
                  </a:cubicBezTo>
                  <a:cubicBezTo>
                    <a:pt x="60412" y="18542"/>
                    <a:pt x="65947" y="19484"/>
                    <a:pt x="71128" y="21133"/>
                  </a:cubicBezTo>
                  <a:cubicBezTo>
                    <a:pt x="73013" y="21722"/>
                    <a:pt x="75015" y="21957"/>
                    <a:pt x="76781" y="22782"/>
                  </a:cubicBezTo>
                  <a:cubicBezTo>
                    <a:pt x="96094" y="31378"/>
                    <a:pt x="116585" y="37031"/>
                    <a:pt x="136251" y="44685"/>
                  </a:cubicBezTo>
                  <a:cubicBezTo>
                    <a:pt x="151913" y="50809"/>
                    <a:pt x="167576" y="57050"/>
                    <a:pt x="183003" y="63645"/>
                  </a:cubicBezTo>
                  <a:cubicBezTo>
                    <a:pt x="189479" y="66354"/>
                    <a:pt x="195132" y="71653"/>
                    <a:pt x="201727" y="73302"/>
                  </a:cubicBezTo>
                  <a:cubicBezTo>
                    <a:pt x="217271" y="77070"/>
                    <a:pt x="230343" y="86020"/>
                    <a:pt x="244474" y="92379"/>
                  </a:cubicBezTo>
                  <a:cubicBezTo>
                    <a:pt x="264141" y="101094"/>
                    <a:pt x="282983" y="111692"/>
                    <a:pt x="301942" y="121820"/>
                  </a:cubicBezTo>
                  <a:cubicBezTo>
                    <a:pt x="318194" y="130534"/>
                    <a:pt x="334209" y="139602"/>
                    <a:pt x="349989" y="148905"/>
                  </a:cubicBezTo>
                  <a:cubicBezTo>
                    <a:pt x="366829" y="158915"/>
                    <a:pt x="382845" y="170220"/>
                    <a:pt x="398507" y="181878"/>
                  </a:cubicBezTo>
                  <a:cubicBezTo>
                    <a:pt x="414523" y="193772"/>
                    <a:pt x="431128" y="204960"/>
                    <a:pt x="446319" y="217914"/>
                  </a:cubicBezTo>
                  <a:cubicBezTo>
                    <a:pt x="469282" y="237462"/>
                    <a:pt x="490951" y="258306"/>
                    <a:pt x="511441" y="280563"/>
                  </a:cubicBezTo>
                  <a:cubicBezTo>
                    <a:pt x="521569" y="291515"/>
                    <a:pt x="530048" y="303527"/>
                    <a:pt x="539822" y="314714"/>
                  </a:cubicBezTo>
                  <a:cubicBezTo>
                    <a:pt x="544297" y="319896"/>
                    <a:pt x="547477" y="325666"/>
                    <a:pt x="549243" y="332143"/>
                  </a:cubicBezTo>
                  <a:cubicBezTo>
                    <a:pt x="552776" y="344979"/>
                    <a:pt x="555956" y="357933"/>
                    <a:pt x="559371" y="370769"/>
                  </a:cubicBezTo>
                  <a:cubicBezTo>
                    <a:pt x="563257" y="385136"/>
                    <a:pt x="561961" y="399621"/>
                    <a:pt x="561961" y="419052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4" name="任意多边形: 形状 103"/>
            <p:cNvSpPr/>
            <p:nvPr>
              <p:custDataLst>
                <p:tags r:id="rId11"/>
              </p:custDataLst>
            </p:nvPr>
          </p:nvSpPr>
          <p:spPr>
            <a:xfrm>
              <a:off x="11849299" y="232834"/>
              <a:ext cx="98270" cy="151006"/>
            </a:xfrm>
            <a:custGeom>
              <a:avLst/>
              <a:gdLst>
                <a:gd name="connsiteX0" fmla="*/ 78479 w 307749"/>
                <a:gd name="connsiteY0" fmla="*/ 93534 h 485134"/>
                <a:gd name="connsiteX1" fmla="*/ 71178 w 307749"/>
                <a:gd name="connsiteY1" fmla="*/ 35477 h 485134"/>
                <a:gd name="connsiteX2" fmla="*/ 63406 w 307749"/>
                <a:gd name="connsiteY2" fmla="*/ 8745 h 485134"/>
                <a:gd name="connsiteX3" fmla="*/ 63995 w 307749"/>
                <a:gd name="connsiteY3" fmla="*/ 1091 h 485134"/>
                <a:gd name="connsiteX4" fmla="*/ 72356 w 307749"/>
                <a:gd name="connsiteY4" fmla="*/ 2739 h 485134"/>
                <a:gd name="connsiteX5" fmla="*/ 103563 w 307749"/>
                <a:gd name="connsiteY5" fmla="*/ 36301 h 485134"/>
                <a:gd name="connsiteX6" fmla="*/ 140540 w 307749"/>
                <a:gd name="connsiteY6" fmla="*/ 81875 h 485134"/>
                <a:gd name="connsiteX7" fmla="*/ 186585 w 307749"/>
                <a:gd name="connsiteY7" fmla="*/ 146998 h 485134"/>
                <a:gd name="connsiteX8" fmla="*/ 252061 w 307749"/>
                <a:gd name="connsiteY8" fmla="*/ 260874 h 485134"/>
                <a:gd name="connsiteX9" fmla="*/ 282326 w 307749"/>
                <a:gd name="connsiteY9" fmla="*/ 329647 h 485134"/>
                <a:gd name="connsiteX10" fmla="*/ 303994 w 307749"/>
                <a:gd name="connsiteY10" fmla="*/ 397714 h 485134"/>
                <a:gd name="connsiteX11" fmla="*/ 307527 w 307749"/>
                <a:gd name="connsiteY11" fmla="*/ 419618 h 485134"/>
                <a:gd name="connsiteX12" fmla="*/ 300226 w 307749"/>
                <a:gd name="connsiteY12" fmla="*/ 424093 h 485134"/>
                <a:gd name="connsiteX13" fmla="*/ 280324 w 307749"/>
                <a:gd name="connsiteY13" fmla="*/ 411727 h 485134"/>
                <a:gd name="connsiteX14" fmla="*/ 199539 w 307749"/>
                <a:gd name="connsiteY14" fmla="*/ 413729 h 485134"/>
                <a:gd name="connsiteX15" fmla="*/ 137478 w 307749"/>
                <a:gd name="connsiteY15" fmla="*/ 478499 h 485134"/>
                <a:gd name="connsiteX16" fmla="*/ 122758 w 307749"/>
                <a:gd name="connsiteY16" fmla="*/ 479559 h 485134"/>
                <a:gd name="connsiteX17" fmla="*/ 97086 w 307749"/>
                <a:gd name="connsiteY17" fmla="*/ 445996 h 485134"/>
                <a:gd name="connsiteX18" fmla="*/ 17832 w 307749"/>
                <a:gd name="connsiteY18" fmla="*/ 354731 h 485134"/>
                <a:gd name="connsiteX19" fmla="*/ 5349 w 307749"/>
                <a:gd name="connsiteY19" fmla="*/ 340717 h 485134"/>
                <a:gd name="connsiteX20" fmla="*/ 4054 w 307749"/>
                <a:gd name="connsiteY20" fmla="*/ 322464 h 485134"/>
                <a:gd name="connsiteX21" fmla="*/ 47744 w 307749"/>
                <a:gd name="connsiteY21" fmla="*/ 238264 h 485134"/>
                <a:gd name="connsiteX22" fmla="*/ 68116 w 307749"/>
                <a:gd name="connsiteY22" fmla="*/ 173377 h 485134"/>
                <a:gd name="connsiteX23" fmla="*/ 76124 w 307749"/>
                <a:gd name="connsiteY23" fmla="*/ 131924 h 485134"/>
                <a:gd name="connsiteX24" fmla="*/ 78479 w 307749"/>
                <a:gd name="connsiteY24" fmla="*/ 93534 h 48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7749" h="485134">
                  <a:moveTo>
                    <a:pt x="78479" y="93534"/>
                  </a:moveTo>
                  <a:cubicBezTo>
                    <a:pt x="82130" y="75045"/>
                    <a:pt x="74593" y="55379"/>
                    <a:pt x="71178" y="35477"/>
                  </a:cubicBezTo>
                  <a:cubicBezTo>
                    <a:pt x="69647" y="26763"/>
                    <a:pt x="68116" y="17106"/>
                    <a:pt x="63406" y="8745"/>
                  </a:cubicBezTo>
                  <a:cubicBezTo>
                    <a:pt x="62110" y="6390"/>
                    <a:pt x="61522" y="2975"/>
                    <a:pt x="63995" y="1091"/>
                  </a:cubicBezTo>
                  <a:cubicBezTo>
                    <a:pt x="66939" y="-1265"/>
                    <a:pt x="69883" y="619"/>
                    <a:pt x="72356" y="2739"/>
                  </a:cubicBezTo>
                  <a:cubicBezTo>
                    <a:pt x="83896" y="12749"/>
                    <a:pt x="93671" y="24643"/>
                    <a:pt x="103563" y="36301"/>
                  </a:cubicBezTo>
                  <a:cubicBezTo>
                    <a:pt x="116163" y="51257"/>
                    <a:pt x="128293" y="66684"/>
                    <a:pt x="140540" y="81875"/>
                  </a:cubicBezTo>
                  <a:cubicBezTo>
                    <a:pt x="157262" y="102602"/>
                    <a:pt x="171865" y="124741"/>
                    <a:pt x="186585" y="146998"/>
                  </a:cubicBezTo>
                  <a:cubicBezTo>
                    <a:pt x="210726" y="183740"/>
                    <a:pt x="231453" y="222366"/>
                    <a:pt x="252061" y="260874"/>
                  </a:cubicBezTo>
                  <a:cubicBezTo>
                    <a:pt x="263837" y="282778"/>
                    <a:pt x="272669" y="306448"/>
                    <a:pt x="282326" y="329647"/>
                  </a:cubicBezTo>
                  <a:cubicBezTo>
                    <a:pt x="291511" y="351786"/>
                    <a:pt x="296811" y="375103"/>
                    <a:pt x="303994" y="397714"/>
                  </a:cubicBezTo>
                  <a:cubicBezTo>
                    <a:pt x="306232" y="404779"/>
                    <a:pt x="305761" y="412434"/>
                    <a:pt x="307527" y="419618"/>
                  </a:cubicBezTo>
                  <a:cubicBezTo>
                    <a:pt x="308705" y="424446"/>
                    <a:pt x="305054" y="426801"/>
                    <a:pt x="300226" y="424093"/>
                  </a:cubicBezTo>
                  <a:cubicBezTo>
                    <a:pt x="293396" y="420442"/>
                    <a:pt x="287036" y="415614"/>
                    <a:pt x="280324" y="411727"/>
                  </a:cubicBezTo>
                  <a:cubicBezTo>
                    <a:pt x="253003" y="395947"/>
                    <a:pt x="226036" y="397243"/>
                    <a:pt x="199539" y="413729"/>
                  </a:cubicBezTo>
                  <a:cubicBezTo>
                    <a:pt x="173396" y="429981"/>
                    <a:pt x="153965" y="452826"/>
                    <a:pt x="137478" y="478499"/>
                  </a:cubicBezTo>
                  <a:cubicBezTo>
                    <a:pt x="131944" y="486978"/>
                    <a:pt x="128882" y="487331"/>
                    <a:pt x="122758" y="479559"/>
                  </a:cubicBezTo>
                  <a:cubicBezTo>
                    <a:pt x="114161" y="468489"/>
                    <a:pt x="106036" y="456830"/>
                    <a:pt x="97086" y="445996"/>
                  </a:cubicBezTo>
                  <a:cubicBezTo>
                    <a:pt x="71649" y="414789"/>
                    <a:pt x="47037" y="382758"/>
                    <a:pt x="17832" y="354731"/>
                  </a:cubicBezTo>
                  <a:cubicBezTo>
                    <a:pt x="13239" y="350373"/>
                    <a:pt x="9235" y="345545"/>
                    <a:pt x="5349" y="340717"/>
                  </a:cubicBezTo>
                  <a:cubicBezTo>
                    <a:pt x="-1363" y="332356"/>
                    <a:pt x="-1717" y="331649"/>
                    <a:pt x="4054" y="322464"/>
                  </a:cubicBezTo>
                  <a:cubicBezTo>
                    <a:pt x="20894" y="295614"/>
                    <a:pt x="36203" y="267822"/>
                    <a:pt x="47744" y="238264"/>
                  </a:cubicBezTo>
                  <a:cubicBezTo>
                    <a:pt x="55987" y="217184"/>
                    <a:pt x="63288" y="195752"/>
                    <a:pt x="68116" y="173377"/>
                  </a:cubicBezTo>
                  <a:cubicBezTo>
                    <a:pt x="71061" y="159599"/>
                    <a:pt x="73298" y="145703"/>
                    <a:pt x="76124" y="131924"/>
                  </a:cubicBezTo>
                  <a:cubicBezTo>
                    <a:pt x="78597" y="120148"/>
                    <a:pt x="78479" y="108019"/>
                    <a:pt x="78479" y="93534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05" name="组合 104"/>
          <p:cNvGrpSpPr/>
          <p:nvPr userDrawn="1">
            <p:custDataLst>
              <p:tags r:id="rId12"/>
            </p:custDataLst>
          </p:nvPr>
        </p:nvGrpSpPr>
        <p:grpSpPr>
          <a:xfrm>
            <a:off x="93821" y="963876"/>
            <a:ext cx="579120" cy="580549"/>
            <a:chOff x="125095" y="5987415"/>
            <a:chExt cx="772160" cy="774065"/>
          </a:xfrm>
        </p:grpSpPr>
        <p:sp>
          <p:nvSpPr>
            <p:cNvPr id="106" name="任意多边形: 形状 105"/>
            <p:cNvSpPr/>
            <p:nvPr>
              <p:custDataLst>
                <p:tags r:id="rId13"/>
              </p:custDataLst>
            </p:nvPr>
          </p:nvSpPr>
          <p:spPr>
            <a:xfrm>
              <a:off x="125095" y="5987415"/>
              <a:ext cx="772160" cy="774065"/>
            </a:xfrm>
            <a:custGeom>
              <a:avLst/>
              <a:gdLst>
                <a:gd name="connsiteX0" fmla="*/ 1164725 w 2330016"/>
                <a:gd name="connsiteY0" fmla="*/ 10 h 2373433"/>
                <a:gd name="connsiteX1" fmla="*/ 1382006 w 2330016"/>
                <a:gd name="connsiteY1" fmla="*/ 19762 h 2373433"/>
                <a:gd name="connsiteX2" fmla="*/ 1545276 w 2330016"/>
                <a:gd name="connsiteY2" fmla="*/ 63589 h 2373433"/>
                <a:gd name="connsiteX3" fmla="*/ 1759162 w 2330016"/>
                <a:gd name="connsiteY3" fmla="*/ 164514 h 2373433"/>
                <a:gd name="connsiteX4" fmla="*/ 1975825 w 2330016"/>
                <a:gd name="connsiteY4" fmla="*/ 333647 h 2373433"/>
                <a:gd name="connsiteX5" fmla="*/ 2073355 w 2330016"/>
                <a:gd name="connsiteY5" fmla="*/ 442596 h 2373433"/>
                <a:gd name="connsiteX6" fmla="*/ 2176131 w 2330016"/>
                <a:gd name="connsiteY6" fmla="*/ 596298 h 2373433"/>
                <a:gd name="connsiteX7" fmla="*/ 2239402 w 2330016"/>
                <a:gd name="connsiteY7" fmla="*/ 726543 h 2373433"/>
                <a:gd name="connsiteX8" fmla="*/ 2285080 w 2330016"/>
                <a:gd name="connsiteY8" fmla="*/ 858948 h 2373433"/>
                <a:gd name="connsiteX9" fmla="*/ 2322117 w 2330016"/>
                <a:gd name="connsiteY9" fmla="*/ 1046292 h 2373433"/>
                <a:gd name="connsiteX10" fmla="*/ 2329216 w 2330016"/>
                <a:gd name="connsiteY10" fmla="*/ 1233326 h 2373433"/>
                <a:gd name="connsiteX11" fmla="*/ 2303908 w 2330016"/>
                <a:gd name="connsiteY11" fmla="*/ 1438261 h 2373433"/>
                <a:gd name="connsiteX12" fmla="*/ 2272426 w 2330016"/>
                <a:gd name="connsiteY12" fmla="*/ 1556161 h 2373433"/>
                <a:gd name="connsiteX13" fmla="*/ 2232612 w 2330016"/>
                <a:gd name="connsiteY13" fmla="*/ 1662332 h 2373433"/>
                <a:gd name="connsiteX14" fmla="*/ 2153292 w 2330016"/>
                <a:gd name="connsiteY14" fmla="*/ 1812948 h 2373433"/>
                <a:gd name="connsiteX15" fmla="*/ 2043417 w 2330016"/>
                <a:gd name="connsiteY15" fmla="*/ 1966032 h 2373433"/>
                <a:gd name="connsiteX16" fmla="*/ 1990331 w 2330016"/>
                <a:gd name="connsiteY16" fmla="*/ 2024056 h 2373433"/>
                <a:gd name="connsiteX17" fmla="*/ 1776137 w 2330016"/>
                <a:gd name="connsiteY17" fmla="*/ 2196584 h 2373433"/>
                <a:gd name="connsiteX18" fmla="*/ 1591263 w 2330016"/>
                <a:gd name="connsiteY18" fmla="*/ 2291336 h 2373433"/>
                <a:gd name="connsiteX19" fmla="*/ 1439413 w 2330016"/>
                <a:gd name="connsiteY19" fmla="*/ 2339792 h 2373433"/>
                <a:gd name="connsiteX20" fmla="*/ 1260712 w 2330016"/>
                <a:gd name="connsiteY20" fmla="*/ 2368496 h 2373433"/>
                <a:gd name="connsiteX21" fmla="*/ 1152071 w 2330016"/>
                <a:gd name="connsiteY21" fmla="*/ 2373434 h 2373433"/>
                <a:gd name="connsiteX22" fmla="*/ 1033863 w 2330016"/>
                <a:gd name="connsiteY22" fmla="*/ 2366644 h 2373433"/>
                <a:gd name="connsiteX23" fmla="*/ 886334 w 2330016"/>
                <a:gd name="connsiteY23" fmla="*/ 2340410 h 2373433"/>
                <a:gd name="connsiteX24" fmla="*/ 811335 w 2330016"/>
                <a:gd name="connsiteY24" fmla="*/ 2317570 h 2373433"/>
                <a:gd name="connsiteX25" fmla="*/ 695287 w 2330016"/>
                <a:gd name="connsiteY25" fmla="*/ 2272818 h 2373433"/>
                <a:gd name="connsiteX26" fmla="*/ 511957 w 2330016"/>
                <a:gd name="connsiteY26" fmla="*/ 2170350 h 2373433"/>
                <a:gd name="connsiteX27" fmla="*/ 320601 w 2330016"/>
                <a:gd name="connsiteY27" fmla="*/ 2005846 h 2373433"/>
                <a:gd name="connsiteX28" fmla="*/ 214738 w 2330016"/>
                <a:gd name="connsiteY28" fmla="*/ 1875601 h 2373433"/>
                <a:gd name="connsiteX29" fmla="*/ 130480 w 2330016"/>
                <a:gd name="connsiteY29" fmla="*/ 1734554 h 2373433"/>
                <a:gd name="connsiteX30" fmla="*/ 83567 w 2330016"/>
                <a:gd name="connsiteY30" fmla="*/ 1632395 h 2373433"/>
                <a:gd name="connsiteX31" fmla="*/ 53629 w 2330016"/>
                <a:gd name="connsiteY31" fmla="*/ 1546902 h 2373433"/>
                <a:gd name="connsiteX32" fmla="*/ 29556 w 2330016"/>
                <a:gd name="connsiteY32" fmla="*/ 1457088 h 2373433"/>
                <a:gd name="connsiteX33" fmla="*/ 12889 w 2330016"/>
                <a:gd name="connsiteY33" fmla="*/ 1364188 h 2373433"/>
                <a:gd name="connsiteX34" fmla="*/ 5791 w 2330016"/>
                <a:gd name="connsiteY34" fmla="*/ 1062649 h 2373433"/>
                <a:gd name="connsiteX35" fmla="*/ 24000 w 2330016"/>
                <a:gd name="connsiteY35" fmla="*/ 943207 h 2373433"/>
                <a:gd name="connsiteX36" fmla="*/ 49309 w 2330016"/>
                <a:gd name="connsiteY36" fmla="*/ 841356 h 2373433"/>
                <a:gd name="connsiteX37" fmla="*/ 88814 w 2330016"/>
                <a:gd name="connsiteY37" fmla="*/ 729938 h 2373433"/>
                <a:gd name="connsiteX38" fmla="*/ 131715 w 2330016"/>
                <a:gd name="connsiteY38" fmla="*/ 636729 h 2373433"/>
                <a:gd name="connsiteX39" fmla="*/ 192825 w 2330016"/>
                <a:gd name="connsiteY39" fmla="*/ 532410 h 2373433"/>
                <a:gd name="connsiteX40" fmla="*/ 261034 w 2330016"/>
                <a:gd name="connsiteY40" fmla="*/ 437041 h 2373433"/>
                <a:gd name="connsiteX41" fmla="*/ 375847 w 2330016"/>
                <a:gd name="connsiteY41" fmla="*/ 312660 h 2373433"/>
                <a:gd name="connsiteX42" fmla="*/ 518747 w 2330016"/>
                <a:gd name="connsiteY42" fmla="*/ 199390 h 2373433"/>
                <a:gd name="connsiteX43" fmla="*/ 653004 w 2330016"/>
                <a:gd name="connsiteY43" fmla="*/ 120378 h 2373433"/>
                <a:gd name="connsiteX44" fmla="*/ 774916 w 2330016"/>
                <a:gd name="connsiteY44" fmla="*/ 67601 h 2373433"/>
                <a:gd name="connsiteX45" fmla="*/ 905778 w 2330016"/>
                <a:gd name="connsiteY45" fmla="*/ 29022 h 2373433"/>
                <a:gd name="connsiteX46" fmla="*/ 1047443 w 2330016"/>
                <a:gd name="connsiteY46" fmla="*/ 5257 h 2373433"/>
                <a:gd name="connsiteX47" fmla="*/ 1164725 w 2330016"/>
                <a:gd name="connsiteY47" fmla="*/ 10 h 2373433"/>
                <a:gd name="connsiteX48" fmla="*/ 1393117 w 2330016"/>
                <a:gd name="connsiteY48" fmla="*/ 1170055 h 2373433"/>
                <a:gd name="connsiteX49" fmla="*/ 1534473 w 2330016"/>
                <a:gd name="connsiteY49" fmla="*/ 1173450 h 2373433"/>
                <a:gd name="connsiteX50" fmla="*/ 1547745 w 2330016"/>
                <a:gd name="connsiteY50" fmla="*/ 1161413 h 2373433"/>
                <a:gd name="connsiteX51" fmla="*/ 1552374 w 2330016"/>
                <a:gd name="connsiteY51" fmla="*/ 1099995 h 2373433"/>
                <a:gd name="connsiteX52" fmla="*/ 1578917 w 2330016"/>
                <a:gd name="connsiteY52" fmla="*/ 929627 h 2373433"/>
                <a:gd name="connsiteX53" fmla="*/ 1609781 w 2330016"/>
                <a:gd name="connsiteY53" fmla="*/ 817900 h 2373433"/>
                <a:gd name="connsiteX54" fmla="*/ 1648978 w 2330016"/>
                <a:gd name="connsiteY54" fmla="*/ 723148 h 2373433"/>
                <a:gd name="connsiteX55" fmla="*/ 1741569 w 2330016"/>
                <a:gd name="connsiteY55" fmla="*/ 553397 h 2373433"/>
                <a:gd name="connsiteX56" fmla="*/ 1822433 w 2330016"/>
                <a:gd name="connsiteY56" fmla="*/ 439201 h 2373433"/>
                <a:gd name="connsiteX57" fmla="*/ 1886012 w 2330016"/>
                <a:gd name="connsiteY57" fmla="*/ 368214 h 2373433"/>
                <a:gd name="connsiteX58" fmla="*/ 1910394 w 2330016"/>
                <a:gd name="connsiteY58" fmla="*/ 344758 h 2373433"/>
                <a:gd name="connsiteX59" fmla="*/ 1910086 w 2330016"/>
                <a:gd name="connsiteY59" fmla="*/ 329635 h 2373433"/>
                <a:gd name="connsiteX60" fmla="*/ 1861938 w 2330016"/>
                <a:gd name="connsiteY60" fmla="*/ 287969 h 2373433"/>
                <a:gd name="connsiteX61" fmla="*/ 1837247 w 2330016"/>
                <a:gd name="connsiteY61" fmla="*/ 268524 h 2373433"/>
                <a:gd name="connsiteX62" fmla="*/ 1764100 w 2330016"/>
                <a:gd name="connsiteY62" fmla="*/ 217599 h 2373433"/>
                <a:gd name="connsiteX63" fmla="*/ 1679842 w 2330016"/>
                <a:gd name="connsiteY63" fmla="*/ 168217 h 2373433"/>
                <a:gd name="connsiteX64" fmla="*/ 1619040 w 2330016"/>
                <a:gd name="connsiteY64" fmla="*/ 138897 h 2373433"/>
                <a:gd name="connsiteX65" fmla="*/ 1599596 w 2330016"/>
                <a:gd name="connsiteY65" fmla="*/ 129329 h 2373433"/>
                <a:gd name="connsiteX66" fmla="*/ 1480153 w 2330016"/>
                <a:gd name="connsiteY66" fmla="*/ 87663 h 2373433"/>
                <a:gd name="connsiteX67" fmla="*/ 1361945 w 2330016"/>
                <a:gd name="connsiteY67" fmla="*/ 58342 h 2373433"/>
                <a:gd name="connsiteX68" fmla="*/ 1263798 w 2330016"/>
                <a:gd name="connsiteY68" fmla="*/ 44762 h 2373433"/>
                <a:gd name="connsiteX69" fmla="*/ 1204848 w 2330016"/>
                <a:gd name="connsiteY69" fmla="*/ 40750 h 2373433"/>
                <a:gd name="connsiteX70" fmla="*/ 1181392 w 2330016"/>
                <a:gd name="connsiteY70" fmla="*/ 55256 h 2373433"/>
                <a:gd name="connsiteX71" fmla="*/ 1156392 w 2330016"/>
                <a:gd name="connsiteY71" fmla="*/ 113897 h 2373433"/>
                <a:gd name="connsiteX72" fmla="*/ 1103924 w 2330016"/>
                <a:gd name="connsiteY72" fmla="*/ 264204 h 2373433"/>
                <a:gd name="connsiteX73" fmla="*/ 1085097 w 2330016"/>
                <a:gd name="connsiteY73" fmla="*/ 331487 h 2373433"/>
                <a:gd name="connsiteX74" fmla="*/ 1069048 w 2330016"/>
                <a:gd name="connsiteY74" fmla="*/ 394449 h 2373433"/>
                <a:gd name="connsiteX75" fmla="*/ 1058863 w 2330016"/>
                <a:gd name="connsiteY75" fmla="*/ 435498 h 2373433"/>
                <a:gd name="connsiteX76" fmla="*/ 1034789 w 2330016"/>
                <a:gd name="connsiteY76" fmla="*/ 557409 h 2373433"/>
                <a:gd name="connsiteX77" fmla="*/ 1017197 w 2330016"/>
                <a:gd name="connsiteY77" fmla="*/ 672840 h 2373433"/>
                <a:gd name="connsiteX78" fmla="*/ 1006703 w 2330016"/>
                <a:gd name="connsiteY78" fmla="*/ 755246 h 2373433"/>
                <a:gd name="connsiteX79" fmla="*/ 1003925 w 2330016"/>
                <a:gd name="connsiteY79" fmla="*/ 786419 h 2373433"/>
                <a:gd name="connsiteX80" fmla="*/ 998370 w 2330016"/>
                <a:gd name="connsiteY80" fmla="*/ 836727 h 2373433"/>
                <a:gd name="connsiteX81" fmla="*/ 990654 w 2330016"/>
                <a:gd name="connsiteY81" fmla="*/ 947527 h 2373433"/>
                <a:gd name="connsiteX82" fmla="*/ 986024 w 2330016"/>
                <a:gd name="connsiteY82" fmla="*/ 1065736 h 2373433"/>
                <a:gd name="connsiteX83" fmla="*/ 985407 w 2330016"/>
                <a:gd name="connsiteY83" fmla="*/ 1149068 h 2373433"/>
                <a:gd name="connsiteX84" fmla="*/ 1003308 w 2330016"/>
                <a:gd name="connsiteY84" fmla="*/ 1166969 h 2373433"/>
                <a:gd name="connsiteX85" fmla="*/ 1258551 w 2330016"/>
                <a:gd name="connsiteY85" fmla="*/ 1168821 h 2373433"/>
                <a:gd name="connsiteX86" fmla="*/ 1393117 w 2330016"/>
                <a:gd name="connsiteY86" fmla="*/ 1170055 h 2373433"/>
                <a:gd name="connsiteX87" fmla="*/ 1219663 w 2330016"/>
                <a:gd name="connsiteY87" fmla="*/ 2331768 h 2373433"/>
                <a:gd name="connsiteX88" fmla="*/ 1324600 w 2330016"/>
                <a:gd name="connsiteY88" fmla="*/ 2325286 h 2373433"/>
                <a:gd name="connsiteX89" fmla="*/ 1367500 w 2330016"/>
                <a:gd name="connsiteY89" fmla="*/ 2319422 h 2373433"/>
                <a:gd name="connsiteX90" fmla="*/ 1605152 w 2330016"/>
                <a:gd name="connsiteY90" fmla="*/ 2245349 h 2373433"/>
                <a:gd name="connsiteX91" fmla="*/ 1685397 w 2330016"/>
                <a:gd name="connsiteY91" fmla="*/ 2208930 h 2373433"/>
                <a:gd name="connsiteX92" fmla="*/ 1894962 w 2330016"/>
                <a:gd name="connsiteY92" fmla="*/ 2059241 h 2373433"/>
                <a:gd name="connsiteX93" fmla="*/ 1895888 w 2330016"/>
                <a:gd name="connsiteY93" fmla="*/ 2045352 h 2373433"/>
                <a:gd name="connsiteX94" fmla="*/ 1805457 w 2330016"/>
                <a:gd name="connsiteY94" fmla="*/ 1945970 h 2373433"/>
                <a:gd name="connsiteX95" fmla="*/ 1702372 w 2330016"/>
                <a:gd name="connsiteY95" fmla="*/ 1795973 h 2373433"/>
                <a:gd name="connsiteX96" fmla="*/ 1621818 w 2330016"/>
                <a:gd name="connsiteY96" fmla="*/ 1616345 h 2373433"/>
                <a:gd name="connsiteX97" fmla="*/ 1567189 w 2330016"/>
                <a:gd name="connsiteY97" fmla="*/ 1403694 h 2373433"/>
                <a:gd name="connsiteX98" fmla="*/ 1551140 w 2330016"/>
                <a:gd name="connsiteY98" fmla="*/ 1277770 h 2373433"/>
                <a:gd name="connsiteX99" fmla="*/ 1548671 w 2330016"/>
                <a:gd name="connsiteY99" fmla="*/ 1224684 h 2373433"/>
                <a:gd name="connsiteX100" fmla="*/ 1534473 w 2330016"/>
                <a:gd name="connsiteY100" fmla="*/ 1210178 h 2373433"/>
                <a:gd name="connsiteX101" fmla="*/ 1432932 w 2330016"/>
                <a:gd name="connsiteY101" fmla="*/ 1208944 h 2373433"/>
                <a:gd name="connsiteX102" fmla="*/ 1166886 w 2330016"/>
                <a:gd name="connsiteY102" fmla="*/ 1206166 h 2373433"/>
                <a:gd name="connsiteX103" fmla="*/ 1031394 w 2330016"/>
                <a:gd name="connsiteY103" fmla="*/ 1205240 h 2373433"/>
                <a:gd name="connsiteX104" fmla="*/ 998987 w 2330016"/>
                <a:gd name="connsiteY104" fmla="*/ 1205240 h 2373433"/>
                <a:gd name="connsiteX105" fmla="*/ 984481 w 2330016"/>
                <a:gd name="connsiteY105" fmla="*/ 1220981 h 2373433"/>
                <a:gd name="connsiteX106" fmla="*/ 986024 w 2330016"/>
                <a:gd name="connsiteY106" fmla="*/ 1270363 h 2373433"/>
                <a:gd name="connsiteX107" fmla="*/ 989419 w 2330016"/>
                <a:gd name="connsiteY107" fmla="*/ 1385176 h 2373433"/>
                <a:gd name="connsiteX108" fmla="*/ 990036 w 2330016"/>
                <a:gd name="connsiteY108" fmla="*/ 1391040 h 2373433"/>
                <a:gd name="connsiteX109" fmla="*/ 993123 w 2330016"/>
                <a:gd name="connsiteY109" fmla="*/ 1437953 h 2373433"/>
                <a:gd name="connsiteX110" fmla="*/ 996826 w 2330016"/>
                <a:gd name="connsiteY110" fmla="*/ 1501841 h 2373433"/>
                <a:gd name="connsiteX111" fmla="*/ 1005160 w 2330016"/>
                <a:gd name="connsiteY111" fmla="*/ 1590729 h 2373433"/>
                <a:gd name="connsiteX112" fmla="*/ 1017197 w 2330016"/>
                <a:gd name="connsiteY112" fmla="*/ 1695048 h 2373433"/>
                <a:gd name="connsiteX113" fmla="*/ 1033246 w 2330016"/>
                <a:gd name="connsiteY113" fmla="*/ 1804923 h 2373433"/>
                <a:gd name="connsiteX114" fmla="*/ 1059171 w 2330016"/>
                <a:gd name="connsiteY114" fmla="*/ 1953378 h 2373433"/>
                <a:gd name="connsiteX115" fmla="*/ 1081393 w 2330016"/>
                <a:gd name="connsiteY115" fmla="*/ 2057389 h 2373433"/>
                <a:gd name="connsiteX116" fmla="*/ 1132010 w 2330016"/>
                <a:gd name="connsiteY116" fmla="*/ 2241337 h 2373433"/>
                <a:gd name="connsiteX117" fmla="*/ 1157935 w 2330016"/>
                <a:gd name="connsiteY117" fmla="*/ 2321891 h 2373433"/>
                <a:gd name="connsiteX118" fmla="*/ 1170590 w 2330016"/>
                <a:gd name="connsiteY118" fmla="*/ 2331150 h 2373433"/>
                <a:gd name="connsiteX119" fmla="*/ 1219663 w 2330016"/>
                <a:gd name="connsiteY119" fmla="*/ 2331768 h 2373433"/>
                <a:gd name="connsiteX120" fmla="*/ 626461 w 2330016"/>
                <a:gd name="connsiteY120" fmla="*/ 1201845 h 2373433"/>
                <a:gd name="connsiteX121" fmla="*/ 577079 w 2330016"/>
                <a:gd name="connsiteY121" fmla="*/ 1201845 h 2373433"/>
                <a:gd name="connsiteX122" fmla="*/ 565968 w 2330016"/>
                <a:gd name="connsiteY122" fmla="*/ 1211104 h 2373433"/>
                <a:gd name="connsiteX123" fmla="*/ 564425 w 2330016"/>
                <a:gd name="connsiteY123" fmla="*/ 1230240 h 2373433"/>
                <a:gd name="connsiteX124" fmla="*/ 558252 w 2330016"/>
                <a:gd name="connsiteY124" fmla="*/ 1298757 h 2373433"/>
                <a:gd name="connsiteX125" fmla="*/ 537882 w 2330016"/>
                <a:gd name="connsiteY125" fmla="*/ 1416657 h 2373433"/>
                <a:gd name="connsiteX126" fmla="*/ 517512 w 2330016"/>
                <a:gd name="connsiteY126" fmla="*/ 1503693 h 2373433"/>
                <a:gd name="connsiteX127" fmla="*/ 472760 w 2330016"/>
                <a:gd name="connsiteY127" fmla="*/ 1613259 h 2373433"/>
                <a:gd name="connsiteX128" fmla="*/ 355786 w 2330016"/>
                <a:gd name="connsiteY128" fmla="*/ 1840108 h 2373433"/>
                <a:gd name="connsiteX129" fmla="*/ 322762 w 2330016"/>
                <a:gd name="connsiteY129" fmla="*/ 1890724 h 2373433"/>
                <a:gd name="connsiteX130" fmla="*/ 304552 w 2330016"/>
                <a:gd name="connsiteY130" fmla="*/ 1916033 h 2373433"/>
                <a:gd name="connsiteX131" fmla="*/ 306404 w 2330016"/>
                <a:gd name="connsiteY131" fmla="*/ 1929921 h 2373433"/>
                <a:gd name="connsiteX132" fmla="*/ 345909 w 2330016"/>
                <a:gd name="connsiteY132" fmla="*/ 1972513 h 2373433"/>
                <a:gd name="connsiteX133" fmla="*/ 427390 w 2330016"/>
                <a:gd name="connsiteY133" fmla="*/ 2055228 h 2373433"/>
                <a:gd name="connsiteX134" fmla="*/ 511957 w 2330016"/>
                <a:gd name="connsiteY134" fmla="*/ 2119734 h 2373433"/>
                <a:gd name="connsiteX135" fmla="*/ 639733 w 2330016"/>
                <a:gd name="connsiteY135" fmla="*/ 2202448 h 2373433"/>
                <a:gd name="connsiteX136" fmla="*/ 706707 w 2330016"/>
                <a:gd name="connsiteY136" fmla="*/ 2238559 h 2373433"/>
                <a:gd name="connsiteX137" fmla="*/ 794360 w 2330016"/>
                <a:gd name="connsiteY137" fmla="*/ 2269732 h 2373433"/>
                <a:gd name="connsiteX138" fmla="*/ 961333 w 2330016"/>
                <a:gd name="connsiteY138" fmla="*/ 2312324 h 2373433"/>
                <a:gd name="connsiteX139" fmla="*/ 1022135 w 2330016"/>
                <a:gd name="connsiteY139" fmla="*/ 2322200 h 2373433"/>
                <a:gd name="connsiteX140" fmla="*/ 1105776 w 2330016"/>
                <a:gd name="connsiteY140" fmla="*/ 2333619 h 2373433"/>
                <a:gd name="connsiteX141" fmla="*/ 1118430 w 2330016"/>
                <a:gd name="connsiteY141" fmla="*/ 2319731 h 2373433"/>
                <a:gd name="connsiteX142" fmla="*/ 1117195 w 2330016"/>
                <a:gd name="connsiteY142" fmla="*/ 2315101 h 2373433"/>
                <a:gd name="connsiteX143" fmla="*/ 1093430 w 2330016"/>
                <a:gd name="connsiteY143" fmla="*/ 2235164 h 2373433"/>
                <a:gd name="connsiteX144" fmla="*/ 1042813 w 2330016"/>
                <a:gd name="connsiteY144" fmla="*/ 2056154 h 2373433"/>
                <a:gd name="connsiteX145" fmla="*/ 1008246 w 2330016"/>
                <a:gd name="connsiteY145" fmla="*/ 1877144 h 2373433"/>
                <a:gd name="connsiteX146" fmla="*/ 984481 w 2330016"/>
                <a:gd name="connsiteY146" fmla="*/ 1735480 h 2373433"/>
                <a:gd name="connsiteX147" fmla="*/ 967506 w 2330016"/>
                <a:gd name="connsiteY147" fmla="*/ 1595049 h 2373433"/>
                <a:gd name="connsiteX148" fmla="*/ 953000 w 2330016"/>
                <a:gd name="connsiteY148" fmla="*/ 1403385 h 2373433"/>
                <a:gd name="connsiteX149" fmla="*/ 947444 w 2330016"/>
                <a:gd name="connsiteY149" fmla="*/ 1262029 h 2373433"/>
                <a:gd name="connsiteX150" fmla="*/ 946210 w 2330016"/>
                <a:gd name="connsiteY150" fmla="*/ 1217277 h 2373433"/>
                <a:gd name="connsiteX151" fmla="*/ 937568 w 2330016"/>
                <a:gd name="connsiteY151" fmla="*/ 1208326 h 2373433"/>
                <a:gd name="connsiteX152" fmla="*/ 915963 w 2330016"/>
                <a:gd name="connsiteY152" fmla="*/ 1206166 h 2373433"/>
                <a:gd name="connsiteX153" fmla="*/ 796212 w 2330016"/>
                <a:gd name="connsiteY153" fmla="*/ 1204623 h 2373433"/>
                <a:gd name="connsiteX154" fmla="*/ 626461 w 2330016"/>
                <a:gd name="connsiteY154" fmla="*/ 1201845 h 2373433"/>
                <a:gd name="connsiteX155" fmla="*/ 801767 w 2330016"/>
                <a:gd name="connsiteY155" fmla="*/ 1163883 h 2373433"/>
                <a:gd name="connsiteX156" fmla="*/ 801767 w 2330016"/>
                <a:gd name="connsiteY156" fmla="*/ 1165117 h 2373433"/>
                <a:gd name="connsiteX157" fmla="*/ 821212 w 2330016"/>
                <a:gd name="connsiteY157" fmla="*/ 1165117 h 2373433"/>
                <a:gd name="connsiteX158" fmla="*/ 938494 w 2330016"/>
                <a:gd name="connsiteY158" fmla="*/ 1166660 h 2373433"/>
                <a:gd name="connsiteX159" fmla="*/ 947753 w 2330016"/>
                <a:gd name="connsiteY159" fmla="*/ 1156784 h 2373433"/>
                <a:gd name="connsiteX160" fmla="*/ 947753 w 2330016"/>
                <a:gd name="connsiteY160" fmla="*/ 1096291 h 2373433"/>
                <a:gd name="connsiteX161" fmla="*/ 953926 w 2330016"/>
                <a:gd name="connsiteY161" fmla="*/ 910182 h 2373433"/>
                <a:gd name="connsiteX162" fmla="*/ 965345 w 2330016"/>
                <a:gd name="connsiteY162" fmla="*/ 770369 h 2373433"/>
                <a:gd name="connsiteX163" fmla="*/ 985407 w 2330016"/>
                <a:gd name="connsiteY163" fmla="*/ 635495 h 2373433"/>
                <a:gd name="connsiteX164" fmla="*/ 1051455 w 2330016"/>
                <a:gd name="connsiteY164" fmla="*/ 320993 h 2373433"/>
                <a:gd name="connsiteX165" fmla="*/ 1109788 w 2330016"/>
                <a:gd name="connsiteY165" fmla="*/ 134267 h 2373433"/>
                <a:gd name="connsiteX166" fmla="*/ 1138183 w 2330016"/>
                <a:gd name="connsiteY166" fmla="*/ 57108 h 2373433"/>
                <a:gd name="connsiteX167" fmla="*/ 1128924 w 2330016"/>
                <a:gd name="connsiteY167" fmla="*/ 44145 h 2373433"/>
                <a:gd name="connsiteX168" fmla="*/ 952074 w 2330016"/>
                <a:gd name="connsiteY168" fmla="*/ 57416 h 2373433"/>
                <a:gd name="connsiteX169" fmla="*/ 747139 w 2330016"/>
                <a:gd name="connsiteY169" fmla="*/ 117292 h 2373433"/>
                <a:gd name="connsiteX170" fmla="*/ 597758 w 2330016"/>
                <a:gd name="connsiteY170" fmla="*/ 194143 h 2373433"/>
                <a:gd name="connsiteX171" fmla="*/ 472760 w 2330016"/>
                <a:gd name="connsiteY171" fmla="*/ 283339 h 2373433"/>
                <a:gd name="connsiteX172" fmla="*/ 363810 w 2330016"/>
                <a:gd name="connsiteY172" fmla="*/ 384264 h 2373433"/>
                <a:gd name="connsiteX173" fmla="*/ 325848 w 2330016"/>
                <a:gd name="connsiteY173" fmla="*/ 425004 h 2373433"/>
                <a:gd name="connsiteX174" fmla="*/ 324922 w 2330016"/>
                <a:gd name="connsiteY174" fmla="*/ 444757 h 2373433"/>
                <a:gd name="connsiteX175" fmla="*/ 341897 w 2330016"/>
                <a:gd name="connsiteY175" fmla="*/ 469756 h 2373433"/>
                <a:gd name="connsiteX176" fmla="*/ 461957 w 2330016"/>
                <a:gd name="connsiteY176" fmla="*/ 684877 h 2373433"/>
                <a:gd name="connsiteX177" fmla="*/ 509796 w 2330016"/>
                <a:gd name="connsiteY177" fmla="*/ 810184 h 2373433"/>
                <a:gd name="connsiteX178" fmla="*/ 540969 w 2330016"/>
                <a:gd name="connsiteY178" fmla="*/ 939194 h 2373433"/>
                <a:gd name="connsiteX179" fmla="*/ 563499 w 2330016"/>
                <a:gd name="connsiteY179" fmla="*/ 1101538 h 2373433"/>
                <a:gd name="connsiteX180" fmla="*/ 565351 w 2330016"/>
                <a:gd name="connsiteY180" fmla="*/ 1149994 h 2373433"/>
                <a:gd name="connsiteX181" fmla="*/ 577388 w 2330016"/>
                <a:gd name="connsiteY181" fmla="*/ 1161413 h 2373433"/>
                <a:gd name="connsiteX182" fmla="*/ 699608 w 2330016"/>
                <a:gd name="connsiteY182" fmla="*/ 1163265 h 2373433"/>
                <a:gd name="connsiteX183" fmla="*/ 801767 w 2330016"/>
                <a:gd name="connsiteY183" fmla="*/ 1163883 h 2373433"/>
                <a:gd name="connsiteX184" fmla="*/ 1663484 w 2330016"/>
                <a:gd name="connsiteY184" fmla="*/ 1210795 h 2373433"/>
                <a:gd name="connsiteX185" fmla="*/ 1599905 w 2330016"/>
                <a:gd name="connsiteY185" fmla="*/ 1210795 h 2373433"/>
                <a:gd name="connsiteX186" fmla="*/ 1586633 w 2330016"/>
                <a:gd name="connsiteY186" fmla="*/ 1223758 h 2373433"/>
                <a:gd name="connsiteX187" fmla="*/ 1586633 w 2330016"/>
                <a:gd name="connsiteY187" fmla="*/ 1229931 h 2373433"/>
                <a:gd name="connsiteX188" fmla="*/ 1594041 w 2330016"/>
                <a:gd name="connsiteY188" fmla="*/ 1335794 h 2373433"/>
                <a:gd name="connsiteX189" fmla="*/ 1609781 w 2330016"/>
                <a:gd name="connsiteY189" fmla="*/ 1437027 h 2373433"/>
                <a:gd name="connsiteX190" fmla="*/ 1623361 w 2330016"/>
                <a:gd name="connsiteY190" fmla="*/ 1494434 h 2373433"/>
                <a:gd name="connsiteX191" fmla="*/ 1632003 w 2330016"/>
                <a:gd name="connsiteY191" fmla="*/ 1524371 h 2373433"/>
                <a:gd name="connsiteX192" fmla="*/ 1641262 w 2330016"/>
                <a:gd name="connsiteY192" fmla="*/ 1559247 h 2373433"/>
                <a:gd name="connsiteX193" fmla="*/ 1674286 w 2330016"/>
                <a:gd name="connsiteY193" fmla="*/ 1647209 h 2373433"/>
                <a:gd name="connsiteX194" fmla="*/ 1735705 w 2330016"/>
                <a:gd name="connsiteY194" fmla="*/ 1774368 h 2373433"/>
                <a:gd name="connsiteX195" fmla="*/ 1806383 w 2330016"/>
                <a:gd name="connsiteY195" fmla="*/ 1882391 h 2373433"/>
                <a:gd name="connsiteX196" fmla="*/ 1825828 w 2330016"/>
                <a:gd name="connsiteY196" fmla="*/ 1908317 h 2373433"/>
                <a:gd name="connsiteX197" fmla="*/ 1866568 w 2330016"/>
                <a:gd name="connsiteY197" fmla="*/ 1959242 h 2373433"/>
                <a:gd name="connsiteX198" fmla="*/ 1908234 w 2330016"/>
                <a:gd name="connsiteY198" fmla="*/ 2004612 h 2373433"/>
                <a:gd name="connsiteX199" fmla="*/ 1921505 w 2330016"/>
                <a:gd name="connsiteY199" fmla="*/ 2018500 h 2373433"/>
                <a:gd name="connsiteX200" fmla="*/ 1944036 w 2330016"/>
                <a:gd name="connsiteY200" fmla="*/ 2016649 h 2373433"/>
                <a:gd name="connsiteX201" fmla="*/ 1947431 w 2330016"/>
                <a:gd name="connsiteY201" fmla="*/ 2013253 h 2373433"/>
                <a:gd name="connsiteX202" fmla="*/ 2052985 w 2330016"/>
                <a:gd name="connsiteY202" fmla="*/ 1891959 h 2373433"/>
                <a:gd name="connsiteX203" fmla="*/ 2165638 w 2330016"/>
                <a:gd name="connsiteY203" fmla="*/ 1714801 h 2373433"/>
                <a:gd name="connsiteX204" fmla="*/ 2221810 w 2330016"/>
                <a:gd name="connsiteY204" fmla="*/ 1584864 h 2373433"/>
                <a:gd name="connsiteX205" fmla="*/ 2260389 w 2330016"/>
                <a:gd name="connsiteY205" fmla="*/ 1462952 h 2373433"/>
                <a:gd name="connsiteX206" fmla="*/ 2282303 w 2330016"/>
                <a:gd name="connsiteY206" fmla="*/ 1315115 h 2373433"/>
                <a:gd name="connsiteX207" fmla="*/ 2282920 w 2330016"/>
                <a:gd name="connsiteY207" fmla="*/ 1298140 h 2373433"/>
                <a:gd name="connsiteX208" fmla="*/ 2287550 w 2330016"/>
                <a:gd name="connsiteY208" fmla="*/ 1232092 h 2373433"/>
                <a:gd name="connsiteX209" fmla="*/ 2273661 w 2330016"/>
                <a:gd name="connsiteY209" fmla="*/ 1217277 h 2373433"/>
                <a:gd name="connsiteX210" fmla="*/ 2206069 w 2330016"/>
                <a:gd name="connsiteY210" fmla="*/ 1215734 h 2373433"/>
                <a:gd name="connsiteX211" fmla="*/ 1948665 w 2330016"/>
                <a:gd name="connsiteY211" fmla="*/ 1213573 h 2373433"/>
                <a:gd name="connsiteX212" fmla="*/ 1663484 w 2330016"/>
                <a:gd name="connsiteY212" fmla="*/ 1210795 h 2373433"/>
                <a:gd name="connsiteX213" fmla="*/ 2060084 w 2330016"/>
                <a:gd name="connsiteY213" fmla="*/ 1179006 h 2373433"/>
                <a:gd name="connsiteX214" fmla="*/ 2060084 w 2330016"/>
                <a:gd name="connsiteY214" fmla="*/ 1179314 h 2373433"/>
                <a:gd name="connsiteX215" fmla="*/ 2084157 w 2330016"/>
                <a:gd name="connsiteY215" fmla="*/ 1179314 h 2373433"/>
                <a:gd name="connsiteX216" fmla="*/ 2278908 w 2330016"/>
                <a:gd name="connsiteY216" fmla="*/ 1183327 h 2373433"/>
                <a:gd name="connsiteX217" fmla="*/ 2288167 w 2330016"/>
                <a:gd name="connsiteY217" fmla="*/ 1173759 h 2373433"/>
                <a:gd name="connsiteX218" fmla="*/ 2282611 w 2330016"/>
                <a:gd name="connsiteY218" fmla="*/ 1074995 h 2373433"/>
                <a:gd name="connsiteX219" fmla="*/ 2270883 w 2330016"/>
                <a:gd name="connsiteY219" fmla="*/ 979009 h 2373433"/>
                <a:gd name="connsiteX220" fmla="*/ 2255451 w 2330016"/>
                <a:gd name="connsiteY220" fmla="*/ 897220 h 2373433"/>
                <a:gd name="connsiteX221" fmla="*/ 2193724 w 2330016"/>
                <a:gd name="connsiteY221" fmla="*/ 729629 h 2373433"/>
                <a:gd name="connsiteX222" fmla="*/ 2128601 w 2330016"/>
                <a:gd name="connsiteY222" fmla="*/ 602779 h 2373433"/>
                <a:gd name="connsiteX223" fmla="*/ 2026133 w 2330016"/>
                <a:gd name="connsiteY223" fmla="*/ 446300 h 2373433"/>
                <a:gd name="connsiteX224" fmla="*/ 1955455 w 2330016"/>
                <a:gd name="connsiteY224" fmla="*/ 370066 h 2373433"/>
                <a:gd name="connsiteX225" fmla="*/ 1941567 w 2330016"/>
                <a:gd name="connsiteY225" fmla="*/ 370066 h 2373433"/>
                <a:gd name="connsiteX226" fmla="*/ 1890333 w 2330016"/>
                <a:gd name="connsiteY226" fmla="*/ 420991 h 2373433"/>
                <a:gd name="connsiteX227" fmla="*/ 1815334 w 2330016"/>
                <a:gd name="connsiteY227" fmla="*/ 510496 h 2373433"/>
                <a:gd name="connsiteX228" fmla="*/ 1747125 w 2330016"/>
                <a:gd name="connsiteY228" fmla="*/ 612964 h 2373433"/>
                <a:gd name="connsiteX229" fmla="*/ 1698360 w 2330016"/>
                <a:gd name="connsiteY229" fmla="*/ 704630 h 2373433"/>
                <a:gd name="connsiteX230" fmla="*/ 1684163 w 2330016"/>
                <a:gd name="connsiteY230" fmla="*/ 733950 h 2373433"/>
                <a:gd name="connsiteX231" fmla="*/ 1661324 w 2330016"/>
                <a:gd name="connsiteY231" fmla="*/ 791048 h 2373433"/>
                <a:gd name="connsiteX232" fmla="*/ 1640953 w 2330016"/>
                <a:gd name="connsiteY232" fmla="*/ 847838 h 2373433"/>
                <a:gd name="connsiteX233" fmla="*/ 1622435 w 2330016"/>
                <a:gd name="connsiteY233" fmla="*/ 912960 h 2373433"/>
                <a:gd name="connsiteX234" fmla="*/ 1596818 w 2330016"/>
                <a:gd name="connsiteY234" fmla="*/ 1041971 h 2373433"/>
                <a:gd name="connsiteX235" fmla="*/ 1590337 w 2330016"/>
                <a:gd name="connsiteY235" fmla="*/ 1105550 h 2373433"/>
                <a:gd name="connsiteX236" fmla="*/ 1587559 w 2330016"/>
                <a:gd name="connsiteY236" fmla="*/ 1161105 h 2373433"/>
                <a:gd name="connsiteX237" fmla="*/ 1596510 w 2330016"/>
                <a:gd name="connsiteY237" fmla="*/ 1171290 h 2373433"/>
                <a:gd name="connsiteX238" fmla="*/ 1603608 w 2330016"/>
                <a:gd name="connsiteY238" fmla="*/ 1171598 h 2373433"/>
                <a:gd name="connsiteX239" fmla="*/ 1717187 w 2330016"/>
                <a:gd name="connsiteY239" fmla="*/ 1173450 h 2373433"/>
                <a:gd name="connsiteX240" fmla="*/ 1847741 w 2330016"/>
                <a:gd name="connsiteY240" fmla="*/ 1175611 h 2373433"/>
                <a:gd name="connsiteX241" fmla="*/ 2060084 w 2330016"/>
                <a:gd name="connsiteY241" fmla="*/ 1179006 h 2373433"/>
                <a:gd name="connsiteX242" fmla="*/ 40049 w 2330016"/>
                <a:gd name="connsiteY242" fmla="*/ 1241042 h 2373433"/>
                <a:gd name="connsiteX243" fmla="*/ 42210 w 2330016"/>
                <a:gd name="connsiteY243" fmla="*/ 1301535 h 2373433"/>
                <a:gd name="connsiteX244" fmla="*/ 53629 w 2330016"/>
                <a:gd name="connsiteY244" fmla="*/ 1396287 h 2373433"/>
                <a:gd name="connsiteX245" fmla="*/ 103012 w 2330016"/>
                <a:gd name="connsiteY245" fmla="*/ 1569124 h 2373433"/>
                <a:gd name="connsiteX246" fmla="*/ 149307 w 2330016"/>
                <a:gd name="connsiteY246" fmla="*/ 1681777 h 2373433"/>
                <a:gd name="connsiteX247" fmla="*/ 190047 w 2330016"/>
                <a:gd name="connsiteY247" fmla="*/ 1761096 h 2373433"/>
                <a:gd name="connsiteX248" fmla="*/ 227393 w 2330016"/>
                <a:gd name="connsiteY248" fmla="*/ 1821898 h 2373433"/>
                <a:gd name="connsiteX249" fmla="*/ 270293 w 2330016"/>
                <a:gd name="connsiteY249" fmla="*/ 1881774 h 2373433"/>
                <a:gd name="connsiteX250" fmla="*/ 279552 w 2330016"/>
                <a:gd name="connsiteY250" fmla="*/ 1881465 h 2373433"/>
                <a:gd name="connsiteX251" fmla="*/ 295910 w 2330016"/>
                <a:gd name="connsiteY251" fmla="*/ 1859243 h 2373433"/>
                <a:gd name="connsiteX252" fmla="*/ 338502 w 2330016"/>
                <a:gd name="connsiteY252" fmla="*/ 1797824 h 2373433"/>
                <a:gd name="connsiteX253" fmla="*/ 386958 w 2330016"/>
                <a:gd name="connsiteY253" fmla="*/ 1718504 h 2373433"/>
                <a:gd name="connsiteX254" fmla="*/ 427390 w 2330016"/>
                <a:gd name="connsiteY254" fmla="*/ 1638876 h 2373433"/>
                <a:gd name="connsiteX255" fmla="*/ 476772 w 2330016"/>
                <a:gd name="connsiteY255" fmla="*/ 1501224 h 2373433"/>
                <a:gd name="connsiteX256" fmla="*/ 513500 w 2330016"/>
                <a:gd name="connsiteY256" fmla="*/ 1367275 h 2373433"/>
                <a:gd name="connsiteX257" fmla="*/ 525537 w 2330016"/>
                <a:gd name="connsiteY257" fmla="*/ 1215734 h 2373433"/>
                <a:gd name="connsiteX258" fmla="*/ 512574 w 2330016"/>
                <a:gd name="connsiteY258" fmla="*/ 1202462 h 2373433"/>
                <a:gd name="connsiteX259" fmla="*/ 441279 w 2330016"/>
                <a:gd name="connsiteY259" fmla="*/ 1200919 h 2373433"/>
                <a:gd name="connsiteX260" fmla="*/ 252701 w 2330016"/>
                <a:gd name="connsiteY260" fmla="*/ 1198450 h 2373433"/>
                <a:gd name="connsiteX261" fmla="*/ 148690 w 2330016"/>
                <a:gd name="connsiteY261" fmla="*/ 1197524 h 2373433"/>
                <a:gd name="connsiteX262" fmla="*/ 53012 w 2330016"/>
                <a:gd name="connsiteY262" fmla="*/ 1195672 h 2373433"/>
                <a:gd name="connsiteX263" fmla="*/ 39741 w 2330016"/>
                <a:gd name="connsiteY263" fmla="*/ 1207709 h 2373433"/>
                <a:gd name="connsiteX264" fmla="*/ 40049 w 2330016"/>
                <a:gd name="connsiteY264" fmla="*/ 1241042 h 2373433"/>
                <a:gd name="connsiteX265" fmla="*/ 528623 w 2330016"/>
                <a:gd name="connsiteY265" fmla="*/ 1137340 h 2373433"/>
                <a:gd name="connsiteX266" fmla="*/ 525537 w 2330016"/>
                <a:gd name="connsiteY266" fmla="*/ 1110180 h 2373433"/>
                <a:gd name="connsiteX267" fmla="*/ 515043 w 2330016"/>
                <a:gd name="connsiteY267" fmla="*/ 1026230 h 2373433"/>
                <a:gd name="connsiteX268" fmla="*/ 495290 w 2330016"/>
                <a:gd name="connsiteY268" fmla="*/ 910800 h 2373433"/>
                <a:gd name="connsiteX269" fmla="*/ 467821 w 2330016"/>
                <a:gd name="connsiteY269" fmla="*/ 808023 h 2373433"/>
                <a:gd name="connsiteX270" fmla="*/ 401773 w 2330016"/>
                <a:gd name="connsiteY270" fmla="*/ 642285 h 2373433"/>
                <a:gd name="connsiteX271" fmla="*/ 303009 w 2330016"/>
                <a:gd name="connsiteY271" fmla="*/ 483336 h 2373433"/>
                <a:gd name="connsiteX272" fmla="*/ 294676 w 2330016"/>
                <a:gd name="connsiteY272" fmla="*/ 472843 h 2373433"/>
                <a:gd name="connsiteX273" fmla="*/ 288503 w 2330016"/>
                <a:gd name="connsiteY273" fmla="*/ 472225 h 2373433"/>
                <a:gd name="connsiteX274" fmla="*/ 281713 w 2330016"/>
                <a:gd name="connsiteY274" fmla="*/ 479015 h 2373433"/>
                <a:gd name="connsiteX275" fmla="*/ 254553 w 2330016"/>
                <a:gd name="connsiteY275" fmla="*/ 514509 h 2373433"/>
                <a:gd name="connsiteX276" fmla="*/ 119987 w 2330016"/>
                <a:gd name="connsiteY276" fmla="*/ 765431 h 2373433"/>
                <a:gd name="connsiteX277" fmla="*/ 80172 w 2330016"/>
                <a:gd name="connsiteY277" fmla="*/ 880862 h 2373433"/>
                <a:gd name="connsiteX278" fmla="*/ 50543 w 2330016"/>
                <a:gd name="connsiteY278" fmla="*/ 1018823 h 2373433"/>
                <a:gd name="connsiteX279" fmla="*/ 40358 w 2330016"/>
                <a:gd name="connsiteY279" fmla="*/ 1140117 h 2373433"/>
                <a:gd name="connsiteX280" fmla="*/ 57642 w 2330016"/>
                <a:gd name="connsiteY280" fmla="*/ 1157710 h 2373433"/>
                <a:gd name="connsiteX281" fmla="*/ 310416 w 2330016"/>
                <a:gd name="connsiteY281" fmla="*/ 1159870 h 2373433"/>
                <a:gd name="connsiteX282" fmla="*/ 474920 w 2330016"/>
                <a:gd name="connsiteY282" fmla="*/ 1160796 h 2373433"/>
                <a:gd name="connsiteX283" fmla="*/ 512265 w 2330016"/>
                <a:gd name="connsiteY283" fmla="*/ 1162339 h 2373433"/>
                <a:gd name="connsiteX284" fmla="*/ 523993 w 2330016"/>
                <a:gd name="connsiteY284" fmla="*/ 1156475 h 2373433"/>
                <a:gd name="connsiteX285" fmla="*/ 528623 w 2330016"/>
                <a:gd name="connsiteY285" fmla="*/ 1137340 h 237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</a:cxnLst>
              <a:rect l="l" t="t" r="r" b="b"/>
              <a:pathLst>
                <a:path w="2330016" h="2373433">
                  <a:moveTo>
                    <a:pt x="1164725" y="10"/>
                  </a:moveTo>
                  <a:cubicBezTo>
                    <a:pt x="1243119" y="-299"/>
                    <a:pt x="1312872" y="6800"/>
                    <a:pt x="1382006" y="19762"/>
                  </a:cubicBezTo>
                  <a:cubicBezTo>
                    <a:pt x="1437561" y="30256"/>
                    <a:pt x="1491881" y="45071"/>
                    <a:pt x="1545276" y="63589"/>
                  </a:cubicBezTo>
                  <a:cubicBezTo>
                    <a:pt x="1619966" y="89823"/>
                    <a:pt x="1691262" y="123773"/>
                    <a:pt x="1759162" y="164514"/>
                  </a:cubicBezTo>
                  <a:cubicBezTo>
                    <a:pt x="1838173" y="212352"/>
                    <a:pt x="1910086" y="268833"/>
                    <a:pt x="1975825" y="333647"/>
                  </a:cubicBezTo>
                  <a:cubicBezTo>
                    <a:pt x="2010702" y="367906"/>
                    <a:pt x="2042800" y="404325"/>
                    <a:pt x="2073355" y="442596"/>
                  </a:cubicBezTo>
                  <a:cubicBezTo>
                    <a:pt x="2111626" y="491052"/>
                    <a:pt x="2145885" y="542286"/>
                    <a:pt x="2176131" y="596298"/>
                  </a:cubicBezTo>
                  <a:cubicBezTo>
                    <a:pt x="2199897" y="638581"/>
                    <a:pt x="2220884" y="682099"/>
                    <a:pt x="2239402" y="726543"/>
                  </a:cubicBezTo>
                  <a:cubicBezTo>
                    <a:pt x="2257303" y="769752"/>
                    <a:pt x="2272426" y="813887"/>
                    <a:pt x="2285080" y="858948"/>
                  </a:cubicBezTo>
                  <a:cubicBezTo>
                    <a:pt x="2302364" y="920367"/>
                    <a:pt x="2314710" y="982712"/>
                    <a:pt x="2322117" y="1046292"/>
                  </a:cubicBezTo>
                  <a:cubicBezTo>
                    <a:pt x="2329216" y="1108328"/>
                    <a:pt x="2331376" y="1170981"/>
                    <a:pt x="2329216" y="1233326"/>
                  </a:cubicBezTo>
                  <a:cubicBezTo>
                    <a:pt x="2326747" y="1302461"/>
                    <a:pt x="2317487" y="1370670"/>
                    <a:pt x="2303908" y="1438261"/>
                  </a:cubicBezTo>
                  <a:cubicBezTo>
                    <a:pt x="2295883" y="1478076"/>
                    <a:pt x="2284463" y="1517273"/>
                    <a:pt x="2272426" y="1556161"/>
                  </a:cubicBezTo>
                  <a:cubicBezTo>
                    <a:pt x="2261007" y="1592272"/>
                    <a:pt x="2247735" y="1627765"/>
                    <a:pt x="2232612" y="1662332"/>
                  </a:cubicBezTo>
                  <a:cubicBezTo>
                    <a:pt x="2210082" y="1714492"/>
                    <a:pt x="2182921" y="1764492"/>
                    <a:pt x="2153292" y="1812948"/>
                  </a:cubicBezTo>
                  <a:cubicBezTo>
                    <a:pt x="2120268" y="1866651"/>
                    <a:pt x="2083231" y="1917267"/>
                    <a:pt x="2043417" y="1966032"/>
                  </a:cubicBezTo>
                  <a:cubicBezTo>
                    <a:pt x="2026751" y="1986402"/>
                    <a:pt x="2008850" y="2005229"/>
                    <a:pt x="1990331" y="2024056"/>
                  </a:cubicBezTo>
                  <a:cubicBezTo>
                    <a:pt x="1925826" y="2090104"/>
                    <a:pt x="1854531" y="2147820"/>
                    <a:pt x="1776137" y="2196584"/>
                  </a:cubicBezTo>
                  <a:cubicBezTo>
                    <a:pt x="1717187" y="2233312"/>
                    <a:pt x="1655459" y="2264793"/>
                    <a:pt x="1591263" y="2291336"/>
                  </a:cubicBezTo>
                  <a:cubicBezTo>
                    <a:pt x="1541881" y="2311706"/>
                    <a:pt x="1490647" y="2325595"/>
                    <a:pt x="1439413" y="2339792"/>
                  </a:cubicBezTo>
                  <a:cubicBezTo>
                    <a:pt x="1381080" y="2356150"/>
                    <a:pt x="1320896" y="2363557"/>
                    <a:pt x="1260712" y="2368496"/>
                  </a:cubicBezTo>
                  <a:cubicBezTo>
                    <a:pt x="1224601" y="2371273"/>
                    <a:pt x="1188182" y="2373125"/>
                    <a:pt x="1152071" y="2373434"/>
                  </a:cubicBezTo>
                  <a:cubicBezTo>
                    <a:pt x="1112566" y="2373434"/>
                    <a:pt x="1073060" y="2370347"/>
                    <a:pt x="1033863" y="2366644"/>
                  </a:cubicBezTo>
                  <a:cubicBezTo>
                    <a:pt x="983864" y="2361706"/>
                    <a:pt x="935099" y="2351212"/>
                    <a:pt x="886334" y="2340410"/>
                  </a:cubicBezTo>
                  <a:cubicBezTo>
                    <a:pt x="860717" y="2334854"/>
                    <a:pt x="836026" y="2326521"/>
                    <a:pt x="811335" y="2317570"/>
                  </a:cubicBezTo>
                  <a:cubicBezTo>
                    <a:pt x="772138" y="2303682"/>
                    <a:pt x="733250" y="2289176"/>
                    <a:pt x="695287" y="2272818"/>
                  </a:cubicBezTo>
                  <a:cubicBezTo>
                    <a:pt x="630782" y="2244732"/>
                    <a:pt x="569980" y="2210164"/>
                    <a:pt x="511957" y="2170350"/>
                  </a:cubicBezTo>
                  <a:cubicBezTo>
                    <a:pt x="442513" y="2122511"/>
                    <a:pt x="378625" y="2067574"/>
                    <a:pt x="320601" y="2005846"/>
                  </a:cubicBezTo>
                  <a:cubicBezTo>
                    <a:pt x="282021" y="1964797"/>
                    <a:pt x="246837" y="1921588"/>
                    <a:pt x="214738" y="1875601"/>
                  </a:cubicBezTo>
                  <a:cubicBezTo>
                    <a:pt x="183257" y="1830849"/>
                    <a:pt x="154863" y="1783627"/>
                    <a:pt x="130480" y="1734554"/>
                  </a:cubicBezTo>
                  <a:cubicBezTo>
                    <a:pt x="113814" y="1700912"/>
                    <a:pt x="97456" y="1667271"/>
                    <a:pt x="83567" y="1632395"/>
                  </a:cubicBezTo>
                  <a:cubicBezTo>
                    <a:pt x="72456" y="1604309"/>
                    <a:pt x="62580" y="1575914"/>
                    <a:pt x="53629" y="1546902"/>
                  </a:cubicBezTo>
                  <a:cubicBezTo>
                    <a:pt x="44679" y="1517273"/>
                    <a:pt x="36654" y="1487335"/>
                    <a:pt x="29556" y="1457088"/>
                  </a:cubicBezTo>
                  <a:cubicBezTo>
                    <a:pt x="22148" y="1426533"/>
                    <a:pt x="17828" y="1395361"/>
                    <a:pt x="12889" y="1364188"/>
                  </a:cubicBezTo>
                  <a:cubicBezTo>
                    <a:pt x="-2851" y="1263881"/>
                    <a:pt x="-2851" y="1163265"/>
                    <a:pt x="5791" y="1062649"/>
                  </a:cubicBezTo>
                  <a:cubicBezTo>
                    <a:pt x="9186" y="1022526"/>
                    <a:pt x="15976" y="982712"/>
                    <a:pt x="24000" y="943207"/>
                  </a:cubicBezTo>
                  <a:cubicBezTo>
                    <a:pt x="31099" y="908948"/>
                    <a:pt x="39432" y="874689"/>
                    <a:pt x="49309" y="841356"/>
                  </a:cubicBezTo>
                  <a:cubicBezTo>
                    <a:pt x="60420" y="803394"/>
                    <a:pt x="73691" y="766357"/>
                    <a:pt x="88814" y="729938"/>
                  </a:cubicBezTo>
                  <a:cubicBezTo>
                    <a:pt x="101777" y="698148"/>
                    <a:pt x="116592" y="667284"/>
                    <a:pt x="131715" y="636729"/>
                  </a:cubicBezTo>
                  <a:cubicBezTo>
                    <a:pt x="149616" y="600619"/>
                    <a:pt x="170603" y="566051"/>
                    <a:pt x="192825" y="532410"/>
                  </a:cubicBezTo>
                  <a:cubicBezTo>
                    <a:pt x="214430" y="499694"/>
                    <a:pt x="236652" y="467596"/>
                    <a:pt x="261034" y="437041"/>
                  </a:cubicBezTo>
                  <a:cubicBezTo>
                    <a:pt x="296527" y="392905"/>
                    <a:pt x="334799" y="351548"/>
                    <a:pt x="375847" y="312660"/>
                  </a:cubicBezTo>
                  <a:cubicBezTo>
                    <a:pt x="419983" y="270685"/>
                    <a:pt x="468439" y="233340"/>
                    <a:pt x="518747" y="199390"/>
                  </a:cubicBezTo>
                  <a:cubicBezTo>
                    <a:pt x="561647" y="170378"/>
                    <a:pt x="605782" y="142292"/>
                    <a:pt x="653004" y="120378"/>
                  </a:cubicBezTo>
                  <a:cubicBezTo>
                    <a:pt x="693127" y="101551"/>
                    <a:pt x="733559" y="83650"/>
                    <a:pt x="774916" y="67601"/>
                  </a:cubicBezTo>
                  <a:cubicBezTo>
                    <a:pt x="817508" y="51244"/>
                    <a:pt x="861335" y="38898"/>
                    <a:pt x="905778" y="29022"/>
                  </a:cubicBezTo>
                  <a:cubicBezTo>
                    <a:pt x="952691" y="18528"/>
                    <a:pt x="999913" y="10503"/>
                    <a:pt x="1047443" y="5257"/>
                  </a:cubicBezTo>
                  <a:cubicBezTo>
                    <a:pt x="1088183" y="936"/>
                    <a:pt x="1130467" y="936"/>
                    <a:pt x="1164725" y="10"/>
                  </a:cubicBezTo>
                  <a:close/>
                  <a:moveTo>
                    <a:pt x="1393117" y="1170055"/>
                  </a:moveTo>
                  <a:cubicBezTo>
                    <a:pt x="1440339" y="1171907"/>
                    <a:pt x="1487561" y="1171907"/>
                    <a:pt x="1534473" y="1173450"/>
                  </a:cubicBezTo>
                  <a:cubicBezTo>
                    <a:pt x="1545893" y="1173759"/>
                    <a:pt x="1547436" y="1172524"/>
                    <a:pt x="1547745" y="1161413"/>
                  </a:cubicBezTo>
                  <a:cubicBezTo>
                    <a:pt x="1548054" y="1140735"/>
                    <a:pt x="1550523" y="1120365"/>
                    <a:pt x="1552374" y="1099995"/>
                  </a:cubicBezTo>
                  <a:cubicBezTo>
                    <a:pt x="1557313" y="1042588"/>
                    <a:pt x="1566572" y="985799"/>
                    <a:pt x="1578917" y="929627"/>
                  </a:cubicBezTo>
                  <a:cubicBezTo>
                    <a:pt x="1587251" y="891973"/>
                    <a:pt x="1597436" y="854627"/>
                    <a:pt x="1609781" y="817900"/>
                  </a:cubicBezTo>
                  <a:cubicBezTo>
                    <a:pt x="1620583" y="785493"/>
                    <a:pt x="1633546" y="753703"/>
                    <a:pt x="1648978" y="723148"/>
                  </a:cubicBezTo>
                  <a:cubicBezTo>
                    <a:pt x="1678299" y="665741"/>
                    <a:pt x="1709162" y="609261"/>
                    <a:pt x="1741569" y="553397"/>
                  </a:cubicBezTo>
                  <a:cubicBezTo>
                    <a:pt x="1765026" y="512966"/>
                    <a:pt x="1791877" y="474694"/>
                    <a:pt x="1822433" y="439201"/>
                  </a:cubicBezTo>
                  <a:cubicBezTo>
                    <a:pt x="1843111" y="415127"/>
                    <a:pt x="1864099" y="391054"/>
                    <a:pt x="1886012" y="368214"/>
                  </a:cubicBezTo>
                  <a:cubicBezTo>
                    <a:pt x="1894036" y="360190"/>
                    <a:pt x="1902370" y="352783"/>
                    <a:pt x="1910394" y="344758"/>
                  </a:cubicBezTo>
                  <a:cubicBezTo>
                    <a:pt x="1916258" y="339203"/>
                    <a:pt x="1915641" y="335190"/>
                    <a:pt x="1910086" y="329635"/>
                  </a:cubicBezTo>
                  <a:cubicBezTo>
                    <a:pt x="1894962" y="314512"/>
                    <a:pt x="1877061" y="303092"/>
                    <a:pt x="1861938" y="287969"/>
                  </a:cubicBezTo>
                  <a:cubicBezTo>
                    <a:pt x="1854531" y="280870"/>
                    <a:pt x="1845889" y="274080"/>
                    <a:pt x="1837247" y="268524"/>
                  </a:cubicBezTo>
                  <a:cubicBezTo>
                    <a:pt x="1812247" y="252167"/>
                    <a:pt x="1789408" y="233648"/>
                    <a:pt x="1764100" y="217599"/>
                  </a:cubicBezTo>
                  <a:cubicBezTo>
                    <a:pt x="1736631" y="200316"/>
                    <a:pt x="1708237" y="183958"/>
                    <a:pt x="1679842" y="168217"/>
                  </a:cubicBezTo>
                  <a:cubicBezTo>
                    <a:pt x="1660089" y="157415"/>
                    <a:pt x="1639719" y="148156"/>
                    <a:pt x="1619040" y="138897"/>
                  </a:cubicBezTo>
                  <a:cubicBezTo>
                    <a:pt x="1612250" y="136119"/>
                    <a:pt x="1606077" y="132107"/>
                    <a:pt x="1599596" y="129329"/>
                  </a:cubicBezTo>
                  <a:cubicBezTo>
                    <a:pt x="1560090" y="114206"/>
                    <a:pt x="1521202" y="98465"/>
                    <a:pt x="1480153" y="87663"/>
                  </a:cubicBezTo>
                  <a:cubicBezTo>
                    <a:pt x="1440956" y="77169"/>
                    <a:pt x="1401759" y="66058"/>
                    <a:pt x="1361945" y="58342"/>
                  </a:cubicBezTo>
                  <a:cubicBezTo>
                    <a:pt x="1329538" y="52169"/>
                    <a:pt x="1296822" y="46923"/>
                    <a:pt x="1263798" y="44762"/>
                  </a:cubicBezTo>
                  <a:cubicBezTo>
                    <a:pt x="1244045" y="43528"/>
                    <a:pt x="1224293" y="42293"/>
                    <a:pt x="1204848" y="40750"/>
                  </a:cubicBezTo>
                  <a:cubicBezTo>
                    <a:pt x="1190651" y="39824"/>
                    <a:pt x="1186947" y="41984"/>
                    <a:pt x="1181392" y="55256"/>
                  </a:cubicBezTo>
                  <a:cubicBezTo>
                    <a:pt x="1173367" y="75009"/>
                    <a:pt x="1164725" y="94453"/>
                    <a:pt x="1156392" y="113897"/>
                  </a:cubicBezTo>
                  <a:cubicBezTo>
                    <a:pt x="1135713" y="162970"/>
                    <a:pt x="1119664" y="213587"/>
                    <a:pt x="1103924" y="264204"/>
                  </a:cubicBezTo>
                  <a:cubicBezTo>
                    <a:pt x="1096825" y="286425"/>
                    <a:pt x="1090652" y="308956"/>
                    <a:pt x="1085097" y="331487"/>
                  </a:cubicBezTo>
                  <a:cubicBezTo>
                    <a:pt x="1080159" y="352474"/>
                    <a:pt x="1073677" y="373153"/>
                    <a:pt x="1069048" y="394449"/>
                  </a:cubicBezTo>
                  <a:cubicBezTo>
                    <a:pt x="1065961" y="408029"/>
                    <a:pt x="1061640" y="421609"/>
                    <a:pt x="1058863" y="435498"/>
                  </a:cubicBezTo>
                  <a:cubicBezTo>
                    <a:pt x="1049912" y="475929"/>
                    <a:pt x="1041888" y="516669"/>
                    <a:pt x="1034789" y="557409"/>
                  </a:cubicBezTo>
                  <a:cubicBezTo>
                    <a:pt x="1027999" y="595680"/>
                    <a:pt x="1021826" y="634260"/>
                    <a:pt x="1017197" y="672840"/>
                  </a:cubicBezTo>
                  <a:cubicBezTo>
                    <a:pt x="1013802" y="700309"/>
                    <a:pt x="1009172" y="727777"/>
                    <a:pt x="1006703" y="755246"/>
                  </a:cubicBezTo>
                  <a:cubicBezTo>
                    <a:pt x="1005777" y="765740"/>
                    <a:pt x="1006394" y="776234"/>
                    <a:pt x="1003925" y="786419"/>
                  </a:cubicBezTo>
                  <a:cubicBezTo>
                    <a:pt x="999913" y="803085"/>
                    <a:pt x="999296" y="820060"/>
                    <a:pt x="998370" y="836727"/>
                  </a:cubicBezTo>
                  <a:cubicBezTo>
                    <a:pt x="996209" y="873763"/>
                    <a:pt x="992814" y="910491"/>
                    <a:pt x="990654" y="947527"/>
                  </a:cubicBezTo>
                  <a:cubicBezTo>
                    <a:pt x="988493" y="987033"/>
                    <a:pt x="986950" y="1026230"/>
                    <a:pt x="986024" y="1065736"/>
                  </a:cubicBezTo>
                  <a:cubicBezTo>
                    <a:pt x="985407" y="1093513"/>
                    <a:pt x="985715" y="1121290"/>
                    <a:pt x="985407" y="1149068"/>
                  </a:cubicBezTo>
                  <a:cubicBezTo>
                    <a:pt x="985407" y="1163883"/>
                    <a:pt x="991271" y="1166969"/>
                    <a:pt x="1003308" y="1166969"/>
                  </a:cubicBezTo>
                  <a:cubicBezTo>
                    <a:pt x="1088492" y="1166969"/>
                    <a:pt x="1173367" y="1166660"/>
                    <a:pt x="1258551" y="1168821"/>
                  </a:cubicBezTo>
                  <a:cubicBezTo>
                    <a:pt x="1302687" y="1170981"/>
                    <a:pt x="1347748" y="1170055"/>
                    <a:pt x="1393117" y="1170055"/>
                  </a:cubicBezTo>
                  <a:close/>
                  <a:moveTo>
                    <a:pt x="1219663" y="2331768"/>
                  </a:moveTo>
                  <a:cubicBezTo>
                    <a:pt x="1254848" y="2331459"/>
                    <a:pt x="1289724" y="2328373"/>
                    <a:pt x="1324600" y="2325286"/>
                  </a:cubicBezTo>
                  <a:cubicBezTo>
                    <a:pt x="1339106" y="2324052"/>
                    <a:pt x="1353303" y="2323126"/>
                    <a:pt x="1367500" y="2319422"/>
                  </a:cubicBezTo>
                  <a:cubicBezTo>
                    <a:pt x="1448055" y="2299052"/>
                    <a:pt x="1527066" y="2274052"/>
                    <a:pt x="1605152" y="2245349"/>
                  </a:cubicBezTo>
                  <a:cubicBezTo>
                    <a:pt x="1632929" y="2235164"/>
                    <a:pt x="1660089" y="2224362"/>
                    <a:pt x="1685397" y="2208930"/>
                  </a:cubicBezTo>
                  <a:cubicBezTo>
                    <a:pt x="1759162" y="2164486"/>
                    <a:pt x="1827988" y="2113252"/>
                    <a:pt x="1894962" y="2059241"/>
                  </a:cubicBezTo>
                  <a:cubicBezTo>
                    <a:pt x="1902678" y="2053068"/>
                    <a:pt x="1902678" y="2052451"/>
                    <a:pt x="1895888" y="2045352"/>
                  </a:cubicBezTo>
                  <a:cubicBezTo>
                    <a:pt x="1864716" y="2013253"/>
                    <a:pt x="1835087" y="1979612"/>
                    <a:pt x="1805457" y="1945970"/>
                  </a:cubicBezTo>
                  <a:cubicBezTo>
                    <a:pt x="1765026" y="1899983"/>
                    <a:pt x="1731693" y="1849367"/>
                    <a:pt x="1702372" y="1795973"/>
                  </a:cubicBezTo>
                  <a:cubicBezTo>
                    <a:pt x="1670891" y="1738257"/>
                    <a:pt x="1646200" y="1677456"/>
                    <a:pt x="1621818" y="1616345"/>
                  </a:cubicBezTo>
                  <a:cubicBezTo>
                    <a:pt x="1594658" y="1547828"/>
                    <a:pt x="1578917" y="1476224"/>
                    <a:pt x="1567189" y="1403694"/>
                  </a:cubicBezTo>
                  <a:cubicBezTo>
                    <a:pt x="1560399" y="1362028"/>
                    <a:pt x="1554844" y="1320053"/>
                    <a:pt x="1551140" y="1277770"/>
                  </a:cubicBezTo>
                  <a:cubicBezTo>
                    <a:pt x="1549597" y="1260177"/>
                    <a:pt x="1546510" y="1242585"/>
                    <a:pt x="1548671" y="1224684"/>
                  </a:cubicBezTo>
                  <a:cubicBezTo>
                    <a:pt x="1549905" y="1214190"/>
                    <a:pt x="1545584" y="1210178"/>
                    <a:pt x="1534473" y="1210178"/>
                  </a:cubicBezTo>
                  <a:cubicBezTo>
                    <a:pt x="1500523" y="1209870"/>
                    <a:pt x="1466882" y="1209561"/>
                    <a:pt x="1432932" y="1208944"/>
                  </a:cubicBezTo>
                  <a:cubicBezTo>
                    <a:pt x="1344353" y="1207400"/>
                    <a:pt x="1255465" y="1208326"/>
                    <a:pt x="1166886" y="1206166"/>
                  </a:cubicBezTo>
                  <a:cubicBezTo>
                    <a:pt x="1121825" y="1204931"/>
                    <a:pt x="1076455" y="1205549"/>
                    <a:pt x="1031394" y="1205240"/>
                  </a:cubicBezTo>
                  <a:cubicBezTo>
                    <a:pt x="1020592" y="1205240"/>
                    <a:pt x="1010098" y="1203697"/>
                    <a:pt x="998987" y="1205240"/>
                  </a:cubicBezTo>
                  <a:cubicBezTo>
                    <a:pt x="986950" y="1207092"/>
                    <a:pt x="985098" y="1208326"/>
                    <a:pt x="984481" y="1220981"/>
                  </a:cubicBezTo>
                  <a:cubicBezTo>
                    <a:pt x="983864" y="1237647"/>
                    <a:pt x="986333" y="1254005"/>
                    <a:pt x="986024" y="1270363"/>
                  </a:cubicBezTo>
                  <a:cubicBezTo>
                    <a:pt x="986024" y="1308634"/>
                    <a:pt x="989419" y="1346905"/>
                    <a:pt x="989419" y="1385176"/>
                  </a:cubicBezTo>
                  <a:cubicBezTo>
                    <a:pt x="989419" y="1387028"/>
                    <a:pt x="990036" y="1389188"/>
                    <a:pt x="990036" y="1391040"/>
                  </a:cubicBezTo>
                  <a:cubicBezTo>
                    <a:pt x="991271" y="1406780"/>
                    <a:pt x="992814" y="1422212"/>
                    <a:pt x="993123" y="1437953"/>
                  </a:cubicBezTo>
                  <a:cubicBezTo>
                    <a:pt x="993740" y="1459249"/>
                    <a:pt x="995901" y="1480545"/>
                    <a:pt x="996826" y="1501841"/>
                  </a:cubicBezTo>
                  <a:cubicBezTo>
                    <a:pt x="998370" y="1531470"/>
                    <a:pt x="1003308" y="1561099"/>
                    <a:pt x="1005160" y="1590729"/>
                  </a:cubicBezTo>
                  <a:cubicBezTo>
                    <a:pt x="1007320" y="1625605"/>
                    <a:pt x="1012876" y="1660172"/>
                    <a:pt x="1017197" y="1695048"/>
                  </a:cubicBezTo>
                  <a:cubicBezTo>
                    <a:pt x="1021826" y="1731776"/>
                    <a:pt x="1027999" y="1768195"/>
                    <a:pt x="1033246" y="1804923"/>
                  </a:cubicBezTo>
                  <a:cubicBezTo>
                    <a:pt x="1040653" y="1854614"/>
                    <a:pt x="1049295" y="1904304"/>
                    <a:pt x="1059171" y="1953378"/>
                  </a:cubicBezTo>
                  <a:cubicBezTo>
                    <a:pt x="1065961" y="1988254"/>
                    <a:pt x="1073369" y="2022821"/>
                    <a:pt x="1081393" y="2057389"/>
                  </a:cubicBezTo>
                  <a:cubicBezTo>
                    <a:pt x="1095591" y="2119425"/>
                    <a:pt x="1112874" y="2180535"/>
                    <a:pt x="1132010" y="2241337"/>
                  </a:cubicBezTo>
                  <a:cubicBezTo>
                    <a:pt x="1140652" y="2268188"/>
                    <a:pt x="1149294" y="2295040"/>
                    <a:pt x="1157935" y="2321891"/>
                  </a:cubicBezTo>
                  <a:cubicBezTo>
                    <a:pt x="1160713" y="2330533"/>
                    <a:pt x="1161330" y="2331150"/>
                    <a:pt x="1170590" y="2331150"/>
                  </a:cubicBezTo>
                  <a:cubicBezTo>
                    <a:pt x="1187256" y="2331768"/>
                    <a:pt x="1203305" y="2331768"/>
                    <a:pt x="1219663" y="2331768"/>
                  </a:cubicBezTo>
                  <a:close/>
                  <a:moveTo>
                    <a:pt x="626461" y="1201845"/>
                  </a:moveTo>
                  <a:cubicBezTo>
                    <a:pt x="607634" y="1201845"/>
                    <a:pt x="592511" y="1201845"/>
                    <a:pt x="577079" y="1201845"/>
                  </a:cubicBezTo>
                  <a:cubicBezTo>
                    <a:pt x="568746" y="1201845"/>
                    <a:pt x="567203" y="1203388"/>
                    <a:pt x="565968" y="1211104"/>
                  </a:cubicBezTo>
                  <a:cubicBezTo>
                    <a:pt x="565042" y="1217585"/>
                    <a:pt x="564116" y="1224067"/>
                    <a:pt x="564425" y="1230240"/>
                  </a:cubicBezTo>
                  <a:cubicBezTo>
                    <a:pt x="565351" y="1253387"/>
                    <a:pt x="561030" y="1275918"/>
                    <a:pt x="558252" y="1298757"/>
                  </a:cubicBezTo>
                  <a:cubicBezTo>
                    <a:pt x="553314" y="1338263"/>
                    <a:pt x="545907" y="1377460"/>
                    <a:pt x="537882" y="1416657"/>
                  </a:cubicBezTo>
                  <a:cubicBezTo>
                    <a:pt x="532018" y="1445977"/>
                    <a:pt x="526154" y="1474989"/>
                    <a:pt x="517512" y="1503693"/>
                  </a:cubicBezTo>
                  <a:cubicBezTo>
                    <a:pt x="506092" y="1541655"/>
                    <a:pt x="489735" y="1577457"/>
                    <a:pt x="472760" y="1613259"/>
                  </a:cubicBezTo>
                  <a:cubicBezTo>
                    <a:pt x="436340" y="1690110"/>
                    <a:pt x="396835" y="1765417"/>
                    <a:pt x="355786" y="1840108"/>
                  </a:cubicBezTo>
                  <a:cubicBezTo>
                    <a:pt x="346218" y="1857700"/>
                    <a:pt x="336650" y="1875292"/>
                    <a:pt x="322762" y="1890724"/>
                  </a:cubicBezTo>
                  <a:cubicBezTo>
                    <a:pt x="315972" y="1898440"/>
                    <a:pt x="309182" y="1906773"/>
                    <a:pt x="304552" y="1916033"/>
                  </a:cubicBezTo>
                  <a:cubicBezTo>
                    <a:pt x="301774" y="1921588"/>
                    <a:pt x="302392" y="1924983"/>
                    <a:pt x="306404" y="1929921"/>
                  </a:cubicBezTo>
                  <a:cubicBezTo>
                    <a:pt x="318749" y="1944736"/>
                    <a:pt x="332638" y="1958316"/>
                    <a:pt x="345909" y="1972513"/>
                  </a:cubicBezTo>
                  <a:cubicBezTo>
                    <a:pt x="372144" y="2000908"/>
                    <a:pt x="397761" y="2029920"/>
                    <a:pt x="427390" y="2055228"/>
                  </a:cubicBezTo>
                  <a:cubicBezTo>
                    <a:pt x="454241" y="2078376"/>
                    <a:pt x="482945" y="2099055"/>
                    <a:pt x="511957" y="2119734"/>
                  </a:cubicBezTo>
                  <a:cubicBezTo>
                    <a:pt x="553314" y="2149363"/>
                    <a:pt x="596215" y="2176214"/>
                    <a:pt x="639733" y="2202448"/>
                  </a:cubicBezTo>
                  <a:cubicBezTo>
                    <a:pt x="661337" y="2215411"/>
                    <a:pt x="683251" y="2228683"/>
                    <a:pt x="706707" y="2238559"/>
                  </a:cubicBezTo>
                  <a:cubicBezTo>
                    <a:pt x="735410" y="2250596"/>
                    <a:pt x="764731" y="2260781"/>
                    <a:pt x="794360" y="2269732"/>
                  </a:cubicBezTo>
                  <a:cubicBezTo>
                    <a:pt x="849298" y="2286707"/>
                    <a:pt x="904852" y="2301521"/>
                    <a:pt x="961333" y="2312324"/>
                  </a:cubicBezTo>
                  <a:cubicBezTo>
                    <a:pt x="981395" y="2316027"/>
                    <a:pt x="1001456" y="2320039"/>
                    <a:pt x="1022135" y="2322200"/>
                  </a:cubicBezTo>
                  <a:cubicBezTo>
                    <a:pt x="1050221" y="2324978"/>
                    <a:pt x="1077998" y="2329916"/>
                    <a:pt x="1105776" y="2333619"/>
                  </a:cubicBezTo>
                  <a:cubicBezTo>
                    <a:pt x="1120590" y="2335780"/>
                    <a:pt x="1121825" y="2334237"/>
                    <a:pt x="1118430" y="2319731"/>
                  </a:cubicBezTo>
                  <a:cubicBezTo>
                    <a:pt x="1118121" y="2318188"/>
                    <a:pt x="1117504" y="2316644"/>
                    <a:pt x="1117195" y="2315101"/>
                  </a:cubicBezTo>
                  <a:cubicBezTo>
                    <a:pt x="1110097" y="2288250"/>
                    <a:pt x="1102689" y="2261398"/>
                    <a:pt x="1093430" y="2235164"/>
                  </a:cubicBezTo>
                  <a:cubicBezTo>
                    <a:pt x="1072751" y="2176523"/>
                    <a:pt x="1056085" y="2116956"/>
                    <a:pt x="1042813" y="2056154"/>
                  </a:cubicBezTo>
                  <a:cubicBezTo>
                    <a:pt x="1029851" y="1996896"/>
                    <a:pt x="1018740" y="1937020"/>
                    <a:pt x="1008246" y="1877144"/>
                  </a:cubicBezTo>
                  <a:cubicBezTo>
                    <a:pt x="999913" y="1829923"/>
                    <a:pt x="991580" y="1782701"/>
                    <a:pt x="984481" y="1735480"/>
                  </a:cubicBezTo>
                  <a:cubicBezTo>
                    <a:pt x="977382" y="1688875"/>
                    <a:pt x="972135" y="1641962"/>
                    <a:pt x="967506" y="1595049"/>
                  </a:cubicBezTo>
                  <a:cubicBezTo>
                    <a:pt x="961333" y="1531161"/>
                    <a:pt x="957012" y="1467273"/>
                    <a:pt x="953000" y="1403385"/>
                  </a:cubicBezTo>
                  <a:cubicBezTo>
                    <a:pt x="950222" y="1356472"/>
                    <a:pt x="948988" y="1309251"/>
                    <a:pt x="947444" y="1262029"/>
                  </a:cubicBezTo>
                  <a:cubicBezTo>
                    <a:pt x="946827" y="1247215"/>
                    <a:pt x="947444" y="1232092"/>
                    <a:pt x="946210" y="1217277"/>
                  </a:cubicBezTo>
                  <a:cubicBezTo>
                    <a:pt x="945593" y="1211104"/>
                    <a:pt x="943432" y="1208326"/>
                    <a:pt x="937568" y="1208326"/>
                  </a:cubicBezTo>
                  <a:cubicBezTo>
                    <a:pt x="930161" y="1208326"/>
                    <a:pt x="923371" y="1206475"/>
                    <a:pt x="915963" y="1206166"/>
                  </a:cubicBezTo>
                  <a:cubicBezTo>
                    <a:pt x="876149" y="1205549"/>
                    <a:pt x="836335" y="1205857"/>
                    <a:pt x="796212" y="1204623"/>
                  </a:cubicBezTo>
                  <a:cubicBezTo>
                    <a:pt x="738497" y="1203079"/>
                    <a:pt x="680781" y="1204314"/>
                    <a:pt x="626461" y="1201845"/>
                  </a:cubicBezTo>
                  <a:close/>
                  <a:moveTo>
                    <a:pt x="801767" y="1163883"/>
                  </a:moveTo>
                  <a:cubicBezTo>
                    <a:pt x="801767" y="1164191"/>
                    <a:pt x="801767" y="1164808"/>
                    <a:pt x="801767" y="1165117"/>
                  </a:cubicBezTo>
                  <a:cubicBezTo>
                    <a:pt x="808249" y="1165117"/>
                    <a:pt x="814730" y="1164808"/>
                    <a:pt x="821212" y="1165117"/>
                  </a:cubicBezTo>
                  <a:cubicBezTo>
                    <a:pt x="860409" y="1166969"/>
                    <a:pt x="899297" y="1166352"/>
                    <a:pt x="938494" y="1166660"/>
                  </a:cubicBezTo>
                  <a:cubicBezTo>
                    <a:pt x="947444" y="1166660"/>
                    <a:pt x="947753" y="1166352"/>
                    <a:pt x="947753" y="1156784"/>
                  </a:cubicBezTo>
                  <a:cubicBezTo>
                    <a:pt x="947753" y="1136722"/>
                    <a:pt x="947444" y="1116352"/>
                    <a:pt x="947753" y="1096291"/>
                  </a:cubicBezTo>
                  <a:cubicBezTo>
                    <a:pt x="948988" y="1034255"/>
                    <a:pt x="950839" y="972218"/>
                    <a:pt x="953926" y="910182"/>
                  </a:cubicBezTo>
                  <a:cubicBezTo>
                    <a:pt x="956395" y="863578"/>
                    <a:pt x="960407" y="816974"/>
                    <a:pt x="965345" y="770369"/>
                  </a:cubicBezTo>
                  <a:cubicBezTo>
                    <a:pt x="969975" y="725000"/>
                    <a:pt x="977074" y="680247"/>
                    <a:pt x="985407" y="635495"/>
                  </a:cubicBezTo>
                  <a:cubicBezTo>
                    <a:pt x="1005468" y="530249"/>
                    <a:pt x="1025838" y="425004"/>
                    <a:pt x="1051455" y="320993"/>
                  </a:cubicBezTo>
                  <a:cubicBezTo>
                    <a:pt x="1066887" y="257722"/>
                    <a:pt x="1085097" y="194760"/>
                    <a:pt x="1109788" y="134267"/>
                  </a:cubicBezTo>
                  <a:cubicBezTo>
                    <a:pt x="1120282" y="108959"/>
                    <a:pt x="1129232" y="83033"/>
                    <a:pt x="1138183" y="57108"/>
                  </a:cubicBezTo>
                  <a:cubicBezTo>
                    <a:pt x="1141886" y="46614"/>
                    <a:pt x="1140034" y="44145"/>
                    <a:pt x="1128924" y="44145"/>
                  </a:cubicBezTo>
                  <a:cubicBezTo>
                    <a:pt x="1069665" y="43528"/>
                    <a:pt x="1010715" y="46923"/>
                    <a:pt x="952074" y="57416"/>
                  </a:cubicBezTo>
                  <a:cubicBezTo>
                    <a:pt x="881396" y="69762"/>
                    <a:pt x="813187" y="90132"/>
                    <a:pt x="747139" y="117292"/>
                  </a:cubicBezTo>
                  <a:cubicBezTo>
                    <a:pt x="695287" y="138897"/>
                    <a:pt x="645597" y="164822"/>
                    <a:pt x="597758" y="194143"/>
                  </a:cubicBezTo>
                  <a:cubicBezTo>
                    <a:pt x="554240" y="220994"/>
                    <a:pt x="512574" y="250932"/>
                    <a:pt x="472760" y="283339"/>
                  </a:cubicBezTo>
                  <a:cubicBezTo>
                    <a:pt x="434180" y="314512"/>
                    <a:pt x="398069" y="348462"/>
                    <a:pt x="363810" y="384264"/>
                  </a:cubicBezTo>
                  <a:cubicBezTo>
                    <a:pt x="351156" y="397535"/>
                    <a:pt x="338194" y="411115"/>
                    <a:pt x="325848" y="425004"/>
                  </a:cubicBezTo>
                  <a:cubicBezTo>
                    <a:pt x="317823" y="433954"/>
                    <a:pt x="318132" y="434880"/>
                    <a:pt x="324922" y="444757"/>
                  </a:cubicBezTo>
                  <a:cubicBezTo>
                    <a:pt x="330478" y="453090"/>
                    <a:pt x="336342" y="461423"/>
                    <a:pt x="341897" y="469756"/>
                  </a:cubicBezTo>
                  <a:cubicBezTo>
                    <a:pt x="386650" y="538891"/>
                    <a:pt x="427081" y="610495"/>
                    <a:pt x="461957" y="684877"/>
                  </a:cubicBezTo>
                  <a:cubicBezTo>
                    <a:pt x="480784" y="725308"/>
                    <a:pt x="498376" y="766666"/>
                    <a:pt x="509796" y="810184"/>
                  </a:cubicBezTo>
                  <a:cubicBezTo>
                    <a:pt x="521216" y="853084"/>
                    <a:pt x="531092" y="896294"/>
                    <a:pt x="540969" y="939194"/>
                  </a:cubicBezTo>
                  <a:cubicBezTo>
                    <a:pt x="553314" y="992589"/>
                    <a:pt x="561647" y="1046600"/>
                    <a:pt x="563499" y="1101538"/>
                  </a:cubicBezTo>
                  <a:cubicBezTo>
                    <a:pt x="564116" y="1117587"/>
                    <a:pt x="563190" y="1133945"/>
                    <a:pt x="565351" y="1149994"/>
                  </a:cubicBezTo>
                  <a:cubicBezTo>
                    <a:pt x="566894" y="1161105"/>
                    <a:pt x="566585" y="1161413"/>
                    <a:pt x="577388" y="1161413"/>
                  </a:cubicBezTo>
                  <a:cubicBezTo>
                    <a:pt x="618128" y="1162031"/>
                    <a:pt x="658868" y="1162957"/>
                    <a:pt x="699608" y="1163265"/>
                  </a:cubicBezTo>
                  <a:cubicBezTo>
                    <a:pt x="733867" y="1164191"/>
                    <a:pt x="767817" y="1163883"/>
                    <a:pt x="801767" y="1163883"/>
                  </a:cubicBezTo>
                  <a:close/>
                  <a:moveTo>
                    <a:pt x="1663484" y="1210795"/>
                  </a:moveTo>
                  <a:cubicBezTo>
                    <a:pt x="1639410" y="1210795"/>
                    <a:pt x="1619658" y="1210795"/>
                    <a:pt x="1599905" y="1210795"/>
                  </a:cubicBezTo>
                  <a:cubicBezTo>
                    <a:pt x="1589720" y="1210795"/>
                    <a:pt x="1587251" y="1213573"/>
                    <a:pt x="1586633" y="1223758"/>
                  </a:cubicBezTo>
                  <a:cubicBezTo>
                    <a:pt x="1586633" y="1225919"/>
                    <a:pt x="1586633" y="1227770"/>
                    <a:pt x="1586633" y="1229931"/>
                  </a:cubicBezTo>
                  <a:cubicBezTo>
                    <a:pt x="1586942" y="1265424"/>
                    <a:pt x="1590337" y="1300609"/>
                    <a:pt x="1594041" y="1335794"/>
                  </a:cubicBezTo>
                  <a:cubicBezTo>
                    <a:pt x="1597436" y="1369744"/>
                    <a:pt x="1602682" y="1403694"/>
                    <a:pt x="1609781" y="1437027"/>
                  </a:cubicBezTo>
                  <a:cubicBezTo>
                    <a:pt x="1613793" y="1456162"/>
                    <a:pt x="1619349" y="1475298"/>
                    <a:pt x="1623361" y="1494434"/>
                  </a:cubicBezTo>
                  <a:cubicBezTo>
                    <a:pt x="1625522" y="1504619"/>
                    <a:pt x="1630151" y="1514186"/>
                    <a:pt x="1632003" y="1524371"/>
                  </a:cubicBezTo>
                  <a:cubicBezTo>
                    <a:pt x="1634472" y="1536100"/>
                    <a:pt x="1637250" y="1548137"/>
                    <a:pt x="1641262" y="1559247"/>
                  </a:cubicBezTo>
                  <a:cubicBezTo>
                    <a:pt x="1651447" y="1588877"/>
                    <a:pt x="1662558" y="1618197"/>
                    <a:pt x="1674286" y="1647209"/>
                  </a:cubicBezTo>
                  <a:cubicBezTo>
                    <a:pt x="1691879" y="1690727"/>
                    <a:pt x="1713483" y="1733010"/>
                    <a:pt x="1735705" y="1774368"/>
                  </a:cubicBezTo>
                  <a:cubicBezTo>
                    <a:pt x="1756075" y="1812330"/>
                    <a:pt x="1781692" y="1846898"/>
                    <a:pt x="1806383" y="1882391"/>
                  </a:cubicBezTo>
                  <a:cubicBezTo>
                    <a:pt x="1812556" y="1891342"/>
                    <a:pt x="1819963" y="1899366"/>
                    <a:pt x="1825828" y="1908317"/>
                  </a:cubicBezTo>
                  <a:cubicBezTo>
                    <a:pt x="1837864" y="1926526"/>
                    <a:pt x="1852370" y="1942576"/>
                    <a:pt x="1866568" y="1959242"/>
                  </a:cubicBezTo>
                  <a:cubicBezTo>
                    <a:pt x="1879839" y="1974983"/>
                    <a:pt x="1894345" y="1989180"/>
                    <a:pt x="1908234" y="2004612"/>
                  </a:cubicBezTo>
                  <a:cubicBezTo>
                    <a:pt x="1912555" y="2009241"/>
                    <a:pt x="1916258" y="2014797"/>
                    <a:pt x="1921505" y="2018500"/>
                  </a:cubicBezTo>
                  <a:cubicBezTo>
                    <a:pt x="1930764" y="2025290"/>
                    <a:pt x="1936011" y="2024982"/>
                    <a:pt x="1944036" y="2016649"/>
                  </a:cubicBezTo>
                  <a:cubicBezTo>
                    <a:pt x="1945270" y="2015414"/>
                    <a:pt x="1946196" y="2014488"/>
                    <a:pt x="1947431" y="2013253"/>
                  </a:cubicBezTo>
                  <a:cubicBezTo>
                    <a:pt x="1983541" y="1973748"/>
                    <a:pt x="2019035" y="1933316"/>
                    <a:pt x="2052985" y="1891959"/>
                  </a:cubicBezTo>
                  <a:cubicBezTo>
                    <a:pt x="2098046" y="1837639"/>
                    <a:pt x="2135391" y="1778689"/>
                    <a:pt x="2165638" y="1714801"/>
                  </a:cubicBezTo>
                  <a:cubicBezTo>
                    <a:pt x="2185699" y="1672209"/>
                    <a:pt x="2203600" y="1628691"/>
                    <a:pt x="2221810" y="1584864"/>
                  </a:cubicBezTo>
                  <a:cubicBezTo>
                    <a:pt x="2238168" y="1545359"/>
                    <a:pt x="2252674" y="1505236"/>
                    <a:pt x="2260389" y="1462952"/>
                  </a:cubicBezTo>
                  <a:cubicBezTo>
                    <a:pt x="2269340" y="1413879"/>
                    <a:pt x="2275513" y="1364497"/>
                    <a:pt x="2282303" y="1315115"/>
                  </a:cubicBezTo>
                  <a:cubicBezTo>
                    <a:pt x="2283229" y="1309559"/>
                    <a:pt x="2281994" y="1303695"/>
                    <a:pt x="2282920" y="1298140"/>
                  </a:cubicBezTo>
                  <a:cubicBezTo>
                    <a:pt x="2286932" y="1276227"/>
                    <a:pt x="2287550" y="1254005"/>
                    <a:pt x="2287550" y="1232092"/>
                  </a:cubicBezTo>
                  <a:cubicBezTo>
                    <a:pt x="2287550" y="1220363"/>
                    <a:pt x="2285389" y="1217894"/>
                    <a:pt x="2273661" y="1217277"/>
                  </a:cubicBezTo>
                  <a:cubicBezTo>
                    <a:pt x="2251130" y="1216351"/>
                    <a:pt x="2228600" y="1216042"/>
                    <a:pt x="2206069" y="1215734"/>
                  </a:cubicBezTo>
                  <a:cubicBezTo>
                    <a:pt x="2120268" y="1214190"/>
                    <a:pt x="2034467" y="1215116"/>
                    <a:pt x="1948665" y="1213573"/>
                  </a:cubicBezTo>
                  <a:cubicBezTo>
                    <a:pt x="1852062" y="1212339"/>
                    <a:pt x="1755458" y="1213882"/>
                    <a:pt x="1663484" y="1210795"/>
                  </a:cubicBezTo>
                  <a:close/>
                  <a:moveTo>
                    <a:pt x="2060084" y="1179006"/>
                  </a:moveTo>
                  <a:cubicBezTo>
                    <a:pt x="2060084" y="1179006"/>
                    <a:pt x="2060084" y="1179314"/>
                    <a:pt x="2060084" y="1179314"/>
                  </a:cubicBezTo>
                  <a:cubicBezTo>
                    <a:pt x="2068108" y="1179314"/>
                    <a:pt x="2076133" y="1179314"/>
                    <a:pt x="2084157" y="1179314"/>
                  </a:cubicBezTo>
                  <a:cubicBezTo>
                    <a:pt x="2148971" y="1180549"/>
                    <a:pt x="2213785" y="1182092"/>
                    <a:pt x="2278908" y="1183327"/>
                  </a:cubicBezTo>
                  <a:cubicBezTo>
                    <a:pt x="2287858" y="1183635"/>
                    <a:pt x="2287858" y="1183327"/>
                    <a:pt x="2288167" y="1173759"/>
                  </a:cubicBezTo>
                  <a:cubicBezTo>
                    <a:pt x="2289093" y="1140735"/>
                    <a:pt x="2285389" y="1107710"/>
                    <a:pt x="2282611" y="1074995"/>
                  </a:cubicBezTo>
                  <a:cubicBezTo>
                    <a:pt x="2279834" y="1042896"/>
                    <a:pt x="2275821" y="1011107"/>
                    <a:pt x="2270883" y="979009"/>
                  </a:cubicBezTo>
                  <a:cubicBezTo>
                    <a:pt x="2266562" y="951540"/>
                    <a:pt x="2261315" y="924380"/>
                    <a:pt x="2255451" y="897220"/>
                  </a:cubicBezTo>
                  <a:cubicBezTo>
                    <a:pt x="2242489" y="838578"/>
                    <a:pt x="2218415" y="783949"/>
                    <a:pt x="2193724" y="729629"/>
                  </a:cubicBezTo>
                  <a:cubicBezTo>
                    <a:pt x="2173971" y="686420"/>
                    <a:pt x="2152366" y="644137"/>
                    <a:pt x="2128601" y="602779"/>
                  </a:cubicBezTo>
                  <a:cubicBezTo>
                    <a:pt x="2097429" y="548768"/>
                    <a:pt x="2064096" y="495682"/>
                    <a:pt x="2026133" y="446300"/>
                  </a:cubicBezTo>
                  <a:cubicBezTo>
                    <a:pt x="2004837" y="418831"/>
                    <a:pt x="1982615" y="392288"/>
                    <a:pt x="1955455" y="370066"/>
                  </a:cubicBezTo>
                  <a:cubicBezTo>
                    <a:pt x="1948048" y="364202"/>
                    <a:pt x="1948048" y="364202"/>
                    <a:pt x="1941567" y="370066"/>
                  </a:cubicBezTo>
                  <a:cubicBezTo>
                    <a:pt x="1923666" y="386115"/>
                    <a:pt x="1906999" y="403708"/>
                    <a:pt x="1890333" y="420991"/>
                  </a:cubicBezTo>
                  <a:cubicBezTo>
                    <a:pt x="1863173" y="449078"/>
                    <a:pt x="1838482" y="479324"/>
                    <a:pt x="1815334" y="510496"/>
                  </a:cubicBezTo>
                  <a:cubicBezTo>
                    <a:pt x="1790951" y="543521"/>
                    <a:pt x="1768112" y="577471"/>
                    <a:pt x="1747125" y="612964"/>
                  </a:cubicBezTo>
                  <a:cubicBezTo>
                    <a:pt x="1729532" y="642593"/>
                    <a:pt x="1713483" y="673457"/>
                    <a:pt x="1698360" y="704630"/>
                  </a:cubicBezTo>
                  <a:cubicBezTo>
                    <a:pt x="1693731" y="714506"/>
                    <a:pt x="1688175" y="723765"/>
                    <a:pt x="1684163" y="733950"/>
                  </a:cubicBezTo>
                  <a:cubicBezTo>
                    <a:pt x="1676756" y="753086"/>
                    <a:pt x="1668731" y="771913"/>
                    <a:pt x="1661324" y="791048"/>
                  </a:cubicBezTo>
                  <a:cubicBezTo>
                    <a:pt x="1654225" y="809875"/>
                    <a:pt x="1646200" y="828393"/>
                    <a:pt x="1640953" y="847838"/>
                  </a:cubicBezTo>
                  <a:cubicBezTo>
                    <a:pt x="1635089" y="869751"/>
                    <a:pt x="1628608" y="891047"/>
                    <a:pt x="1622435" y="912960"/>
                  </a:cubicBezTo>
                  <a:cubicBezTo>
                    <a:pt x="1610398" y="955243"/>
                    <a:pt x="1600522" y="997835"/>
                    <a:pt x="1596818" y="1041971"/>
                  </a:cubicBezTo>
                  <a:cubicBezTo>
                    <a:pt x="1594967" y="1063267"/>
                    <a:pt x="1592189" y="1084254"/>
                    <a:pt x="1590337" y="1105550"/>
                  </a:cubicBezTo>
                  <a:cubicBezTo>
                    <a:pt x="1588794" y="1124068"/>
                    <a:pt x="1588176" y="1142587"/>
                    <a:pt x="1587559" y="1161105"/>
                  </a:cubicBezTo>
                  <a:cubicBezTo>
                    <a:pt x="1587251" y="1168821"/>
                    <a:pt x="1589102" y="1170364"/>
                    <a:pt x="1596510" y="1171290"/>
                  </a:cubicBezTo>
                  <a:cubicBezTo>
                    <a:pt x="1598979" y="1171598"/>
                    <a:pt x="1601448" y="1171598"/>
                    <a:pt x="1603608" y="1171598"/>
                  </a:cubicBezTo>
                  <a:cubicBezTo>
                    <a:pt x="1641571" y="1172524"/>
                    <a:pt x="1679225" y="1171598"/>
                    <a:pt x="1717187" y="1173450"/>
                  </a:cubicBezTo>
                  <a:cubicBezTo>
                    <a:pt x="1760705" y="1175302"/>
                    <a:pt x="1804223" y="1174376"/>
                    <a:pt x="1847741" y="1175611"/>
                  </a:cubicBezTo>
                  <a:cubicBezTo>
                    <a:pt x="1919036" y="1177463"/>
                    <a:pt x="1989714" y="1178080"/>
                    <a:pt x="2060084" y="1179006"/>
                  </a:cubicBezTo>
                  <a:close/>
                  <a:moveTo>
                    <a:pt x="40049" y="1241042"/>
                  </a:moveTo>
                  <a:cubicBezTo>
                    <a:pt x="39124" y="1262029"/>
                    <a:pt x="41284" y="1281782"/>
                    <a:pt x="42210" y="1301535"/>
                  </a:cubicBezTo>
                  <a:cubicBezTo>
                    <a:pt x="43753" y="1333325"/>
                    <a:pt x="47457" y="1365114"/>
                    <a:pt x="53629" y="1396287"/>
                  </a:cubicBezTo>
                  <a:cubicBezTo>
                    <a:pt x="65358" y="1455237"/>
                    <a:pt x="84493" y="1512026"/>
                    <a:pt x="103012" y="1569124"/>
                  </a:cubicBezTo>
                  <a:cubicBezTo>
                    <a:pt x="115666" y="1607704"/>
                    <a:pt x="131406" y="1645357"/>
                    <a:pt x="149307" y="1681777"/>
                  </a:cubicBezTo>
                  <a:cubicBezTo>
                    <a:pt x="162270" y="1708628"/>
                    <a:pt x="174924" y="1735480"/>
                    <a:pt x="190047" y="1761096"/>
                  </a:cubicBezTo>
                  <a:cubicBezTo>
                    <a:pt x="202084" y="1781467"/>
                    <a:pt x="215047" y="1801528"/>
                    <a:pt x="227393" y="1821898"/>
                  </a:cubicBezTo>
                  <a:cubicBezTo>
                    <a:pt x="240355" y="1842885"/>
                    <a:pt x="255170" y="1862330"/>
                    <a:pt x="270293" y="1881774"/>
                  </a:cubicBezTo>
                  <a:cubicBezTo>
                    <a:pt x="273997" y="1886403"/>
                    <a:pt x="276466" y="1885786"/>
                    <a:pt x="279552" y="1881465"/>
                  </a:cubicBezTo>
                  <a:cubicBezTo>
                    <a:pt x="285108" y="1874058"/>
                    <a:pt x="290046" y="1866342"/>
                    <a:pt x="295910" y="1859243"/>
                  </a:cubicBezTo>
                  <a:cubicBezTo>
                    <a:pt x="311651" y="1839799"/>
                    <a:pt x="325231" y="1818812"/>
                    <a:pt x="338502" y="1797824"/>
                  </a:cubicBezTo>
                  <a:cubicBezTo>
                    <a:pt x="355169" y="1771590"/>
                    <a:pt x="372144" y="1745665"/>
                    <a:pt x="386958" y="1718504"/>
                  </a:cubicBezTo>
                  <a:cubicBezTo>
                    <a:pt x="401156" y="1692270"/>
                    <a:pt x="416896" y="1666962"/>
                    <a:pt x="427390" y="1638876"/>
                  </a:cubicBezTo>
                  <a:cubicBezTo>
                    <a:pt x="444674" y="1593198"/>
                    <a:pt x="461957" y="1547519"/>
                    <a:pt x="476772" y="1501224"/>
                  </a:cubicBezTo>
                  <a:cubicBezTo>
                    <a:pt x="490661" y="1457088"/>
                    <a:pt x="504549" y="1412645"/>
                    <a:pt x="513500" y="1367275"/>
                  </a:cubicBezTo>
                  <a:cubicBezTo>
                    <a:pt x="523376" y="1317275"/>
                    <a:pt x="523376" y="1266350"/>
                    <a:pt x="525537" y="1215734"/>
                  </a:cubicBezTo>
                  <a:cubicBezTo>
                    <a:pt x="526154" y="1203388"/>
                    <a:pt x="524919" y="1202771"/>
                    <a:pt x="512574" y="1202462"/>
                  </a:cubicBezTo>
                  <a:cubicBezTo>
                    <a:pt x="488809" y="1201845"/>
                    <a:pt x="465044" y="1201536"/>
                    <a:pt x="441279" y="1200919"/>
                  </a:cubicBezTo>
                  <a:cubicBezTo>
                    <a:pt x="378316" y="1199376"/>
                    <a:pt x="315354" y="1200610"/>
                    <a:pt x="252701" y="1198450"/>
                  </a:cubicBezTo>
                  <a:cubicBezTo>
                    <a:pt x="218133" y="1197215"/>
                    <a:pt x="183257" y="1197833"/>
                    <a:pt x="148690" y="1197524"/>
                  </a:cubicBezTo>
                  <a:cubicBezTo>
                    <a:pt x="116900" y="1197215"/>
                    <a:pt x="85111" y="1196290"/>
                    <a:pt x="53012" y="1195672"/>
                  </a:cubicBezTo>
                  <a:cubicBezTo>
                    <a:pt x="41593" y="1195364"/>
                    <a:pt x="40358" y="1195981"/>
                    <a:pt x="39741" y="1207709"/>
                  </a:cubicBezTo>
                  <a:cubicBezTo>
                    <a:pt x="39432" y="1218820"/>
                    <a:pt x="40049" y="1230548"/>
                    <a:pt x="40049" y="1241042"/>
                  </a:cubicBezTo>
                  <a:close/>
                  <a:moveTo>
                    <a:pt x="528623" y="1137340"/>
                  </a:moveTo>
                  <a:cubicBezTo>
                    <a:pt x="526463" y="1128698"/>
                    <a:pt x="527080" y="1119130"/>
                    <a:pt x="525537" y="1110180"/>
                  </a:cubicBezTo>
                  <a:cubicBezTo>
                    <a:pt x="521216" y="1082402"/>
                    <a:pt x="519055" y="1054316"/>
                    <a:pt x="515043" y="1026230"/>
                  </a:cubicBezTo>
                  <a:cubicBezTo>
                    <a:pt x="509487" y="987650"/>
                    <a:pt x="503932" y="949071"/>
                    <a:pt x="495290" y="910800"/>
                  </a:cubicBezTo>
                  <a:cubicBezTo>
                    <a:pt x="487574" y="876232"/>
                    <a:pt x="476772" y="842282"/>
                    <a:pt x="467821" y="808023"/>
                  </a:cubicBezTo>
                  <a:cubicBezTo>
                    <a:pt x="452698" y="749999"/>
                    <a:pt x="429550" y="695062"/>
                    <a:pt x="401773" y="642285"/>
                  </a:cubicBezTo>
                  <a:cubicBezTo>
                    <a:pt x="372452" y="587039"/>
                    <a:pt x="339119" y="534262"/>
                    <a:pt x="303009" y="483336"/>
                  </a:cubicBezTo>
                  <a:cubicBezTo>
                    <a:pt x="300540" y="479633"/>
                    <a:pt x="297453" y="476546"/>
                    <a:pt x="294676" y="472843"/>
                  </a:cubicBezTo>
                  <a:cubicBezTo>
                    <a:pt x="292824" y="470682"/>
                    <a:pt x="290663" y="470374"/>
                    <a:pt x="288503" y="472225"/>
                  </a:cubicBezTo>
                  <a:cubicBezTo>
                    <a:pt x="286034" y="474386"/>
                    <a:pt x="283565" y="476546"/>
                    <a:pt x="281713" y="479015"/>
                  </a:cubicBezTo>
                  <a:cubicBezTo>
                    <a:pt x="272454" y="490744"/>
                    <a:pt x="263195" y="502472"/>
                    <a:pt x="254553" y="514509"/>
                  </a:cubicBezTo>
                  <a:cubicBezTo>
                    <a:pt x="199307" y="592594"/>
                    <a:pt x="155480" y="676852"/>
                    <a:pt x="119987" y="765431"/>
                  </a:cubicBezTo>
                  <a:cubicBezTo>
                    <a:pt x="104863" y="803085"/>
                    <a:pt x="91901" y="841665"/>
                    <a:pt x="80172" y="880862"/>
                  </a:cubicBezTo>
                  <a:cubicBezTo>
                    <a:pt x="66592" y="925923"/>
                    <a:pt x="57333" y="971910"/>
                    <a:pt x="50543" y="1018823"/>
                  </a:cubicBezTo>
                  <a:cubicBezTo>
                    <a:pt x="44679" y="1059254"/>
                    <a:pt x="41901" y="1099686"/>
                    <a:pt x="40358" y="1140117"/>
                  </a:cubicBezTo>
                  <a:cubicBezTo>
                    <a:pt x="39741" y="1154932"/>
                    <a:pt x="42519" y="1157710"/>
                    <a:pt x="57642" y="1157710"/>
                  </a:cubicBezTo>
                  <a:cubicBezTo>
                    <a:pt x="141900" y="1158327"/>
                    <a:pt x="226158" y="1157710"/>
                    <a:pt x="310416" y="1159870"/>
                  </a:cubicBezTo>
                  <a:cubicBezTo>
                    <a:pt x="365354" y="1161105"/>
                    <a:pt x="419983" y="1160488"/>
                    <a:pt x="474920" y="1160796"/>
                  </a:cubicBezTo>
                  <a:cubicBezTo>
                    <a:pt x="487266" y="1160796"/>
                    <a:pt x="499920" y="1160179"/>
                    <a:pt x="512265" y="1162339"/>
                  </a:cubicBezTo>
                  <a:cubicBezTo>
                    <a:pt x="517203" y="1163265"/>
                    <a:pt x="522142" y="1162339"/>
                    <a:pt x="523993" y="1156475"/>
                  </a:cubicBezTo>
                  <a:cubicBezTo>
                    <a:pt x="525845" y="1150611"/>
                    <a:pt x="527080" y="1144130"/>
                    <a:pt x="528623" y="1137340"/>
                  </a:cubicBezTo>
                  <a:close/>
                </a:path>
              </a:pathLst>
            </a:custGeom>
            <a:solidFill>
              <a:schemeClr val="tx1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7" name="任意多边形: 形状 106"/>
            <p:cNvSpPr/>
            <p:nvPr>
              <p:custDataLst>
                <p:tags r:id="rId14"/>
              </p:custDataLst>
            </p:nvPr>
          </p:nvSpPr>
          <p:spPr>
            <a:xfrm>
              <a:off x="451349" y="6000946"/>
              <a:ext cx="307908" cy="369488"/>
            </a:xfrm>
            <a:custGeom>
              <a:avLst/>
              <a:gdLst>
                <a:gd name="connsiteX0" fmla="*/ 408636 w 929122"/>
                <a:gd name="connsiteY0" fmla="*/ 1128567 h 1132922"/>
                <a:gd name="connsiteX1" fmla="*/ 273144 w 929122"/>
                <a:gd name="connsiteY1" fmla="*/ 1128258 h 1132922"/>
                <a:gd name="connsiteX2" fmla="*/ 17901 w 929122"/>
                <a:gd name="connsiteY2" fmla="*/ 1126406 h 1132922"/>
                <a:gd name="connsiteX3" fmla="*/ 0 w 929122"/>
                <a:gd name="connsiteY3" fmla="*/ 1108505 h 1132922"/>
                <a:gd name="connsiteX4" fmla="*/ 617 w 929122"/>
                <a:gd name="connsiteY4" fmla="*/ 1025173 h 1132922"/>
                <a:gd name="connsiteX5" fmla="*/ 5247 w 929122"/>
                <a:gd name="connsiteY5" fmla="*/ 906965 h 1132922"/>
                <a:gd name="connsiteX6" fmla="*/ 12963 w 929122"/>
                <a:gd name="connsiteY6" fmla="*/ 796164 h 1132922"/>
                <a:gd name="connsiteX7" fmla="*/ 18518 w 929122"/>
                <a:gd name="connsiteY7" fmla="*/ 745856 h 1132922"/>
                <a:gd name="connsiteX8" fmla="*/ 21296 w 929122"/>
                <a:gd name="connsiteY8" fmla="*/ 714683 h 1132922"/>
                <a:gd name="connsiteX9" fmla="*/ 31790 w 929122"/>
                <a:gd name="connsiteY9" fmla="*/ 632277 h 1132922"/>
                <a:gd name="connsiteX10" fmla="*/ 49382 w 929122"/>
                <a:gd name="connsiteY10" fmla="*/ 516847 h 1132922"/>
                <a:gd name="connsiteX11" fmla="*/ 73456 w 929122"/>
                <a:gd name="connsiteY11" fmla="*/ 394935 h 1132922"/>
                <a:gd name="connsiteX12" fmla="*/ 83641 w 929122"/>
                <a:gd name="connsiteY12" fmla="*/ 353886 h 1132922"/>
                <a:gd name="connsiteX13" fmla="*/ 99690 w 929122"/>
                <a:gd name="connsiteY13" fmla="*/ 290924 h 1132922"/>
                <a:gd name="connsiteX14" fmla="*/ 118517 w 929122"/>
                <a:gd name="connsiteY14" fmla="*/ 223641 h 1132922"/>
                <a:gd name="connsiteX15" fmla="*/ 170985 w 929122"/>
                <a:gd name="connsiteY15" fmla="*/ 73334 h 1132922"/>
                <a:gd name="connsiteX16" fmla="*/ 195985 w 929122"/>
                <a:gd name="connsiteY16" fmla="*/ 14693 h 1132922"/>
                <a:gd name="connsiteX17" fmla="*/ 219441 w 929122"/>
                <a:gd name="connsiteY17" fmla="*/ 187 h 1132922"/>
                <a:gd name="connsiteX18" fmla="*/ 278391 w 929122"/>
                <a:gd name="connsiteY18" fmla="*/ 4199 h 1132922"/>
                <a:gd name="connsiteX19" fmla="*/ 376538 w 929122"/>
                <a:gd name="connsiteY19" fmla="*/ 17779 h 1132922"/>
                <a:gd name="connsiteX20" fmla="*/ 494746 w 929122"/>
                <a:gd name="connsiteY20" fmla="*/ 47100 h 1132922"/>
                <a:gd name="connsiteX21" fmla="*/ 614189 w 929122"/>
                <a:gd name="connsiteY21" fmla="*/ 88766 h 1132922"/>
                <a:gd name="connsiteX22" fmla="*/ 633633 w 929122"/>
                <a:gd name="connsiteY22" fmla="*/ 98334 h 1132922"/>
                <a:gd name="connsiteX23" fmla="*/ 694435 w 929122"/>
                <a:gd name="connsiteY23" fmla="*/ 127654 h 1132922"/>
                <a:gd name="connsiteX24" fmla="*/ 778693 w 929122"/>
                <a:gd name="connsiteY24" fmla="*/ 177036 h 1132922"/>
                <a:gd name="connsiteX25" fmla="*/ 851840 w 929122"/>
                <a:gd name="connsiteY25" fmla="*/ 227962 h 1132922"/>
                <a:gd name="connsiteX26" fmla="*/ 876531 w 929122"/>
                <a:gd name="connsiteY26" fmla="*/ 247406 h 1132922"/>
                <a:gd name="connsiteX27" fmla="*/ 924679 w 929122"/>
                <a:gd name="connsiteY27" fmla="*/ 289072 h 1132922"/>
                <a:gd name="connsiteX28" fmla="*/ 924987 w 929122"/>
                <a:gd name="connsiteY28" fmla="*/ 304195 h 1132922"/>
                <a:gd name="connsiteX29" fmla="*/ 900605 w 929122"/>
                <a:gd name="connsiteY29" fmla="*/ 327652 h 1132922"/>
                <a:gd name="connsiteX30" fmla="*/ 837026 w 929122"/>
                <a:gd name="connsiteY30" fmla="*/ 398638 h 1132922"/>
                <a:gd name="connsiteX31" fmla="*/ 756163 w 929122"/>
                <a:gd name="connsiteY31" fmla="*/ 512834 h 1132922"/>
                <a:gd name="connsiteX32" fmla="*/ 663571 w 929122"/>
                <a:gd name="connsiteY32" fmla="*/ 682585 h 1132922"/>
                <a:gd name="connsiteX33" fmla="*/ 624374 w 929122"/>
                <a:gd name="connsiteY33" fmla="*/ 777337 h 1132922"/>
                <a:gd name="connsiteX34" fmla="*/ 593510 w 929122"/>
                <a:gd name="connsiteY34" fmla="*/ 889064 h 1132922"/>
                <a:gd name="connsiteX35" fmla="*/ 566968 w 929122"/>
                <a:gd name="connsiteY35" fmla="*/ 1059432 h 1132922"/>
                <a:gd name="connsiteX36" fmla="*/ 562338 w 929122"/>
                <a:gd name="connsiteY36" fmla="*/ 1120851 h 1132922"/>
                <a:gd name="connsiteX37" fmla="*/ 549067 w 929122"/>
                <a:gd name="connsiteY37" fmla="*/ 1132887 h 1132922"/>
                <a:gd name="connsiteX38" fmla="*/ 408636 w 929122"/>
                <a:gd name="connsiteY38" fmla="*/ 1128567 h 113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29122" h="1132922">
                  <a:moveTo>
                    <a:pt x="408636" y="1128567"/>
                  </a:moveTo>
                  <a:cubicBezTo>
                    <a:pt x="363575" y="1128567"/>
                    <a:pt x="318206" y="1129492"/>
                    <a:pt x="273144" y="1128258"/>
                  </a:cubicBezTo>
                  <a:cubicBezTo>
                    <a:pt x="187960" y="1126097"/>
                    <a:pt x="103085" y="1126406"/>
                    <a:pt x="17901" y="1126406"/>
                  </a:cubicBezTo>
                  <a:cubicBezTo>
                    <a:pt x="5864" y="1126406"/>
                    <a:pt x="0" y="1123320"/>
                    <a:pt x="0" y="1108505"/>
                  </a:cubicBezTo>
                  <a:cubicBezTo>
                    <a:pt x="309" y="1080728"/>
                    <a:pt x="-309" y="1052950"/>
                    <a:pt x="617" y="1025173"/>
                  </a:cubicBezTo>
                  <a:cubicBezTo>
                    <a:pt x="1543" y="985667"/>
                    <a:pt x="3086" y="946162"/>
                    <a:pt x="5247" y="906965"/>
                  </a:cubicBezTo>
                  <a:cubicBezTo>
                    <a:pt x="7407" y="869928"/>
                    <a:pt x="10494" y="833200"/>
                    <a:pt x="12963" y="796164"/>
                  </a:cubicBezTo>
                  <a:cubicBezTo>
                    <a:pt x="13889" y="779497"/>
                    <a:pt x="14506" y="762522"/>
                    <a:pt x="18518" y="745856"/>
                  </a:cubicBezTo>
                  <a:cubicBezTo>
                    <a:pt x="20987" y="735671"/>
                    <a:pt x="20370" y="725177"/>
                    <a:pt x="21296" y="714683"/>
                  </a:cubicBezTo>
                  <a:cubicBezTo>
                    <a:pt x="24074" y="686906"/>
                    <a:pt x="28395" y="659746"/>
                    <a:pt x="31790" y="632277"/>
                  </a:cubicBezTo>
                  <a:cubicBezTo>
                    <a:pt x="36419" y="593697"/>
                    <a:pt x="42592" y="555118"/>
                    <a:pt x="49382" y="516847"/>
                  </a:cubicBezTo>
                  <a:cubicBezTo>
                    <a:pt x="56481" y="476106"/>
                    <a:pt x="64814" y="435366"/>
                    <a:pt x="73456" y="394935"/>
                  </a:cubicBezTo>
                  <a:cubicBezTo>
                    <a:pt x="76542" y="381355"/>
                    <a:pt x="80863" y="367775"/>
                    <a:pt x="83641" y="353886"/>
                  </a:cubicBezTo>
                  <a:cubicBezTo>
                    <a:pt x="88270" y="332590"/>
                    <a:pt x="94752" y="311911"/>
                    <a:pt x="99690" y="290924"/>
                  </a:cubicBezTo>
                  <a:cubicBezTo>
                    <a:pt x="105245" y="268085"/>
                    <a:pt x="111418" y="245863"/>
                    <a:pt x="118517" y="223641"/>
                  </a:cubicBezTo>
                  <a:cubicBezTo>
                    <a:pt x="134566" y="173024"/>
                    <a:pt x="150307" y="122408"/>
                    <a:pt x="170985" y="73334"/>
                  </a:cubicBezTo>
                  <a:cubicBezTo>
                    <a:pt x="179319" y="53890"/>
                    <a:pt x="187960" y="34446"/>
                    <a:pt x="195985" y="14693"/>
                  </a:cubicBezTo>
                  <a:cubicBezTo>
                    <a:pt x="201541" y="1422"/>
                    <a:pt x="205244" y="-739"/>
                    <a:pt x="219441" y="187"/>
                  </a:cubicBezTo>
                  <a:cubicBezTo>
                    <a:pt x="239194" y="1730"/>
                    <a:pt x="258947" y="2965"/>
                    <a:pt x="278391" y="4199"/>
                  </a:cubicBezTo>
                  <a:cubicBezTo>
                    <a:pt x="311415" y="6360"/>
                    <a:pt x="344131" y="11607"/>
                    <a:pt x="376538" y="17779"/>
                  </a:cubicBezTo>
                  <a:cubicBezTo>
                    <a:pt x="416661" y="25495"/>
                    <a:pt x="455549" y="36606"/>
                    <a:pt x="494746" y="47100"/>
                  </a:cubicBezTo>
                  <a:cubicBezTo>
                    <a:pt x="535795" y="58211"/>
                    <a:pt x="574684" y="73643"/>
                    <a:pt x="614189" y="88766"/>
                  </a:cubicBezTo>
                  <a:cubicBezTo>
                    <a:pt x="620979" y="91235"/>
                    <a:pt x="627152" y="95247"/>
                    <a:pt x="633633" y="98334"/>
                  </a:cubicBezTo>
                  <a:cubicBezTo>
                    <a:pt x="654312" y="107284"/>
                    <a:pt x="674682" y="116543"/>
                    <a:pt x="694435" y="127654"/>
                  </a:cubicBezTo>
                  <a:cubicBezTo>
                    <a:pt x="723138" y="143395"/>
                    <a:pt x="751224" y="159444"/>
                    <a:pt x="778693" y="177036"/>
                  </a:cubicBezTo>
                  <a:cubicBezTo>
                    <a:pt x="804001" y="192777"/>
                    <a:pt x="826841" y="211604"/>
                    <a:pt x="851840" y="227962"/>
                  </a:cubicBezTo>
                  <a:cubicBezTo>
                    <a:pt x="860482" y="233517"/>
                    <a:pt x="869124" y="239999"/>
                    <a:pt x="876531" y="247406"/>
                  </a:cubicBezTo>
                  <a:cubicBezTo>
                    <a:pt x="891654" y="262220"/>
                    <a:pt x="909864" y="273949"/>
                    <a:pt x="924679" y="289072"/>
                  </a:cubicBezTo>
                  <a:cubicBezTo>
                    <a:pt x="930234" y="294627"/>
                    <a:pt x="930851" y="298640"/>
                    <a:pt x="924987" y="304195"/>
                  </a:cubicBezTo>
                  <a:cubicBezTo>
                    <a:pt x="916963" y="312220"/>
                    <a:pt x="908321" y="319627"/>
                    <a:pt x="900605" y="327652"/>
                  </a:cubicBezTo>
                  <a:cubicBezTo>
                    <a:pt x="878383" y="350491"/>
                    <a:pt x="857396" y="374256"/>
                    <a:pt x="837026" y="398638"/>
                  </a:cubicBezTo>
                  <a:cubicBezTo>
                    <a:pt x="806779" y="434132"/>
                    <a:pt x="779928" y="472403"/>
                    <a:pt x="756163" y="512834"/>
                  </a:cubicBezTo>
                  <a:cubicBezTo>
                    <a:pt x="723756" y="568698"/>
                    <a:pt x="692583" y="625178"/>
                    <a:pt x="663571" y="682585"/>
                  </a:cubicBezTo>
                  <a:cubicBezTo>
                    <a:pt x="648139" y="713140"/>
                    <a:pt x="635177" y="744930"/>
                    <a:pt x="624374" y="777337"/>
                  </a:cubicBezTo>
                  <a:cubicBezTo>
                    <a:pt x="612029" y="814065"/>
                    <a:pt x="601844" y="851410"/>
                    <a:pt x="593510" y="889064"/>
                  </a:cubicBezTo>
                  <a:cubicBezTo>
                    <a:pt x="581165" y="945236"/>
                    <a:pt x="571906" y="1002025"/>
                    <a:pt x="566968" y="1059432"/>
                  </a:cubicBezTo>
                  <a:cubicBezTo>
                    <a:pt x="565116" y="1079802"/>
                    <a:pt x="562647" y="1100172"/>
                    <a:pt x="562338" y="1120851"/>
                  </a:cubicBezTo>
                  <a:cubicBezTo>
                    <a:pt x="562338" y="1131653"/>
                    <a:pt x="560486" y="1133196"/>
                    <a:pt x="549067" y="1132887"/>
                  </a:cubicBezTo>
                  <a:cubicBezTo>
                    <a:pt x="502771" y="1130110"/>
                    <a:pt x="455549" y="1130110"/>
                    <a:pt x="408636" y="1128567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8" name="任意多边形: 形状 107"/>
            <p:cNvSpPr/>
            <p:nvPr>
              <p:custDataLst>
                <p:tags r:id="rId15"/>
              </p:custDataLst>
            </p:nvPr>
          </p:nvSpPr>
          <p:spPr>
            <a:xfrm>
              <a:off x="451484" y="6380466"/>
              <a:ext cx="303757" cy="367425"/>
            </a:xfrm>
            <a:custGeom>
              <a:avLst/>
              <a:gdLst>
                <a:gd name="connsiteX0" fmla="*/ 234772 w 916597"/>
                <a:gd name="connsiteY0" fmla="*/ 1126596 h 1126596"/>
                <a:gd name="connsiteX1" fmla="*/ 186316 w 916597"/>
                <a:gd name="connsiteY1" fmla="*/ 1126596 h 1126596"/>
                <a:gd name="connsiteX2" fmla="*/ 173662 w 916597"/>
                <a:gd name="connsiteY2" fmla="*/ 1117337 h 1126596"/>
                <a:gd name="connsiteX3" fmla="*/ 147737 w 916597"/>
                <a:gd name="connsiteY3" fmla="*/ 1036783 h 1126596"/>
                <a:gd name="connsiteX4" fmla="*/ 97120 w 916597"/>
                <a:gd name="connsiteY4" fmla="*/ 852835 h 1126596"/>
                <a:gd name="connsiteX5" fmla="*/ 74898 w 916597"/>
                <a:gd name="connsiteY5" fmla="*/ 748824 h 1126596"/>
                <a:gd name="connsiteX6" fmla="*/ 48973 w 916597"/>
                <a:gd name="connsiteY6" fmla="*/ 600369 h 1126596"/>
                <a:gd name="connsiteX7" fmla="*/ 32923 w 916597"/>
                <a:gd name="connsiteY7" fmla="*/ 490494 h 1126596"/>
                <a:gd name="connsiteX8" fmla="*/ 20886 w 916597"/>
                <a:gd name="connsiteY8" fmla="*/ 386174 h 1126596"/>
                <a:gd name="connsiteX9" fmla="*/ 12553 w 916597"/>
                <a:gd name="connsiteY9" fmla="*/ 297287 h 1126596"/>
                <a:gd name="connsiteX10" fmla="*/ 8850 w 916597"/>
                <a:gd name="connsiteY10" fmla="*/ 233399 h 1126596"/>
                <a:gd name="connsiteX11" fmla="*/ 5763 w 916597"/>
                <a:gd name="connsiteY11" fmla="*/ 186486 h 1126596"/>
                <a:gd name="connsiteX12" fmla="*/ 5146 w 916597"/>
                <a:gd name="connsiteY12" fmla="*/ 180622 h 1126596"/>
                <a:gd name="connsiteX13" fmla="*/ 1751 w 916597"/>
                <a:gd name="connsiteY13" fmla="*/ 65808 h 1126596"/>
                <a:gd name="connsiteX14" fmla="*/ 208 w 916597"/>
                <a:gd name="connsiteY14" fmla="*/ 16426 h 1126596"/>
                <a:gd name="connsiteX15" fmla="*/ 14714 w 916597"/>
                <a:gd name="connsiteY15" fmla="*/ 686 h 1126596"/>
                <a:gd name="connsiteX16" fmla="*/ 47121 w 916597"/>
                <a:gd name="connsiteY16" fmla="*/ 686 h 1126596"/>
                <a:gd name="connsiteX17" fmla="*/ 182613 w 916597"/>
                <a:gd name="connsiteY17" fmla="*/ 1612 h 1126596"/>
                <a:gd name="connsiteX18" fmla="*/ 448658 w 916597"/>
                <a:gd name="connsiteY18" fmla="*/ 4389 h 1126596"/>
                <a:gd name="connsiteX19" fmla="*/ 550200 w 916597"/>
                <a:gd name="connsiteY19" fmla="*/ 5624 h 1126596"/>
                <a:gd name="connsiteX20" fmla="*/ 564398 w 916597"/>
                <a:gd name="connsiteY20" fmla="*/ 20130 h 1126596"/>
                <a:gd name="connsiteX21" fmla="*/ 566867 w 916597"/>
                <a:gd name="connsiteY21" fmla="*/ 73216 h 1126596"/>
                <a:gd name="connsiteX22" fmla="*/ 582916 w 916597"/>
                <a:gd name="connsiteY22" fmla="*/ 199140 h 1126596"/>
                <a:gd name="connsiteX23" fmla="*/ 637545 w 916597"/>
                <a:gd name="connsiteY23" fmla="*/ 411791 h 1126596"/>
                <a:gd name="connsiteX24" fmla="*/ 718099 w 916597"/>
                <a:gd name="connsiteY24" fmla="*/ 591418 h 1126596"/>
                <a:gd name="connsiteX25" fmla="*/ 821184 w 916597"/>
                <a:gd name="connsiteY25" fmla="*/ 741416 h 1126596"/>
                <a:gd name="connsiteX26" fmla="*/ 911615 w 916597"/>
                <a:gd name="connsiteY26" fmla="*/ 840798 h 1126596"/>
                <a:gd name="connsiteX27" fmla="*/ 910689 w 916597"/>
                <a:gd name="connsiteY27" fmla="*/ 854686 h 1126596"/>
                <a:gd name="connsiteX28" fmla="*/ 701124 w 916597"/>
                <a:gd name="connsiteY28" fmla="*/ 1004376 h 1126596"/>
                <a:gd name="connsiteX29" fmla="*/ 620878 w 916597"/>
                <a:gd name="connsiteY29" fmla="*/ 1040795 h 1126596"/>
                <a:gd name="connsiteX30" fmla="*/ 383227 w 916597"/>
                <a:gd name="connsiteY30" fmla="*/ 1114868 h 1126596"/>
                <a:gd name="connsiteX31" fmla="*/ 340327 w 916597"/>
                <a:gd name="connsiteY31" fmla="*/ 1120732 h 1126596"/>
                <a:gd name="connsiteX32" fmla="*/ 234772 w 916597"/>
                <a:gd name="connsiteY32" fmla="*/ 1126596 h 112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16597" h="1126596">
                  <a:moveTo>
                    <a:pt x="234772" y="1126596"/>
                  </a:moveTo>
                  <a:cubicBezTo>
                    <a:pt x="218723" y="1126596"/>
                    <a:pt x="202366" y="1126596"/>
                    <a:pt x="186316" y="1126596"/>
                  </a:cubicBezTo>
                  <a:cubicBezTo>
                    <a:pt x="176749" y="1126596"/>
                    <a:pt x="176440" y="1125979"/>
                    <a:pt x="173662" y="1117337"/>
                  </a:cubicBezTo>
                  <a:cubicBezTo>
                    <a:pt x="165020" y="1090486"/>
                    <a:pt x="156070" y="1063634"/>
                    <a:pt x="147737" y="1036783"/>
                  </a:cubicBezTo>
                  <a:cubicBezTo>
                    <a:pt x="128601" y="975981"/>
                    <a:pt x="111009" y="914871"/>
                    <a:pt x="97120" y="852835"/>
                  </a:cubicBezTo>
                  <a:cubicBezTo>
                    <a:pt x="89404" y="818267"/>
                    <a:pt x="81688" y="783700"/>
                    <a:pt x="74898" y="748824"/>
                  </a:cubicBezTo>
                  <a:cubicBezTo>
                    <a:pt x="65022" y="699442"/>
                    <a:pt x="56380" y="650060"/>
                    <a:pt x="48973" y="600369"/>
                  </a:cubicBezTo>
                  <a:cubicBezTo>
                    <a:pt x="43726" y="563641"/>
                    <a:pt x="37553" y="527222"/>
                    <a:pt x="32923" y="490494"/>
                  </a:cubicBezTo>
                  <a:cubicBezTo>
                    <a:pt x="28602" y="455927"/>
                    <a:pt x="23047" y="421359"/>
                    <a:pt x="20886" y="386174"/>
                  </a:cubicBezTo>
                  <a:cubicBezTo>
                    <a:pt x="19035" y="356545"/>
                    <a:pt x="13788" y="326916"/>
                    <a:pt x="12553" y="297287"/>
                  </a:cubicBezTo>
                  <a:cubicBezTo>
                    <a:pt x="11627" y="275991"/>
                    <a:pt x="9467" y="254695"/>
                    <a:pt x="8850" y="233399"/>
                  </a:cubicBezTo>
                  <a:cubicBezTo>
                    <a:pt x="8541" y="217658"/>
                    <a:pt x="6689" y="202226"/>
                    <a:pt x="5763" y="186486"/>
                  </a:cubicBezTo>
                  <a:cubicBezTo>
                    <a:pt x="5763" y="184634"/>
                    <a:pt x="5146" y="182473"/>
                    <a:pt x="5146" y="180622"/>
                  </a:cubicBezTo>
                  <a:cubicBezTo>
                    <a:pt x="5146" y="142351"/>
                    <a:pt x="1442" y="104079"/>
                    <a:pt x="1751" y="65808"/>
                  </a:cubicBezTo>
                  <a:cubicBezTo>
                    <a:pt x="1751" y="49451"/>
                    <a:pt x="-718" y="32784"/>
                    <a:pt x="208" y="16426"/>
                  </a:cubicBezTo>
                  <a:cubicBezTo>
                    <a:pt x="825" y="3772"/>
                    <a:pt x="2677" y="2229"/>
                    <a:pt x="14714" y="686"/>
                  </a:cubicBezTo>
                  <a:cubicBezTo>
                    <a:pt x="25516" y="-857"/>
                    <a:pt x="36318" y="686"/>
                    <a:pt x="47121" y="686"/>
                  </a:cubicBezTo>
                  <a:cubicBezTo>
                    <a:pt x="92182" y="994"/>
                    <a:pt x="137552" y="377"/>
                    <a:pt x="182613" y="1612"/>
                  </a:cubicBezTo>
                  <a:cubicBezTo>
                    <a:pt x="271192" y="3772"/>
                    <a:pt x="360079" y="2846"/>
                    <a:pt x="448658" y="4389"/>
                  </a:cubicBezTo>
                  <a:cubicBezTo>
                    <a:pt x="482609" y="5007"/>
                    <a:pt x="516250" y="5315"/>
                    <a:pt x="550200" y="5624"/>
                  </a:cubicBezTo>
                  <a:cubicBezTo>
                    <a:pt x="561003" y="5624"/>
                    <a:pt x="565632" y="9945"/>
                    <a:pt x="564398" y="20130"/>
                  </a:cubicBezTo>
                  <a:cubicBezTo>
                    <a:pt x="562237" y="38031"/>
                    <a:pt x="565324" y="55623"/>
                    <a:pt x="566867" y="73216"/>
                  </a:cubicBezTo>
                  <a:cubicBezTo>
                    <a:pt x="570879" y="115190"/>
                    <a:pt x="576126" y="157165"/>
                    <a:pt x="582916" y="199140"/>
                  </a:cubicBezTo>
                  <a:cubicBezTo>
                    <a:pt x="594953" y="271670"/>
                    <a:pt x="610385" y="343274"/>
                    <a:pt x="637545" y="411791"/>
                  </a:cubicBezTo>
                  <a:cubicBezTo>
                    <a:pt x="661927" y="472902"/>
                    <a:pt x="686618" y="533703"/>
                    <a:pt x="718099" y="591418"/>
                  </a:cubicBezTo>
                  <a:cubicBezTo>
                    <a:pt x="747420" y="644813"/>
                    <a:pt x="780753" y="695738"/>
                    <a:pt x="821184" y="741416"/>
                  </a:cubicBezTo>
                  <a:cubicBezTo>
                    <a:pt x="850813" y="775058"/>
                    <a:pt x="880443" y="808391"/>
                    <a:pt x="911615" y="840798"/>
                  </a:cubicBezTo>
                  <a:cubicBezTo>
                    <a:pt x="918405" y="847896"/>
                    <a:pt x="918405" y="848514"/>
                    <a:pt x="910689" y="854686"/>
                  </a:cubicBezTo>
                  <a:cubicBezTo>
                    <a:pt x="843715" y="908389"/>
                    <a:pt x="774888" y="959623"/>
                    <a:pt x="701124" y="1004376"/>
                  </a:cubicBezTo>
                  <a:cubicBezTo>
                    <a:pt x="675816" y="1019808"/>
                    <a:pt x="648656" y="1030610"/>
                    <a:pt x="620878" y="1040795"/>
                  </a:cubicBezTo>
                  <a:cubicBezTo>
                    <a:pt x="542793" y="1069498"/>
                    <a:pt x="463782" y="1094498"/>
                    <a:pt x="383227" y="1114868"/>
                  </a:cubicBezTo>
                  <a:cubicBezTo>
                    <a:pt x="369030" y="1118572"/>
                    <a:pt x="354524" y="1119498"/>
                    <a:pt x="340327" y="1120732"/>
                  </a:cubicBezTo>
                  <a:cubicBezTo>
                    <a:pt x="304833" y="1123201"/>
                    <a:pt x="269649" y="1126288"/>
                    <a:pt x="234772" y="1126596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9" name="任意多边形: 形状 108"/>
            <p:cNvSpPr/>
            <p:nvPr>
              <p:custDataLst>
                <p:tags r:id="rId16"/>
              </p:custDataLst>
            </p:nvPr>
          </p:nvSpPr>
          <p:spPr>
            <a:xfrm>
              <a:off x="225355" y="6379365"/>
              <a:ext cx="270739" cy="369589"/>
            </a:xfrm>
            <a:custGeom>
              <a:avLst/>
              <a:gdLst>
                <a:gd name="connsiteX0" fmla="*/ 323922 w 816962"/>
                <a:gd name="connsiteY0" fmla="*/ 49 h 1133231"/>
                <a:gd name="connsiteX1" fmla="*/ 493364 w 816962"/>
                <a:gd name="connsiteY1" fmla="*/ 3444 h 1133231"/>
                <a:gd name="connsiteX2" fmla="*/ 613116 w 816962"/>
                <a:gd name="connsiteY2" fmla="*/ 4988 h 1133231"/>
                <a:gd name="connsiteX3" fmla="*/ 634721 w 816962"/>
                <a:gd name="connsiteY3" fmla="*/ 7148 h 1133231"/>
                <a:gd name="connsiteX4" fmla="*/ 643362 w 816962"/>
                <a:gd name="connsiteY4" fmla="*/ 16099 h 1133231"/>
                <a:gd name="connsiteX5" fmla="*/ 644597 w 816962"/>
                <a:gd name="connsiteY5" fmla="*/ 60851 h 1133231"/>
                <a:gd name="connsiteX6" fmla="*/ 650152 w 816962"/>
                <a:gd name="connsiteY6" fmla="*/ 202207 h 1133231"/>
                <a:gd name="connsiteX7" fmla="*/ 664658 w 816962"/>
                <a:gd name="connsiteY7" fmla="*/ 393871 h 1133231"/>
                <a:gd name="connsiteX8" fmla="*/ 681633 w 816962"/>
                <a:gd name="connsiteY8" fmla="*/ 534301 h 1133231"/>
                <a:gd name="connsiteX9" fmla="*/ 705399 w 816962"/>
                <a:gd name="connsiteY9" fmla="*/ 675966 h 1133231"/>
                <a:gd name="connsiteX10" fmla="*/ 739966 w 816962"/>
                <a:gd name="connsiteY10" fmla="*/ 854976 h 1133231"/>
                <a:gd name="connsiteX11" fmla="*/ 790583 w 816962"/>
                <a:gd name="connsiteY11" fmla="*/ 1033986 h 1133231"/>
                <a:gd name="connsiteX12" fmla="*/ 814348 w 816962"/>
                <a:gd name="connsiteY12" fmla="*/ 1113923 h 1133231"/>
                <a:gd name="connsiteX13" fmla="*/ 815582 w 816962"/>
                <a:gd name="connsiteY13" fmla="*/ 1118552 h 1133231"/>
                <a:gd name="connsiteX14" fmla="*/ 802928 w 816962"/>
                <a:gd name="connsiteY14" fmla="*/ 1132441 h 1133231"/>
                <a:gd name="connsiteX15" fmla="*/ 719287 w 816962"/>
                <a:gd name="connsiteY15" fmla="*/ 1121022 h 1133231"/>
                <a:gd name="connsiteX16" fmla="*/ 658486 w 816962"/>
                <a:gd name="connsiteY16" fmla="*/ 1111145 h 1133231"/>
                <a:gd name="connsiteX17" fmla="*/ 491513 w 816962"/>
                <a:gd name="connsiteY17" fmla="*/ 1068553 h 1133231"/>
                <a:gd name="connsiteX18" fmla="*/ 403860 w 816962"/>
                <a:gd name="connsiteY18" fmla="*/ 1037381 h 1133231"/>
                <a:gd name="connsiteX19" fmla="*/ 336885 w 816962"/>
                <a:gd name="connsiteY19" fmla="*/ 1001270 h 1133231"/>
                <a:gd name="connsiteX20" fmla="*/ 209109 w 816962"/>
                <a:gd name="connsiteY20" fmla="*/ 918555 h 1133231"/>
                <a:gd name="connsiteX21" fmla="*/ 124542 w 816962"/>
                <a:gd name="connsiteY21" fmla="*/ 854050 h 1133231"/>
                <a:gd name="connsiteX22" fmla="*/ 43062 w 816962"/>
                <a:gd name="connsiteY22" fmla="*/ 771335 h 1133231"/>
                <a:gd name="connsiteX23" fmla="*/ 3556 w 816962"/>
                <a:gd name="connsiteY23" fmla="*/ 728743 h 1133231"/>
                <a:gd name="connsiteX24" fmla="*/ 1705 w 816962"/>
                <a:gd name="connsiteY24" fmla="*/ 714854 h 1133231"/>
                <a:gd name="connsiteX25" fmla="*/ 19914 w 816962"/>
                <a:gd name="connsiteY25" fmla="*/ 689546 h 1133231"/>
                <a:gd name="connsiteX26" fmla="*/ 52938 w 816962"/>
                <a:gd name="connsiteY26" fmla="*/ 638930 h 1133231"/>
                <a:gd name="connsiteX27" fmla="*/ 169912 w 816962"/>
                <a:gd name="connsiteY27" fmla="*/ 412081 h 1133231"/>
                <a:gd name="connsiteX28" fmla="*/ 214665 w 816962"/>
                <a:gd name="connsiteY28" fmla="*/ 302514 h 1133231"/>
                <a:gd name="connsiteX29" fmla="*/ 235035 w 816962"/>
                <a:gd name="connsiteY29" fmla="*/ 215479 h 1133231"/>
                <a:gd name="connsiteX30" fmla="*/ 255405 w 816962"/>
                <a:gd name="connsiteY30" fmla="*/ 97579 h 1133231"/>
                <a:gd name="connsiteX31" fmla="*/ 261578 w 816962"/>
                <a:gd name="connsiteY31" fmla="*/ 29061 h 1133231"/>
                <a:gd name="connsiteX32" fmla="*/ 263121 w 816962"/>
                <a:gd name="connsiteY32" fmla="*/ 9926 h 1133231"/>
                <a:gd name="connsiteX33" fmla="*/ 274232 w 816962"/>
                <a:gd name="connsiteY33" fmla="*/ 667 h 1133231"/>
                <a:gd name="connsiteX34" fmla="*/ 323922 w 816962"/>
                <a:gd name="connsiteY34" fmla="*/ 49 h 113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16962" h="1133231">
                  <a:moveTo>
                    <a:pt x="323922" y="49"/>
                  </a:moveTo>
                  <a:cubicBezTo>
                    <a:pt x="378243" y="2827"/>
                    <a:pt x="435958" y="1593"/>
                    <a:pt x="493364" y="3444"/>
                  </a:cubicBezTo>
                  <a:cubicBezTo>
                    <a:pt x="533179" y="4679"/>
                    <a:pt x="573302" y="4370"/>
                    <a:pt x="613116" y="4988"/>
                  </a:cubicBezTo>
                  <a:cubicBezTo>
                    <a:pt x="620523" y="4988"/>
                    <a:pt x="627313" y="7148"/>
                    <a:pt x="634721" y="7148"/>
                  </a:cubicBezTo>
                  <a:cubicBezTo>
                    <a:pt x="640585" y="7148"/>
                    <a:pt x="643054" y="9926"/>
                    <a:pt x="643362" y="16099"/>
                  </a:cubicBezTo>
                  <a:cubicBezTo>
                    <a:pt x="644597" y="30913"/>
                    <a:pt x="643980" y="46036"/>
                    <a:pt x="644597" y="60851"/>
                  </a:cubicBezTo>
                  <a:cubicBezTo>
                    <a:pt x="646449" y="108073"/>
                    <a:pt x="647375" y="155294"/>
                    <a:pt x="650152" y="202207"/>
                  </a:cubicBezTo>
                  <a:cubicBezTo>
                    <a:pt x="653856" y="266095"/>
                    <a:pt x="658177" y="329983"/>
                    <a:pt x="664658" y="393871"/>
                  </a:cubicBezTo>
                  <a:cubicBezTo>
                    <a:pt x="669288" y="440784"/>
                    <a:pt x="674535" y="487697"/>
                    <a:pt x="681633" y="534301"/>
                  </a:cubicBezTo>
                  <a:cubicBezTo>
                    <a:pt x="688732" y="581523"/>
                    <a:pt x="697374" y="628744"/>
                    <a:pt x="705399" y="675966"/>
                  </a:cubicBezTo>
                  <a:cubicBezTo>
                    <a:pt x="715892" y="735842"/>
                    <a:pt x="727003" y="795717"/>
                    <a:pt x="739966" y="854976"/>
                  </a:cubicBezTo>
                  <a:cubicBezTo>
                    <a:pt x="753237" y="915777"/>
                    <a:pt x="769904" y="975345"/>
                    <a:pt x="790583" y="1033986"/>
                  </a:cubicBezTo>
                  <a:cubicBezTo>
                    <a:pt x="799842" y="1060220"/>
                    <a:pt x="807558" y="1087071"/>
                    <a:pt x="814348" y="1113923"/>
                  </a:cubicBezTo>
                  <a:cubicBezTo>
                    <a:pt x="814656" y="1115466"/>
                    <a:pt x="815274" y="1117009"/>
                    <a:pt x="815582" y="1118552"/>
                  </a:cubicBezTo>
                  <a:cubicBezTo>
                    <a:pt x="818669" y="1133059"/>
                    <a:pt x="817434" y="1134602"/>
                    <a:pt x="802928" y="1132441"/>
                  </a:cubicBezTo>
                  <a:cubicBezTo>
                    <a:pt x="775151" y="1128429"/>
                    <a:pt x="747373" y="1123799"/>
                    <a:pt x="719287" y="1121022"/>
                  </a:cubicBezTo>
                  <a:cubicBezTo>
                    <a:pt x="698917" y="1118861"/>
                    <a:pt x="678856" y="1115158"/>
                    <a:pt x="658486" y="1111145"/>
                  </a:cubicBezTo>
                  <a:cubicBezTo>
                    <a:pt x="602005" y="1100343"/>
                    <a:pt x="546450" y="1085528"/>
                    <a:pt x="491513" y="1068553"/>
                  </a:cubicBezTo>
                  <a:cubicBezTo>
                    <a:pt x="461883" y="1059294"/>
                    <a:pt x="432563" y="1049418"/>
                    <a:pt x="403860" y="1037381"/>
                  </a:cubicBezTo>
                  <a:cubicBezTo>
                    <a:pt x="380403" y="1027504"/>
                    <a:pt x="358798" y="1014233"/>
                    <a:pt x="336885" y="1001270"/>
                  </a:cubicBezTo>
                  <a:cubicBezTo>
                    <a:pt x="293367" y="975036"/>
                    <a:pt x="250467" y="947876"/>
                    <a:pt x="209109" y="918555"/>
                  </a:cubicBezTo>
                  <a:cubicBezTo>
                    <a:pt x="180097" y="897876"/>
                    <a:pt x="151702" y="877198"/>
                    <a:pt x="124542" y="854050"/>
                  </a:cubicBezTo>
                  <a:cubicBezTo>
                    <a:pt x="94913" y="828742"/>
                    <a:pt x="69296" y="799730"/>
                    <a:pt x="43062" y="771335"/>
                  </a:cubicBezTo>
                  <a:cubicBezTo>
                    <a:pt x="30099" y="757138"/>
                    <a:pt x="16210" y="743558"/>
                    <a:pt x="3556" y="728743"/>
                  </a:cubicBezTo>
                  <a:cubicBezTo>
                    <a:pt x="-456" y="723805"/>
                    <a:pt x="-1073" y="720410"/>
                    <a:pt x="1705" y="714854"/>
                  </a:cubicBezTo>
                  <a:cubicBezTo>
                    <a:pt x="6334" y="705287"/>
                    <a:pt x="13124" y="696953"/>
                    <a:pt x="19914" y="689546"/>
                  </a:cubicBezTo>
                  <a:cubicBezTo>
                    <a:pt x="33803" y="674423"/>
                    <a:pt x="43062" y="656522"/>
                    <a:pt x="52938" y="638930"/>
                  </a:cubicBezTo>
                  <a:cubicBezTo>
                    <a:pt x="93987" y="564239"/>
                    <a:pt x="133493" y="488932"/>
                    <a:pt x="169912" y="412081"/>
                  </a:cubicBezTo>
                  <a:cubicBezTo>
                    <a:pt x="186887" y="376279"/>
                    <a:pt x="203245" y="340477"/>
                    <a:pt x="214665" y="302514"/>
                  </a:cubicBezTo>
                  <a:cubicBezTo>
                    <a:pt x="223306" y="273811"/>
                    <a:pt x="228862" y="244799"/>
                    <a:pt x="235035" y="215479"/>
                  </a:cubicBezTo>
                  <a:cubicBezTo>
                    <a:pt x="243059" y="176282"/>
                    <a:pt x="250467" y="137085"/>
                    <a:pt x="255405" y="97579"/>
                  </a:cubicBezTo>
                  <a:cubicBezTo>
                    <a:pt x="258183" y="74740"/>
                    <a:pt x="262503" y="52209"/>
                    <a:pt x="261578" y="29061"/>
                  </a:cubicBezTo>
                  <a:cubicBezTo>
                    <a:pt x="261269" y="22580"/>
                    <a:pt x="262195" y="16099"/>
                    <a:pt x="263121" y="9926"/>
                  </a:cubicBezTo>
                  <a:cubicBezTo>
                    <a:pt x="264355" y="1901"/>
                    <a:pt x="265898" y="667"/>
                    <a:pt x="274232" y="667"/>
                  </a:cubicBezTo>
                  <a:cubicBezTo>
                    <a:pt x="289972" y="-259"/>
                    <a:pt x="305404" y="49"/>
                    <a:pt x="323922" y="49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0" name="任意多边形: 形状 109"/>
            <p:cNvSpPr/>
            <p:nvPr>
              <p:custDataLst>
                <p:tags r:id="rId17"/>
              </p:custDataLst>
            </p:nvPr>
          </p:nvSpPr>
          <p:spPr>
            <a:xfrm>
              <a:off x="231289" y="6001991"/>
              <a:ext cx="271775" cy="366117"/>
            </a:xfrm>
            <a:custGeom>
              <a:avLst/>
              <a:gdLst>
                <a:gd name="connsiteX0" fmla="*/ 481323 w 820088"/>
                <a:gd name="connsiteY0" fmla="*/ 1119190 h 1122585"/>
                <a:gd name="connsiteX1" fmla="*/ 379781 w 820088"/>
                <a:gd name="connsiteY1" fmla="*/ 1119190 h 1122585"/>
                <a:gd name="connsiteX2" fmla="*/ 257561 w 820088"/>
                <a:gd name="connsiteY2" fmla="*/ 1117338 h 1122585"/>
                <a:gd name="connsiteX3" fmla="*/ 245524 w 820088"/>
                <a:gd name="connsiteY3" fmla="*/ 1105919 h 1122585"/>
                <a:gd name="connsiteX4" fmla="*/ 243672 w 820088"/>
                <a:gd name="connsiteY4" fmla="*/ 1057463 h 1122585"/>
                <a:gd name="connsiteX5" fmla="*/ 221141 w 820088"/>
                <a:gd name="connsiteY5" fmla="*/ 895119 h 1122585"/>
                <a:gd name="connsiteX6" fmla="*/ 189969 w 820088"/>
                <a:gd name="connsiteY6" fmla="*/ 766109 h 1122585"/>
                <a:gd name="connsiteX7" fmla="*/ 142130 w 820088"/>
                <a:gd name="connsiteY7" fmla="*/ 640802 h 1122585"/>
                <a:gd name="connsiteX8" fmla="*/ 22070 w 820088"/>
                <a:gd name="connsiteY8" fmla="*/ 425681 h 1122585"/>
                <a:gd name="connsiteX9" fmla="*/ 5095 w 820088"/>
                <a:gd name="connsiteY9" fmla="*/ 400682 h 1122585"/>
                <a:gd name="connsiteX10" fmla="*/ 6021 w 820088"/>
                <a:gd name="connsiteY10" fmla="*/ 380929 h 1122585"/>
                <a:gd name="connsiteX11" fmla="*/ 43983 w 820088"/>
                <a:gd name="connsiteY11" fmla="*/ 340189 h 1122585"/>
                <a:gd name="connsiteX12" fmla="*/ 152932 w 820088"/>
                <a:gd name="connsiteY12" fmla="*/ 239264 h 1122585"/>
                <a:gd name="connsiteX13" fmla="*/ 277931 w 820088"/>
                <a:gd name="connsiteY13" fmla="*/ 150068 h 1122585"/>
                <a:gd name="connsiteX14" fmla="*/ 427311 w 820088"/>
                <a:gd name="connsiteY14" fmla="*/ 73217 h 1122585"/>
                <a:gd name="connsiteX15" fmla="*/ 632247 w 820088"/>
                <a:gd name="connsiteY15" fmla="*/ 13341 h 1122585"/>
                <a:gd name="connsiteX16" fmla="*/ 809096 w 820088"/>
                <a:gd name="connsiteY16" fmla="*/ 70 h 1122585"/>
                <a:gd name="connsiteX17" fmla="*/ 818355 w 820088"/>
                <a:gd name="connsiteY17" fmla="*/ 13033 h 1122585"/>
                <a:gd name="connsiteX18" fmla="*/ 789961 w 820088"/>
                <a:gd name="connsiteY18" fmla="*/ 90192 h 1122585"/>
                <a:gd name="connsiteX19" fmla="*/ 731628 w 820088"/>
                <a:gd name="connsiteY19" fmla="*/ 276918 h 1122585"/>
                <a:gd name="connsiteX20" fmla="*/ 665580 w 820088"/>
                <a:gd name="connsiteY20" fmla="*/ 591420 h 1122585"/>
                <a:gd name="connsiteX21" fmla="*/ 645518 w 820088"/>
                <a:gd name="connsiteY21" fmla="*/ 726294 h 1122585"/>
                <a:gd name="connsiteX22" fmla="*/ 634099 w 820088"/>
                <a:gd name="connsiteY22" fmla="*/ 866107 h 1122585"/>
                <a:gd name="connsiteX23" fmla="*/ 627926 w 820088"/>
                <a:gd name="connsiteY23" fmla="*/ 1052216 h 1122585"/>
                <a:gd name="connsiteX24" fmla="*/ 627926 w 820088"/>
                <a:gd name="connsiteY24" fmla="*/ 1112709 h 1122585"/>
                <a:gd name="connsiteX25" fmla="*/ 618667 w 820088"/>
                <a:gd name="connsiteY25" fmla="*/ 1122585 h 1122585"/>
                <a:gd name="connsiteX26" fmla="*/ 501384 w 820088"/>
                <a:gd name="connsiteY26" fmla="*/ 1121042 h 1122585"/>
                <a:gd name="connsiteX27" fmla="*/ 481940 w 820088"/>
                <a:gd name="connsiteY27" fmla="*/ 1121042 h 1122585"/>
                <a:gd name="connsiteX28" fmla="*/ 481323 w 820088"/>
                <a:gd name="connsiteY28" fmla="*/ 1119190 h 112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20088" h="1122585">
                  <a:moveTo>
                    <a:pt x="481323" y="1119190"/>
                  </a:moveTo>
                  <a:cubicBezTo>
                    <a:pt x="447373" y="1119190"/>
                    <a:pt x="413423" y="1119499"/>
                    <a:pt x="379781" y="1119190"/>
                  </a:cubicBezTo>
                  <a:cubicBezTo>
                    <a:pt x="339041" y="1118882"/>
                    <a:pt x="298301" y="1117956"/>
                    <a:pt x="257561" y="1117338"/>
                  </a:cubicBezTo>
                  <a:cubicBezTo>
                    <a:pt x="246758" y="1117030"/>
                    <a:pt x="247067" y="1117030"/>
                    <a:pt x="245524" y="1105919"/>
                  </a:cubicBezTo>
                  <a:cubicBezTo>
                    <a:pt x="243363" y="1089870"/>
                    <a:pt x="244289" y="1073821"/>
                    <a:pt x="243672" y="1057463"/>
                  </a:cubicBezTo>
                  <a:cubicBezTo>
                    <a:pt x="241820" y="1002525"/>
                    <a:pt x="233487" y="948514"/>
                    <a:pt x="221141" y="895119"/>
                  </a:cubicBezTo>
                  <a:cubicBezTo>
                    <a:pt x="210956" y="851910"/>
                    <a:pt x="201080" y="808701"/>
                    <a:pt x="189969" y="766109"/>
                  </a:cubicBezTo>
                  <a:cubicBezTo>
                    <a:pt x="178549" y="722591"/>
                    <a:pt x="160957" y="681542"/>
                    <a:pt x="142130" y="640802"/>
                  </a:cubicBezTo>
                  <a:cubicBezTo>
                    <a:pt x="107254" y="566111"/>
                    <a:pt x="66823" y="494816"/>
                    <a:pt x="22070" y="425681"/>
                  </a:cubicBezTo>
                  <a:cubicBezTo>
                    <a:pt x="16515" y="417348"/>
                    <a:pt x="10959" y="409015"/>
                    <a:pt x="5095" y="400682"/>
                  </a:cubicBezTo>
                  <a:cubicBezTo>
                    <a:pt x="-1695" y="390805"/>
                    <a:pt x="-2004" y="390188"/>
                    <a:pt x="6021" y="380929"/>
                  </a:cubicBezTo>
                  <a:cubicBezTo>
                    <a:pt x="18366" y="367040"/>
                    <a:pt x="31021" y="353460"/>
                    <a:pt x="43983" y="340189"/>
                  </a:cubicBezTo>
                  <a:cubicBezTo>
                    <a:pt x="78242" y="304387"/>
                    <a:pt x="114353" y="270437"/>
                    <a:pt x="152932" y="239264"/>
                  </a:cubicBezTo>
                  <a:cubicBezTo>
                    <a:pt x="192747" y="206857"/>
                    <a:pt x="234104" y="176919"/>
                    <a:pt x="277931" y="150068"/>
                  </a:cubicBezTo>
                  <a:cubicBezTo>
                    <a:pt x="325770" y="120747"/>
                    <a:pt x="375152" y="94513"/>
                    <a:pt x="427311" y="73217"/>
                  </a:cubicBezTo>
                  <a:cubicBezTo>
                    <a:pt x="493360" y="45748"/>
                    <a:pt x="561569" y="25687"/>
                    <a:pt x="632247" y="13341"/>
                  </a:cubicBezTo>
                  <a:cubicBezTo>
                    <a:pt x="690888" y="2848"/>
                    <a:pt x="749838" y="-547"/>
                    <a:pt x="809096" y="70"/>
                  </a:cubicBezTo>
                  <a:cubicBezTo>
                    <a:pt x="820207" y="70"/>
                    <a:pt x="822059" y="2539"/>
                    <a:pt x="818355" y="13033"/>
                  </a:cubicBezTo>
                  <a:cubicBezTo>
                    <a:pt x="809096" y="38958"/>
                    <a:pt x="800146" y="64884"/>
                    <a:pt x="789961" y="90192"/>
                  </a:cubicBezTo>
                  <a:cubicBezTo>
                    <a:pt x="765270" y="150685"/>
                    <a:pt x="747369" y="213339"/>
                    <a:pt x="731628" y="276918"/>
                  </a:cubicBezTo>
                  <a:cubicBezTo>
                    <a:pt x="706011" y="380929"/>
                    <a:pt x="685641" y="486174"/>
                    <a:pt x="665580" y="591420"/>
                  </a:cubicBezTo>
                  <a:cubicBezTo>
                    <a:pt x="656938" y="636172"/>
                    <a:pt x="649839" y="681233"/>
                    <a:pt x="645518" y="726294"/>
                  </a:cubicBezTo>
                  <a:cubicBezTo>
                    <a:pt x="640889" y="772899"/>
                    <a:pt x="636568" y="819194"/>
                    <a:pt x="634099" y="866107"/>
                  </a:cubicBezTo>
                  <a:cubicBezTo>
                    <a:pt x="630704" y="928144"/>
                    <a:pt x="629161" y="990180"/>
                    <a:pt x="627926" y="1052216"/>
                  </a:cubicBezTo>
                  <a:cubicBezTo>
                    <a:pt x="627617" y="1072277"/>
                    <a:pt x="627926" y="1092647"/>
                    <a:pt x="627926" y="1112709"/>
                  </a:cubicBezTo>
                  <a:cubicBezTo>
                    <a:pt x="627926" y="1121968"/>
                    <a:pt x="627617" y="1122585"/>
                    <a:pt x="618667" y="1122585"/>
                  </a:cubicBezTo>
                  <a:cubicBezTo>
                    <a:pt x="579470" y="1121968"/>
                    <a:pt x="540581" y="1122894"/>
                    <a:pt x="501384" y="1121042"/>
                  </a:cubicBezTo>
                  <a:cubicBezTo>
                    <a:pt x="494903" y="1120733"/>
                    <a:pt x="488422" y="1121042"/>
                    <a:pt x="481940" y="1121042"/>
                  </a:cubicBezTo>
                  <a:cubicBezTo>
                    <a:pt x="481323" y="1120116"/>
                    <a:pt x="481323" y="1119808"/>
                    <a:pt x="481323" y="1119190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1" name="任意多边形: 形状 110"/>
            <p:cNvSpPr/>
            <p:nvPr>
              <p:custDataLst>
                <p:tags r:id="rId18"/>
              </p:custDataLst>
            </p:nvPr>
          </p:nvSpPr>
          <p:spPr>
            <a:xfrm>
              <a:off x="650798" y="6382300"/>
              <a:ext cx="232281" cy="265181"/>
            </a:xfrm>
            <a:custGeom>
              <a:avLst/>
              <a:gdLst>
                <a:gd name="connsiteX0" fmla="*/ 77159 w 700916"/>
                <a:gd name="connsiteY0" fmla="*/ 0 h 813096"/>
                <a:gd name="connsiteX1" fmla="*/ 362032 w 700916"/>
                <a:gd name="connsiteY1" fmla="*/ 3395 h 813096"/>
                <a:gd name="connsiteX2" fmla="*/ 619436 w 700916"/>
                <a:gd name="connsiteY2" fmla="*/ 5556 h 813096"/>
                <a:gd name="connsiteX3" fmla="*/ 687028 w 700916"/>
                <a:gd name="connsiteY3" fmla="*/ 7099 h 813096"/>
                <a:gd name="connsiteX4" fmla="*/ 700916 w 700916"/>
                <a:gd name="connsiteY4" fmla="*/ 21913 h 813096"/>
                <a:gd name="connsiteX5" fmla="*/ 696287 w 700916"/>
                <a:gd name="connsiteY5" fmla="*/ 87962 h 813096"/>
                <a:gd name="connsiteX6" fmla="*/ 695669 w 700916"/>
                <a:gd name="connsiteY6" fmla="*/ 104937 h 813096"/>
                <a:gd name="connsiteX7" fmla="*/ 673756 w 700916"/>
                <a:gd name="connsiteY7" fmla="*/ 252774 h 813096"/>
                <a:gd name="connsiteX8" fmla="*/ 635176 w 700916"/>
                <a:gd name="connsiteY8" fmla="*/ 374686 h 813096"/>
                <a:gd name="connsiteX9" fmla="*/ 579004 w 700916"/>
                <a:gd name="connsiteY9" fmla="*/ 504623 h 813096"/>
                <a:gd name="connsiteX10" fmla="*/ 466352 w 700916"/>
                <a:gd name="connsiteY10" fmla="*/ 681781 h 813096"/>
                <a:gd name="connsiteX11" fmla="*/ 360797 w 700916"/>
                <a:gd name="connsiteY11" fmla="*/ 803075 h 813096"/>
                <a:gd name="connsiteX12" fmla="*/ 357402 w 700916"/>
                <a:gd name="connsiteY12" fmla="*/ 806470 h 813096"/>
                <a:gd name="connsiteX13" fmla="*/ 334872 w 700916"/>
                <a:gd name="connsiteY13" fmla="*/ 808322 h 813096"/>
                <a:gd name="connsiteX14" fmla="*/ 321600 w 700916"/>
                <a:gd name="connsiteY14" fmla="*/ 794434 h 813096"/>
                <a:gd name="connsiteX15" fmla="*/ 279934 w 700916"/>
                <a:gd name="connsiteY15" fmla="*/ 749064 h 813096"/>
                <a:gd name="connsiteX16" fmla="*/ 239194 w 700916"/>
                <a:gd name="connsiteY16" fmla="*/ 698139 h 813096"/>
                <a:gd name="connsiteX17" fmla="*/ 219750 w 700916"/>
                <a:gd name="connsiteY17" fmla="*/ 672213 h 813096"/>
                <a:gd name="connsiteX18" fmla="*/ 149072 w 700916"/>
                <a:gd name="connsiteY18" fmla="*/ 564190 h 813096"/>
                <a:gd name="connsiteX19" fmla="*/ 87653 w 700916"/>
                <a:gd name="connsiteY19" fmla="*/ 437031 h 813096"/>
                <a:gd name="connsiteX20" fmla="*/ 54629 w 700916"/>
                <a:gd name="connsiteY20" fmla="*/ 349069 h 813096"/>
                <a:gd name="connsiteX21" fmla="*/ 45370 w 700916"/>
                <a:gd name="connsiteY21" fmla="*/ 314193 h 813096"/>
                <a:gd name="connsiteX22" fmla="*/ 36728 w 700916"/>
                <a:gd name="connsiteY22" fmla="*/ 284255 h 813096"/>
                <a:gd name="connsiteX23" fmla="*/ 23148 w 700916"/>
                <a:gd name="connsiteY23" fmla="*/ 226849 h 813096"/>
                <a:gd name="connsiteX24" fmla="*/ 7407 w 700916"/>
                <a:gd name="connsiteY24" fmla="*/ 125616 h 813096"/>
                <a:gd name="connsiteX25" fmla="*/ 0 w 700916"/>
                <a:gd name="connsiteY25" fmla="*/ 19753 h 813096"/>
                <a:gd name="connsiteX26" fmla="*/ 0 w 700916"/>
                <a:gd name="connsiteY26" fmla="*/ 13580 h 813096"/>
                <a:gd name="connsiteX27" fmla="*/ 13271 w 700916"/>
                <a:gd name="connsiteY27" fmla="*/ 617 h 813096"/>
                <a:gd name="connsiteX28" fmla="*/ 77159 w 700916"/>
                <a:gd name="connsiteY28" fmla="*/ 0 h 81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00916" h="813096">
                  <a:moveTo>
                    <a:pt x="77159" y="0"/>
                  </a:moveTo>
                  <a:cubicBezTo>
                    <a:pt x="169442" y="3086"/>
                    <a:pt x="265737" y="1543"/>
                    <a:pt x="362032" y="3395"/>
                  </a:cubicBezTo>
                  <a:cubicBezTo>
                    <a:pt x="447833" y="5247"/>
                    <a:pt x="533635" y="4321"/>
                    <a:pt x="619436" y="5556"/>
                  </a:cubicBezTo>
                  <a:cubicBezTo>
                    <a:pt x="641967" y="5864"/>
                    <a:pt x="664497" y="6173"/>
                    <a:pt x="687028" y="7099"/>
                  </a:cubicBezTo>
                  <a:cubicBezTo>
                    <a:pt x="698756" y="7716"/>
                    <a:pt x="700916" y="10185"/>
                    <a:pt x="700916" y="21913"/>
                  </a:cubicBezTo>
                  <a:cubicBezTo>
                    <a:pt x="700916" y="44135"/>
                    <a:pt x="700608" y="66049"/>
                    <a:pt x="696287" y="87962"/>
                  </a:cubicBezTo>
                  <a:cubicBezTo>
                    <a:pt x="695361" y="93517"/>
                    <a:pt x="696287" y="99381"/>
                    <a:pt x="695669" y="104937"/>
                  </a:cubicBezTo>
                  <a:cubicBezTo>
                    <a:pt x="688571" y="154319"/>
                    <a:pt x="682398" y="203701"/>
                    <a:pt x="673756" y="252774"/>
                  </a:cubicBezTo>
                  <a:cubicBezTo>
                    <a:pt x="666040" y="295058"/>
                    <a:pt x="651534" y="335181"/>
                    <a:pt x="635176" y="374686"/>
                  </a:cubicBezTo>
                  <a:cubicBezTo>
                    <a:pt x="617276" y="418204"/>
                    <a:pt x="599374" y="461722"/>
                    <a:pt x="579004" y="504623"/>
                  </a:cubicBezTo>
                  <a:cubicBezTo>
                    <a:pt x="548758" y="568511"/>
                    <a:pt x="511413" y="627152"/>
                    <a:pt x="466352" y="681781"/>
                  </a:cubicBezTo>
                  <a:cubicBezTo>
                    <a:pt x="432093" y="723138"/>
                    <a:pt x="396908" y="763570"/>
                    <a:pt x="360797" y="803075"/>
                  </a:cubicBezTo>
                  <a:cubicBezTo>
                    <a:pt x="359563" y="804310"/>
                    <a:pt x="358637" y="805544"/>
                    <a:pt x="357402" y="806470"/>
                  </a:cubicBezTo>
                  <a:cubicBezTo>
                    <a:pt x="349378" y="814804"/>
                    <a:pt x="344131" y="815112"/>
                    <a:pt x="334872" y="808322"/>
                  </a:cubicBezTo>
                  <a:cubicBezTo>
                    <a:pt x="329625" y="804310"/>
                    <a:pt x="325921" y="799063"/>
                    <a:pt x="321600" y="794434"/>
                  </a:cubicBezTo>
                  <a:cubicBezTo>
                    <a:pt x="308020" y="779310"/>
                    <a:pt x="293206" y="764804"/>
                    <a:pt x="279934" y="749064"/>
                  </a:cubicBezTo>
                  <a:cubicBezTo>
                    <a:pt x="266046" y="732397"/>
                    <a:pt x="251540" y="716348"/>
                    <a:pt x="239194" y="698139"/>
                  </a:cubicBezTo>
                  <a:cubicBezTo>
                    <a:pt x="233022" y="689188"/>
                    <a:pt x="225923" y="681163"/>
                    <a:pt x="219750" y="672213"/>
                  </a:cubicBezTo>
                  <a:cubicBezTo>
                    <a:pt x="195059" y="636720"/>
                    <a:pt x="169442" y="602152"/>
                    <a:pt x="149072" y="564190"/>
                  </a:cubicBezTo>
                  <a:cubicBezTo>
                    <a:pt x="126850" y="522832"/>
                    <a:pt x="105554" y="480549"/>
                    <a:pt x="87653" y="437031"/>
                  </a:cubicBezTo>
                  <a:cubicBezTo>
                    <a:pt x="75925" y="408019"/>
                    <a:pt x="64814" y="378699"/>
                    <a:pt x="54629" y="349069"/>
                  </a:cubicBezTo>
                  <a:cubicBezTo>
                    <a:pt x="50616" y="337650"/>
                    <a:pt x="47839" y="325921"/>
                    <a:pt x="45370" y="314193"/>
                  </a:cubicBezTo>
                  <a:cubicBezTo>
                    <a:pt x="43209" y="304008"/>
                    <a:pt x="38888" y="294440"/>
                    <a:pt x="36728" y="284255"/>
                  </a:cubicBezTo>
                  <a:cubicBezTo>
                    <a:pt x="32716" y="265120"/>
                    <a:pt x="27469" y="245984"/>
                    <a:pt x="23148" y="226849"/>
                  </a:cubicBezTo>
                  <a:cubicBezTo>
                    <a:pt x="16049" y="193516"/>
                    <a:pt x="10802" y="159566"/>
                    <a:pt x="7407" y="125616"/>
                  </a:cubicBezTo>
                  <a:cubicBezTo>
                    <a:pt x="4012" y="90431"/>
                    <a:pt x="309" y="55246"/>
                    <a:pt x="0" y="19753"/>
                  </a:cubicBezTo>
                  <a:cubicBezTo>
                    <a:pt x="0" y="17592"/>
                    <a:pt x="0" y="15741"/>
                    <a:pt x="0" y="13580"/>
                  </a:cubicBezTo>
                  <a:cubicBezTo>
                    <a:pt x="617" y="3395"/>
                    <a:pt x="3086" y="617"/>
                    <a:pt x="13271" y="617"/>
                  </a:cubicBezTo>
                  <a:cubicBezTo>
                    <a:pt x="33333" y="0"/>
                    <a:pt x="53086" y="0"/>
                    <a:pt x="77159" y="0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2" name="任意多边形: 形状 111"/>
            <p:cNvSpPr/>
            <p:nvPr>
              <p:custDataLst>
                <p:tags r:id="rId19"/>
              </p:custDataLst>
            </p:nvPr>
          </p:nvSpPr>
          <p:spPr>
            <a:xfrm>
              <a:off x="651412" y="6106673"/>
              <a:ext cx="232227" cy="266669"/>
            </a:xfrm>
            <a:custGeom>
              <a:avLst/>
              <a:gdLst>
                <a:gd name="connsiteX0" fmla="*/ 471907 w 700752"/>
                <a:gd name="connsiteY0" fmla="*/ 813338 h 817658"/>
                <a:gd name="connsiteX1" fmla="*/ 260182 w 700752"/>
                <a:gd name="connsiteY1" fmla="*/ 809943 h 817658"/>
                <a:gd name="connsiteX2" fmla="*/ 129628 w 700752"/>
                <a:gd name="connsiteY2" fmla="*/ 807782 h 817658"/>
                <a:gd name="connsiteX3" fmla="*/ 16049 w 700752"/>
                <a:gd name="connsiteY3" fmla="*/ 805930 h 817658"/>
                <a:gd name="connsiteX4" fmla="*/ 8951 w 700752"/>
                <a:gd name="connsiteY4" fmla="*/ 805622 h 817658"/>
                <a:gd name="connsiteX5" fmla="*/ 0 w 700752"/>
                <a:gd name="connsiteY5" fmla="*/ 795437 h 817658"/>
                <a:gd name="connsiteX6" fmla="*/ 2778 w 700752"/>
                <a:gd name="connsiteY6" fmla="*/ 739882 h 817658"/>
                <a:gd name="connsiteX7" fmla="*/ 9259 w 700752"/>
                <a:gd name="connsiteY7" fmla="*/ 676302 h 817658"/>
                <a:gd name="connsiteX8" fmla="*/ 34876 w 700752"/>
                <a:gd name="connsiteY8" fmla="*/ 547292 h 817658"/>
                <a:gd name="connsiteX9" fmla="*/ 53394 w 700752"/>
                <a:gd name="connsiteY9" fmla="*/ 482169 h 817658"/>
                <a:gd name="connsiteX10" fmla="*/ 73765 w 700752"/>
                <a:gd name="connsiteY10" fmla="*/ 425380 h 817658"/>
                <a:gd name="connsiteX11" fmla="*/ 96604 w 700752"/>
                <a:gd name="connsiteY11" fmla="*/ 368282 h 817658"/>
                <a:gd name="connsiteX12" fmla="*/ 110801 w 700752"/>
                <a:gd name="connsiteY12" fmla="*/ 338961 h 817658"/>
                <a:gd name="connsiteX13" fmla="*/ 159566 w 700752"/>
                <a:gd name="connsiteY13" fmla="*/ 247296 h 817658"/>
                <a:gd name="connsiteX14" fmla="*/ 227775 w 700752"/>
                <a:gd name="connsiteY14" fmla="*/ 144828 h 817658"/>
                <a:gd name="connsiteX15" fmla="*/ 302774 w 700752"/>
                <a:gd name="connsiteY15" fmla="*/ 55323 h 817658"/>
                <a:gd name="connsiteX16" fmla="*/ 354008 w 700752"/>
                <a:gd name="connsiteY16" fmla="*/ 4398 h 817658"/>
                <a:gd name="connsiteX17" fmla="*/ 367896 w 700752"/>
                <a:gd name="connsiteY17" fmla="*/ 4398 h 817658"/>
                <a:gd name="connsiteX18" fmla="*/ 438574 w 700752"/>
                <a:gd name="connsiteY18" fmla="*/ 80632 h 817658"/>
                <a:gd name="connsiteX19" fmla="*/ 541042 w 700752"/>
                <a:gd name="connsiteY19" fmla="*/ 237111 h 817658"/>
                <a:gd name="connsiteX20" fmla="*/ 606165 w 700752"/>
                <a:gd name="connsiteY20" fmla="*/ 363961 h 817658"/>
                <a:gd name="connsiteX21" fmla="*/ 667892 w 700752"/>
                <a:gd name="connsiteY21" fmla="*/ 531551 h 817658"/>
                <a:gd name="connsiteX22" fmla="*/ 683324 w 700752"/>
                <a:gd name="connsiteY22" fmla="*/ 613340 h 817658"/>
                <a:gd name="connsiteX23" fmla="*/ 695052 w 700752"/>
                <a:gd name="connsiteY23" fmla="*/ 709327 h 817658"/>
                <a:gd name="connsiteX24" fmla="*/ 700608 w 700752"/>
                <a:gd name="connsiteY24" fmla="*/ 808091 h 817658"/>
                <a:gd name="connsiteX25" fmla="*/ 691349 w 700752"/>
                <a:gd name="connsiteY25" fmla="*/ 817658 h 817658"/>
                <a:gd name="connsiteX26" fmla="*/ 496598 w 700752"/>
                <a:gd name="connsiteY26" fmla="*/ 813646 h 817658"/>
                <a:gd name="connsiteX27" fmla="*/ 472524 w 700752"/>
                <a:gd name="connsiteY27" fmla="*/ 813646 h 817658"/>
                <a:gd name="connsiteX28" fmla="*/ 471907 w 700752"/>
                <a:gd name="connsiteY28" fmla="*/ 813338 h 81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00752" h="817658">
                  <a:moveTo>
                    <a:pt x="471907" y="813338"/>
                  </a:moveTo>
                  <a:cubicBezTo>
                    <a:pt x="401229" y="812412"/>
                    <a:pt x="330860" y="811794"/>
                    <a:pt x="260182" y="809943"/>
                  </a:cubicBezTo>
                  <a:cubicBezTo>
                    <a:pt x="216664" y="808708"/>
                    <a:pt x="173146" y="809634"/>
                    <a:pt x="129628" y="807782"/>
                  </a:cubicBezTo>
                  <a:cubicBezTo>
                    <a:pt x="91665" y="806239"/>
                    <a:pt x="54012" y="806856"/>
                    <a:pt x="16049" y="805930"/>
                  </a:cubicBezTo>
                  <a:cubicBezTo>
                    <a:pt x="13580" y="805930"/>
                    <a:pt x="11111" y="805930"/>
                    <a:pt x="8951" y="805622"/>
                  </a:cubicBezTo>
                  <a:cubicBezTo>
                    <a:pt x="1852" y="804696"/>
                    <a:pt x="0" y="802844"/>
                    <a:pt x="0" y="795437"/>
                  </a:cubicBezTo>
                  <a:cubicBezTo>
                    <a:pt x="617" y="776918"/>
                    <a:pt x="1235" y="758400"/>
                    <a:pt x="2778" y="739882"/>
                  </a:cubicBezTo>
                  <a:cubicBezTo>
                    <a:pt x="4630" y="718586"/>
                    <a:pt x="7407" y="697598"/>
                    <a:pt x="9259" y="676302"/>
                  </a:cubicBezTo>
                  <a:cubicBezTo>
                    <a:pt x="12963" y="632476"/>
                    <a:pt x="22839" y="589575"/>
                    <a:pt x="34876" y="547292"/>
                  </a:cubicBezTo>
                  <a:cubicBezTo>
                    <a:pt x="41049" y="525687"/>
                    <a:pt x="47530" y="504083"/>
                    <a:pt x="53394" y="482169"/>
                  </a:cubicBezTo>
                  <a:cubicBezTo>
                    <a:pt x="58641" y="462725"/>
                    <a:pt x="66666" y="444207"/>
                    <a:pt x="73765" y="425380"/>
                  </a:cubicBezTo>
                  <a:cubicBezTo>
                    <a:pt x="81172" y="406244"/>
                    <a:pt x="88888" y="387109"/>
                    <a:pt x="96604" y="368282"/>
                  </a:cubicBezTo>
                  <a:cubicBezTo>
                    <a:pt x="100616" y="358097"/>
                    <a:pt x="106171" y="348838"/>
                    <a:pt x="110801" y="338961"/>
                  </a:cubicBezTo>
                  <a:cubicBezTo>
                    <a:pt x="125616" y="307789"/>
                    <a:pt x="141665" y="276925"/>
                    <a:pt x="159566" y="247296"/>
                  </a:cubicBezTo>
                  <a:cubicBezTo>
                    <a:pt x="180553" y="212111"/>
                    <a:pt x="203392" y="177853"/>
                    <a:pt x="227775" y="144828"/>
                  </a:cubicBezTo>
                  <a:cubicBezTo>
                    <a:pt x="250922" y="113347"/>
                    <a:pt x="275613" y="83409"/>
                    <a:pt x="302774" y="55323"/>
                  </a:cubicBezTo>
                  <a:cubicBezTo>
                    <a:pt x="319440" y="38040"/>
                    <a:pt x="336107" y="20447"/>
                    <a:pt x="354008" y="4398"/>
                  </a:cubicBezTo>
                  <a:cubicBezTo>
                    <a:pt x="360798" y="-1466"/>
                    <a:pt x="360489" y="-1466"/>
                    <a:pt x="367896" y="4398"/>
                  </a:cubicBezTo>
                  <a:cubicBezTo>
                    <a:pt x="395056" y="26620"/>
                    <a:pt x="417278" y="52854"/>
                    <a:pt x="438574" y="80632"/>
                  </a:cubicBezTo>
                  <a:cubicBezTo>
                    <a:pt x="476845" y="130322"/>
                    <a:pt x="509870" y="183099"/>
                    <a:pt x="541042" y="237111"/>
                  </a:cubicBezTo>
                  <a:cubicBezTo>
                    <a:pt x="564807" y="278160"/>
                    <a:pt x="586412" y="320752"/>
                    <a:pt x="606165" y="363961"/>
                  </a:cubicBezTo>
                  <a:cubicBezTo>
                    <a:pt x="630856" y="418281"/>
                    <a:pt x="654929" y="472910"/>
                    <a:pt x="667892" y="531551"/>
                  </a:cubicBezTo>
                  <a:cubicBezTo>
                    <a:pt x="673756" y="558711"/>
                    <a:pt x="679003" y="585872"/>
                    <a:pt x="683324" y="613340"/>
                  </a:cubicBezTo>
                  <a:cubicBezTo>
                    <a:pt x="688262" y="645130"/>
                    <a:pt x="692274" y="677228"/>
                    <a:pt x="695052" y="709327"/>
                  </a:cubicBezTo>
                  <a:cubicBezTo>
                    <a:pt x="697830" y="742351"/>
                    <a:pt x="701534" y="775067"/>
                    <a:pt x="700608" y="808091"/>
                  </a:cubicBezTo>
                  <a:cubicBezTo>
                    <a:pt x="700299" y="817350"/>
                    <a:pt x="700299" y="817658"/>
                    <a:pt x="691349" y="817658"/>
                  </a:cubicBezTo>
                  <a:cubicBezTo>
                    <a:pt x="626535" y="816424"/>
                    <a:pt x="561721" y="814881"/>
                    <a:pt x="496598" y="813646"/>
                  </a:cubicBezTo>
                  <a:cubicBezTo>
                    <a:pt x="488574" y="813338"/>
                    <a:pt x="480549" y="813646"/>
                    <a:pt x="472524" y="813646"/>
                  </a:cubicBezTo>
                  <a:cubicBezTo>
                    <a:pt x="471907" y="813646"/>
                    <a:pt x="471907" y="813646"/>
                    <a:pt x="471907" y="813338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3" name="任意多边形: 形状 112"/>
            <p:cNvSpPr/>
            <p:nvPr>
              <p:custDataLst>
                <p:tags r:id="rId20"/>
              </p:custDataLst>
            </p:nvPr>
          </p:nvSpPr>
          <p:spPr>
            <a:xfrm>
              <a:off x="138293" y="6377167"/>
              <a:ext cx="161182" cy="224810"/>
            </a:xfrm>
            <a:custGeom>
              <a:avLst/>
              <a:gdLst>
                <a:gd name="connsiteX0" fmla="*/ 223 w 486373"/>
                <a:gd name="connsiteY0" fmla="*/ 45987 h 689312"/>
                <a:gd name="connsiteX1" fmla="*/ 532 w 486373"/>
                <a:gd name="connsiteY1" fmla="*/ 12037 h 689312"/>
                <a:gd name="connsiteX2" fmla="*/ 13803 w 486373"/>
                <a:gd name="connsiteY2" fmla="*/ 0 h 689312"/>
                <a:gd name="connsiteX3" fmla="*/ 109481 w 486373"/>
                <a:gd name="connsiteY3" fmla="*/ 1852 h 689312"/>
                <a:gd name="connsiteX4" fmla="*/ 213492 w 486373"/>
                <a:gd name="connsiteY4" fmla="*/ 2778 h 689312"/>
                <a:gd name="connsiteX5" fmla="*/ 402069 w 486373"/>
                <a:gd name="connsiteY5" fmla="*/ 5247 h 689312"/>
                <a:gd name="connsiteX6" fmla="*/ 473365 w 486373"/>
                <a:gd name="connsiteY6" fmla="*/ 6790 h 689312"/>
                <a:gd name="connsiteX7" fmla="*/ 486327 w 486373"/>
                <a:gd name="connsiteY7" fmla="*/ 20061 h 689312"/>
                <a:gd name="connsiteX8" fmla="*/ 474291 w 486373"/>
                <a:gd name="connsiteY8" fmla="*/ 171602 h 689312"/>
                <a:gd name="connsiteX9" fmla="*/ 437563 w 486373"/>
                <a:gd name="connsiteY9" fmla="*/ 305551 h 689312"/>
                <a:gd name="connsiteX10" fmla="*/ 388181 w 486373"/>
                <a:gd name="connsiteY10" fmla="*/ 443204 h 689312"/>
                <a:gd name="connsiteX11" fmla="*/ 347749 w 486373"/>
                <a:gd name="connsiteY11" fmla="*/ 522832 h 689312"/>
                <a:gd name="connsiteX12" fmla="*/ 299293 w 486373"/>
                <a:gd name="connsiteY12" fmla="*/ 602152 h 689312"/>
                <a:gd name="connsiteX13" fmla="*/ 256701 w 486373"/>
                <a:gd name="connsiteY13" fmla="*/ 663571 h 689312"/>
                <a:gd name="connsiteX14" fmla="*/ 240343 w 486373"/>
                <a:gd name="connsiteY14" fmla="*/ 685793 h 689312"/>
                <a:gd name="connsiteX15" fmla="*/ 231084 w 486373"/>
                <a:gd name="connsiteY15" fmla="*/ 686102 h 689312"/>
                <a:gd name="connsiteX16" fmla="*/ 188183 w 486373"/>
                <a:gd name="connsiteY16" fmla="*/ 626226 h 689312"/>
                <a:gd name="connsiteX17" fmla="*/ 150838 w 486373"/>
                <a:gd name="connsiteY17" fmla="*/ 565424 h 689312"/>
                <a:gd name="connsiteX18" fmla="*/ 110098 w 486373"/>
                <a:gd name="connsiteY18" fmla="*/ 486104 h 689312"/>
                <a:gd name="connsiteX19" fmla="*/ 63802 w 486373"/>
                <a:gd name="connsiteY19" fmla="*/ 373452 h 689312"/>
                <a:gd name="connsiteX20" fmla="*/ 14420 w 486373"/>
                <a:gd name="connsiteY20" fmla="*/ 200615 h 689312"/>
                <a:gd name="connsiteX21" fmla="*/ 3001 w 486373"/>
                <a:gd name="connsiteY21" fmla="*/ 105863 h 689312"/>
                <a:gd name="connsiteX22" fmla="*/ 223 w 486373"/>
                <a:gd name="connsiteY22" fmla="*/ 45987 h 68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86373" h="689312">
                  <a:moveTo>
                    <a:pt x="223" y="45987"/>
                  </a:moveTo>
                  <a:cubicBezTo>
                    <a:pt x="223" y="35493"/>
                    <a:pt x="-394" y="23765"/>
                    <a:pt x="532" y="12037"/>
                  </a:cubicBezTo>
                  <a:cubicBezTo>
                    <a:pt x="1149" y="617"/>
                    <a:pt x="2383" y="0"/>
                    <a:pt x="13803" y="0"/>
                  </a:cubicBezTo>
                  <a:cubicBezTo>
                    <a:pt x="45593" y="617"/>
                    <a:pt x="77382" y="1543"/>
                    <a:pt x="109481" y="1852"/>
                  </a:cubicBezTo>
                  <a:cubicBezTo>
                    <a:pt x="144048" y="2160"/>
                    <a:pt x="178924" y="1543"/>
                    <a:pt x="213492" y="2778"/>
                  </a:cubicBezTo>
                  <a:cubicBezTo>
                    <a:pt x="276454" y="4938"/>
                    <a:pt x="339416" y="3704"/>
                    <a:pt x="402069" y="5247"/>
                  </a:cubicBezTo>
                  <a:cubicBezTo>
                    <a:pt x="425834" y="5864"/>
                    <a:pt x="449599" y="6173"/>
                    <a:pt x="473365" y="6790"/>
                  </a:cubicBezTo>
                  <a:cubicBezTo>
                    <a:pt x="485710" y="7099"/>
                    <a:pt x="486636" y="7716"/>
                    <a:pt x="486327" y="20061"/>
                  </a:cubicBezTo>
                  <a:cubicBezTo>
                    <a:pt x="484167" y="70678"/>
                    <a:pt x="484167" y="121603"/>
                    <a:pt x="474291" y="171602"/>
                  </a:cubicBezTo>
                  <a:cubicBezTo>
                    <a:pt x="465340" y="216972"/>
                    <a:pt x="451451" y="261416"/>
                    <a:pt x="437563" y="305551"/>
                  </a:cubicBezTo>
                  <a:cubicBezTo>
                    <a:pt x="422748" y="352156"/>
                    <a:pt x="405773" y="397525"/>
                    <a:pt x="388181" y="443204"/>
                  </a:cubicBezTo>
                  <a:cubicBezTo>
                    <a:pt x="377378" y="471290"/>
                    <a:pt x="361946" y="496598"/>
                    <a:pt x="347749" y="522832"/>
                  </a:cubicBezTo>
                  <a:cubicBezTo>
                    <a:pt x="332934" y="549992"/>
                    <a:pt x="315651" y="575918"/>
                    <a:pt x="299293" y="602152"/>
                  </a:cubicBezTo>
                  <a:cubicBezTo>
                    <a:pt x="286021" y="623139"/>
                    <a:pt x="272441" y="644127"/>
                    <a:pt x="256701" y="663571"/>
                  </a:cubicBezTo>
                  <a:cubicBezTo>
                    <a:pt x="250837" y="670670"/>
                    <a:pt x="245590" y="678386"/>
                    <a:pt x="240343" y="685793"/>
                  </a:cubicBezTo>
                  <a:cubicBezTo>
                    <a:pt x="237257" y="690114"/>
                    <a:pt x="234479" y="690731"/>
                    <a:pt x="231084" y="686102"/>
                  </a:cubicBezTo>
                  <a:cubicBezTo>
                    <a:pt x="215961" y="666657"/>
                    <a:pt x="201146" y="647213"/>
                    <a:pt x="188183" y="626226"/>
                  </a:cubicBezTo>
                  <a:cubicBezTo>
                    <a:pt x="175838" y="605856"/>
                    <a:pt x="162875" y="586103"/>
                    <a:pt x="150838" y="565424"/>
                  </a:cubicBezTo>
                  <a:cubicBezTo>
                    <a:pt x="135715" y="539807"/>
                    <a:pt x="123061" y="512956"/>
                    <a:pt x="110098" y="486104"/>
                  </a:cubicBezTo>
                  <a:cubicBezTo>
                    <a:pt x="92197" y="449685"/>
                    <a:pt x="76456" y="412031"/>
                    <a:pt x="63802" y="373452"/>
                  </a:cubicBezTo>
                  <a:cubicBezTo>
                    <a:pt x="45284" y="316662"/>
                    <a:pt x="26148" y="259564"/>
                    <a:pt x="14420" y="200615"/>
                  </a:cubicBezTo>
                  <a:cubicBezTo>
                    <a:pt x="8247" y="169442"/>
                    <a:pt x="4544" y="137652"/>
                    <a:pt x="3001" y="105863"/>
                  </a:cubicBezTo>
                  <a:cubicBezTo>
                    <a:pt x="1457" y="86727"/>
                    <a:pt x="-703" y="66974"/>
                    <a:pt x="223" y="45987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4" name="任意多边形: 形状 113"/>
            <p:cNvSpPr/>
            <p:nvPr>
              <p:custDataLst>
                <p:tags r:id="rId21"/>
              </p:custDataLst>
            </p:nvPr>
          </p:nvSpPr>
          <p:spPr>
            <a:xfrm>
              <a:off x="138443" y="6141129"/>
              <a:ext cx="161835" cy="225469"/>
            </a:xfrm>
            <a:custGeom>
              <a:avLst/>
              <a:gdLst>
                <a:gd name="connsiteX0" fmla="*/ 488343 w 488343"/>
                <a:gd name="connsiteY0" fmla="*/ 666022 h 691331"/>
                <a:gd name="connsiteX1" fmla="*/ 483714 w 488343"/>
                <a:gd name="connsiteY1" fmla="*/ 685157 h 691331"/>
                <a:gd name="connsiteX2" fmla="*/ 471986 w 488343"/>
                <a:gd name="connsiteY2" fmla="*/ 691021 h 691331"/>
                <a:gd name="connsiteX3" fmla="*/ 434640 w 488343"/>
                <a:gd name="connsiteY3" fmla="*/ 689478 h 691331"/>
                <a:gd name="connsiteX4" fmla="*/ 270136 w 488343"/>
                <a:gd name="connsiteY4" fmla="*/ 688552 h 691331"/>
                <a:gd name="connsiteX5" fmla="*/ 17362 w 488343"/>
                <a:gd name="connsiteY5" fmla="*/ 686392 h 691331"/>
                <a:gd name="connsiteX6" fmla="*/ 78 w 488343"/>
                <a:gd name="connsiteY6" fmla="*/ 668799 h 691331"/>
                <a:gd name="connsiteX7" fmla="*/ 10263 w 488343"/>
                <a:gd name="connsiteY7" fmla="*/ 547505 h 691331"/>
                <a:gd name="connsiteX8" fmla="*/ 39893 w 488343"/>
                <a:gd name="connsiteY8" fmla="*/ 409544 h 691331"/>
                <a:gd name="connsiteX9" fmla="*/ 79707 w 488343"/>
                <a:gd name="connsiteY9" fmla="*/ 294113 h 691331"/>
                <a:gd name="connsiteX10" fmla="*/ 214582 w 488343"/>
                <a:gd name="connsiteY10" fmla="*/ 43499 h 691331"/>
                <a:gd name="connsiteX11" fmla="*/ 241742 w 488343"/>
                <a:gd name="connsiteY11" fmla="*/ 8006 h 691331"/>
                <a:gd name="connsiteX12" fmla="*/ 248532 w 488343"/>
                <a:gd name="connsiteY12" fmla="*/ 1216 h 691331"/>
                <a:gd name="connsiteX13" fmla="*/ 254705 w 488343"/>
                <a:gd name="connsiteY13" fmla="*/ 1833 h 691331"/>
                <a:gd name="connsiteX14" fmla="*/ 263038 w 488343"/>
                <a:gd name="connsiteY14" fmla="*/ 12327 h 691331"/>
                <a:gd name="connsiteX15" fmla="*/ 361802 w 488343"/>
                <a:gd name="connsiteY15" fmla="*/ 171275 h 691331"/>
                <a:gd name="connsiteX16" fmla="*/ 427850 w 488343"/>
                <a:gd name="connsiteY16" fmla="*/ 337014 h 691331"/>
                <a:gd name="connsiteX17" fmla="*/ 455319 w 488343"/>
                <a:gd name="connsiteY17" fmla="*/ 439790 h 691331"/>
                <a:gd name="connsiteX18" fmla="*/ 475072 w 488343"/>
                <a:gd name="connsiteY18" fmla="*/ 555221 h 691331"/>
                <a:gd name="connsiteX19" fmla="*/ 485566 w 488343"/>
                <a:gd name="connsiteY19" fmla="*/ 639170 h 691331"/>
                <a:gd name="connsiteX20" fmla="*/ 488343 w 488343"/>
                <a:gd name="connsiteY20" fmla="*/ 666022 h 69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8343" h="691331">
                  <a:moveTo>
                    <a:pt x="488343" y="666022"/>
                  </a:moveTo>
                  <a:cubicBezTo>
                    <a:pt x="486800" y="672812"/>
                    <a:pt x="485566" y="678984"/>
                    <a:pt x="483714" y="685157"/>
                  </a:cubicBezTo>
                  <a:cubicBezTo>
                    <a:pt x="482171" y="691021"/>
                    <a:pt x="477232" y="691947"/>
                    <a:pt x="471986" y="691021"/>
                  </a:cubicBezTo>
                  <a:cubicBezTo>
                    <a:pt x="459640" y="688861"/>
                    <a:pt x="446986" y="689787"/>
                    <a:pt x="434640" y="689478"/>
                  </a:cubicBezTo>
                  <a:cubicBezTo>
                    <a:pt x="379703" y="689169"/>
                    <a:pt x="325074" y="689787"/>
                    <a:pt x="270136" y="688552"/>
                  </a:cubicBezTo>
                  <a:cubicBezTo>
                    <a:pt x="185878" y="686392"/>
                    <a:pt x="101620" y="687009"/>
                    <a:pt x="17362" y="686392"/>
                  </a:cubicBezTo>
                  <a:cubicBezTo>
                    <a:pt x="2239" y="686392"/>
                    <a:pt x="-539" y="683614"/>
                    <a:pt x="78" y="668799"/>
                  </a:cubicBezTo>
                  <a:cubicBezTo>
                    <a:pt x="1622" y="628059"/>
                    <a:pt x="4708" y="587628"/>
                    <a:pt x="10263" y="547505"/>
                  </a:cubicBezTo>
                  <a:cubicBezTo>
                    <a:pt x="17054" y="500592"/>
                    <a:pt x="26004" y="454605"/>
                    <a:pt x="39893" y="409544"/>
                  </a:cubicBezTo>
                  <a:cubicBezTo>
                    <a:pt x="51621" y="370655"/>
                    <a:pt x="64584" y="332076"/>
                    <a:pt x="79707" y="294113"/>
                  </a:cubicBezTo>
                  <a:cubicBezTo>
                    <a:pt x="115200" y="205534"/>
                    <a:pt x="159027" y="121276"/>
                    <a:pt x="214582" y="43499"/>
                  </a:cubicBezTo>
                  <a:cubicBezTo>
                    <a:pt x="223224" y="31462"/>
                    <a:pt x="232483" y="19734"/>
                    <a:pt x="241742" y="8006"/>
                  </a:cubicBezTo>
                  <a:cubicBezTo>
                    <a:pt x="243594" y="5537"/>
                    <a:pt x="246063" y="3376"/>
                    <a:pt x="248532" y="1216"/>
                  </a:cubicBezTo>
                  <a:cubicBezTo>
                    <a:pt x="250692" y="-636"/>
                    <a:pt x="252853" y="-327"/>
                    <a:pt x="254705" y="1833"/>
                  </a:cubicBezTo>
                  <a:cubicBezTo>
                    <a:pt x="257482" y="5228"/>
                    <a:pt x="260569" y="8623"/>
                    <a:pt x="263038" y="12327"/>
                  </a:cubicBezTo>
                  <a:cubicBezTo>
                    <a:pt x="299148" y="63561"/>
                    <a:pt x="332790" y="116029"/>
                    <a:pt x="361802" y="171275"/>
                  </a:cubicBezTo>
                  <a:cubicBezTo>
                    <a:pt x="389579" y="224052"/>
                    <a:pt x="412727" y="278990"/>
                    <a:pt x="427850" y="337014"/>
                  </a:cubicBezTo>
                  <a:cubicBezTo>
                    <a:pt x="436801" y="371273"/>
                    <a:pt x="447603" y="404914"/>
                    <a:pt x="455319" y="439790"/>
                  </a:cubicBezTo>
                  <a:cubicBezTo>
                    <a:pt x="463652" y="478061"/>
                    <a:pt x="469516" y="516641"/>
                    <a:pt x="475072" y="555221"/>
                  </a:cubicBezTo>
                  <a:cubicBezTo>
                    <a:pt x="479084" y="582998"/>
                    <a:pt x="481245" y="611084"/>
                    <a:pt x="485566" y="639170"/>
                  </a:cubicBezTo>
                  <a:cubicBezTo>
                    <a:pt x="486800" y="648121"/>
                    <a:pt x="485874" y="657380"/>
                    <a:pt x="488343" y="666022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459000" y="1443150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26"/>
            </p:custDataLst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27"/>
            </p:custDataLst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组合 94"/>
          <p:cNvGrpSpPr/>
          <p:nvPr userDrawn="1">
            <p:custDataLst>
              <p:tags r:id="rId2"/>
            </p:custDataLst>
          </p:nvPr>
        </p:nvGrpSpPr>
        <p:grpSpPr>
          <a:xfrm>
            <a:off x="8400980" y="964523"/>
            <a:ext cx="590629" cy="579255"/>
            <a:chOff x="11201307" y="85186"/>
            <a:chExt cx="787505" cy="772340"/>
          </a:xfrm>
        </p:grpSpPr>
        <p:sp>
          <p:nvSpPr>
            <p:cNvPr id="96" name="任意多边形: 形状 95"/>
            <p:cNvSpPr/>
            <p:nvPr>
              <p:custDataLst>
                <p:tags r:id="rId3"/>
              </p:custDataLst>
            </p:nvPr>
          </p:nvSpPr>
          <p:spPr>
            <a:xfrm>
              <a:off x="11201307" y="85186"/>
              <a:ext cx="787505" cy="772340"/>
            </a:xfrm>
            <a:custGeom>
              <a:avLst/>
              <a:gdLst>
                <a:gd name="connsiteX0" fmla="*/ 553772 w 2466191"/>
                <a:gd name="connsiteY0" fmla="*/ 2260478 h 2481282"/>
                <a:gd name="connsiteX1" fmla="*/ 537167 w 2466191"/>
                <a:gd name="connsiteY1" fmla="*/ 2248113 h 2481282"/>
                <a:gd name="connsiteX2" fmla="*/ 532574 w 2466191"/>
                <a:gd name="connsiteY2" fmla="*/ 2244580 h 2481282"/>
                <a:gd name="connsiteX3" fmla="*/ 527393 w 2466191"/>
                <a:gd name="connsiteY3" fmla="*/ 2240341 h 2481282"/>
                <a:gd name="connsiteX4" fmla="*/ 520563 w 2466191"/>
                <a:gd name="connsiteY4" fmla="*/ 2234806 h 2481282"/>
                <a:gd name="connsiteX5" fmla="*/ 515499 w 2466191"/>
                <a:gd name="connsiteY5" fmla="*/ 2229506 h 2481282"/>
                <a:gd name="connsiteX6" fmla="*/ 515617 w 2466191"/>
                <a:gd name="connsiteY6" fmla="*/ 2227151 h 2481282"/>
                <a:gd name="connsiteX7" fmla="*/ 513968 w 2466191"/>
                <a:gd name="connsiteY7" fmla="*/ 2227269 h 2481282"/>
                <a:gd name="connsiteX8" fmla="*/ 506196 w 2466191"/>
                <a:gd name="connsiteY8" fmla="*/ 2219615 h 2481282"/>
                <a:gd name="connsiteX9" fmla="*/ 506785 w 2466191"/>
                <a:gd name="connsiteY9" fmla="*/ 2218672 h 2481282"/>
                <a:gd name="connsiteX10" fmla="*/ 506196 w 2466191"/>
                <a:gd name="connsiteY10" fmla="*/ 2217848 h 2481282"/>
                <a:gd name="connsiteX11" fmla="*/ 478522 w 2466191"/>
                <a:gd name="connsiteY11" fmla="*/ 2209251 h 2481282"/>
                <a:gd name="connsiteX12" fmla="*/ 463919 w 2466191"/>
                <a:gd name="connsiteY12" fmla="*/ 2201008 h 2481282"/>
                <a:gd name="connsiteX13" fmla="*/ 464155 w 2466191"/>
                <a:gd name="connsiteY13" fmla="*/ 2199242 h 2481282"/>
                <a:gd name="connsiteX14" fmla="*/ 461682 w 2466191"/>
                <a:gd name="connsiteY14" fmla="*/ 2199595 h 2481282"/>
                <a:gd name="connsiteX15" fmla="*/ 440484 w 2466191"/>
                <a:gd name="connsiteY15" fmla="*/ 2186641 h 2481282"/>
                <a:gd name="connsiteX16" fmla="*/ 440720 w 2466191"/>
                <a:gd name="connsiteY16" fmla="*/ 2184992 h 2481282"/>
                <a:gd name="connsiteX17" fmla="*/ 438365 w 2466191"/>
                <a:gd name="connsiteY17" fmla="*/ 2185110 h 2481282"/>
                <a:gd name="connsiteX18" fmla="*/ 416932 w 2466191"/>
                <a:gd name="connsiteY18" fmla="*/ 2170508 h 2481282"/>
                <a:gd name="connsiteX19" fmla="*/ 416108 w 2466191"/>
                <a:gd name="connsiteY19" fmla="*/ 2168035 h 2481282"/>
                <a:gd name="connsiteX20" fmla="*/ 414459 w 2466191"/>
                <a:gd name="connsiteY20" fmla="*/ 2168859 h 2481282"/>
                <a:gd name="connsiteX21" fmla="*/ 407393 w 2466191"/>
                <a:gd name="connsiteY21" fmla="*/ 2163206 h 2481282"/>
                <a:gd name="connsiteX22" fmla="*/ 406687 w 2466191"/>
                <a:gd name="connsiteY22" fmla="*/ 2160969 h 2481282"/>
                <a:gd name="connsiteX23" fmla="*/ 405156 w 2466191"/>
                <a:gd name="connsiteY23" fmla="*/ 2161675 h 2481282"/>
                <a:gd name="connsiteX24" fmla="*/ 332261 w 2466191"/>
                <a:gd name="connsiteY24" fmla="*/ 2096788 h 2481282"/>
                <a:gd name="connsiteX25" fmla="*/ 254538 w 2466191"/>
                <a:gd name="connsiteY25" fmla="*/ 2008584 h 2481282"/>
                <a:gd name="connsiteX26" fmla="*/ 177050 w 2466191"/>
                <a:gd name="connsiteY26" fmla="*/ 1896239 h 2481282"/>
                <a:gd name="connsiteX27" fmla="*/ 90613 w 2466191"/>
                <a:gd name="connsiteY27" fmla="*/ 1729488 h 2481282"/>
                <a:gd name="connsiteX28" fmla="*/ 39857 w 2466191"/>
                <a:gd name="connsiteY28" fmla="*/ 1584169 h 2481282"/>
                <a:gd name="connsiteX29" fmla="*/ 22428 w 2466191"/>
                <a:gd name="connsiteY29" fmla="*/ 1468056 h 2481282"/>
                <a:gd name="connsiteX30" fmla="*/ 31967 w 2466191"/>
                <a:gd name="connsiteY30" fmla="*/ 1394926 h 2481282"/>
                <a:gd name="connsiteX31" fmla="*/ 29612 w 2466191"/>
                <a:gd name="connsiteY31" fmla="*/ 1377261 h 2481282"/>
                <a:gd name="connsiteX32" fmla="*/ 12183 w 2466191"/>
                <a:gd name="connsiteY32" fmla="*/ 1331452 h 2481282"/>
                <a:gd name="connsiteX33" fmla="*/ 54 w 2466191"/>
                <a:gd name="connsiteY33" fmla="*/ 1200382 h 2481282"/>
                <a:gd name="connsiteX34" fmla="*/ 5000 w 2466191"/>
                <a:gd name="connsiteY34" fmla="*/ 1085329 h 2481282"/>
                <a:gd name="connsiteX35" fmla="*/ 16776 w 2466191"/>
                <a:gd name="connsiteY35" fmla="*/ 997831 h 2481282"/>
                <a:gd name="connsiteX36" fmla="*/ 46687 w 2466191"/>
                <a:gd name="connsiteY36" fmla="*/ 868411 h 2481282"/>
                <a:gd name="connsiteX37" fmla="*/ 84489 w 2466191"/>
                <a:gd name="connsiteY37" fmla="*/ 758303 h 2481282"/>
                <a:gd name="connsiteX38" fmla="*/ 143017 w 2466191"/>
                <a:gd name="connsiteY38" fmla="*/ 632533 h 2481282"/>
                <a:gd name="connsiteX39" fmla="*/ 194244 w 2466191"/>
                <a:gd name="connsiteY39" fmla="*/ 548097 h 2481282"/>
                <a:gd name="connsiteX40" fmla="*/ 259013 w 2466191"/>
                <a:gd name="connsiteY40" fmla="*/ 464486 h 2481282"/>
                <a:gd name="connsiteX41" fmla="*/ 336854 w 2466191"/>
                <a:gd name="connsiteY41" fmla="*/ 389472 h 2481282"/>
                <a:gd name="connsiteX42" fmla="*/ 432712 w 2466191"/>
                <a:gd name="connsiteY42" fmla="*/ 330590 h 2481282"/>
                <a:gd name="connsiteX43" fmla="*/ 446726 w 2466191"/>
                <a:gd name="connsiteY43" fmla="*/ 324585 h 2481282"/>
                <a:gd name="connsiteX44" fmla="*/ 455440 w 2466191"/>
                <a:gd name="connsiteY44" fmla="*/ 315752 h 2481282"/>
                <a:gd name="connsiteX45" fmla="*/ 495715 w 2466191"/>
                <a:gd name="connsiteY45" fmla="*/ 261229 h 2481282"/>
                <a:gd name="connsiteX46" fmla="*/ 677540 w 2466191"/>
                <a:gd name="connsiteY46" fmla="*/ 144526 h 2481282"/>
                <a:gd name="connsiteX47" fmla="*/ 804605 w 2466191"/>
                <a:gd name="connsiteY47" fmla="*/ 86116 h 2481282"/>
                <a:gd name="connsiteX48" fmla="*/ 902466 w 2466191"/>
                <a:gd name="connsiteY48" fmla="*/ 52436 h 2481282"/>
                <a:gd name="connsiteX49" fmla="*/ 999148 w 2466191"/>
                <a:gd name="connsiteY49" fmla="*/ 27235 h 2481282"/>
                <a:gd name="connsiteX50" fmla="*/ 1096420 w 2466191"/>
                <a:gd name="connsiteY50" fmla="*/ 10513 h 2481282"/>
                <a:gd name="connsiteX51" fmla="*/ 1213593 w 2466191"/>
                <a:gd name="connsiteY51" fmla="*/ 856 h 2481282"/>
                <a:gd name="connsiteX52" fmla="*/ 1271297 w 2466191"/>
                <a:gd name="connsiteY52" fmla="*/ 738 h 2481282"/>
                <a:gd name="connsiteX53" fmla="*/ 1361503 w 2466191"/>
                <a:gd name="connsiteY53" fmla="*/ 7804 h 2481282"/>
                <a:gd name="connsiteX54" fmla="*/ 1475261 w 2466191"/>
                <a:gd name="connsiteY54" fmla="*/ 31357 h 2481282"/>
                <a:gd name="connsiteX55" fmla="*/ 1516124 w 2466191"/>
                <a:gd name="connsiteY55" fmla="*/ 36067 h 2481282"/>
                <a:gd name="connsiteX56" fmla="*/ 1547449 w 2466191"/>
                <a:gd name="connsiteY56" fmla="*/ 39836 h 2481282"/>
                <a:gd name="connsiteX57" fmla="*/ 1624466 w 2466191"/>
                <a:gd name="connsiteY57" fmla="*/ 65272 h 2481282"/>
                <a:gd name="connsiteX58" fmla="*/ 1703720 w 2466191"/>
                <a:gd name="connsiteY58" fmla="*/ 94830 h 2481282"/>
                <a:gd name="connsiteX59" fmla="*/ 1859990 w 2466191"/>
                <a:gd name="connsiteY59" fmla="*/ 168432 h 2481282"/>
                <a:gd name="connsiteX60" fmla="*/ 1962443 w 2466191"/>
                <a:gd name="connsiteY60" fmla="*/ 232848 h 2481282"/>
                <a:gd name="connsiteX61" fmla="*/ 2063601 w 2466191"/>
                <a:gd name="connsiteY61" fmla="*/ 316930 h 2481282"/>
                <a:gd name="connsiteX62" fmla="*/ 2118478 w 2466191"/>
                <a:gd name="connsiteY62" fmla="*/ 381228 h 2481282"/>
                <a:gd name="connsiteX63" fmla="*/ 2132139 w 2466191"/>
                <a:gd name="connsiteY63" fmla="*/ 401719 h 2481282"/>
                <a:gd name="connsiteX64" fmla="*/ 2149214 w 2466191"/>
                <a:gd name="connsiteY64" fmla="*/ 423152 h 2481282"/>
                <a:gd name="connsiteX65" fmla="*/ 2183719 w 2466191"/>
                <a:gd name="connsiteY65" fmla="*/ 458363 h 2481282"/>
                <a:gd name="connsiteX66" fmla="*/ 2194199 w 2466191"/>
                <a:gd name="connsiteY66" fmla="*/ 470963 h 2481282"/>
                <a:gd name="connsiteX67" fmla="*/ 2197732 w 2466191"/>
                <a:gd name="connsiteY67" fmla="*/ 475438 h 2481282"/>
                <a:gd name="connsiteX68" fmla="*/ 2217516 w 2466191"/>
                <a:gd name="connsiteY68" fmla="*/ 498990 h 2481282"/>
                <a:gd name="connsiteX69" fmla="*/ 2217399 w 2466191"/>
                <a:gd name="connsiteY69" fmla="*/ 501463 h 2481282"/>
                <a:gd name="connsiteX70" fmla="*/ 2219047 w 2466191"/>
                <a:gd name="connsiteY70" fmla="*/ 501346 h 2481282"/>
                <a:gd name="connsiteX71" fmla="*/ 2224464 w 2466191"/>
                <a:gd name="connsiteY71" fmla="*/ 508411 h 2481282"/>
                <a:gd name="connsiteX72" fmla="*/ 2224464 w 2466191"/>
                <a:gd name="connsiteY72" fmla="*/ 511002 h 2481282"/>
                <a:gd name="connsiteX73" fmla="*/ 2226231 w 2466191"/>
                <a:gd name="connsiteY73" fmla="*/ 510767 h 2481282"/>
                <a:gd name="connsiteX74" fmla="*/ 2233768 w 2466191"/>
                <a:gd name="connsiteY74" fmla="*/ 520188 h 2481282"/>
                <a:gd name="connsiteX75" fmla="*/ 2233650 w 2466191"/>
                <a:gd name="connsiteY75" fmla="*/ 522778 h 2481282"/>
                <a:gd name="connsiteX76" fmla="*/ 2235416 w 2466191"/>
                <a:gd name="connsiteY76" fmla="*/ 522661 h 2481282"/>
                <a:gd name="connsiteX77" fmla="*/ 2238714 w 2466191"/>
                <a:gd name="connsiteY77" fmla="*/ 527253 h 2481282"/>
                <a:gd name="connsiteX78" fmla="*/ 2238596 w 2466191"/>
                <a:gd name="connsiteY78" fmla="*/ 529844 h 2481282"/>
                <a:gd name="connsiteX79" fmla="*/ 2240362 w 2466191"/>
                <a:gd name="connsiteY79" fmla="*/ 529609 h 2481282"/>
                <a:gd name="connsiteX80" fmla="*/ 2245544 w 2466191"/>
                <a:gd name="connsiteY80" fmla="*/ 536439 h 2481282"/>
                <a:gd name="connsiteX81" fmla="*/ 2245426 w 2466191"/>
                <a:gd name="connsiteY81" fmla="*/ 539147 h 2481282"/>
                <a:gd name="connsiteX82" fmla="*/ 2247310 w 2466191"/>
                <a:gd name="connsiteY82" fmla="*/ 539147 h 2481282"/>
                <a:gd name="connsiteX83" fmla="*/ 2250372 w 2466191"/>
                <a:gd name="connsiteY83" fmla="*/ 543622 h 2481282"/>
                <a:gd name="connsiteX84" fmla="*/ 2249665 w 2466191"/>
                <a:gd name="connsiteY84" fmla="*/ 545389 h 2481282"/>
                <a:gd name="connsiteX85" fmla="*/ 2252256 w 2466191"/>
                <a:gd name="connsiteY85" fmla="*/ 546095 h 2481282"/>
                <a:gd name="connsiteX86" fmla="*/ 2266741 w 2466191"/>
                <a:gd name="connsiteY86" fmla="*/ 567175 h 2481282"/>
                <a:gd name="connsiteX87" fmla="*/ 2266505 w 2466191"/>
                <a:gd name="connsiteY87" fmla="*/ 569883 h 2481282"/>
                <a:gd name="connsiteX88" fmla="*/ 2268390 w 2466191"/>
                <a:gd name="connsiteY88" fmla="*/ 569766 h 2481282"/>
                <a:gd name="connsiteX89" fmla="*/ 2271451 w 2466191"/>
                <a:gd name="connsiteY89" fmla="*/ 574241 h 2481282"/>
                <a:gd name="connsiteX90" fmla="*/ 2271451 w 2466191"/>
                <a:gd name="connsiteY90" fmla="*/ 576831 h 2481282"/>
                <a:gd name="connsiteX91" fmla="*/ 2273336 w 2466191"/>
                <a:gd name="connsiteY91" fmla="*/ 576596 h 2481282"/>
                <a:gd name="connsiteX92" fmla="*/ 2283463 w 2466191"/>
                <a:gd name="connsiteY92" fmla="*/ 593083 h 2481282"/>
                <a:gd name="connsiteX93" fmla="*/ 2283228 w 2466191"/>
                <a:gd name="connsiteY93" fmla="*/ 595556 h 2481282"/>
                <a:gd name="connsiteX94" fmla="*/ 2284994 w 2466191"/>
                <a:gd name="connsiteY94" fmla="*/ 595438 h 2481282"/>
                <a:gd name="connsiteX95" fmla="*/ 2288292 w 2466191"/>
                <a:gd name="connsiteY95" fmla="*/ 600502 h 2481282"/>
                <a:gd name="connsiteX96" fmla="*/ 2292178 w 2466191"/>
                <a:gd name="connsiteY96" fmla="*/ 606861 h 2481282"/>
                <a:gd name="connsiteX97" fmla="*/ 2295475 w 2466191"/>
                <a:gd name="connsiteY97" fmla="*/ 611924 h 2481282"/>
                <a:gd name="connsiteX98" fmla="*/ 2295004 w 2466191"/>
                <a:gd name="connsiteY98" fmla="*/ 614162 h 2481282"/>
                <a:gd name="connsiteX99" fmla="*/ 2296653 w 2466191"/>
                <a:gd name="connsiteY99" fmla="*/ 614162 h 2481282"/>
                <a:gd name="connsiteX100" fmla="*/ 2300185 w 2466191"/>
                <a:gd name="connsiteY100" fmla="*/ 619344 h 2481282"/>
                <a:gd name="connsiteX101" fmla="*/ 2306191 w 2466191"/>
                <a:gd name="connsiteY101" fmla="*/ 630295 h 2481282"/>
                <a:gd name="connsiteX102" fmla="*/ 2309489 w 2466191"/>
                <a:gd name="connsiteY102" fmla="*/ 635712 h 2481282"/>
                <a:gd name="connsiteX103" fmla="*/ 2313257 w 2466191"/>
                <a:gd name="connsiteY103" fmla="*/ 642189 h 2481282"/>
                <a:gd name="connsiteX104" fmla="*/ 2326446 w 2466191"/>
                <a:gd name="connsiteY104" fmla="*/ 665860 h 2481282"/>
                <a:gd name="connsiteX105" fmla="*/ 2325858 w 2466191"/>
                <a:gd name="connsiteY105" fmla="*/ 668333 h 2481282"/>
                <a:gd name="connsiteX106" fmla="*/ 2327624 w 2466191"/>
                <a:gd name="connsiteY106" fmla="*/ 668215 h 2481282"/>
                <a:gd name="connsiteX107" fmla="*/ 2335514 w 2466191"/>
                <a:gd name="connsiteY107" fmla="*/ 682935 h 2481282"/>
                <a:gd name="connsiteX108" fmla="*/ 2350588 w 2466191"/>
                <a:gd name="connsiteY108" fmla="*/ 712964 h 2481282"/>
                <a:gd name="connsiteX109" fmla="*/ 2354709 w 2466191"/>
                <a:gd name="connsiteY109" fmla="*/ 722385 h 2481282"/>
                <a:gd name="connsiteX110" fmla="*/ 2354003 w 2466191"/>
                <a:gd name="connsiteY110" fmla="*/ 724858 h 2481282"/>
                <a:gd name="connsiteX111" fmla="*/ 2355769 w 2466191"/>
                <a:gd name="connsiteY111" fmla="*/ 724741 h 2481282"/>
                <a:gd name="connsiteX112" fmla="*/ 2359538 w 2466191"/>
                <a:gd name="connsiteY112" fmla="*/ 732513 h 2481282"/>
                <a:gd name="connsiteX113" fmla="*/ 2362128 w 2466191"/>
                <a:gd name="connsiteY113" fmla="*/ 738872 h 2481282"/>
                <a:gd name="connsiteX114" fmla="*/ 2368488 w 2466191"/>
                <a:gd name="connsiteY114" fmla="*/ 753475 h 2481282"/>
                <a:gd name="connsiteX115" fmla="*/ 2368016 w 2466191"/>
                <a:gd name="connsiteY115" fmla="*/ 755594 h 2481282"/>
                <a:gd name="connsiteX116" fmla="*/ 2369547 w 2466191"/>
                <a:gd name="connsiteY116" fmla="*/ 755359 h 2481282"/>
                <a:gd name="connsiteX117" fmla="*/ 2373198 w 2466191"/>
                <a:gd name="connsiteY117" fmla="*/ 764898 h 2481282"/>
                <a:gd name="connsiteX118" fmla="*/ 2372491 w 2466191"/>
                <a:gd name="connsiteY118" fmla="*/ 767135 h 2481282"/>
                <a:gd name="connsiteX119" fmla="*/ 2374022 w 2466191"/>
                <a:gd name="connsiteY119" fmla="*/ 767371 h 2481282"/>
                <a:gd name="connsiteX120" fmla="*/ 2380735 w 2466191"/>
                <a:gd name="connsiteY120" fmla="*/ 783857 h 2481282"/>
                <a:gd name="connsiteX121" fmla="*/ 2380146 w 2466191"/>
                <a:gd name="connsiteY121" fmla="*/ 787861 h 2481282"/>
                <a:gd name="connsiteX122" fmla="*/ 2397457 w 2466191"/>
                <a:gd name="connsiteY122" fmla="*/ 842150 h 2481282"/>
                <a:gd name="connsiteX123" fmla="*/ 2399812 w 2466191"/>
                <a:gd name="connsiteY123" fmla="*/ 844505 h 2481282"/>
                <a:gd name="connsiteX124" fmla="*/ 2401696 w 2466191"/>
                <a:gd name="connsiteY124" fmla="*/ 853455 h 2481282"/>
                <a:gd name="connsiteX125" fmla="*/ 2407231 w 2466191"/>
                <a:gd name="connsiteY125" fmla="*/ 877832 h 2481282"/>
                <a:gd name="connsiteX126" fmla="*/ 2407467 w 2466191"/>
                <a:gd name="connsiteY126" fmla="*/ 913985 h 2481282"/>
                <a:gd name="connsiteX127" fmla="*/ 2405700 w 2466191"/>
                <a:gd name="connsiteY127" fmla="*/ 915516 h 2481282"/>
                <a:gd name="connsiteX128" fmla="*/ 2407231 w 2466191"/>
                <a:gd name="connsiteY128" fmla="*/ 915869 h 2481282"/>
                <a:gd name="connsiteX129" fmla="*/ 2414768 w 2466191"/>
                <a:gd name="connsiteY129" fmla="*/ 930825 h 2481282"/>
                <a:gd name="connsiteX130" fmla="*/ 2416299 w 2466191"/>
                <a:gd name="connsiteY130" fmla="*/ 938126 h 2481282"/>
                <a:gd name="connsiteX131" fmla="*/ 2429959 w 2466191"/>
                <a:gd name="connsiteY131" fmla="*/ 969215 h 2481282"/>
                <a:gd name="connsiteX132" fmla="*/ 2455043 w 2466191"/>
                <a:gd name="connsiteY132" fmla="*/ 1069313 h 2481282"/>
                <a:gd name="connsiteX133" fmla="*/ 2464935 w 2466191"/>
                <a:gd name="connsiteY133" fmla="*/ 1167409 h 2481282"/>
                <a:gd name="connsiteX134" fmla="*/ 2460695 w 2466191"/>
                <a:gd name="connsiteY134" fmla="*/ 1337693 h 2481282"/>
                <a:gd name="connsiteX135" fmla="*/ 2452805 w 2466191"/>
                <a:gd name="connsiteY135" fmla="*/ 1407762 h 2481282"/>
                <a:gd name="connsiteX136" fmla="*/ 2436201 w 2466191"/>
                <a:gd name="connsiteY136" fmla="*/ 1495495 h 2481282"/>
                <a:gd name="connsiteX137" fmla="*/ 2386858 w 2466191"/>
                <a:gd name="connsiteY137" fmla="*/ 1659537 h 2481282"/>
                <a:gd name="connsiteX138" fmla="*/ 2374258 w 2466191"/>
                <a:gd name="connsiteY138" fmla="*/ 1689920 h 2481282"/>
                <a:gd name="connsiteX139" fmla="*/ 2351530 w 2466191"/>
                <a:gd name="connsiteY139" fmla="*/ 1757869 h 2481282"/>
                <a:gd name="connsiteX140" fmla="*/ 2296770 w 2466191"/>
                <a:gd name="connsiteY140" fmla="*/ 1878811 h 2481282"/>
                <a:gd name="connsiteX141" fmla="*/ 2206800 w 2466191"/>
                <a:gd name="connsiteY141" fmla="*/ 2019183 h 2481282"/>
                <a:gd name="connsiteX142" fmla="*/ 2124013 w 2466191"/>
                <a:gd name="connsiteY142" fmla="*/ 2116926 h 2481282"/>
                <a:gd name="connsiteX143" fmla="*/ 2056300 w 2466191"/>
                <a:gd name="connsiteY143" fmla="*/ 2182284 h 2481282"/>
                <a:gd name="connsiteX144" fmla="*/ 2034043 w 2466191"/>
                <a:gd name="connsiteY144" fmla="*/ 2201361 h 2481282"/>
                <a:gd name="connsiteX145" fmla="*/ 1939009 w 2466191"/>
                <a:gd name="connsiteY145" fmla="*/ 2272372 h 2481282"/>
                <a:gd name="connsiteX146" fmla="*/ 1871060 w 2466191"/>
                <a:gd name="connsiteY146" fmla="*/ 2314413 h 2481282"/>
                <a:gd name="connsiteX147" fmla="*/ 1784740 w 2466191"/>
                <a:gd name="connsiteY147" fmla="*/ 2356808 h 2481282"/>
                <a:gd name="connsiteX148" fmla="*/ 1680638 w 2466191"/>
                <a:gd name="connsiteY148" fmla="*/ 2393078 h 2481282"/>
                <a:gd name="connsiteX149" fmla="*/ 1615163 w 2466191"/>
                <a:gd name="connsiteY149" fmla="*/ 2406739 h 2481282"/>
                <a:gd name="connsiteX150" fmla="*/ 1578303 w 2466191"/>
                <a:gd name="connsiteY150" fmla="*/ 2404854 h 2481282"/>
                <a:gd name="connsiteX151" fmla="*/ 1567116 w 2466191"/>
                <a:gd name="connsiteY151" fmla="*/ 2402381 h 2481282"/>
                <a:gd name="connsiteX152" fmla="*/ 1558401 w 2466191"/>
                <a:gd name="connsiteY152" fmla="*/ 2400733 h 2481282"/>
                <a:gd name="connsiteX153" fmla="*/ 1556870 w 2466191"/>
                <a:gd name="connsiteY153" fmla="*/ 2401675 h 2481282"/>
                <a:gd name="connsiteX154" fmla="*/ 1551335 w 2466191"/>
                <a:gd name="connsiteY154" fmla="*/ 2404854 h 2481282"/>
                <a:gd name="connsiteX155" fmla="*/ 1549569 w 2466191"/>
                <a:gd name="connsiteY155" fmla="*/ 2405679 h 2481282"/>
                <a:gd name="connsiteX156" fmla="*/ 1529667 w 2466191"/>
                <a:gd name="connsiteY156" fmla="*/ 2416866 h 2481282"/>
                <a:gd name="connsiteX157" fmla="*/ 1519304 w 2466191"/>
                <a:gd name="connsiteY157" fmla="*/ 2422283 h 2481282"/>
                <a:gd name="connsiteX158" fmla="*/ 1495398 w 2466191"/>
                <a:gd name="connsiteY158" fmla="*/ 2434059 h 2481282"/>
                <a:gd name="connsiteX159" fmla="*/ 1490335 w 2466191"/>
                <a:gd name="connsiteY159" fmla="*/ 2434531 h 2481282"/>
                <a:gd name="connsiteX160" fmla="*/ 1446292 w 2466191"/>
                <a:gd name="connsiteY160" fmla="*/ 2450899 h 2481282"/>
                <a:gd name="connsiteX161" fmla="*/ 1373279 w 2466191"/>
                <a:gd name="connsiteY161" fmla="*/ 2468328 h 2481282"/>
                <a:gd name="connsiteX162" fmla="*/ 1363858 w 2466191"/>
                <a:gd name="connsiteY162" fmla="*/ 2472568 h 2481282"/>
                <a:gd name="connsiteX163" fmla="*/ 1353024 w 2466191"/>
                <a:gd name="connsiteY163" fmla="*/ 2474334 h 2481282"/>
                <a:gd name="connsiteX164" fmla="*/ 1325703 w 2466191"/>
                <a:gd name="connsiteY164" fmla="*/ 2476925 h 2481282"/>
                <a:gd name="connsiteX165" fmla="*/ 1326174 w 2466191"/>
                <a:gd name="connsiteY165" fmla="*/ 2477985 h 2481282"/>
                <a:gd name="connsiteX166" fmla="*/ 1317931 w 2466191"/>
                <a:gd name="connsiteY166" fmla="*/ 2479162 h 2481282"/>
                <a:gd name="connsiteX167" fmla="*/ 1297911 w 2466191"/>
                <a:gd name="connsiteY167" fmla="*/ 2480105 h 2481282"/>
                <a:gd name="connsiteX168" fmla="*/ 1273652 w 2466191"/>
                <a:gd name="connsiteY168" fmla="*/ 2481164 h 2481282"/>
                <a:gd name="connsiteX169" fmla="*/ 1269648 w 2466191"/>
                <a:gd name="connsiteY169" fmla="*/ 2479634 h 2481282"/>
                <a:gd name="connsiteX170" fmla="*/ 1210532 w 2466191"/>
                <a:gd name="connsiteY170" fmla="*/ 2479751 h 2481282"/>
                <a:gd name="connsiteX171" fmla="*/ 1205350 w 2466191"/>
                <a:gd name="connsiteY171" fmla="*/ 2481282 h 2481282"/>
                <a:gd name="connsiteX172" fmla="*/ 1178618 w 2466191"/>
                <a:gd name="connsiteY172" fmla="*/ 2480222 h 2481282"/>
                <a:gd name="connsiteX173" fmla="*/ 1174379 w 2466191"/>
                <a:gd name="connsiteY173" fmla="*/ 2477867 h 2481282"/>
                <a:gd name="connsiteX174" fmla="*/ 1143996 w 2466191"/>
                <a:gd name="connsiteY174" fmla="*/ 2475394 h 2481282"/>
                <a:gd name="connsiteX175" fmla="*/ 1114555 w 2466191"/>
                <a:gd name="connsiteY175" fmla="*/ 2474099 h 2481282"/>
                <a:gd name="connsiteX176" fmla="*/ 1103132 w 2466191"/>
                <a:gd name="connsiteY176" fmla="*/ 2472803 h 2481282"/>
                <a:gd name="connsiteX177" fmla="*/ 1102426 w 2466191"/>
                <a:gd name="connsiteY177" fmla="*/ 2470919 h 2481282"/>
                <a:gd name="connsiteX178" fmla="*/ 1099835 w 2466191"/>
                <a:gd name="connsiteY178" fmla="*/ 2472215 h 2481282"/>
                <a:gd name="connsiteX179" fmla="*/ 1091238 w 2466191"/>
                <a:gd name="connsiteY179" fmla="*/ 2470566 h 2481282"/>
                <a:gd name="connsiteX180" fmla="*/ 1092181 w 2466191"/>
                <a:gd name="connsiteY180" fmla="*/ 2469859 h 2481282"/>
                <a:gd name="connsiteX181" fmla="*/ 1091709 w 2466191"/>
                <a:gd name="connsiteY181" fmla="*/ 2468917 h 2481282"/>
                <a:gd name="connsiteX182" fmla="*/ 1085939 w 2466191"/>
                <a:gd name="connsiteY182" fmla="*/ 2469506 h 2481282"/>
                <a:gd name="connsiteX183" fmla="*/ 1075458 w 2466191"/>
                <a:gd name="connsiteY183" fmla="*/ 2467975 h 2481282"/>
                <a:gd name="connsiteX184" fmla="*/ 1075341 w 2466191"/>
                <a:gd name="connsiteY184" fmla="*/ 2466562 h 2481282"/>
                <a:gd name="connsiteX185" fmla="*/ 1073692 w 2466191"/>
                <a:gd name="connsiteY185" fmla="*/ 2467622 h 2481282"/>
                <a:gd name="connsiteX186" fmla="*/ 1063682 w 2466191"/>
                <a:gd name="connsiteY186" fmla="*/ 2465738 h 2481282"/>
                <a:gd name="connsiteX187" fmla="*/ 1063682 w 2466191"/>
                <a:gd name="connsiteY187" fmla="*/ 2464207 h 2481282"/>
                <a:gd name="connsiteX188" fmla="*/ 1061916 w 2466191"/>
                <a:gd name="connsiteY188" fmla="*/ 2465149 h 2481282"/>
                <a:gd name="connsiteX189" fmla="*/ 1049668 w 2466191"/>
                <a:gd name="connsiteY189" fmla="*/ 2463147 h 2481282"/>
                <a:gd name="connsiteX190" fmla="*/ 1049551 w 2466191"/>
                <a:gd name="connsiteY190" fmla="*/ 2461734 h 2481282"/>
                <a:gd name="connsiteX191" fmla="*/ 1047902 w 2466191"/>
                <a:gd name="connsiteY191" fmla="*/ 2462794 h 2481282"/>
                <a:gd name="connsiteX192" fmla="*/ 1014340 w 2466191"/>
                <a:gd name="connsiteY192" fmla="*/ 2456081 h 2481282"/>
                <a:gd name="connsiteX193" fmla="*/ 1014340 w 2466191"/>
                <a:gd name="connsiteY193" fmla="*/ 2454668 h 2481282"/>
                <a:gd name="connsiteX194" fmla="*/ 1012455 w 2466191"/>
                <a:gd name="connsiteY194" fmla="*/ 2455492 h 2481282"/>
                <a:gd name="connsiteX195" fmla="*/ 1004919 w 2466191"/>
                <a:gd name="connsiteY195" fmla="*/ 2453961 h 2481282"/>
                <a:gd name="connsiteX196" fmla="*/ 1004919 w 2466191"/>
                <a:gd name="connsiteY196" fmla="*/ 2452548 h 2481282"/>
                <a:gd name="connsiteX197" fmla="*/ 1003152 w 2466191"/>
                <a:gd name="connsiteY197" fmla="*/ 2453608 h 2481282"/>
                <a:gd name="connsiteX198" fmla="*/ 992554 w 2466191"/>
                <a:gd name="connsiteY198" fmla="*/ 2451606 h 2481282"/>
                <a:gd name="connsiteX199" fmla="*/ 993025 w 2466191"/>
                <a:gd name="connsiteY199" fmla="*/ 2450546 h 2481282"/>
                <a:gd name="connsiteX200" fmla="*/ 992318 w 2466191"/>
                <a:gd name="connsiteY200" fmla="*/ 2449840 h 2481282"/>
                <a:gd name="connsiteX201" fmla="*/ 947686 w 2466191"/>
                <a:gd name="connsiteY201" fmla="*/ 2438063 h 2481282"/>
                <a:gd name="connsiteX202" fmla="*/ 946038 w 2466191"/>
                <a:gd name="connsiteY202" fmla="*/ 2439359 h 2481282"/>
                <a:gd name="connsiteX203" fmla="*/ 938736 w 2466191"/>
                <a:gd name="connsiteY203" fmla="*/ 2437710 h 2481282"/>
                <a:gd name="connsiteX204" fmla="*/ 920248 w 2466191"/>
                <a:gd name="connsiteY204" fmla="*/ 2432057 h 2481282"/>
                <a:gd name="connsiteX205" fmla="*/ 908118 w 2466191"/>
                <a:gd name="connsiteY205" fmla="*/ 2427936 h 2481282"/>
                <a:gd name="connsiteX206" fmla="*/ 904585 w 2466191"/>
                <a:gd name="connsiteY206" fmla="*/ 2425110 h 2481282"/>
                <a:gd name="connsiteX207" fmla="*/ 863722 w 2466191"/>
                <a:gd name="connsiteY207" fmla="*/ 2411802 h 2481282"/>
                <a:gd name="connsiteX208" fmla="*/ 835577 w 2466191"/>
                <a:gd name="connsiteY208" fmla="*/ 2403677 h 2481282"/>
                <a:gd name="connsiteX209" fmla="*/ 825685 w 2466191"/>
                <a:gd name="connsiteY209" fmla="*/ 2399555 h 2481282"/>
                <a:gd name="connsiteX210" fmla="*/ 804605 w 2466191"/>
                <a:gd name="connsiteY210" fmla="*/ 2392018 h 2481282"/>
                <a:gd name="connsiteX211" fmla="*/ 794949 w 2466191"/>
                <a:gd name="connsiteY211" fmla="*/ 2388250 h 2481282"/>
                <a:gd name="connsiteX212" fmla="*/ 771396 w 2466191"/>
                <a:gd name="connsiteY212" fmla="*/ 2378240 h 2481282"/>
                <a:gd name="connsiteX213" fmla="*/ 762329 w 2466191"/>
                <a:gd name="connsiteY213" fmla="*/ 2374236 h 2481282"/>
                <a:gd name="connsiteX214" fmla="*/ 748197 w 2466191"/>
                <a:gd name="connsiteY214" fmla="*/ 2368584 h 2481282"/>
                <a:gd name="connsiteX215" fmla="*/ 740896 w 2466191"/>
                <a:gd name="connsiteY215" fmla="*/ 2364815 h 2481282"/>
                <a:gd name="connsiteX216" fmla="*/ 740896 w 2466191"/>
                <a:gd name="connsiteY216" fmla="*/ 2363049 h 2481282"/>
                <a:gd name="connsiteX217" fmla="*/ 738423 w 2466191"/>
                <a:gd name="connsiteY217" fmla="*/ 2363638 h 2481282"/>
                <a:gd name="connsiteX218" fmla="*/ 719699 w 2466191"/>
                <a:gd name="connsiteY218" fmla="*/ 2354805 h 2481282"/>
                <a:gd name="connsiteX219" fmla="*/ 708158 w 2466191"/>
                <a:gd name="connsiteY219" fmla="*/ 2349506 h 2481282"/>
                <a:gd name="connsiteX220" fmla="*/ 700621 w 2466191"/>
                <a:gd name="connsiteY220" fmla="*/ 2345973 h 2481282"/>
                <a:gd name="connsiteX221" fmla="*/ 694026 w 2466191"/>
                <a:gd name="connsiteY221" fmla="*/ 2342440 h 2481282"/>
                <a:gd name="connsiteX222" fmla="*/ 686490 w 2466191"/>
                <a:gd name="connsiteY222" fmla="*/ 2338554 h 2481282"/>
                <a:gd name="connsiteX223" fmla="*/ 656460 w 2466191"/>
                <a:gd name="connsiteY223" fmla="*/ 2323245 h 2481282"/>
                <a:gd name="connsiteX224" fmla="*/ 646333 w 2466191"/>
                <a:gd name="connsiteY224" fmla="*/ 2317710 h 2481282"/>
                <a:gd name="connsiteX225" fmla="*/ 639738 w 2466191"/>
                <a:gd name="connsiteY225" fmla="*/ 2314178 h 2481282"/>
                <a:gd name="connsiteX226" fmla="*/ 629964 w 2466191"/>
                <a:gd name="connsiteY226" fmla="*/ 2308525 h 2481282"/>
                <a:gd name="connsiteX227" fmla="*/ 630082 w 2466191"/>
                <a:gd name="connsiteY227" fmla="*/ 2306759 h 2481282"/>
                <a:gd name="connsiteX228" fmla="*/ 627609 w 2466191"/>
                <a:gd name="connsiteY228" fmla="*/ 2307347 h 2481282"/>
                <a:gd name="connsiteX229" fmla="*/ 620661 w 2466191"/>
                <a:gd name="connsiteY229" fmla="*/ 2303579 h 2481282"/>
                <a:gd name="connsiteX230" fmla="*/ 620896 w 2466191"/>
                <a:gd name="connsiteY230" fmla="*/ 2301930 h 2481282"/>
                <a:gd name="connsiteX231" fmla="*/ 618423 w 2466191"/>
                <a:gd name="connsiteY231" fmla="*/ 2302166 h 2481282"/>
                <a:gd name="connsiteX232" fmla="*/ 608884 w 2466191"/>
                <a:gd name="connsiteY232" fmla="*/ 2296631 h 2481282"/>
                <a:gd name="connsiteX233" fmla="*/ 609120 w 2466191"/>
                <a:gd name="connsiteY233" fmla="*/ 2294982 h 2481282"/>
                <a:gd name="connsiteX234" fmla="*/ 606765 w 2466191"/>
                <a:gd name="connsiteY234" fmla="*/ 2295100 h 2481282"/>
                <a:gd name="connsiteX235" fmla="*/ 590042 w 2466191"/>
                <a:gd name="connsiteY235" fmla="*/ 2284855 h 2481282"/>
                <a:gd name="connsiteX236" fmla="*/ 590160 w 2466191"/>
                <a:gd name="connsiteY236" fmla="*/ 2283206 h 2481282"/>
                <a:gd name="connsiteX237" fmla="*/ 587805 w 2466191"/>
                <a:gd name="connsiteY237" fmla="*/ 2283559 h 2481282"/>
                <a:gd name="connsiteX238" fmla="*/ 583094 w 2466191"/>
                <a:gd name="connsiteY238" fmla="*/ 2280262 h 2481282"/>
                <a:gd name="connsiteX239" fmla="*/ 583212 w 2466191"/>
                <a:gd name="connsiteY239" fmla="*/ 2278496 h 2481282"/>
                <a:gd name="connsiteX240" fmla="*/ 580739 w 2466191"/>
                <a:gd name="connsiteY240" fmla="*/ 2278849 h 2481282"/>
                <a:gd name="connsiteX241" fmla="*/ 575911 w 2466191"/>
                <a:gd name="connsiteY241" fmla="*/ 2275669 h 2481282"/>
                <a:gd name="connsiteX242" fmla="*/ 576264 w 2466191"/>
                <a:gd name="connsiteY242" fmla="*/ 2273903 h 2481282"/>
                <a:gd name="connsiteX243" fmla="*/ 573791 w 2466191"/>
                <a:gd name="connsiteY243" fmla="*/ 2274021 h 2481282"/>
                <a:gd name="connsiteX244" fmla="*/ 568845 w 2466191"/>
                <a:gd name="connsiteY244" fmla="*/ 2270605 h 2481282"/>
                <a:gd name="connsiteX245" fmla="*/ 569199 w 2466191"/>
                <a:gd name="connsiteY245" fmla="*/ 2268957 h 2481282"/>
                <a:gd name="connsiteX246" fmla="*/ 566961 w 2466191"/>
                <a:gd name="connsiteY246" fmla="*/ 2269192 h 2481282"/>
                <a:gd name="connsiteX247" fmla="*/ 554831 w 2466191"/>
                <a:gd name="connsiteY247" fmla="*/ 2261067 h 2481282"/>
                <a:gd name="connsiteX248" fmla="*/ 554949 w 2466191"/>
                <a:gd name="connsiteY248" fmla="*/ 2259418 h 2481282"/>
                <a:gd name="connsiteX249" fmla="*/ 553772 w 2466191"/>
                <a:gd name="connsiteY249" fmla="*/ 2260478 h 2481282"/>
                <a:gd name="connsiteX250" fmla="*/ 94852 w 2466191"/>
                <a:gd name="connsiteY250" fmla="*/ 1462403 h 2481282"/>
                <a:gd name="connsiteX251" fmla="*/ 96148 w 2466191"/>
                <a:gd name="connsiteY251" fmla="*/ 1494906 h 2481282"/>
                <a:gd name="connsiteX252" fmla="*/ 101565 w 2466191"/>
                <a:gd name="connsiteY252" fmla="*/ 1526113 h 2481282"/>
                <a:gd name="connsiteX253" fmla="*/ 107924 w 2466191"/>
                <a:gd name="connsiteY253" fmla="*/ 1559439 h 2481282"/>
                <a:gd name="connsiteX254" fmla="*/ 128061 w 2466191"/>
                <a:gd name="connsiteY254" fmla="*/ 1626446 h 2481282"/>
                <a:gd name="connsiteX255" fmla="*/ 142664 w 2466191"/>
                <a:gd name="connsiteY255" fmla="*/ 1666014 h 2481282"/>
                <a:gd name="connsiteX256" fmla="*/ 182114 w 2466191"/>
                <a:gd name="connsiteY256" fmla="*/ 1756338 h 2481282"/>
                <a:gd name="connsiteX257" fmla="*/ 250181 w 2466191"/>
                <a:gd name="connsiteY257" fmla="*/ 1876926 h 2481282"/>
                <a:gd name="connsiteX258" fmla="*/ 289749 w 2466191"/>
                <a:gd name="connsiteY258" fmla="*/ 1935219 h 2481282"/>
                <a:gd name="connsiteX259" fmla="*/ 330141 w 2466191"/>
                <a:gd name="connsiteY259" fmla="*/ 1987034 h 2481282"/>
                <a:gd name="connsiteX260" fmla="*/ 388787 w 2466191"/>
                <a:gd name="connsiteY260" fmla="*/ 2051214 h 2481282"/>
                <a:gd name="connsiteX261" fmla="*/ 426000 w 2466191"/>
                <a:gd name="connsiteY261" fmla="*/ 2085012 h 2481282"/>
                <a:gd name="connsiteX262" fmla="*/ 473576 w 2466191"/>
                <a:gd name="connsiteY262" fmla="*/ 2121047 h 2481282"/>
                <a:gd name="connsiteX263" fmla="*/ 506431 w 2466191"/>
                <a:gd name="connsiteY263" fmla="*/ 2141656 h 2481282"/>
                <a:gd name="connsiteX264" fmla="*/ 531868 w 2466191"/>
                <a:gd name="connsiteY264" fmla="*/ 2144953 h 2481282"/>
                <a:gd name="connsiteX265" fmla="*/ 577206 w 2466191"/>
                <a:gd name="connsiteY265" fmla="*/ 2132588 h 2481282"/>
                <a:gd name="connsiteX266" fmla="*/ 589454 w 2466191"/>
                <a:gd name="connsiteY266" fmla="*/ 2128584 h 2481282"/>
                <a:gd name="connsiteX267" fmla="*/ 643271 w 2466191"/>
                <a:gd name="connsiteY267" fmla="*/ 2108800 h 2481282"/>
                <a:gd name="connsiteX268" fmla="*/ 719699 w 2466191"/>
                <a:gd name="connsiteY268" fmla="*/ 2075945 h 2481282"/>
                <a:gd name="connsiteX269" fmla="*/ 799424 w 2466191"/>
                <a:gd name="connsiteY269" fmla="*/ 2033550 h 2481282"/>
                <a:gd name="connsiteX270" fmla="*/ 879266 w 2466191"/>
                <a:gd name="connsiteY270" fmla="*/ 1984208 h 2481282"/>
                <a:gd name="connsiteX271" fmla="*/ 901288 w 2466191"/>
                <a:gd name="connsiteY271" fmla="*/ 1968545 h 2481282"/>
                <a:gd name="connsiteX272" fmla="*/ 954163 w 2466191"/>
                <a:gd name="connsiteY272" fmla="*/ 1932039 h 2481282"/>
                <a:gd name="connsiteX273" fmla="*/ 1013398 w 2466191"/>
                <a:gd name="connsiteY273" fmla="*/ 1885876 h 2481282"/>
                <a:gd name="connsiteX274" fmla="*/ 1084055 w 2466191"/>
                <a:gd name="connsiteY274" fmla="*/ 1828173 h 2481282"/>
                <a:gd name="connsiteX275" fmla="*/ 1161778 w 2466191"/>
                <a:gd name="connsiteY275" fmla="*/ 1758340 h 2481282"/>
                <a:gd name="connsiteX276" fmla="*/ 1240325 w 2466191"/>
                <a:gd name="connsiteY276" fmla="*/ 1684385 h 2481282"/>
                <a:gd name="connsiteX277" fmla="*/ 1322877 w 2466191"/>
                <a:gd name="connsiteY277" fmla="*/ 1599125 h 2481282"/>
                <a:gd name="connsiteX278" fmla="*/ 1377165 w 2466191"/>
                <a:gd name="connsiteY278" fmla="*/ 1540597 h 2481282"/>
                <a:gd name="connsiteX279" fmla="*/ 1425801 w 2466191"/>
                <a:gd name="connsiteY279" fmla="*/ 1487133 h 2481282"/>
                <a:gd name="connsiteX280" fmla="*/ 1501169 w 2466191"/>
                <a:gd name="connsiteY280" fmla="*/ 1400107 h 2481282"/>
                <a:gd name="connsiteX281" fmla="*/ 1554986 w 2466191"/>
                <a:gd name="connsiteY281" fmla="*/ 1334985 h 2481282"/>
                <a:gd name="connsiteX282" fmla="*/ 1609863 w 2466191"/>
                <a:gd name="connsiteY282" fmla="*/ 1267625 h 2481282"/>
                <a:gd name="connsiteX283" fmla="*/ 1644956 w 2466191"/>
                <a:gd name="connsiteY283" fmla="*/ 1223581 h 2481282"/>
                <a:gd name="connsiteX284" fmla="*/ 1683700 w 2466191"/>
                <a:gd name="connsiteY284" fmla="*/ 1173533 h 2481282"/>
                <a:gd name="connsiteX285" fmla="*/ 1771786 w 2466191"/>
                <a:gd name="connsiteY285" fmla="*/ 1056241 h 2481282"/>
                <a:gd name="connsiteX286" fmla="*/ 1830079 w 2466191"/>
                <a:gd name="connsiteY286" fmla="*/ 976752 h 2481282"/>
                <a:gd name="connsiteX287" fmla="*/ 1854573 w 2466191"/>
                <a:gd name="connsiteY287" fmla="*/ 943896 h 2481282"/>
                <a:gd name="connsiteX288" fmla="*/ 1881423 w 2466191"/>
                <a:gd name="connsiteY288" fmla="*/ 903975 h 2481282"/>
                <a:gd name="connsiteX289" fmla="*/ 1938655 w 2466191"/>
                <a:gd name="connsiteY289" fmla="*/ 823543 h 2481282"/>
                <a:gd name="connsiteX290" fmla="*/ 1939126 w 2466191"/>
                <a:gd name="connsiteY290" fmla="*/ 807410 h 2481282"/>
                <a:gd name="connsiteX291" fmla="*/ 1932885 w 2466191"/>
                <a:gd name="connsiteY291" fmla="*/ 800344 h 2481282"/>
                <a:gd name="connsiteX292" fmla="*/ 1895201 w 2466191"/>
                <a:gd name="connsiteY292" fmla="*/ 764898 h 2481282"/>
                <a:gd name="connsiteX293" fmla="*/ 1838440 w 2466191"/>
                <a:gd name="connsiteY293" fmla="*/ 720030 h 2481282"/>
                <a:gd name="connsiteX294" fmla="*/ 1760481 w 2466191"/>
                <a:gd name="connsiteY294" fmla="*/ 669746 h 2481282"/>
                <a:gd name="connsiteX295" fmla="*/ 1745996 w 2466191"/>
                <a:gd name="connsiteY295" fmla="*/ 670923 h 2481282"/>
                <a:gd name="connsiteX296" fmla="*/ 1718322 w 2466191"/>
                <a:gd name="connsiteY296" fmla="*/ 696242 h 2481282"/>
                <a:gd name="connsiteX297" fmla="*/ 1645899 w 2466191"/>
                <a:gd name="connsiteY297" fmla="*/ 750060 h 2481282"/>
                <a:gd name="connsiteX298" fmla="*/ 1557695 w 2466191"/>
                <a:gd name="connsiteY298" fmla="*/ 796340 h 2481282"/>
                <a:gd name="connsiteX299" fmla="*/ 1466900 w 2466191"/>
                <a:gd name="connsiteY299" fmla="*/ 828371 h 2481282"/>
                <a:gd name="connsiteX300" fmla="*/ 1399069 w 2466191"/>
                <a:gd name="connsiteY300" fmla="*/ 846860 h 2481282"/>
                <a:gd name="connsiteX301" fmla="*/ 1350786 w 2466191"/>
                <a:gd name="connsiteY301" fmla="*/ 856752 h 2481282"/>
                <a:gd name="connsiteX302" fmla="*/ 1261169 w 2466191"/>
                <a:gd name="connsiteY302" fmla="*/ 874534 h 2481282"/>
                <a:gd name="connsiteX303" fmla="*/ 1218657 w 2466191"/>
                <a:gd name="connsiteY303" fmla="*/ 883013 h 2481282"/>
                <a:gd name="connsiteX304" fmla="*/ 1175085 w 2466191"/>
                <a:gd name="connsiteY304" fmla="*/ 891492 h 2481282"/>
                <a:gd name="connsiteX305" fmla="*/ 1125507 w 2466191"/>
                <a:gd name="connsiteY305" fmla="*/ 900913 h 2481282"/>
                <a:gd name="connsiteX306" fmla="*/ 1092652 w 2466191"/>
                <a:gd name="connsiteY306" fmla="*/ 909274 h 2481282"/>
                <a:gd name="connsiteX307" fmla="*/ 1060267 w 2466191"/>
                <a:gd name="connsiteY307" fmla="*/ 915044 h 2481282"/>
                <a:gd name="connsiteX308" fmla="*/ 1004565 w 2466191"/>
                <a:gd name="connsiteY308" fmla="*/ 929176 h 2481282"/>
                <a:gd name="connsiteX309" fmla="*/ 958991 w 2466191"/>
                <a:gd name="connsiteY309" fmla="*/ 940128 h 2481282"/>
                <a:gd name="connsiteX310" fmla="*/ 912946 w 2466191"/>
                <a:gd name="connsiteY310" fmla="*/ 953788 h 2481282"/>
                <a:gd name="connsiteX311" fmla="*/ 851592 w 2466191"/>
                <a:gd name="connsiteY311" fmla="*/ 973572 h 2481282"/>
                <a:gd name="connsiteX312" fmla="*/ 786116 w 2466191"/>
                <a:gd name="connsiteY312" fmla="*/ 995947 h 2481282"/>
                <a:gd name="connsiteX313" fmla="*/ 729591 w 2466191"/>
                <a:gd name="connsiteY313" fmla="*/ 1018440 h 2481282"/>
                <a:gd name="connsiteX314" fmla="*/ 681897 w 2466191"/>
                <a:gd name="connsiteY314" fmla="*/ 1038341 h 2481282"/>
                <a:gd name="connsiteX315" fmla="*/ 632908 w 2466191"/>
                <a:gd name="connsiteY315" fmla="*/ 1061070 h 2481282"/>
                <a:gd name="connsiteX316" fmla="*/ 532574 w 2466191"/>
                <a:gd name="connsiteY316" fmla="*/ 1112649 h 2481282"/>
                <a:gd name="connsiteX317" fmla="*/ 510671 w 2466191"/>
                <a:gd name="connsiteY317" fmla="*/ 1123837 h 2481282"/>
                <a:gd name="connsiteX318" fmla="*/ 475224 w 2466191"/>
                <a:gd name="connsiteY318" fmla="*/ 1144445 h 2481282"/>
                <a:gd name="connsiteX319" fmla="*/ 453556 w 2466191"/>
                <a:gd name="connsiteY319" fmla="*/ 1158341 h 2481282"/>
                <a:gd name="connsiteX320" fmla="*/ 398797 w 2466191"/>
                <a:gd name="connsiteY320" fmla="*/ 1191432 h 2481282"/>
                <a:gd name="connsiteX321" fmla="*/ 343331 w 2466191"/>
                <a:gd name="connsiteY321" fmla="*/ 1228410 h 2481282"/>
                <a:gd name="connsiteX322" fmla="*/ 325195 w 2466191"/>
                <a:gd name="connsiteY322" fmla="*/ 1241364 h 2481282"/>
                <a:gd name="connsiteX323" fmla="*/ 274204 w 2466191"/>
                <a:gd name="connsiteY323" fmla="*/ 1277163 h 2481282"/>
                <a:gd name="connsiteX324" fmla="*/ 230279 w 2466191"/>
                <a:gd name="connsiteY324" fmla="*/ 1310372 h 2481282"/>
                <a:gd name="connsiteX325" fmla="*/ 185058 w 2466191"/>
                <a:gd name="connsiteY325" fmla="*/ 1345819 h 2481282"/>
                <a:gd name="connsiteX326" fmla="*/ 115343 w 2466191"/>
                <a:gd name="connsiteY326" fmla="*/ 1401285 h 2481282"/>
                <a:gd name="connsiteX327" fmla="*/ 96383 w 2466191"/>
                <a:gd name="connsiteY327" fmla="*/ 1433787 h 2481282"/>
                <a:gd name="connsiteX328" fmla="*/ 94852 w 2466191"/>
                <a:gd name="connsiteY328" fmla="*/ 1462403 h 2481282"/>
                <a:gd name="connsiteX329" fmla="*/ 1241621 w 2466191"/>
                <a:gd name="connsiteY329" fmla="*/ 2410978 h 2481282"/>
                <a:gd name="connsiteX330" fmla="*/ 1348667 w 2466191"/>
                <a:gd name="connsiteY330" fmla="*/ 2402381 h 2481282"/>
                <a:gd name="connsiteX331" fmla="*/ 1430394 w 2466191"/>
                <a:gd name="connsiteY331" fmla="*/ 2383186 h 2481282"/>
                <a:gd name="connsiteX332" fmla="*/ 1499285 w 2466191"/>
                <a:gd name="connsiteY332" fmla="*/ 2353746 h 2481282"/>
                <a:gd name="connsiteX333" fmla="*/ 1568293 w 2466191"/>
                <a:gd name="connsiteY333" fmla="*/ 2311587 h 2481282"/>
                <a:gd name="connsiteX334" fmla="*/ 1644956 w 2466191"/>
                <a:gd name="connsiteY334" fmla="*/ 2253412 h 2481282"/>
                <a:gd name="connsiteX335" fmla="*/ 1676163 w 2466191"/>
                <a:gd name="connsiteY335" fmla="*/ 2226916 h 2481282"/>
                <a:gd name="connsiteX336" fmla="*/ 1711492 w 2466191"/>
                <a:gd name="connsiteY336" fmla="*/ 2191352 h 2481282"/>
                <a:gd name="connsiteX337" fmla="*/ 1756006 w 2466191"/>
                <a:gd name="connsiteY337" fmla="*/ 2143187 h 2481282"/>
                <a:gd name="connsiteX338" fmla="*/ 1824897 w 2466191"/>
                <a:gd name="connsiteY338" fmla="*/ 2049684 h 2481282"/>
                <a:gd name="connsiteX339" fmla="*/ 1873180 w 2466191"/>
                <a:gd name="connsiteY339" fmla="*/ 1966543 h 2481282"/>
                <a:gd name="connsiteX340" fmla="*/ 1884249 w 2466191"/>
                <a:gd name="connsiteY340" fmla="*/ 1945817 h 2481282"/>
                <a:gd name="connsiteX341" fmla="*/ 1916516 w 2466191"/>
                <a:gd name="connsiteY341" fmla="*/ 1871627 h 2481282"/>
                <a:gd name="connsiteX342" fmla="*/ 1958557 w 2466191"/>
                <a:gd name="connsiteY342" fmla="*/ 1752098 h 2481282"/>
                <a:gd name="connsiteX343" fmla="*/ 1973042 w 2466191"/>
                <a:gd name="connsiteY343" fmla="*/ 1705229 h 2481282"/>
                <a:gd name="connsiteX344" fmla="*/ 1996830 w 2466191"/>
                <a:gd name="connsiteY344" fmla="*/ 1614670 h 2481282"/>
                <a:gd name="connsiteX345" fmla="*/ 2007311 w 2466191"/>
                <a:gd name="connsiteY345" fmla="*/ 1565327 h 2481282"/>
                <a:gd name="connsiteX346" fmla="*/ 2027448 w 2466191"/>
                <a:gd name="connsiteY346" fmla="*/ 1468998 h 2481282"/>
                <a:gd name="connsiteX347" fmla="*/ 2033101 w 2466191"/>
                <a:gd name="connsiteY347" fmla="*/ 1440264 h 2481282"/>
                <a:gd name="connsiteX348" fmla="*/ 2046526 w 2466191"/>
                <a:gd name="connsiteY348" fmla="*/ 1367605 h 2481282"/>
                <a:gd name="connsiteX349" fmla="*/ 2059126 w 2466191"/>
                <a:gd name="connsiteY349" fmla="*/ 1298361 h 2481282"/>
                <a:gd name="connsiteX350" fmla="*/ 2065956 w 2466191"/>
                <a:gd name="connsiteY350" fmla="*/ 1271040 h 2481282"/>
                <a:gd name="connsiteX351" fmla="*/ 2087271 w 2466191"/>
                <a:gd name="connsiteY351" fmla="*/ 1171413 h 2481282"/>
                <a:gd name="connsiteX352" fmla="*/ 2101403 w 2466191"/>
                <a:gd name="connsiteY352" fmla="*/ 1113356 h 2481282"/>
                <a:gd name="connsiteX353" fmla="*/ 2121422 w 2466191"/>
                <a:gd name="connsiteY353" fmla="*/ 1045761 h 2481282"/>
                <a:gd name="connsiteX354" fmla="*/ 2115652 w 2466191"/>
                <a:gd name="connsiteY354" fmla="*/ 1007135 h 2481282"/>
                <a:gd name="connsiteX355" fmla="*/ 2110117 w 2466191"/>
                <a:gd name="connsiteY355" fmla="*/ 999480 h 2481282"/>
                <a:gd name="connsiteX356" fmla="*/ 2050176 w 2466191"/>
                <a:gd name="connsiteY356" fmla="*/ 924819 h 2481282"/>
                <a:gd name="connsiteX357" fmla="*/ 2012139 w 2466191"/>
                <a:gd name="connsiteY357" fmla="*/ 885251 h 2481282"/>
                <a:gd name="connsiteX358" fmla="*/ 1990471 w 2466191"/>
                <a:gd name="connsiteY358" fmla="*/ 865702 h 2481282"/>
                <a:gd name="connsiteX359" fmla="*/ 1977870 w 2466191"/>
                <a:gd name="connsiteY359" fmla="*/ 867704 h 2481282"/>
                <a:gd name="connsiteX360" fmla="*/ 1963268 w 2466191"/>
                <a:gd name="connsiteY360" fmla="*/ 886075 h 2481282"/>
                <a:gd name="connsiteX361" fmla="*/ 1899323 w 2466191"/>
                <a:gd name="connsiteY361" fmla="*/ 968391 h 2481282"/>
                <a:gd name="connsiteX362" fmla="*/ 1863876 w 2466191"/>
                <a:gd name="connsiteY362" fmla="*/ 1015142 h 2481282"/>
                <a:gd name="connsiteX363" fmla="*/ 1829254 w 2466191"/>
                <a:gd name="connsiteY363" fmla="*/ 1060952 h 2481282"/>
                <a:gd name="connsiteX364" fmla="*/ 1792395 w 2466191"/>
                <a:gd name="connsiteY364" fmla="*/ 1109588 h 2481282"/>
                <a:gd name="connsiteX365" fmla="*/ 1743759 w 2466191"/>
                <a:gd name="connsiteY365" fmla="*/ 1174357 h 2481282"/>
                <a:gd name="connsiteX366" fmla="*/ 1677812 w 2466191"/>
                <a:gd name="connsiteY366" fmla="*/ 1261383 h 2481282"/>
                <a:gd name="connsiteX367" fmla="*/ 1617518 w 2466191"/>
                <a:gd name="connsiteY367" fmla="*/ 1340873 h 2481282"/>
                <a:gd name="connsiteX368" fmla="*/ 1525428 w 2466191"/>
                <a:gd name="connsiteY368" fmla="*/ 1456633 h 2481282"/>
                <a:gd name="connsiteX369" fmla="*/ 1460305 w 2466191"/>
                <a:gd name="connsiteY369" fmla="*/ 1535180 h 2481282"/>
                <a:gd name="connsiteX370" fmla="*/ 1431924 w 2466191"/>
                <a:gd name="connsiteY370" fmla="*/ 1568154 h 2481282"/>
                <a:gd name="connsiteX371" fmla="*/ 1360914 w 2466191"/>
                <a:gd name="connsiteY371" fmla="*/ 1647879 h 2481282"/>
                <a:gd name="connsiteX372" fmla="*/ 1317577 w 2466191"/>
                <a:gd name="connsiteY372" fmla="*/ 1694159 h 2481282"/>
                <a:gd name="connsiteX373" fmla="*/ 1270237 w 2466191"/>
                <a:gd name="connsiteY373" fmla="*/ 1742795 h 2481282"/>
                <a:gd name="connsiteX374" fmla="*/ 1213005 w 2466191"/>
                <a:gd name="connsiteY374" fmla="*/ 1796612 h 2481282"/>
                <a:gd name="connsiteX375" fmla="*/ 1168137 w 2466191"/>
                <a:gd name="connsiteY375" fmla="*/ 1837947 h 2481282"/>
                <a:gd name="connsiteX376" fmla="*/ 1123976 w 2466191"/>
                <a:gd name="connsiteY376" fmla="*/ 1874689 h 2481282"/>
                <a:gd name="connsiteX377" fmla="*/ 1076871 w 2466191"/>
                <a:gd name="connsiteY377" fmla="*/ 1911431 h 2481282"/>
                <a:gd name="connsiteX378" fmla="*/ 1050846 w 2466191"/>
                <a:gd name="connsiteY378" fmla="*/ 1931215 h 2481282"/>
                <a:gd name="connsiteX379" fmla="*/ 1004448 w 2466191"/>
                <a:gd name="connsiteY379" fmla="*/ 1965012 h 2481282"/>
                <a:gd name="connsiteX380" fmla="*/ 928962 w 2466191"/>
                <a:gd name="connsiteY380" fmla="*/ 2014826 h 2481282"/>
                <a:gd name="connsiteX381" fmla="*/ 838050 w 2466191"/>
                <a:gd name="connsiteY381" fmla="*/ 2066052 h 2481282"/>
                <a:gd name="connsiteX382" fmla="*/ 805430 w 2466191"/>
                <a:gd name="connsiteY382" fmla="*/ 2082304 h 2481282"/>
                <a:gd name="connsiteX383" fmla="*/ 731122 w 2466191"/>
                <a:gd name="connsiteY383" fmla="*/ 2117397 h 2481282"/>
                <a:gd name="connsiteX384" fmla="*/ 674360 w 2466191"/>
                <a:gd name="connsiteY384" fmla="*/ 2139889 h 2481282"/>
                <a:gd name="connsiteX385" fmla="*/ 628080 w 2466191"/>
                <a:gd name="connsiteY385" fmla="*/ 2156847 h 2481282"/>
                <a:gd name="connsiteX386" fmla="*/ 578031 w 2466191"/>
                <a:gd name="connsiteY386" fmla="*/ 2173805 h 2481282"/>
                <a:gd name="connsiteX387" fmla="*/ 575322 w 2466191"/>
                <a:gd name="connsiteY387" fmla="*/ 2186759 h 2481282"/>
                <a:gd name="connsiteX388" fmla="*/ 620896 w 2466191"/>
                <a:gd name="connsiteY388" fmla="*/ 2219615 h 2481282"/>
                <a:gd name="connsiteX389" fmla="*/ 699090 w 2466191"/>
                <a:gd name="connsiteY389" fmla="*/ 2264953 h 2481282"/>
                <a:gd name="connsiteX390" fmla="*/ 767746 w 2466191"/>
                <a:gd name="connsiteY390" fmla="*/ 2298280 h 2481282"/>
                <a:gd name="connsiteX391" fmla="*/ 816381 w 2466191"/>
                <a:gd name="connsiteY391" fmla="*/ 2318770 h 2481282"/>
                <a:gd name="connsiteX392" fmla="*/ 872083 w 2466191"/>
                <a:gd name="connsiteY392" fmla="*/ 2340556 h 2481282"/>
                <a:gd name="connsiteX393" fmla="*/ 935557 w 2466191"/>
                <a:gd name="connsiteY393" fmla="*/ 2361636 h 2481282"/>
                <a:gd name="connsiteX394" fmla="*/ 993142 w 2466191"/>
                <a:gd name="connsiteY394" fmla="*/ 2377651 h 2481282"/>
                <a:gd name="connsiteX395" fmla="*/ 1035419 w 2466191"/>
                <a:gd name="connsiteY395" fmla="*/ 2387543 h 2481282"/>
                <a:gd name="connsiteX396" fmla="*/ 1086999 w 2466191"/>
                <a:gd name="connsiteY396" fmla="*/ 2398260 h 2481282"/>
                <a:gd name="connsiteX397" fmla="*/ 1141405 w 2466191"/>
                <a:gd name="connsiteY397" fmla="*/ 2405208 h 2481282"/>
                <a:gd name="connsiteX398" fmla="*/ 1205468 w 2466191"/>
                <a:gd name="connsiteY398" fmla="*/ 2410978 h 2481282"/>
                <a:gd name="connsiteX399" fmla="*/ 1241621 w 2466191"/>
                <a:gd name="connsiteY399" fmla="*/ 2410978 h 2481282"/>
                <a:gd name="connsiteX400" fmla="*/ 74008 w 2466191"/>
                <a:gd name="connsiteY400" fmla="*/ 1191550 h 2481282"/>
                <a:gd name="connsiteX401" fmla="*/ 79190 w 2466191"/>
                <a:gd name="connsiteY401" fmla="*/ 1295888 h 2481282"/>
                <a:gd name="connsiteX402" fmla="*/ 83076 w 2466191"/>
                <a:gd name="connsiteY402" fmla="*/ 1324975 h 2481282"/>
                <a:gd name="connsiteX403" fmla="*/ 96501 w 2466191"/>
                <a:gd name="connsiteY403" fmla="*/ 1329567 h 2481282"/>
                <a:gd name="connsiteX404" fmla="*/ 123822 w 2466191"/>
                <a:gd name="connsiteY404" fmla="*/ 1307193 h 2481282"/>
                <a:gd name="connsiteX405" fmla="*/ 175166 w 2466191"/>
                <a:gd name="connsiteY405" fmla="*/ 1266094 h 2481282"/>
                <a:gd name="connsiteX406" fmla="*/ 210377 w 2466191"/>
                <a:gd name="connsiteY406" fmla="*/ 1238773 h 2481282"/>
                <a:gd name="connsiteX407" fmla="*/ 259602 w 2466191"/>
                <a:gd name="connsiteY407" fmla="*/ 1202855 h 2481282"/>
                <a:gd name="connsiteX408" fmla="*/ 310593 w 2466191"/>
                <a:gd name="connsiteY408" fmla="*/ 1169293 h 2481282"/>
                <a:gd name="connsiteX409" fmla="*/ 377011 w 2466191"/>
                <a:gd name="connsiteY409" fmla="*/ 1129372 h 2481282"/>
                <a:gd name="connsiteX410" fmla="*/ 405156 w 2466191"/>
                <a:gd name="connsiteY410" fmla="*/ 1112767 h 2481282"/>
                <a:gd name="connsiteX411" fmla="*/ 438718 w 2466191"/>
                <a:gd name="connsiteY411" fmla="*/ 1093690 h 2481282"/>
                <a:gd name="connsiteX412" fmla="*/ 482879 w 2466191"/>
                <a:gd name="connsiteY412" fmla="*/ 1071904 h 2481282"/>
                <a:gd name="connsiteX413" fmla="*/ 540111 w 2466191"/>
                <a:gd name="connsiteY413" fmla="*/ 1045525 h 2481282"/>
                <a:gd name="connsiteX414" fmla="*/ 584154 w 2466191"/>
                <a:gd name="connsiteY414" fmla="*/ 1026094 h 2481282"/>
                <a:gd name="connsiteX415" fmla="*/ 623016 w 2466191"/>
                <a:gd name="connsiteY415" fmla="*/ 1009372 h 2481282"/>
                <a:gd name="connsiteX416" fmla="*/ 689080 w 2466191"/>
                <a:gd name="connsiteY416" fmla="*/ 985113 h 2481282"/>
                <a:gd name="connsiteX417" fmla="*/ 756911 w 2466191"/>
                <a:gd name="connsiteY417" fmla="*/ 962385 h 2481282"/>
                <a:gd name="connsiteX418" fmla="*/ 869139 w 2466191"/>
                <a:gd name="connsiteY418" fmla="*/ 928705 h 2481282"/>
                <a:gd name="connsiteX419" fmla="*/ 922367 w 2466191"/>
                <a:gd name="connsiteY419" fmla="*/ 914691 h 2481282"/>
                <a:gd name="connsiteX420" fmla="*/ 961229 w 2466191"/>
                <a:gd name="connsiteY420" fmla="*/ 905859 h 2481282"/>
                <a:gd name="connsiteX421" fmla="*/ 998677 w 2466191"/>
                <a:gd name="connsiteY421" fmla="*/ 896556 h 2481282"/>
                <a:gd name="connsiteX422" fmla="*/ 1011396 w 2466191"/>
                <a:gd name="connsiteY422" fmla="*/ 894318 h 2481282"/>
                <a:gd name="connsiteX423" fmla="*/ 1069452 w 2466191"/>
                <a:gd name="connsiteY423" fmla="*/ 880069 h 2481282"/>
                <a:gd name="connsiteX424" fmla="*/ 1100071 w 2466191"/>
                <a:gd name="connsiteY424" fmla="*/ 872061 h 2481282"/>
                <a:gd name="connsiteX425" fmla="*/ 1147882 w 2466191"/>
                <a:gd name="connsiteY425" fmla="*/ 861227 h 2481282"/>
                <a:gd name="connsiteX426" fmla="*/ 1208176 w 2466191"/>
                <a:gd name="connsiteY426" fmla="*/ 846507 h 2481282"/>
                <a:gd name="connsiteX427" fmla="*/ 1249158 w 2466191"/>
                <a:gd name="connsiteY427" fmla="*/ 836261 h 2481282"/>
                <a:gd name="connsiteX428" fmla="*/ 1318755 w 2466191"/>
                <a:gd name="connsiteY428" fmla="*/ 815771 h 2481282"/>
                <a:gd name="connsiteX429" fmla="*/ 1344780 w 2466191"/>
                <a:gd name="connsiteY429" fmla="*/ 808470 h 2481282"/>
                <a:gd name="connsiteX430" fmla="*/ 1417086 w 2466191"/>
                <a:gd name="connsiteY430" fmla="*/ 783975 h 2481282"/>
                <a:gd name="connsiteX431" fmla="*/ 1463838 w 2466191"/>
                <a:gd name="connsiteY431" fmla="*/ 765251 h 2481282"/>
                <a:gd name="connsiteX432" fmla="*/ 1509530 w 2466191"/>
                <a:gd name="connsiteY432" fmla="*/ 743700 h 2481282"/>
                <a:gd name="connsiteX433" fmla="*/ 1548156 w 2466191"/>
                <a:gd name="connsiteY433" fmla="*/ 724623 h 2481282"/>
                <a:gd name="connsiteX434" fmla="*/ 1603740 w 2466191"/>
                <a:gd name="connsiteY434" fmla="*/ 689647 h 2481282"/>
                <a:gd name="connsiteX435" fmla="*/ 1679814 w 2466191"/>
                <a:gd name="connsiteY435" fmla="*/ 630766 h 2481282"/>
                <a:gd name="connsiteX436" fmla="*/ 1679579 w 2466191"/>
                <a:gd name="connsiteY436" fmla="*/ 616399 h 2481282"/>
                <a:gd name="connsiteX437" fmla="*/ 1622935 w 2466191"/>
                <a:gd name="connsiteY437" fmla="*/ 576714 h 2481282"/>
                <a:gd name="connsiteX438" fmla="*/ 1570413 w 2466191"/>
                <a:gd name="connsiteY438" fmla="*/ 543505 h 2481282"/>
                <a:gd name="connsiteX439" fmla="*/ 1502582 w 2466191"/>
                <a:gd name="connsiteY439" fmla="*/ 504996 h 2481282"/>
                <a:gd name="connsiteX440" fmla="*/ 1496694 w 2466191"/>
                <a:gd name="connsiteY440" fmla="*/ 501228 h 2481282"/>
                <a:gd name="connsiteX441" fmla="*/ 1482445 w 2466191"/>
                <a:gd name="connsiteY441" fmla="*/ 493102 h 2481282"/>
                <a:gd name="connsiteX442" fmla="*/ 1443465 w 2466191"/>
                <a:gd name="connsiteY442" fmla="*/ 474378 h 2481282"/>
                <a:gd name="connsiteX443" fmla="*/ 1387293 w 2466191"/>
                <a:gd name="connsiteY443" fmla="*/ 447882 h 2481282"/>
                <a:gd name="connsiteX444" fmla="*/ 1350669 w 2466191"/>
                <a:gd name="connsiteY444" fmla="*/ 432455 h 2481282"/>
                <a:gd name="connsiteX445" fmla="*/ 1292730 w 2466191"/>
                <a:gd name="connsiteY445" fmla="*/ 410080 h 2481282"/>
                <a:gd name="connsiteX446" fmla="*/ 1241856 w 2466191"/>
                <a:gd name="connsiteY446" fmla="*/ 392180 h 2481282"/>
                <a:gd name="connsiteX447" fmla="*/ 1175792 w 2466191"/>
                <a:gd name="connsiteY447" fmla="*/ 372161 h 2481282"/>
                <a:gd name="connsiteX448" fmla="*/ 1145998 w 2466191"/>
                <a:gd name="connsiteY448" fmla="*/ 365566 h 2481282"/>
                <a:gd name="connsiteX449" fmla="*/ 1093711 w 2466191"/>
                <a:gd name="connsiteY449" fmla="*/ 352730 h 2481282"/>
                <a:gd name="connsiteX450" fmla="*/ 1059325 w 2466191"/>
                <a:gd name="connsiteY450" fmla="*/ 345075 h 2481282"/>
                <a:gd name="connsiteX451" fmla="*/ 1007156 w 2466191"/>
                <a:gd name="connsiteY451" fmla="*/ 337656 h 2481282"/>
                <a:gd name="connsiteX452" fmla="*/ 953692 w 2466191"/>
                <a:gd name="connsiteY452" fmla="*/ 331062 h 2481282"/>
                <a:gd name="connsiteX453" fmla="*/ 874085 w 2466191"/>
                <a:gd name="connsiteY453" fmla="*/ 325880 h 2481282"/>
                <a:gd name="connsiteX454" fmla="*/ 754203 w 2466191"/>
                <a:gd name="connsiteY454" fmla="*/ 328235 h 2481282"/>
                <a:gd name="connsiteX455" fmla="*/ 748433 w 2466191"/>
                <a:gd name="connsiteY455" fmla="*/ 329177 h 2481282"/>
                <a:gd name="connsiteX456" fmla="*/ 703094 w 2466191"/>
                <a:gd name="connsiteY456" fmla="*/ 335065 h 2481282"/>
                <a:gd name="connsiteX457" fmla="*/ 691553 w 2466191"/>
                <a:gd name="connsiteY457" fmla="*/ 337067 h 2481282"/>
                <a:gd name="connsiteX458" fmla="*/ 674125 w 2466191"/>
                <a:gd name="connsiteY458" fmla="*/ 339540 h 2481282"/>
                <a:gd name="connsiteX459" fmla="*/ 649748 w 2466191"/>
                <a:gd name="connsiteY459" fmla="*/ 342838 h 2481282"/>
                <a:gd name="connsiteX460" fmla="*/ 619130 w 2466191"/>
                <a:gd name="connsiteY460" fmla="*/ 350846 h 2481282"/>
                <a:gd name="connsiteX461" fmla="*/ 567903 w 2466191"/>
                <a:gd name="connsiteY461" fmla="*/ 361915 h 2481282"/>
                <a:gd name="connsiteX462" fmla="*/ 509258 w 2466191"/>
                <a:gd name="connsiteY462" fmla="*/ 378520 h 2481282"/>
                <a:gd name="connsiteX463" fmla="*/ 435538 w 2466191"/>
                <a:gd name="connsiteY463" fmla="*/ 408667 h 2481282"/>
                <a:gd name="connsiteX464" fmla="*/ 350279 w 2466191"/>
                <a:gd name="connsiteY464" fmla="*/ 472847 h 2481282"/>
                <a:gd name="connsiteX465" fmla="*/ 292222 w 2466191"/>
                <a:gd name="connsiteY465" fmla="*/ 535850 h 2481282"/>
                <a:gd name="connsiteX466" fmla="*/ 266079 w 2466191"/>
                <a:gd name="connsiteY466" fmla="*/ 570590 h 2481282"/>
                <a:gd name="connsiteX467" fmla="*/ 227335 w 2466191"/>
                <a:gd name="connsiteY467" fmla="*/ 630649 h 2481282"/>
                <a:gd name="connsiteX468" fmla="*/ 174695 w 2466191"/>
                <a:gd name="connsiteY468" fmla="*/ 731806 h 2481282"/>
                <a:gd name="connsiteX469" fmla="*/ 143841 w 2466191"/>
                <a:gd name="connsiteY469" fmla="*/ 806468 h 2481282"/>
                <a:gd name="connsiteX470" fmla="*/ 121113 w 2466191"/>
                <a:gd name="connsiteY470" fmla="*/ 874299 h 2481282"/>
                <a:gd name="connsiteX471" fmla="*/ 97796 w 2466191"/>
                <a:gd name="connsiteY471" fmla="*/ 956614 h 2481282"/>
                <a:gd name="connsiteX472" fmla="*/ 94852 w 2466191"/>
                <a:gd name="connsiteY472" fmla="*/ 970393 h 2481282"/>
                <a:gd name="connsiteX473" fmla="*/ 83312 w 2466191"/>
                <a:gd name="connsiteY473" fmla="*/ 1037399 h 2481282"/>
                <a:gd name="connsiteX474" fmla="*/ 76010 w 2466191"/>
                <a:gd name="connsiteY474" fmla="*/ 1103817 h 2481282"/>
                <a:gd name="connsiteX475" fmla="*/ 74008 w 2466191"/>
                <a:gd name="connsiteY475" fmla="*/ 1191550 h 2481282"/>
                <a:gd name="connsiteX476" fmla="*/ 2309253 w 2466191"/>
                <a:gd name="connsiteY476" fmla="*/ 1369724 h 2481282"/>
                <a:gd name="connsiteX477" fmla="*/ 2302776 w 2466191"/>
                <a:gd name="connsiteY477" fmla="*/ 1351236 h 2481282"/>
                <a:gd name="connsiteX478" fmla="*/ 2253905 w 2466191"/>
                <a:gd name="connsiteY478" fmla="*/ 1222757 h 2481282"/>
                <a:gd name="connsiteX479" fmla="*/ 2231766 w 2466191"/>
                <a:gd name="connsiteY479" fmla="*/ 1177654 h 2481282"/>
                <a:gd name="connsiteX480" fmla="*/ 2197261 w 2466191"/>
                <a:gd name="connsiteY480" fmla="*/ 1121246 h 2481282"/>
                <a:gd name="connsiteX481" fmla="*/ 2178773 w 2466191"/>
                <a:gd name="connsiteY481" fmla="*/ 1092983 h 2481282"/>
                <a:gd name="connsiteX482" fmla="*/ 2167232 w 2466191"/>
                <a:gd name="connsiteY482" fmla="*/ 1093690 h 2481282"/>
                <a:gd name="connsiteX483" fmla="*/ 2165230 w 2466191"/>
                <a:gd name="connsiteY483" fmla="*/ 1099225 h 2481282"/>
                <a:gd name="connsiteX484" fmla="*/ 2146388 w 2466191"/>
                <a:gd name="connsiteY484" fmla="*/ 1145976 h 2481282"/>
                <a:gd name="connsiteX485" fmla="*/ 2113768 w 2466191"/>
                <a:gd name="connsiteY485" fmla="*/ 1232649 h 2481282"/>
                <a:gd name="connsiteX486" fmla="*/ 2089391 w 2466191"/>
                <a:gd name="connsiteY486" fmla="*/ 1310961 h 2481282"/>
                <a:gd name="connsiteX487" fmla="*/ 2061246 w 2466191"/>
                <a:gd name="connsiteY487" fmla="*/ 1423542 h 2481282"/>
                <a:gd name="connsiteX488" fmla="*/ 2055005 w 2466191"/>
                <a:gd name="connsiteY488" fmla="*/ 1447330 h 2481282"/>
                <a:gd name="connsiteX489" fmla="*/ 2044524 w 2466191"/>
                <a:gd name="connsiteY489" fmla="*/ 1504915 h 2481282"/>
                <a:gd name="connsiteX490" fmla="*/ 2028272 w 2466191"/>
                <a:gd name="connsiteY490" fmla="*/ 1596063 h 2481282"/>
                <a:gd name="connsiteX491" fmla="*/ 2019911 w 2466191"/>
                <a:gd name="connsiteY491" fmla="*/ 1636338 h 2481282"/>
                <a:gd name="connsiteX492" fmla="*/ 2008371 w 2466191"/>
                <a:gd name="connsiteY492" fmla="*/ 1681794 h 2481282"/>
                <a:gd name="connsiteX493" fmla="*/ 1984347 w 2466191"/>
                <a:gd name="connsiteY493" fmla="*/ 1766230 h 2481282"/>
                <a:gd name="connsiteX494" fmla="*/ 1937595 w 2466191"/>
                <a:gd name="connsiteY494" fmla="*/ 1883639 h 2481282"/>
                <a:gd name="connsiteX495" fmla="*/ 1881187 w 2466191"/>
                <a:gd name="connsiteY495" fmla="*/ 1995631 h 2481282"/>
                <a:gd name="connsiteX496" fmla="*/ 1851629 w 2466191"/>
                <a:gd name="connsiteY496" fmla="*/ 2043324 h 2481282"/>
                <a:gd name="connsiteX497" fmla="*/ 1810648 w 2466191"/>
                <a:gd name="connsiteY497" fmla="*/ 2104796 h 2481282"/>
                <a:gd name="connsiteX498" fmla="*/ 1750942 w 2466191"/>
                <a:gd name="connsiteY498" fmla="*/ 2181577 h 2481282"/>
                <a:gd name="connsiteX499" fmla="*/ 1687469 w 2466191"/>
                <a:gd name="connsiteY499" fmla="*/ 2252470 h 2481282"/>
                <a:gd name="connsiteX500" fmla="*/ 1652140 w 2466191"/>
                <a:gd name="connsiteY500" fmla="*/ 2286974 h 2481282"/>
                <a:gd name="connsiteX501" fmla="*/ 1610217 w 2466191"/>
                <a:gd name="connsiteY501" fmla="*/ 2322892 h 2481282"/>
                <a:gd name="connsiteX502" fmla="*/ 1601738 w 2466191"/>
                <a:gd name="connsiteY502" fmla="*/ 2335022 h 2481282"/>
                <a:gd name="connsiteX503" fmla="*/ 1618107 w 2466191"/>
                <a:gd name="connsiteY503" fmla="*/ 2336670 h 2481282"/>
                <a:gd name="connsiteX504" fmla="*/ 1680638 w 2466191"/>
                <a:gd name="connsiteY504" fmla="*/ 2321361 h 2481282"/>
                <a:gd name="connsiteX505" fmla="*/ 1700776 w 2466191"/>
                <a:gd name="connsiteY505" fmla="*/ 2315120 h 2481282"/>
                <a:gd name="connsiteX506" fmla="*/ 1745879 w 2466191"/>
                <a:gd name="connsiteY506" fmla="*/ 2298397 h 2481282"/>
                <a:gd name="connsiteX507" fmla="*/ 1798165 w 2466191"/>
                <a:gd name="connsiteY507" fmla="*/ 2274727 h 2481282"/>
                <a:gd name="connsiteX508" fmla="*/ 1854926 w 2466191"/>
                <a:gd name="connsiteY508" fmla="*/ 2243991 h 2481282"/>
                <a:gd name="connsiteX509" fmla="*/ 1974573 w 2466191"/>
                <a:gd name="connsiteY509" fmla="*/ 2160027 h 2481282"/>
                <a:gd name="connsiteX510" fmla="*/ 1996359 w 2466191"/>
                <a:gd name="connsiteY510" fmla="*/ 2142245 h 2481282"/>
                <a:gd name="connsiteX511" fmla="*/ 2031216 w 2466191"/>
                <a:gd name="connsiteY511" fmla="*/ 2109389 h 2481282"/>
                <a:gd name="connsiteX512" fmla="*/ 2080323 w 2466191"/>
                <a:gd name="connsiteY512" fmla="*/ 2060635 h 2481282"/>
                <a:gd name="connsiteX513" fmla="*/ 2126840 w 2466191"/>
                <a:gd name="connsiteY513" fmla="*/ 2007760 h 2481282"/>
                <a:gd name="connsiteX514" fmla="*/ 2149332 w 2466191"/>
                <a:gd name="connsiteY514" fmla="*/ 1976318 h 2481282"/>
                <a:gd name="connsiteX515" fmla="*/ 2180892 w 2466191"/>
                <a:gd name="connsiteY515" fmla="*/ 1930155 h 2481282"/>
                <a:gd name="connsiteX516" fmla="*/ 2196084 w 2466191"/>
                <a:gd name="connsiteY516" fmla="*/ 1908133 h 2481282"/>
                <a:gd name="connsiteX517" fmla="*/ 2207624 w 2466191"/>
                <a:gd name="connsiteY517" fmla="*/ 1887878 h 2481282"/>
                <a:gd name="connsiteX518" fmla="*/ 2236476 w 2466191"/>
                <a:gd name="connsiteY518" fmla="*/ 1838771 h 2481282"/>
                <a:gd name="connsiteX519" fmla="*/ 2261442 w 2466191"/>
                <a:gd name="connsiteY519" fmla="*/ 1786249 h 2481282"/>
                <a:gd name="connsiteX520" fmla="*/ 2275926 w 2466191"/>
                <a:gd name="connsiteY520" fmla="*/ 1753629 h 2481282"/>
                <a:gd name="connsiteX521" fmla="*/ 2288998 w 2466191"/>
                <a:gd name="connsiteY521" fmla="*/ 1716534 h 2481282"/>
                <a:gd name="connsiteX522" fmla="*/ 2304660 w 2466191"/>
                <a:gd name="connsiteY522" fmla="*/ 1671549 h 2481282"/>
                <a:gd name="connsiteX523" fmla="*/ 2316319 w 2466191"/>
                <a:gd name="connsiteY523" fmla="*/ 1641166 h 2481282"/>
                <a:gd name="connsiteX524" fmla="*/ 2329508 w 2466191"/>
                <a:gd name="connsiteY524" fmla="*/ 1610430 h 2481282"/>
                <a:gd name="connsiteX525" fmla="*/ 2355298 w 2466191"/>
                <a:gd name="connsiteY525" fmla="*/ 1528703 h 2481282"/>
                <a:gd name="connsiteX526" fmla="*/ 2362482 w 2466191"/>
                <a:gd name="connsiteY526" fmla="*/ 1501383 h 2481282"/>
                <a:gd name="connsiteX527" fmla="*/ 2384150 w 2466191"/>
                <a:gd name="connsiteY527" fmla="*/ 1388566 h 2481282"/>
                <a:gd name="connsiteX528" fmla="*/ 2389802 w 2466191"/>
                <a:gd name="connsiteY528" fmla="*/ 1337222 h 2481282"/>
                <a:gd name="connsiteX529" fmla="*/ 2394984 w 2466191"/>
                <a:gd name="connsiteY529" fmla="*/ 1237477 h 2481282"/>
                <a:gd name="connsiteX530" fmla="*/ 2393689 w 2466191"/>
                <a:gd name="connsiteY530" fmla="*/ 1189313 h 2481282"/>
                <a:gd name="connsiteX531" fmla="*/ 2389802 w 2466191"/>
                <a:gd name="connsiteY531" fmla="*/ 1123601 h 2481282"/>
                <a:gd name="connsiteX532" fmla="*/ 2384268 w 2466191"/>
                <a:gd name="connsiteY532" fmla="*/ 1079440 h 2481282"/>
                <a:gd name="connsiteX533" fmla="*/ 2363659 w 2466191"/>
                <a:gd name="connsiteY533" fmla="*/ 997949 h 2481282"/>
                <a:gd name="connsiteX534" fmla="*/ 2353061 w 2466191"/>
                <a:gd name="connsiteY534" fmla="*/ 977341 h 2481282"/>
                <a:gd name="connsiteX535" fmla="*/ 2350588 w 2466191"/>
                <a:gd name="connsiteY535" fmla="*/ 970981 h 2481282"/>
                <a:gd name="connsiteX536" fmla="*/ 2339047 w 2466191"/>
                <a:gd name="connsiteY536" fmla="*/ 951551 h 2481282"/>
                <a:gd name="connsiteX537" fmla="*/ 2301599 w 2466191"/>
                <a:gd name="connsiteY537" fmla="*/ 934004 h 2481282"/>
                <a:gd name="connsiteX538" fmla="*/ 2230941 w 2466191"/>
                <a:gd name="connsiteY538" fmla="*/ 957792 h 2481282"/>
                <a:gd name="connsiteX539" fmla="*/ 2219401 w 2466191"/>
                <a:gd name="connsiteY539" fmla="*/ 975103 h 2481282"/>
                <a:gd name="connsiteX540" fmla="*/ 2202443 w 2466191"/>
                <a:gd name="connsiteY540" fmla="*/ 1010903 h 2481282"/>
                <a:gd name="connsiteX541" fmla="*/ 2204092 w 2466191"/>
                <a:gd name="connsiteY541" fmla="*/ 1025388 h 2481282"/>
                <a:gd name="connsiteX542" fmla="*/ 2235770 w 2466191"/>
                <a:gd name="connsiteY542" fmla="*/ 1088037 h 2481282"/>
                <a:gd name="connsiteX543" fmla="*/ 2278164 w 2466191"/>
                <a:gd name="connsiteY543" fmla="*/ 1201324 h 2481282"/>
                <a:gd name="connsiteX544" fmla="*/ 2301010 w 2466191"/>
                <a:gd name="connsiteY544" fmla="*/ 1292355 h 2481282"/>
                <a:gd name="connsiteX545" fmla="*/ 2311137 w 2466191"/>
                <a:gd name="connsiteY545" fmla="*/ 1356064 h 2481282"/>
                <a:gd name="connsiteX546" fmla="*/ 2309253 w 2466191"/>
                <a:gd name="connsiteY546" fmla="*/ 1369724 h 2481282"/>
                <a:gd name="connsiteX547" fmla="*/ 1243505 w 2466191"/>
                <a:gd name="connsiteY547" fmla="*/ 74340 h 2481282"/>
                <a:gd name="connsiteX548" fmla="*/ 1155890 w 2466191"/>
                <a:gd name="connsiteY548" fmla="*/ 76813 h 2481282"/>
                <a:gd name="connsiteX549" fmla="*/ 1120914 w 2466191"/>
                <a:gd name="connsiteY549" fmla="*/ 80463 h 2481282"/>
                <a:gd name="connsiteX550" fmla="*/ 1062976 w 2466191"/>
                <a:gd name="connsiteY550" fmla="*/ 89531 h 2481282"/>
                <a:gd name="connsiteX551" fmla="*/ 1039894 w 2466191"/>
                <a:gd name="connsiteY551" fmla="*/ 93417 h 2481282"/>
                <a:gd name="connsiteX552" fmla="*/ 966881 w 2466191"/>
                <a:gd name="connsiteY552" fmla="*/ 110611 h 2481282"/>
                <a:gd name="connsiteX553" fmla="*/ 842525 w 2466191"/>
                <a:gd name="connsiteY553" fmla="*/ 149708 h 2481282"/>
                <a:gd name="connsiteX554" fmla="*/ 780699 w 2466191"/>
                <a:gd name="connsiteY554" fmla="*/ 175498 h 2481282"/>
                <a:gd name="connsiteX555" fmla="*/ 740425 w 2466191"/>
                <a:gd name="connsiteY555" fmla="*/ 194340 h 2481282"/>
                <a:gd name="connsiteX556" fmla="*/ 707334 w 2466191"/>
                <a:gd name="connsiteY556" fmla="*/ 212122 h 2481282"/>
                <a:gd name="connsiteX557" fmla="*/ 661171 w 2466191"/>
                <a:gd name="connsiteY557" fmla="*/ 237558 h 2481282"/>
                <a:gd name="connsiteX558" fmla="*/ 633850 w 2466191"/>
                <a:gd name="connsiteY558" fmla="*/ 253692 h 2481282"/>
                <a:gd name="connsiteX559" fmla="*/ 580975 w 2466191"/>
                <a:gd name="connsiteY559" fmla="*/ 288667 h 2481282"/>
                <a:gd name="connsiteX560" fmla="*/ 546117 w 2466191"/>
                <a:gd name="connsiteY560" fmla="*/ 314339 h 2481282"/>
                <a:gd name="connsiteX561" fmla="*/ 533045 w 2466191"/>
                <a:gd name="connsiteY561" fmla="*/ 326116 h 2481282"/>
                <a:gd name="connsiteX562" fmla="*/ 531279 w 2466191"/>
                <a:gd name="connsiteY562" fmla="*/ 332239 h 2481282"/>
                <a:gd name="connsiteX563" fmla="*/ 536696 w 2466191"/>
                <a:gd name="connsiteY563" fmla="*/ 333535 h 2481282"/>
                <a:gd name="connsiteX564" fmla="*/ 543526 w 2466191"/>
                <a:gd name="connsiteY564" fmla="*/ 332004 h 2481282"/>
                <a:gd name="connsiteX565" fmla="*/ 574498 w 2466191"/>
                <a:gd name="connsiteY565" fmla="*/ 325762 h 2481282"/>
                <a:gd name="connsiteX566" fmla="*/ 604409 w 2466191"/>
                <a:gd name="connsiteY566" fmla="*/ 320110 h 2481282"/>
                <a:gd name="connsiteX567" fmla="*/ 649159 w 2466191"/>
                <a:gd name="connsiteY567" fmla="*/ 311984 h 2481282"/>
                <a:gd name="connsiteX568" fmla="*/ 671298 w 2466191"/>
                <a:gd name="connsiteY568" fmla="*/ 309276 h 2481282"/>
                <a:gd name="connsiteX569" fmla="*/ 732888 w 2466191"/>
                <a:gd name="connsiteY569" fmla="*/ 301150 h 2481282"/>
                <a:gd name="connsiteX570" fmla="*/ 818501 w 2466191"/>
                <a:gd name="connsiteY570" fmla="*/ 296204 h 2481282"/>
                <a:gd name="connsiteX571" fmla="*/ 963231 w 2466191"/>
                <a:gd name="connsiteY571" fmla="*/ 297735 h 2481282"/>
                <a:gd name="connsiteX572" fmla="*/ 1067215 w 2466191"/>
                <a:gd name="connsiteY572" fmla="*/ 306920 h 2481282"/>
                <a:gd name="connsiteX573" fmla="*/ 1110198 w 2466191"/>
                <a:gd name="connsiteY573" fmla="*/ 312573 h 2481282"/>
                <a:gd name="connsiteX574" fmla="*/ 1143643 w 2466191"/>
                <a:gd name="connsiteY574" fmla="*/ 318108 h 2481282"/>
                <a:gd name="connsiteX575" fmla="*/ 1171199 w 2466191"/>
                <a:gd name="connsiteY575" fmla="*/ 323878 h 2481282"/>
                <a:gd name="connsiteX576" fmla="*/ 1222897 w 2466191"/>
                <a:gd name="connsiteY576" fmla="*/ 334241 h 2481282"/>
                <a:gd name="connsiteX577" fmla="*/ 1287313 w 2466191"/>
                <a:gd name="connsiteY577" fmla="*/ 351905 h 2481282"/>
                <a:gd name="connsiteX578" fmla="*/ 1290845 w 2466191"/>
                <a:gd name="connsiteY578" fmla="*/ 352494 h 2481282"/>
                <a:gd name="connsiteX579" fmla="*/ 1371748 w 2466191"/>
                <a:gd name="connsiteY579" fmla="*/ 376753 h 2481282"/>
                <a:gd name="connsiteX580" fmla="*/ 1384702 w 2466191"/>
                <a:gd name="connsiteY580" fmla="*/ 382288 h 2481282"/>
                <a:gd name="connsiteX581" fmla="*/ 1446174 w 2466191"/>
                <a:gd name="connsiteY581" fmla="*/ 405487 h 2481282"/>
                <a:gd name="connsiteX582" fmla="*/ 1457126 w 2466191"/>
                <a:gd name="connsiteY582" fmla="*/ 409727 h 2481282"/>
                <a:gd name="connsiteX583" fmla="*/ 1499991 w 2466191"/>
                <a:gd name="connsiteY583" fmla="*/ 428333 h 2481282"/>
                <a:gd name="connsiteX584" fmla="*/ 1545565 w 2466191"/>
                <a:gd name="connsiteY584" fmla="*/ 449766 h 2481282"/>
                <a:gd name="connsiteX585" fmla="*/ 1590315 w 2466191"/>
                <a:gd name="connsiteY585" fmla="*/ 473083 h 2481282"/>
                <a:gd name="connsiteX586" fmla="*/ 1609981 w 2466191"/>
                <a:gd name="connsiteY586" fmla="*/ 483328 h 2481282"/>
                <a:gd name="connsiteX587" fmla="*/ 1643190 w 2466191"/>
                <a:gd name="connsiteY587" fmla="*/ 505114 h 2481282"/>
                <a:gd name="connsiteX588" fmla="*/ 1646370 w 2466191"/>
                <a:gd name="connsiteY588" fmla="*/ 506645 h 2481282"/>
                <a:gd name="connsiteX589" fmla="*/ 1667096 w 2466191"/>
                <a:gd name="connsiteY589" fmla="*/ 517597 h 2481282"/>
                <a:gd name="connsiteX590" fmla="*/ 1702542 w 2466191"/>
                <a:gd name="connsiteY590" fmla="*/ 540561 h 2481282"/>
                <a:gd name="connsiteX591" fmla="*/ 1720324 w 2466191"/>
                <a:gd name="connsiteY591" fmla="*/ 535968 h 2481282"/>
                <a:gd name="connsiteX592" fmla="*/ 1729863 w 2466191"/>
                <a:gd name="connsiteY592" fmla="*/ 514653 h 2481282"/>
                <a:gd name="connsiteX593" fmla="*/ 1737047 w 2466191"/>
                <a:gd name="connsiteY593" fmla="*/ 482739 h 2481282"/>
                <a:gd name="connsiteX594" fmla="*/ 1740933 w 2466191"/>
                <a:gd name="connsiteY594" fmla="*/ 451297 h 2481282"/>
                <a:gd name="connsiteX595" fmla="*/ 1735516 w 2466191"/>
                <a:gd name="connsiteY595" fmla="*/ 401248 h 2481282"/>
                <a:gd name="connsiteX596" fmla="*/ 1715025 w 2466191"/>
                <a:gd name="connsiteY596" fmla="*/ 341542 h 2481282"/>
                <a:gd name="connsiteX597" fmla="*/ 1655084 w 2466191"/>
                <a:gd name="connsiteY597" fmla="*/ 253574 h 2481282"/>
                <a:gd name="connsiteX598" fmla="*/ 1639657 w 2466191"/>
                <a:gd name="connsiteY598" fmla="*/ 237676 h 2481282"/>
                <a:gd name="connsiteX599" fmla="*/ 1604093 w 2466191"/>
                <a:gd name="connsiteY599" fmla="*/ 202465 h 2481282"/>
                <a:gd name="connsiteX600" fmla="*/ 1548862 w 2466191"/>
                <a:gd name="connsiteY600" fmla="*/ 159011 h 2481282"/>
                <a:gd name="connsiteX601" fmla="*/ 1484093 w 2466191"/>
                <a:gd name="connsiteY601" fmla="*/ 116616 h 2481282"/>
                <a:gd name="connsiteX602" fmla="*/ 1430158 w 2466191"/>
                <a:gd name="connsiteY602" fmla="*/ 94242 h 2481282"/>
                <a:gd name="connsiteX603" fmla="*/ 1379520 w 2466191"/>
                <a:gd name="connsiteY603" fmla="*/ 84467 h 2481282"/>
                <a:gd name="connsiteX604" fmla="*/ 1354319 w 2466191"/>
                <a:gd name="connsiteY604" fmla="*/ 79050 h 2481282"/>
                <a:gd name="connsiteX605" fmla="*/ 1243505 w 2466191"/>
                <a:gd name="connsiteY605" fmla="*/ 74340 h 2481282"/>
                <a:gd name="connsiteX606" fmla="*/ 2082796 w 2466191"/>
                <a:gd name="connsiteY606" fmla="*/ 528196 h 2481282"/>
                <a:gd name="connsiteX607" fmla="*/ 2080323 w 2466191"/>
                <a:gd name="connsiteY607" fmla="*/ 479913 h 2481282"/>
                <a:gd name="connsiteX608" fmla="*/ 2070196 w 2466191"/>
                <a:gd name="connsiteY608" fmla="*/ 441287 h 2481282"/>
                <a:gd name="connsiteX609" fmla="*/ 2060775 w 2466191"/>
                <a:gd name="connsiteY609" fmla="*/ 423858 h 2481282"/>
                <a:gd name="connsiteX610" fmla="*/ 2032394 w 2466191"/>
                <a:gd name="connsiteY610" fmla="*/ 389707 h 2481282"/>
                <a:gd name="connsiteX611" fmla="*/ 1967272 w 2466191"/>
                <a:gd name="connsiteY611" fmla="*/ 327058 h 2481282"/>
                <a:gd name="connsiteX612" fmla="*/ 1919460 w 2466191"/>
                <a:gd name="connsiteY612" fmla="*/ 291022 h 2481282"/>
                <a:gd name="connsiteX613" fmla="*/ 1870942 w 2466191"/>
                <a:gd name="connsiteY613" fmla="*/ 258049 h 2481282"/>
                <a:gd name="connsiteX614" fmla="*/ 1822895 w 2466191"/>
                <a:gd name="connsiteY614" fmla="*/ 230964 h 2481282"/>
                <a:gd name="connsiteX615" fmla="*/ 1765427 w 2466191"/>
                <a:gd name="connsiteY615" fmla="*/ 201523 h 2481282"/>
                <a:gd name="connsiteX616" fmla="*/ 1722679 w 2466191"/>
                <a:gd name="connsiteY616" fmla="*/ 182446 h 2481282"/>
                <a:gd name="connsiteX617" fmla="*/ 1703955 w 2466191"/>
                <a:gd name="connsiteY617" fmla="*/ 172789 h 2481282"/>
                <a:gd name="connsiteX618" fmla="*/ 1657204 w 2466191"/>
                <a:gd name="connsiteY618" fmla="*/ 153829 h 2481282"/>
                <a:gd name="connsiteX619" fmla="*/ 1597734 w 2466191"/>
                <a:gd name="connsiteY619" fmla="*/ 131926 h 2481282"/>
                <a:gd name="connsiteX620" fmla="*/ 1592081 w 2466191"/>
                <a:gd name="connsiteY620" fmla="*/ 130277 h 2481282"/>
                <a:gd name="connsiteX621" fmla="*/ 1576537 w 2466191"/>
                <a:gd name="connsiteY621" fmla="*/ 125213 h 2481282"/>
                <a:gd name="connsiteX622" fmla="*/ 1552160 w 2466191"/>
                <a:gd name="connsiteY622" fmla="*/ 116970 h 2481282"/>
                <a:gd name="connsiteX623" fmla="*/ 1534378 w 2466191"/>
                <a:gd name="connsiteY623" fmla="*/ 111199 h 2481282"/>
                <a:gd name="connsiteX624" fmla="*/ 1524132 w 2466191"/>
                <a:gd name="connsiteY624" fmla="*/ 109433 h 2481282"/>
                <a:gd name="connsiteX625" fmla="*/ 1520953 w 2466191"/>
                <a:gd name="connsiteY625" fmla="*/ 112377 h 2481282"/>
                <a:gd name="connsiteX626" fmla="*/ 1522484 w 2466191"/>
                <a:gd name="connsiteY626" fmla="*/ 115203 h 2481282"/>
                <a:gd name="connsiteX627" fmla="*/ 1542268 w 2466191"/>
                <a:gd name="connsiteY627" fmla="*/ 127804 h 2481282"/>
                <a:gd name="connsiteX628" fmla="*/ 1589137 w 2466191"/>
                <a:gd name="connsiteY628" fmla="*/ 158893 h 2481282"/>
                <a:gd name="connsiteX629" fmla="*/ 1602915 w 2466191"/>
                <a:gd name="connsiteY629" fmla="*/ 169845 h 2481282"/>
                <a:gd name="connsiteX630" fmla="*/ 1647429 w 2466191"/>
                <a:gd name="connsiteY630" fmla="*/ 205763 h 2481282"/>
                <a:gd name="connsiteX631" fmla="*/ 1668627 w 2466191"/>
                <a:gd name="connsiteY631" fmla="*/ 225782 h 2481282"/>
                <a:gd name="connsiteX632" fmla="*/ 1702542 w 2466191"/>
                <a:gd name="connsiteY632" fmla="*/ 259815 h 2481282"/>
                <a:gd name="connsiteX633" fmla="*/ 1740579 w 2466191"/>
                <a:gd name="connsiteY633" fmla="*/ 307509 h 2481282"/>
                <a:gd name="connsiteX634" fmla="*/ 1778852 w 2466191"/>
                <a:gd name="connsiteY634" fmla="*/ 376047 h 2481282"/>
                <a:gd name="connsiteX635" fmla="*/ 1803347 w 2466191"/>
                <a:gd name="connsiteY635" fmla="*/ 466135 h 2481282"/>
                <a:gd name="connsiteX636" fmla="*/ 1804995 w 2466191"/>
                <a:gd name="connsiteY636" fmla="*/ 524545 h 2481282"/>
                <a:gd name="connsiteX637" fmla="*/ 1794043 w 2466191"/>
                <a:gd name="connsiteY637" fmla="*/ 586723 h 2481282"/>
                <a:gd name="connsiteX638" fmla="*/ 1802405 w 2466191"/>
                <a:gd name="connsiteY638" fmla="*/ 611453 h 2481282"/>
                <a:gd name="connsiteX639" fmla="*/ 1823484 w 2466191"/>
                <a:gd name="connsiteY639" fmla="*/ 624289 h 2481282"/>
                <a:gd name="connsiteX640" fmla="*/ 1891904 w 2466191"/>
                <a:gd name="connsiteY640" fmla="*/ 673632 h 2481282"/>
                <a:gd name="connsiteX641" fmla="*/ 1942895 w 2466191"/>
                <a:gd name="connsiteY641" fmla="*/ 713082 h 2481282"/>
                <a:gd name="connsiteX642" fmla="*/ 1976693 w 2466191"/>
                <a:gd name="connsiteY642" fmla="*/ 742052 h 2481282"/>
                <a:gd name="connsiteX643" fmla="*/ 1998832 w 2466191"/>
                <a:gd name="connsiteY643" fmla="*/ 739579 h 2481282"/>
                <a:gd name="connsiteX644" fmla="*/ 2002718 w 2466191"/>
                <a:gd name="connsiteY644" fmla="*/ 733691 h 2481282"/>
                <a:gd name="connsiteX645" fmla="*/ 2035809 w 2466191"/>
                <a:gd name="connsiteY645" fmla="*/ 686939 h 2481282"/>
                <a:gd name="connsiteX646" fmla="*/ 2065485 w 2466191"/>
                <a:gd name="connsiteY646" fmla="*/ 625820 h 2481282"/>
                <a:gd name="connsiteX647" fmla="*/ 2082796 w 2466191"/>
                <a:gd name="connsiteY647" fmla="*/ 528196 h 2481282"/>
                <a:gd name="connsiteX648" fmla="*/ 2107762 w 2466191"/>
                <a:gd name="connsiteY648" fmla="*/ 567881 h 2481282"/>
                <a:gd name="connsiteX649" fmla="*/ 2105407 w 2466191"/>
                <a:gd name="connsiteY649" fmla="*/ 606507 h 2481282"/>
                <a:gd name="connsiteX650" fmla="*/ 2097399 w 2466191"/>
                <a:gd name="connsiteY650" fmla="*/ 647960 h 2481282"/>
                <a:gd name="connsiteX651" fmla="*/ 2077026 w 2466191"/>
                <a:gd name="connsiteY651" fmla="*/ 712847 h 2481282"/>
                <a:gd name="connsiteX652" fmla="*/ 2033336 w 2466191"/>
                <a:gd name="connsiteY652" fmla="*/ 797047 h 2481282"/>
                <a:gd name="connsiteX653" fmla="*/ 2034632 w 2466191"/>
                <a:gd name="connsiteY653" fmla="*/ 815300 h 2481282"/>
                <a:gd name="connsiteX654" fmla="*/ 2047114 w 2466191"/>
                <a:gd name="connsiteY654" fmla="*/ 829314 h 2481282"/>
                <a:gd name="connsiteX655" fmla="*/ 2126368 w 2466191"/>
                <a:gd name="connsiteY655" fmla="*/ 920579 h 2481282"/>
                <a:gd name="connsiteX656" fmla="*/ 2152041 w 2466191"/>
                <a:gd name="connsiteY656" fmla="*/ 954142 h 2481282"/>
                <a:gd name="connsiteX657" fmla="*/ 2166761 w 2466191"/>
                <a:gd name="connsiteY657" fmla="*/ 953082 h 2481282"/>
                <a:gd name="connsiteX658" fmla="*/ 2228822 w 2466191"/>
                <a:gd name="connsiteY658" fmla="*/ 888312 h 2481282"/>
                <a:gd name="connsiteX659" fmla="*/ 2309606 w 2466191"/>
                <a:gd name="connsiteY659" fmla="*/ 886310 h 2481282"/>
                <a:gd name="connsiteX660" fmla="*/ 2329508 w 2466191"/>
                <a:gd name="connsiteY660" fmla="*/ 898675 h 2481282"/>
                <a:gd name="connsiteX661" fmla="*/ 2336809 w 2466191"/>
                <a:gd name="connsiteY661" fmla="*/ 894200 h 2481282"/>
                <a:gd name="connsiteX662" fmla="*/ 2333277 w 2466191"/>
                <a:gd name="connsiteY662" fmla="*/ 872297 h 2481282"/>
                <a:gd name="connsiteX663" fmla="*/ 2311608 w 2466191"/>
                <a:gd name="connsiteY663" fmla="*/ 804230 h 2481282"/>
                <a:gd name="connsiteX664" fmla="*/ 2281344 w 2466191"/>
                <a:gd name="connsiteY664" fmla="*/ 735457 h 2481282"/>
                <a:gd name="connsiteX665" fmla="*/ 2215868 w 2466191"/>
                <a:gd name="connsiteY665" fmla="*/ 621581 h 2481282"/>
                <a:gd name="connsiteX666" fmla="*/ 2169823 w 2466191"/>
                <a:gd name="connsiteY666" fmla="*/ 556458 h 2481282"/>
                <a:gd name="connsiteX667" fmla="*/ 2132845 w 2466191"/>
                <a:gd name="connsiteY667" fmla="*/ 510884 h 2481282"/>
                <a:gd name="connsiteX668" fmla="*/ 2101638 w 2466191"/>
                <a:gd name="connsiteY668" fmla="*/ 477322 h 2481282"/>
                <a:gd name="connsiteX669" fmla="*/ 2093277 w 2466191"/>
                <a:gd name="connsiteY669" fmla="*/ 475674 h 2481282"/>
                <a:gd name="connsiteX670" fmla="*/ 2092688 w 2466191"/>
                <a:gd name="connsiteY670" fmla="*/ 483328 h 2481282"/>
                <a:gd name="connsiteX671" fmla="*/ 2100461 w 2466191"/>
                <a:gd name="connsiteY671" fmla="*/ 510060 h 2481282"/>
                <a:gd name="connsiteX672" fmla="*/ 2107762 w 2466191"/>
                <a:gd name="connsiteY672" fmla="*/ 567881 h 248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</a:cxnLst>
              <a:rect l="l" t="t" r="r" b="b"/>
              <a:pathLst>
                <a:path w="2466191" h="2481282">
                  <a:moveTo>
                    <a:pt x="553772" y="2260478"/>
                  </a:moveTo>
                  <a:cubicBezTo>
                    <a:pt x="548237" y="2256356"/>
                    <a:pt x="542702" y="2252235"/>
                    <a:pt x="537167" y="2248113"/>
                  </a:cubicBezTo>
                  <a:cubicBezTo>
                    <a:pt x="537285" y="2244816"/>
                    <a:pt x="536107" y="2243167"/>
                    <a:pt x="532574" y="2244580"/>
                  </a:cubicBezTo>
                  <a:cubicBezTo>
                    <a:pt x="530808" y="2243167"/>
                    <a:pt x="529159" y="2241754"/>
                    <a:pt x="527393" y="2240341"/>
                  </a:cubicBezTo>
                  <a:cubicBezTo>
                    <a:pt x="526333" y="2237043"/>
                    <a:pt x="525273" y="2233746"/>
                    <a:pt x="520563" y="2234806"/>
                  </a:cubicBezTo>
                  <a:cubicBezTo>
                    <a:pt x="518914" y="2233039"/>
                    <a:pt x="517148" y="2231273"/>
                    <a:pt x="515499" y="2229506"/>
                  </a:cubicBezTo>
                  <a:cubicBezTo>
                    <a:pt x="516912" y="2228800"/>
                    <a:pt x="516205" y="2227858"/>
                    <a:pt x="515617" y="2227151"/>
                  </a:cubicBezTo>
                  <a:cubicBezTo>
                    <a:pt x="515028" y="2226445"/>
                    <a:pt x="514439" y="2226562"/>
                    <a:pt x="513968" y="2227269"/>
                  </a:cubicBezTo>
                  <a:cubicBezTo>
                    <a:pt x="511377" y="2224678"/>
                    <a:pt x="508786" y="2222205"/>
                    <a:pt x="506196" y="2219615"/>
                  </a:cubicBezTo>
                  <a:cubicBezTo>
                    <a:pt x="506431" y="2219261"/>
                    <a:pt x="506785" y="2218908"/>
                    <a:pt x="506785" y="2218672"/>
                  </a:cubicBezTo>
                  <a:cubicBezTo>
                    <a:pt x="506785" y="2218437"/>
                    <a:pt x="506431" y="2217848"/>
                    <a:pt x="506196" y="2217848"/>
                  </a:cubicBezTo>
                  <a:cubicBezTo>
                    <a:pt x="496657" y="2216082"/>
                    <a:pt x="488767" y="2209016"/>
                    <a:pt x="478522" y="2209251"/>
                  </a:cubicBezTo>
                  <a:cubicBezTo>
                    <a:pt x="473693" y="2206543"/>
                    <a:pt x="468747" y="2203717"/>
                    <a:pt x="463919" y="2201008"/>
                  </a:cubicBezTo>
                  <a:cubicBezTo>
                    <a:pt x="464743" y="2200537"/>
                    <a:pt x="464979" y="2199830"/>
                    <a:pt x="464155" y="2199242"/>
                  </a:cubicBezTo>
                  <a:cubicBezTo>
                    <a:pt x="463330" y="2198653"/>
                    <a:pt x="462270" y="2197829"/>
                    <a:pt x="461682" y="2199595"/>
                  </a:cubicBezTo>
                  <a:cubicBezTo>
                    <a:pt x="453909" y="2196415"/>
                    <a:pt x="447550" y="2190998"/>
                    <a:pt x="440484" y="2186641"/>
                  </a:cubicBezTo>
                  <a:cubicBezTo>
                    <a:pt x="441309" y="2186170"/>
                    <a:pt x="441426" y="2185581"/>
                    <a:pt x="440720" y="2184992"/>
                  </a:cubicBezTo>
                  <a:cubicBezTo>
                    <a:pt x="440013" y="2184404"/>
                    <a:pt x="439071" y="2183579"/>
                    <a:pt x="438365" y="2185110"/>
                  </a:cubicBezTo>
                  <a:cubicBezTo>
                    <a:pt x="430828" y="2180871"/>
                    <a:pt x="423762" y="2175925"/>
                    <a:pt x="416932" y="2170508"/>
                  </a:cubicBezTo>
                  <a:cubicBezTo>
                    <a:pt x="418227" y="2169212"/>
                    <a:pt x="417050" y="2168506"/>
                    <a:pt x="416108" y="2168035"/>
                  </a:cubicBezTo>
                  <a:cubicBezTo>
                    <a:pt x="415283" y="2167564"/>
                    <a:pt x="414577" y="2167917"/>
                    <a:pt x="414459" y="2168859"/>
                  </a:cubicBezTo>
                  <a:cubicBezTo>
                    <a:pt x="411750" y="2167446"/>
                    <a:pt x="409395" y="2165562"/>
                    <a:pt x="407393" y="2163206"/>
                  </a:cubicBezTo>
                  <a:cubicBezTo>
                    <a:pt x="408689" y="2162029"/>
                    <a:pt x="407511" y="2161558"/>
                    <a:pt x="406687" y="2160969"/>
                  </a:cubicBezTo>
                  <a:cubicBezTo>
                    <a:pt x="405862" y="2160498"/>
                    <a:pt x="405391" y="2160851"/>
                    <a:pt x="405156" y="2161675"/>
                  </a:cubicBezTo>
                  <a:cubicBezTo>
                    <a:pt x="379130" y="2142009"/>
                    <a:pt x="355460" y="2119634"/>
                    <a:pt x="332261" y="2096788"/>
                  </a:cubicBezTo>
                  <a:cubicBezTo>
                    <a:pt x="304233" y="2069232"/>
                    <a:pt x="278208" y="2039791"/>
                    <a:pt x="254538" y="2008584"/>
                  </a:cubicBezTo>
                  <a:cubicBezTo>
                    <a:pt x="227099" y="1972314"/>
                    <a:pt x="201074" y="1934865"/>
                    <a:pt x="177050" y="1896239"/>
                  </a:cubicBezTo>
                  <a:cubicBezTo>
                    <a:pt x="143841" y="1843011"/>
                    <a:pt x="114872" y="1787427"/>
                    <a:pt x="90613" y="1729488"/>
                  </a:cubicBezTo>
                  <a:cubicBezTo>
                    <a:pt x="70829" y="1682148"/>
                    <a:pt x="52222" y="1634101"/>
                    <a:pt x="39857" y="1584169"/>
                  </a:cubicBezTo>
                  <a:cubicBezTo>
                    <a:pt x="30436" y="1546015"/>
                    <a:pt x="23724" y="1507388"/>
                    <a:pt x="22428" y="1468056"/>
                  </a:cubicBezTo>
                  <a:cubicBezTo>
                    <a:pt x="21604" y="1443208"/>
                    <a:pt x="24313" y="1418713"/>
                    <a:pt x="31967" y="1394926"/>
                  </a:cubicBezTo>
                  <a:cubicBezTo>
                    <a:pt x="34087" y="1388331"/>
                    <a:pt x="33380" y="1382914"/>
                    <a:pt x="29612" y="1377261"/>
                  </a:cubicBezTo>
                  <a:cubicBezTo>
                    <a:pt x="20309" y="1363365"/>
                    <a:pt x="15363" y="1347821"/>
                    <a:pt x="12183" y="1331452"/>
                  </a:cubicBezTo>
                  <a:cubicBezTo>
                    <a:pt x="4058" y="1288115"/>
                    <a:pt x="407" y="1244308"/>
                    <a:pt x="54" y="1200382"/>
                  </a:cubicBezTo>
                  <a:cubicBezTo>
                    <a:pt x="-182" y="1161992"/>
                    <a:pt x="171" y="1123601"/>
                    <a:pt x="5000" y="1085329"/>
                  </a:cubicBezTo>
                  <a:cubicBezTo>
                    <a:pt x="8768" y="1056124"/>
                    <a:pt x="12065" y="1026919"/>
                    <a:pt x="16776" y="997831"/>
                  </a:cubicBezTo>
                  <a:cubicBezTo>
                    <a:pt x="24077" y="954142"/>
                    <a:pt x="34322" y="911040"/>
                    <a:pt x="46687" y="868411"/>
                  </a:cubicBezTo>
                  <a:cubicBezTo>
                    <a:pt x="57522" y="831080"/>
                    <a:pt x="70122" y="794456"/>
                    <a:pt x="84489" y="758303"/>
                  </a:cubicBezTo>
                  <a:cubicBezTo>
                    <a:pt x="101565" y="715320"/>
                    <a:pt x="120760" y="673161"/>
                    <a:pt x="143017" y="632533"/>
                  </a:cubicBezTo>
                  <a:cubicBezTo>
                    <a:pt x="158915" y="603681"/>
                    <a:pt x="175755" y="575300"/>
                    <a:pt x="194244" y="548097"/>
                  </a:cubicBezTo>
                  <a:cubicBezTo>
                    <a:pt x="214028" y="518892"/>
                    <a:pt x="235696" y="491100"/>
                    <a:pt x="259013" y="464486"/>
                  </a:cubicBezTo>
                  <a:cubicBezTo>
                    <a:pt x="282919" y="437283"/>
                    <a:pt x="308708" y="412082"/>
                    <a:pt x="336854" y="389472"/>
                  </a:cubicBezTo>
                  <a:cubicBezTo>
                    <a:pt x="366294" y="365919"/>
                    <a:pt x="397737" y="345193"/>
                    <a:pt x="432712" y="330590"/>
                  </a:cubicBezTo>
                  <a:cubicBezTo>
                    <a:pt x="437423" y="328589"/>
                    <a:pt x="441426" y="325527"/>
                    <a:pt x="446726" y="324585"/>
                  </a:cubicBezTo>
                  <a:cubicBezTo>
                    <a:pt x="451318" y="323760"/>
                    <a:pt x="454498" y="319992"/>
                    <a:pt x="455440" y="315752"/>
                  </a:cubicBezTo>
                  <a:cubicBezTo>
                    <a:pt x="460857" y="291611"/>
                    <a:pt x="476873" y="275596"/>
                    <a:pt x="495715" y="261229"/>
                  </a:cubicBezTo>
                  <a:cubicBezTo>
                    <a:pt x="553183" y="217421"/>
                    <a:pt x="613477" y="178088"/>
                    <a:pt x="677540" y="144526"/>
                  </a:cubicBezTo>
                  <a:cubicBezTo>
                    <a:pt x="718874" y="122858"/>
                    <a:pt x="761269" y="103427"/>
                    <a:pt x="804605" y="86116"/>
                  </a:cubicBezTo>
                  <a:cubicBezTo>
                    <a:pt x="836637" y="73398"/>
                    <a:pt x="869492" y="62917"/>
                    <a:pt x="902466" y="52436"/>
                  </a:cubicBezTo>
                  <a:cubicBezTo>
                    <a:pt x="934261" y="42309"/>
                    <a:pt x="966764" y="34654"/>
                    <a:pt x="999148" y="27235"/>
                  </a:cubicBezTo>
                  <a:cubicBezTo>
                    <a:pt x="1031180" y="19934"/>
                    <a:pt x="1063800" y="15223"/>
                    <a:pt x="1096420" y="10513"/>
                  </a:cubicBezTo>
                  <a:cubicBezTo>
                    <a:pt x="1135282" y="4978"/>
                    <a:pt x="1174496" y="2976"/>
                    <a:pt x="1213593" y="856"/>
                  </a:cubicBezTo>
                  <a:cubicBezTo>
                    <a:pt x="1232789" y="-204"/>
                    <a:pt x="1252102" y="-321"/>
                    <a:pt x="1271297" y="738"/>
                  </a:cubicBezTo>
                  <a:cubicBezTo>
                    <a:pt x="1301444" y="2505"/>
                    <a:pt x="1331591" y="3565"/>
                    <a:pt x="1361503" y="7804"/>
                  </a:cubicBezTo>
                  <a:cubicBezTo>
                    <a:pt x="1400011" y="13221"/>
                    <a:pt x="1438401" y="19109"/>
                    <a:pt x="1475261" y="31357"/>
                  </a:cubicBezTo>
                  <a:cubicBezTo>
                    <a:pt x="1488804" y="35832"/>
                    <a:pt x="1501522" y="39364"/>
                    <a:pt x="1516124" y="36067"/>
                  </a:cubicBezTo>
                  <a:cubicBezTo>
                    <a:pt x="1526488" y="33712"/>
                    <a:pt x="1537322" y="36774"/>
                    <a:pt x="1547449" y="39836"/>
                  </a:cubicBezTo>
                  <a:cubicBezTo>
                    <a:pt x="1573239" y="47843"/>
                    <a:pt x="1598911" y="56204"/>
                    <a:pt x="1624466" y="65272"/>
                  </a:cubicBezTo>
                  <a:cubicBezTo>
                    <a:pt x="1651080" y="74693"/>
                    <a:pt x="1677577" y="84350"/>
                    <a:pt x="1703720" y="94830"/>
                  </a:cubicBezTo>
                  <a:cubicBezTo>
                    <a:pt x="1757184" y="116381"/>
                    <a:pt x="1809588" y="140287"/>
                    <a:pt x="1859990" y="168432"/>
                  </a:cubicBezTo>
                  <a:cubicBezTo>
                    <a:pt x="1895201" y="188098"/>
                    <a:pt x="1929470" y="209531"/>
                    <a:pt x="1962443" y="232848"/>
                  </a:cubicBezTo>
                  <a:cubicBezTo>
                    <a:pt x="1998479" y="258284"/>
                    <a:pt x="2032630" y="285841"/>
                    <a:pt x="2063601" y="316930"/>
                  </a:cubicBezTo>
                  <a:cubicBezTo>
                    <a:pt x="2083503" y="336832"/>
                    <a:pt x="2102816" y="357558"/>
                    <a:pt x="2118478" y="381228"/>
                  </a:cubicBezTo>
                  <a:cubicBezTo>
                    <a:pt x="2122953" y="388058"/>
                    <a:pt x="2128724" y="394064"/>
                    <a:pt x="2132139" y="401719"/>
                  </a:cubicBezTo>
                  <a:cubicBezTo>
                    <a:pt x="2135907" y="410198"/>
                    <a:pt x="2140971" y="417263"/>
                    <a:pt x="2149214" y="423152"/>
                  </a:cubicBezTo>
                  <a:cubicBezTo>
                    <a:pt x="2162639" y="432690"/>
                    <a:pt x="2172296" y="446469"/>
                    <a:pt x="2183719" y="458363"/>
                  </a:cubicBezTo>
                  <a:cubicBezTo>
                    <a:pt x="2187487" y="462366"/>
                    <a:pt x="2190667" y="466841"/>
                    <a:pt x="2194199" y="470963"/>
                  </a:cubicBezTo>
                  <a:cubicBezTo>
                    <a:pt x="2193140" y="474260"/>
                    <a:pt x="2194317" y="475674"/>
                    <a:pt x="2197732" y="475438"/>
                  </a:cubicBezTo>
                  <a:cubicBezTo>
                    <a:pt x="2204327" y="483328"/>
                    <a:pt x="2210922" y="491218"/>
                    <a:pt x="2217516" y="498990"/>
                  </a:cubicBezTo>
                  <a:cubicBezTo>
                    <a:pt x="2215985" y="499815"/>
                    <a:pt x="2216810" y="500639"/>
                    <a:pt x="2217399" y="501463"/>
                  </a:cubicBezTo>
                  <a:cubicBezTo>
                    <a:pt x="2217987" y="502288"/>
                    <a:pt x="2218576" y="502170"/>
                    <a:pt x="2219047" y="501346"/>
                  </a:cubicBezTo>
                  <a:cubicBezTo>
                    <a:pt x="2220814" y="503701"/>
                    <a:pt x="2222698" y="506056"/>
                    <a:pt x="2224464" y="508411"/>
                  </a:cubicBezTo>
                  <a:cubicBezTo>
                    <a:pt x="2222933" y="509236"/>
                    <a:pt x="2223758" y="510178"/>
                    <a:pt x="2224464" y="511002"/>
                  </a:cubicBezTo>
                  <a:cubicBezTo>
                    <a:pt x="2225171" y="511827"/>
                    <a:pt x="2225760" y="511591"/>
                    <a:pt x="2226231" y="510767"/>
                  </a:cubicBezTo>
                  <a:cubicBezTo>
                    <a:pt x="2228704" y="513946"/>
                    <a:pt x="2231177" y="517126"/>
                    <a:pt x="2233768" y="520188"/>
                  </a:cubicBezTo>
                  <a:cubicBezTo>
                    <a:pt x="2232237" y="521012"/>
                    <a:pt x="2233061" y="521954"/>
                    <a:pt x="2233650" y="522778"/>
                  </a:cubicBezTo>
                  <a:cubicBezTo>
                    <a:pt x="2234239" y="523603"/>
                    <a:pt x="2234827" y="523485"/>
                    <a:pt x="2235416" y="522661"/>
                  </a:cubicBezTo>
                  <a:cubicBezTo>
                    <a:pt x="2236476" y="524192"/>
                    <a:pt x="2237654" y="525722"/>
                    <a:pt x="2238714" y="527253"/>
                  </a:cubicBezTo>
                  <a:cubicBezTo>
                    <a:pt x="2237065" y="527960"/>
                    <a:pt x="2237889" y="529020"/>
                    <a:pt x="2238596" y="529844"/>
                  </a:cubicBezTo>
                  <a:cubicBezTo>
                    <a:pt x="2239185" y="530669"/>
                    <a:pt x="2239891" y="530551"/>
                    <a:pt x="2240362" y="529609"/>
                  </a:cubicBezTo>
                  <a:cubicBezTo>
                    <a:pt x="2242129" y="531846"/>
                    <a:pt x="2243777" y="534201"/>
                    <a:pt x="2245544" y="536439"/>
                  </a:cubicBezTo>
                  <a:cubicBezTo>
                    <a:pt x="2244013" y="537263"/>
                    <a:pt x="2244837" y="538323"/>
                    <a:pt x="2245426" y="539147"/>
                  </a:cubicBezTo>
                  <a:cubicBezTo>
                    <a:pt x="2246015" y="539972"/>
                    <a:pt x="2246721" y="539972"/>
                    <a:pt x="2247310" y="539147"/>
                  </a:cubicBezTo>
                  <a:cubicBezTo>
                    <a:pt x="2248370" y="540678"/>
                    <a:pt x="2249312" y="542209"/>
                    <a:pt x="2250372" y="543622"/>
                  </a:cubicBezTo>
                  <a:cubicBezTo>
                    <a:pt x="2249430" y="543858"/>
                    <a:pt x="2249077" y="544564"/>
                    <a:pt x="2249665" y="545389"/>
                  </a:cubicBezTo>
                  <a:cubicBezTo>
                    <a:pt x="2250254" y="546331"/>
                    <a:pt x="2250961" y="547391"/>
                    <a:pt x="2252256" y="546095"/>
                  </a:cubicBezTo>
                  <a:cubicBezTo>
                    <a:pt x="2257791" y="552690"/>
                    <a:pt x="2262502" y="559756"/>
                    <a:pt x="2266741" y="567175"/>
                  </a:cubicBezTo>
                  <a:cubicBezTo>
                    <a:pt x="2265092" y="567999"/>
                    <a:pt x="2265917" y="568941"/>
                    <a:pt x="2266505" y="569883"/>
                  </a:cubicBezTo>
                  <a:cubicBezTo>
                    <a:pt x="2267094" y="570708"/>
                    <a:pt x="2267801" y="570590"/>
                    <a:pt x="2268390" y="569766"/>
                  </a:cubicBezTo>
                  <a:cubicBezTo>
                    <a:pt x="2269450" y="571296"/>
                    <a:pt x="2270509" y="572710"/>
                    <a:pt x="2271451" y="574241"/>
                  </a:cubicBezTo>
                  <a:cubicBezTo>
                    <a:pt x="2269803" y="575065"/>
                    <a:pt x="2270745" y="576007"/>
                    <a:pt x="2271451" y="576831"/>
                  </a:cubicBezTo>
                  <a:cubicBezTo>
                    <a:pt x="2272040" y="577656"/>
                    <a:pt x="2272747" y="577538"/>
                    <a:pt x="2273336" y="576596"/>
                  </a:cubicBezTo>
                  <a:cubicBezTo>
                    <a:pt x="2276751" y="582131"/>
                    <a:pt x="2280048" y="587548"/>
                    <a:pt x="2283463" y="593083"/>
                  </a:cubicBezTo>
                  <a:cubicBezTo>
                    <a:pt x="2281815" y="593671"/>
                    <a:pt x="2282639" y="594731"/>
                    <a:pt x="2283228" y="595556"/>
                  </a:cubicBezTo>
                  <a:cubicBezTo>
                    <a:pt x="2283816" y="596380"/>
                    <a:pt x="2284405" y="596262"/>
                    <a:pt x="2284994" y="595438"/>
                  </a:cubicBezTo>
                  <a:cubicBezTo>
                    <a:pt x="2286054" y="597086"/>
                    <a:pt x="2287232" y="598735"/>
                    <a:pt x="2288292" y="600502"/>
                  </a:cubicBezTo>
                  <a:cubicBezTo>
                    <a:pt x="2287585" y="603917"/>
                    <a:pt x="2287820" y="606625"/>
                    <a:pt x="2292178" y="606861"/>
                  </a:cubicBezTo>
                  <a:cubicBezTo>
                    <a:pt x="2293237" y="608509"/>
                    <a:pt x="2294415" y="610276"/>
                    <a:pt x="2295475" y="611924"/>
                  </a:cubicBezTo>
                  <a:cubicBezTo>
                    <a:pt x="2293826" y="612396"/>
                    <a:pt x="2294533" y="613338"/>
                    <a:pt x="2295004" y="614162"/>
                  </a:cubicBezTo>
                  <a:cubicBezTo>
                    <a:pt x="2295475" y="614986"/>
                    <a:pt x="2296064" y="614986"/>
                    <a:pt x="2296653" y="614162"/>
                  </a:cubicBezTo>
                  <a:cubicBezTo>
                    <a:pt x="2297830" y="615928"/>
                    <a:pt x="2299008" y="617695"/>
                    <a:pt x="2300185" y="619344"/>
                  </a:cubicBezTo>
                  <a:cubicBezTo>
                    <a:pt x="2300185" y="624172"/>
                    <a:pt x="2301245" y="628293"/>
                    <a:pt x="2306191" y="630295"/>
                  </a:cubicBezTo>
                  <a:cubicBezTo>
                    <a:pt x="2307251" y="632062"/>
                    <a:pt x="2308311" y="633946"/>
                    <a:pt x="2309489" y="635712"/>
                  </a:cubicBezTo>
                  <a:cubicBezTo>
                    <a:pt x="2308664" y="639010"/>
                    <a:pt x="2309135" y="641601"/>
                    <a:pt x="2313257" y="642189"/>
                  </a:cubicBezTo>
                  <a:cubicBezTo>
                    <a:pt x="2317614" y="650079"/>
                    <a:pt x="2322089" y="657969"/>
                    <a:pt x="2326446" y="665860"/>
                  </a:cubicBezTo>
                  <a:cubicBezTo>
                    <a:pt x="2324798" y="666331"/>
                    <a:pt x="2325269" y="667390"/>
                    <a:pt x="2325858" y="668333"/>
                  </a:cubicBezTo>
                  <a:cubicBezTo>
                    <a:pt x="2326446" y="669157"/>
                    <a:pt x="2327035" y="669039"/>
                    <a:pt x="2327624" y="668215"/>
                  </a:cubicBezTo>
                  <a:cubicBezTo>
                    <a:pt x="2330215" y="673161"/>
                    <a:pt x="2332923" y="678107"/>
                    <a:pt x="2335514" y="682935"/>
                  </a:cubicBezTo>
                  <a:cubicBezTo>
                    <a:pt x="2338223" y="694005"/>
                    <a:pt x="2342933" y="704250"/>
                    <a:pt x="2350588" y="712964"/>
                  </a:cubicBezTo>
                  <a:cubicBezTo>
                    <a:pt x="2352001" y="716144"/>
                    <a:pt x="2353414" y="719206"/>
                    <a:pt x="2354709" y="722385"/>
                  </a:cubicBezTo>
                  <a:cubicBezTo>
                    <a:pt x="2353061" y="722856"/>
                    <a:pt x="2353414" y="723916"/>
                    <a:pt x="2354003" y="724858"/>
                  </a:cubicBezTo>
                  <a:cubicBezTo>
                    <a:pt x="2354474" y="725683"/>
                    <a:pt x="2355180" y="725565"/>
                    <a:pt x="2355769" y="724741"/>
                  </a:cubicBezTo>
                  <a:cubicBezTo>
                    <a:pt x="2357065" y="727331"/>
                    <a:pt x="2358360" y="729922"/>
                    <a:pt x="2359538" y="732513"/>
                  </a:cubicBezTo>
                  <a:cubicBezTo>
                    <a:pt x="2358124" y="735457"/>
                    <a:pt x="2358242" y="737930"/>
                    <a:pt x="2362128" y="738872"/>
                  </a:cubicBezTo>
                  <a:cubicBezTo>
                    <a:pt x="2364955" y="743465"/>
                    <a:pt x="2366957" y="748411"/>
                    <a:pt x="2368488" y="753475"/>
                  </a:cubicBezTo>
                  <a:cubicBezTo>
                    <a:pt x="2366839" y="753946"/>
                    <a:pt x="2367545" y="754888"/>
                    <a:pt x="2368016" y="755594"/>
                  </a:cubicBezTo>
                  <a:cubicBezTo>
                    <a:pt x="2368488" y="756301"/>
                    <a:pt x="2369076" y="756183"/>
                    <a:pt x="2369547" y="755359"/>
                  </a:cubicBezTo>
                  <a:cubicBezTo>
                    <a:pt x="2370843" y="758538"/>
                    <a:pt x="2372020" y="761718"/>
                    <a:pt x="2373198" y="764898"/>
                  </a:cubicBezTo>
                  <a:cubicBezTo>
                    <a:pt x="2371667" y="765251"/>
                    <a:pt x="2372138" y="766311"/>
                    <a:pt x="2372491" y="767135"/>
                  </a:cubicBezTo>
                  <a:cubicBezTo>
                    <a:pt x="2372845" y="767959"/>
                    <a:pt x="2373434" y="768077"/>
                    <a:pt x="2374022" y="767371"/>
                  </a:cubicBezTo>
                  <a:cubicBezTo>
                    <a:pt x="2376613" y="772670"/>
                    <a:pt x="2379322" y="778087"/>
                    <a:pt x="2380735" y="783857"/>
                  </a:cubicBezTo>
                  <a:cubicBezTo>
                    <a:pt x="2378851" y="784917"/>
                    <a:pt x="2379675" y="786448"/>
                    <a:pt x="2380146" y="787861"/>
                  </a:cubicBezTo>
                  <a:cubicBezTo>
                    <a:pt x="2386505" y="805761"/>
                    <a:pt x="2392747" y="823661"/>
                    <a:pt x="2397457" y="842150"/>
                  </a:cubicBezTo>
                  <a:cubicBezTo>
                    <a:pt x="2397693" y="843092"/>
                    <a:pt x="2397104" y="845800"/>
                    <a:pt x="2399812" y="844505"/>
                  </a:cubicBezTo>
                  <a:cubicBezTo>
                    <a:pt x="2400401" y="847449"/>
                    <a:pt x="2401108" y="850511"/>
                    <a:pt x="2401696" y="853455"/>
                  </a:cubicBezTo>
                  <a:cubicBezTo>
                    <a:pt x="2401226" y="863700"/>
                    <a:pt x="2402403" y="868882"/>
                    <a:pt x="2407231" y="877832"/>
                  </a:cubicBezTo>
                  <a:cubicBezTo>
                    <a:pt x="2408880" y="889843"/>
                    <a:pt x="2408409" y="901973"/>
                    <a:pt x="2407467" y="913985"/>
                  </a:cubicBezTo>
                  <a:cubicBezTo>
                    <a:pt x="2405936" y="913278"/>
                    <a:pt x="2405583" y="914338"/>
                    <a:pt x="2405700" y="915516"/>
                  </a:cubicBezTo>
                  <a:cubicBezTo>
                    <a:pt x="2405818" y="916458"/>
                    <a:pt x="2406643" y="916575"/>
                    <a:pt x="2407231" y="915869"/>
                  </a:cubicBezTo>
                  <a:cubicBezTo>
                    <a:pt x="2407702" y="921875"/>
                    <a:pt x="2412177" y="925879"/>
                    <a:pt x="2414768" y="930825"/>
                  </a:cubicBezTo>
                  <a:cubicBezTo>
                    <a:pt x="2412648" y="933769"/>
                    <a:pt x="2415122" y="936006"/>
                    <a:pt x="2416299" y="938126"/>
                  </a:cubicBezTo>
                  <a:cubicBezTo>
                    <a:pt x="2421951" y="948018"/>
                    <a:pt x="2426309" y="958499"/>
                    <a:pt x="2429959" y="969215"/>
                  </a:cubicBezTo>
                  <a:cubicBezTo>
                    <a:pt x="2441382" y="1001835"/>
                    <a:pt x="2449626" y="1035162"/>
                    <a:pt x="2455043" y="1069313"/>
                  </a:cubicBezTo>
                  <a:cubicBezTo>
                    <a:pt x="2460107" y="1101933"/>
                    <a:pt x="2463522" y="1134553"/>
                    <a:pt x="2464935" y="1167409"/>
                  </a:cubicBezTo>
                  <a:cubicBezTo>
                    <a:pt x="2467526" y="1224288"/>
                    <a:pt x="2466112" y="1281050"/>
                    <a:pt x="2460695" y="1337693"/>
                  </a:cubicBezTo>
                  <a:cubicBezTo>
                    <a:pt x="2458458" y="1361128"/>
                    <a:pt x="2456456" y="1384562"/>
                    <a:pt x="2452805" y="1407762"/>
                  </a:cubicBezTo>
                  <a:cubicBezTo>
                    <a:pt x="2448095" y="1437084"/>
                    <a:pt x="2442442" y="1466289"/>
                    <a:pt x="2436201" y="1495495"/>
                  </a:cubicBezTo>
                  <a:cubicBezTo>
                    <a:pt x="2424307" y="1551549"/>
                    <a:pt x="2407702" y="1606191"/>
                    <a:pt x="2386858" y="1659537"/>
                  </a:cubicBezTo>
                  <a:cubicBezTo>
                    <a:pt x="2382854" y="1669783"/>
                    <a:pt x="2377437" y="1679439"/>
                    <a:pt x="2374258" y="1689920"/>
                  </a:cubicBezTo>
                  <a:cubicBezTo>
                    <a:pt x="2367192" y="1712766"/>
                    <a:pt x="2359773" y="1735376"/>
                    <a:pt x="2351530" y="1757869"/>
                  </a:cubicBezTo>
                  <a:cubicBezTo>
                    <a:pt x="2336338" y="1799557"/>
                    <a:pt x="2317732" y="1839713"/>
                    <a:pt x="2296770" y="1878811"/>
                  </a:cubicBezTo>
                  <a:cubicBezTo>
                    <a:pt x="2270509" y="1927917"/>
                    <a:pt x="2240598" y="1974787"/>
                    <a:pt x="2206800" y="2019183"/>
                  </a:cubicBezTo>
                  <a:cubicBezTo>
                    <a:pt x="2180892" y="2053334"/>
                    <a:pt x="2153218" y="2085719"/>
                    <a:pt x="2124013" y="2116926"/>
                  </a:cubicBezTo>
                  <a:cubicBezTo>
                    <a:pt x="2102580" y="2139772"/>
                    <a:pt x="2079381" y="2160969"/>
                    <a:pt x="2056300" y="2182284"/>
                  </a:cubicBezTo>
                  <a:cubicBezTo>
                    <a:pt x="2049116" y="2188996"/>
                    <a:pt x="2041580" y="2195238"/>
                    <a:pt x="2034043" y="2201361"/>
                  </a:cubicBezTo>
                  <a:cubicBezTo>
                    <a:pt x="2003307" y="2226327"/>
                    <a:pt x="1971982" y="2250350"/>
                    <a:pt x="1939009" y="2272372"/>
                  </a:cubicBezTo>
                  <a:cubicBezTo>
                    <a:pt x="1916869" y="2287210"/>
                    <a:pt x="1894377" y="2301577"/>
                    <a:pt x="1871060" y="2314413"/>
                  </a:cubicBezTo>
                  <a:cubicBezTo>
                    <a:pt x="1842915" y="2329958"/>
                    <a:pt x="1814181" y="2344089"/>
                    <a:pt x="1784740" y="2356808"/>
                  </a:cubicBezTo>
                  <a:cubicBezTo>
                    <a:pt x="1750825" y="2371410"/>
                    <a:pt x="1716438" y="2384011"/>
                    <a:pt x="1680638" y="2393078"/>
                  </a:cubicBezTo>
                  <a:cubicBezTo>
                    <a:pt x="1658970" y="2398495"/>
                    <a:pt x="1637066" y="2402735"/>
                    <a:pt x="1615163" y="2406739"/>
                  </a:cubicBezTo>
                  <a:cubicBezTo>
                    <a:pt x="1602562" y="2409094"/>
                    <a:pt x="1590433" y="2410271"/>
                    <a:pt x="1578303" y="2404854"/>
                  </a:cubicBezTo>
                  <a:cubicBezTo>
                    <a:pt x="1575006" y="2403324"/>
                    <a:pt x="1571237" y="2401675"/>
                    <a:pt x="1567116" y="2402381"/>
                  </a:cubicBezTo>
                  <a:cubicBezTo>
                    <a:pt x="1564407" y="2400615"/>
                    <a:pt x="1561581" y="2399791"/>
                    <a:pt x="1558401" y="2400733"/>
                  </a:cubicBezTo>
                  <a:cubicBezTo>
                    <a:pt x="1557106" y="2399673"/>
                    <a:pt x="1556517" y="2399908"/>
                    <a:pt x="1556870" y="2401675"/>
                  </a:cubicBezTo>
                  <a:cubicBezTo>
                    <a:pt x="1554986" y="2402735"/>
                    <a:pt x="1553220" y="2403795"/>
                    <a:pt x="1551335" y="2404854"/>
                  </a:cubicBezTo>
                  <a:cubicBezTo>
                    <a:pt x="1550158" y="2404030"/>
                    <a:pt x="1549687" y="2404383"/>
                    <a:pt x="1549569" y="2405679"/>
                  </a:cubicBezTo>
                  <a:cubicBezTo>
                    <a:pt x="1542974" y="2409447"/>
                    <a:pt x="1536262" y="2413098"/>
                    <a:pt x="1529667" y="2416866"/>
                  </a:cubicBezTo>
                  <a:cubicBezTo>
                    <a:pt x="1525545" y="2417455"/>
                    <a:pt x="1521895" y="2418750"/>
                    <a:pt x="1519304" y="2422283"/>
                  </a:cubicBezTo>
                  <a:cubicBezTo>
                    <a:pt x="1511532" y="2426641"/>
                    <a:pt x="1503995" y="2431587"/>
                    <a:pt x="1495398" y="2434059"/>
                  </a:cubicBezTo>
                  <a:cubicBezTo>
                    <a:pt x="1493514" y="2431822"/>
                    <a:pt x="1491983" y="2433942"/>
                    <a:pt x="1490335" y="2434531"/>
                  </a:cubicBezTo>
                  <a:cubicBezTo>
                    <a:pt x="1475732" y="2439947"/>
                    <a:pt x="1461365" y="2446424"/>
                    <a:pt x="1446292" y="2450899"/>
                  </a:cubicBezTo>
                  <a:cubicBezTo>
                    <a:pt x="1422268" y="2457965"/>
                    <a:pt x="1398127" y="2464678"/>
                    <a:pt x="1373279" y="2468328"/>
                  </a:cubicBezTo>
                  <a:cubicBezTo>
                    <a:pt x="1369982" y="2468799"/>
                    <a:pt x="1365860" y="2468564"/>
                    <a:pt x="1363858" y="2472568"/>
                  </a:cubicBezTo>
                  <a:cubicBezTo>
                    <a:pt x="1360207" y="2473157"/>
                    <a:pt x="1356675" y="2473745"/>
                    <a:pt x="1353024" y="2474334"/>
                  </a:cubicBezTo>
                  <a:cubicBezTo>
                    <a:pt x="1343485" y="2470801"/>
                    <a:pt x="1334653" y="2474099"/>
                    <a:pt x="1325703" y="2476925"/>
                  </a:cubicBezTo>
                  <a:cubicBezTo>
                    <a:pt x="1325821" y="2477278"/>
                    <a:pt x="1326056" y="2477631"/>
                    <a:pt x="1326174" y="2477985"/>
                  </a:cubicBezTo>
                  <a:cubicBezTo>
                    <a:pt x="1323348" y="2478338"/>
                    <a:pt x="1320639" y="2478809"/>
                    <a:pt x="1317931" y="2479162"/>
                  </a:cubicBezTo>
                  <a:cubicBezTo>
                    <a:pt x="1309687" y="2476807"/>
                    <a:pt x="1304977" y="2476925"/>
                    <a:pt x="1297911" y="2480105"/>
                  </a:cubicBezTo>
                  <a:cubicBezTo>
                    <a:pt x="1289903" y="2481518"/>
                    <a:pt x="1281778" y="2480929"/>
                    <a:pt x="1273652" y="2481164"/>
                  </a:cubicBezTo>
                  <a:cubicBezTo>
                    <a:pt x="1272710" y="2479751"/>
                    <a:pt x="1271297" y="2479516"/>
                    <a:pt x="1269648" y="2479634"/>
                  </a:cubicBezTo>
                  <a:cubicBezTo>
                    <a:pt x="1249982" y="2480575"/>
                    <a:pt x="1230198" y="2480222"/>
                    <a:pt x="1210532" y="2479751"/>
                  </a:cubicBezTo>
                  <a:cubicBezTo>
                    <a:pt x="1208647" y="2479751"/>
                    <a:pt x="1206645" y="2479280"/>
                    <a:pt x="1205350" y="2481282"/>
                  </a:cubicBezTo>
                  <a:cubicBezTo>
                    <a:pt x="1196400" y="2480929"/>
                    <a:pt x="1187450" y="2480575"/>
                    <a:pt x="1178618" y="2480222"/>
                  </a:cubicBezTo>
                  <a:cubicBezTo>
                    <a:pt x="1178500" y="2477160"/>
                    <a:pt x="1176027" y="2477867"/>
                    <a:pt x="1174379" y="2477867"/>
                  </a:cubicBezTo>
                  <a:cubicBezTo>
                    <a:pt x="1164133" y="2477749"/>
                    <a:pt x="1154123" y="2476572"/>
                    <a:pt x="1143996" y="2475394"/>
                  </a:cubicBezTo>
                  <a:cubicBezTo>
                    <a:pt x="1134339" y="2474334"/>
                    <a:pt x="1124565" y="2470566"/>
                    <a:pt x="1114555" y="2474099"/>
                  </a:cubicBezTo>
                  <a:cubicBezTo>
                    <a:pt x="1110787" y="2473628"/>
                    <a:pt x="1106901" y="2473274"/>
                    <a:pt x="1103132" y="2472803"/>
                  </a:cubicBezTo>
                  <a:cubicBezTo>
                    <a:pt x="1104781" y="2471508"/>
                    <a:pt x="1103250" y="2470919"/>
                    <a:pt x="1102426" y="2470919"/>
                  </a:cubicBezTo>
                  <a:cubicBezTo>
                    <a:pt x="1101484" y="2470919"/>
                    <a:pt x="1099482" y="2469388"/>
                    <a:pt x="1099835" y="2472215"/>
                  </a:cubicBezTo>
                  <a:cubicBezTo>
                    <a:pt x="1096891" y="2471626"/>
                    <a:pt x="1094065" y="2471037"/>
                    <a:pt x="1091238" y="2470566"/>
                  </a:cubicBezTo>
                  <a:cubicBezTo>
                    <a:pt x="1091592" y="2470330"/>
                    <a:pt x="1092063" y="2469859"/>
                    <a:pt x="1092181" y="2469859"/>
                  </a:cubicBezTo>
                  <a:cubicBezTo>
                    <a:pt x="1093240" y="2470919"/>
                    <a:pt x="1093123" y="2469270"/>
                    <a:pt x="1091709" y="2468917"/>
                  </a:cubicBezTo>
                  <a:cubicBezTo>
                    <a:pt x="1089825" y="2468446"/>
                    <a:pt x="1087588" y="2466326"/>
                    <a:pt x="1085939" y="2469506"/>
                  </a:cubicBezTo>
                  <a:cubicBezTo>
                    <a:pt x="1082406" y="2469035"/>
                    <a:pt x="1078991" y="2468446"/>
                    <a:pt x="1075458" y="2467975"/>
                  </a:cubicBezTo>
                  <a:cubicBezTo>
                    <a:pt x="1076283" y="2467504"/>
                    <a:pt x="1076283" y="2466915"/>
                    <a:pt x="1075341" y="2466562"/>
                  </a:cubicBezTo>
                  <a:cubicBezTo>
                    <a:pt x="1074634" y="2466326"/>
                    <a:pt x="1073221" y="2465738"/>
                    <a:pt x="1073692" y="2467622"/>
                  </a:cubicBezTo>
                  <a:cubicBezTo>
                    <a:pt x="1070395" y="2467033"/>
                    <a:pt x="1066979" y="2466326"/>
                    <a:pt x="1063682" y="2465738"/>
                  </a:cubicBezTo>
                  <a:cubicBezTo>
                    <a:pt x="1064506" y="2465266"/>
                    <a:pt x="1064624" y="2464678"/>
                    <a:pt x="1063682" y="2464207"/>
                  </a:cubicBezTo>
                  <a:cubicBezTo>
                    <a:pt x="1062976" y="2463853"/>
                    <a:pt x="1061562" y="2463264"/>
                    <a:pt x="1061916" y="2465149"/>
                  </a:cubicBezTo>
                  <a:cubicBezTo>
                    <a:pt x="1057794" y="2464442"/>
                    <a:pt x="1053790" y="2463853"/>
                    <a:pt x="1049668" y="2463147"/>
                  </a:cubicBezTo>
                  <a:cubicBezTo>
                    <a:pt x="1050493" y="2462676"/>
                    <a:pt x="1050493" y="2462087"/>
                    <a:pt x="1049551" y="2461734"/>
                  </a:cubicBezTo>
                  <a:cubicBezTo>
                    <a:pt x="1048844" y="2461498"/>
                    <a:pt x="1047431" y="2460909"/>
                    <a:pt x="1047902" y="2462794"/>
                  </a:cubicBezTo>
                  <a:cubicBezTo>
                    <a:pt x="1036714" y="2460556"/>
                    <a:pt x="1025527" y="2458319"/>
                    <a:pt x="1014340" y="2456081"/>
                  </a:cubicBezTo>
                  <a:cubicBezTo>
                    <a:pt x="1015164" y="2455610"/>
                    <a:pt x="1015164" y="2455021"/>
                    <a:pt x="1014340" y="2454668"/>
                  </a:cubicBezTo>
                  <a:cubicBezTo>
                    <a:pt x="1013633" y="2454315"/>
                    <a:pt x="1012338" y="2453608"/>
                    <a:pt x="1012455" y="2455492"/>
                  </a:cubicBezTo>
                  <a:cubicBezTo>
                    <a:pt x="1009865" y="2455021"/>
                    <a:pt x="1007392" y="2454432"/>
                    <a:pt x="1004919" y="2453961"/>
                  </a:cubicBezTo>
                  <a:cubicBezTo>
                    <a:pt x="1005743" y="2453490"/>
                    <a:pt x="1005743" y="2452784"/>
                    <a:pt x="1004919" y="2452548"/>
                  </a:cubicBezTo>
                  <a:cubicBezTo>
                    <a:pt x="1004094" y="2452313"/>
                    <a:pt x="1002799" y="2451606"/>
                    <a:pt x="1003152" y="2453608"/>
                  </a:cubicBezTo>
                  <a:cubicBezTo>
                    <a:pt x="999619" y="2452901"/>
                    <a:pt x="996087" y="2452313"/>
                    <a:pt x="992554" y="2451606"/>
                  </a:cubicBezTo>
                  <a:cubicBezTo>
                    <a:pt x="992789" y="2451253"/>
                    <a:pt x="993142" y="2450899"/>
                    <a:pt x="993025" y="2450546"/>
                  </a:cubicBezTo>
                  <a:cubicBezTo>
                    <a:pt x="993025" y="2450311"/>
                    <a:pt x="992554" y="2449957"/>
                    <a:pt x="992318" y="2449840"/>
                  </a:cubicBezTo>
                  <a:cubicBezTo>
                    <a:pt x="977480" y="2445836"/>
                    <a:pt x="962524" y="2441950"/>
                    <a:pt x="947686" y="2438063"/>
                  </a:cubicBezTo>
                  <a:cubicBezTo>
                    <a:pt x="947333" y="2437946"/>
                    <a:pt x="946626" y="2438888"/>
                    <a:pt x="946038" y="2439359"/>
                  </a:cubicBezTo>
                  <a:cubicBezTo>
                    <a:pt x="943565" y="2438770"/>
                    <a:pt x="941209" y="2438299"/>
                    <a:pt x="938736" y="2437710"/>
                  </a:cubicBezTo>
                  <a:cubicBezTo>
                    <a:pt x="933319" y="2433235"/>
                    <a:pt x="927549" y="2430291"/>
                    <a:pt x="920248" y="2432057"/>
                  </a:cubicBezTo>
                  <a:cubicBezTo>
                    <a:pt x="915890" y="2431469"/>
                    <a:pt x="911769" y="2430291"/>
                    <a:pt x="908118" y="2427936"/>
                  </a:cubicBezTo>
                  <a:cubicBezTo>
                    <a:pt x="908942" y="2424638"/>
                    <a:pt x="905881" y="2425581"/>
                    <a:pt x="904585" y="2425110"/>
                  </a:cubicBezTo>
                  <a:cubicBezTo>
                    <a:pt x="891160" y="2420164"/>
                    <a:pt x="877382" y="2416277"/>
                    <a:pt x="863722" y="2411802"/>
                  </a:cubicBezTo>
                  <a:cubicBezTo>
                    <a:pt x="854536" y="2408858"/>
                    <a:pt x="845940" y="2402735"/>
                    <a:pt x="835577" y="2403677"/>
                  </a:cubicBezTo>
                  <a:cubicBezTo>
                    <a:pt x="832279" y="2402264"/>
                    <a:pt x="828982" y="2400850"/>
                    <a:pt x="825685" y="2399555"/>
                  </a:cubicBezTo>
                  <a:cubicBezTo>
                    <a:pt x="819325" y="2395316"/>
                    <a:pt x="812849" y="2391194"/>
                    <a:pt x="804605" y="2392018"/>
                  </a:cubicBezTo>
                  <a:cubicBezTo>
                    <a:pt x="801308" y="2390723"/>
                    <a:pt x="798128" y="2389428"/>
                    <a:pt x="794949" y="2388250"/>
                  </a:cubicBezTo>
                  <a:cubicBezTo>
                    <a:pt x="789767" y="2383422"/>
                    <a:pt x="778815" y="2378829"/>
                    <a:pt x="771396" y="2378240"/>
                  </a:cubicBezTo>
                  <a:cubicBezTo>
                    <a:pt x="768334" y="2376945"/>
                    <a:pt x="765390" y="2375649"/>
                    <a:pt x="762329" y="2374236"/>
                  </a:cubicBezTo>
                  <a:cubicBezTo>
                    <a:pt x="759384" y="2368113"/>
                    <a:pt x="753850" y="2367995"/>
                    <a:pt x="748197" y="2368584"/>
                  </a:cubicBezTo>
                  <a:cubicBezTo>
                    <a:pt x="745724" y="2367288"/>
                    <a:pt x="743369" y="2366111"/>
                    <a:pt x="740896" y="2364815"/>
                  </a:cubicBezTo>
                  <a:cubicBezTo>
                    <a:pt x="741720" y="2364226"/>
                    <a:pt x="741720" y="2363520"/>
                    <a:pt x="740896" y="2363049"/>
                  </a:cubicBezTo>
                  <a:cubicBezTo>
                    <a:pt x="739954" y="2362460"/>
                    <a:pt x="738894" y="2361989"/>
                    <a:pt x="738423" y="2363638"/>
                  </a:cubicBezTo>
                  <a:cubicBezTo>
                    <a:pt x="731710" y="2361636"/>
                    <a:pt x="725822" y="2357867"/>
                    <a:pt x="719699" y="2354805"/>
                  </a:cubicBezTo>
                  <a:cubicBezTo>
                    <a:pt x="716872" y="2350802"/>
                    <a:pt x="713339" y="2348329"/>
                    <a:pt x="708158" y="2349506"/>
                  </a:cubicBezTo>
                  <a:cubicBezTo>
                    <a:pt x="705567" y="2348329"/>
                    <a:pt x="703094" y="2347151"/>
                    <a:pt x="700621" y="2345973"/>
                  </a:cubicBezTo>
                  <a:cubicBezTo>
                    <a:pt x="700150" y="2341616"/>
                    <a:pt x="697559" y="2341263"/>
                    <a:pt x="694026" y="2342440"/>
                  </a:cubicBezTo>
                  <a:cubicBezTo>
                    <a:pt x="691553" y="2341145"/>
                    <a:pt x="689080" y="2339850"/>
                    <a:pt x="686490" y="2338554"/>
                  </a:cubicBezTo>
                  <a:cubicBezTo>
                    <a:pt x="680602" y="2332902"/>
                    <a:pt x="666588" y="2325836"/>
                    <a:pt x="656460" y="2323245"/>
                  </a:cubicBezTo>
                  <a:cubicBezTo>
                    <a:pt x="653045" y="2321361"/>
                    <a:pt x="649748" y="2319477"/>
                    <a:pt x="646333" y="2317710"/>
                  </a:cubicBezTo>
                  <a:cubicBezTo>
                    <a:pt x="645862" y="2313236"/>
                    <a:pt x="643271" y="2313000"/>
                    <a:pt x="639738" y="2314178"/>
                  </a:cubicBezTo>
                  <a:cubicBezTo>
                    <a:pt x="635970" y="2313118"/>
                    <a:pt x="632908" y="2310998"/>
                    <a:pt x="629964" y="2308525"/>
                  </a:cubicBezTo>
                  <a:cubicBezTo>
                    <a:pt x="630788" y="2307936"/>
                    <a:pt x="630906" y="2307347"/>
                    <a:pt x="630082" y="2306759"/>
                  </a:cubicBezTo>
                  <a:cubicBezTo>
                    <a:pt x="629139" y="2306170"/>
                    <a:pt x="628080" y="2305581"/>
                    <a:pt x="627609" y="2307347"/>
                  </a:cubicBezTo>
                  <a:cubicBezTo>
                    <a:pt x="625253" y="2306052"/>
                    <a:pt x="623016" y="2304874"/>
                    <a:pt x="620661" y="2303579"/>
                  </a:cubicBezTo>
                  <a:cubicBezTo>
                    <a:pt x="621485" y="2303108"/>
                    <a:pt x="621603" y="2302519"/>
                    <a:pt x="620896" y="2301930"/>
                  </a:cubicBezTo>
                  <a:cubicBezTo>
                    <a:pt x="620072" y="2301341"/>
                    <a:pt x="619130" y="2300517"/>
                    <a:pt x="618423" y="2302166"/>
                  </a:cubicBezTo>
                  <a:cubicBezTo>
                    <a:pt x="615244" y="2300282"/>
                    <a:pt x="612064" y="2298397"/>
                    <a:pt x="608884" y="2296631"/>
                  </a:cubicBezTo>
                  <a:cubicBezTo>
                    <a:pt x="609709" y="2296160"/>
                    <a:pt x="609826" y="2295571"/>
                    <a:pt x="609120" y="2294982"/>
                  </a:cubicBezTo>
                  <a:cubicBezTo>
                    <a:pt x="608296" y="2294394"/>
                    <a:pt x="607353" y="2293569"/>
                    <a:pt x="606765" y="2295100"/>
                  </a:cubicBezTo>
                  <a:cubicBezTo>
                    <a:pt x="601230" y="2291685"/>
                    <a:pt x="595577" y="2288270"/>
                    <a:pt x="590042" y="2284855"/>
                  </a:cubicBezTo>
                  <a:cubicBezTo>
                    <a:pt x="590867" y="2284384"/>
                    <a:pt x="590985" y="2283677"/>
                    <a:pt x="590160" y="2283206"/>
                  </a:cubicBezTo>
                  <a:cubicBezTo>
                    <a:pt x="589336" y="2282617"/>
                    <a:pt x="588394" y="2281911"/>
                    <a:pt x="587805" y="2283559"/>
                  </a:cubicBezTo>
                  <a:cubicBezTo>
                    <a:pt x="586156" y="2282499"/>
                    <a:pt x="584625" y="2281322"/>
                    <a:pt x="583094" y="2280262"/>
                  </a:cubicBezTo>
                  <a:cubicBezTo>
                    <a:pt x="583919" y="2279791"/>
                    <a:pt x="584037" y="2279084"/>
                    <a:pt x="583212" y="2278496"/>
                  </a:cubicBezTo>
                  <a:cubicBezTo>
                    <a:pt x="582388" y="2277907"/>
                    <a:pt x="581328" y="2277200"/>
                    <a:pt x="580739" y="2278849"/>
                  </a:cubicBezTo>
                  <a:cubicBezTo>
                    <a:pt x="579091" y="2277789"/>
                    <a:pt x="577442" y="2276729"/>
                    <a:pt x="575911" y="2275669"/>
                  </a:cubicBezTo>
                  <a:cubicBezTo>
                    <a:pt x="576853" y="2275198"/>
                    <a:pt x="576971" y="2274609"/>
                    <a:pt x="576264" y="2273903"/>
                  </a:cubicBezTo>
                  <a:cubicBezTo>
                    <a:pt x="575440" y="2273196"/>
                    <a:pt x="574498" y="2272372"/>
                    <a:pt x="573791" y="2274021"/>
                  </a:cubicBezTo>
                  <a:cubicBezTo>
                    <a:pt x="572143" y="2272843"/>
                    <a:pt x="570494" y="2271783"/>
                    <a:pt x="568845" y="2270605"/>
                  </a:cubicBezTo>
                  <a:cubicBezTo>
                    <a:pt x="569670" y="2270252"/>
                    <a:pt x="569905" y="2269546"/>
                    <a:pt x="569199" y="2268957"/>
                  </a:cubicBezTo>
                  <a:cubicBezTo>
                    <a:pt x="568492" y="2268368"/>
                    <a:pt x="567550" y="2267544"/>
                    <a:pt x="566961" y="2269192"/>
                  </a:cubicBezTo>
                  <a:cubicBezTo>
                    <a:pt x="562722" y="2266719"/>
                    <a:pt x="558129" y="2264953"/>
                    <a:pt x="554831" y="2261067"/>
                  </a:cubicBezTo>
                  <a:cubicBezTo>
                    <a:pt x="555538" y="2260596"/>
                    <a:pt x="555656" y="2260007"/>
                    <a:pt x="554949" y="2259418"/>
                  </a:cubicBezTo>
                  <a:cubicBezTo>
                    <a:pt x="555303" y="2259771"/>
                    <a:pt x="554478" y="2259065"/>
                    <a:pt x="553772" y="2260478"/>
                  </a:cubicBezTo>
                  <a:close/>
                  <a:moveTo>
                    <a:pt x="94852" y="1462403"/>
                  </a:moveTo>
                  <a:cubicBezTo>
                    <a:pt x="95088" y="1473826"/>
                    <a:pt x="95677" y="1484307"/>
                    <a:pt x="96148" y="1494906"/>
                  </a:cubicBezTo>
                  <a:cubicBezTo>
                    <a:pt x="96736" y="1505622"/>
                    <a:pt x="101211" y="1515514"/>
                    <a:pt x="101565" y="1526113"/>
                  </a:cubicBezTo>
                  <a:cubicBezTo>
                    <a:pt x="101918" y="1537653"/>
                    <a:pt x="104273" y="1549194"/>
                    <a:pt x="107924" y="1559439"/>
                  </a:cubicBezTo>
                  <a:cubicBezTo>
                    <a:pt x="115696" y="1581461"/>
                    <a:pt x="118405" y="1604896"/>
                    <a:pt x="128061" y="1626446"/>
                  </a:cubicBezTo>
                  <a:cubicBezTo>
                    <a:pt x="133714" y="1639164"/>
                    <a:pt x="137364" y="1652943"/>
                    <a:pt x="142664" y="1666014"/>
                  </a:cubicBezTo>
                  <a:cubicBezTo>
                    <a:pt x="154793" y="1696515"/>
                    <a:pt x="166805" y="1727133"/>
                    <a:pt x="182114" y="1756338"/>
                  </a:cubicBezTo>
                  <a:cubicBezTo>
                    <a:pt x="203547" y="1797201"/>
                    <a:pt x="224155" y="1838654"/>
                    <a:pt x="250181" y="1876926"/>
                  </a:cubicBezTo>
                  <a:cubicBezTo>
                    <a:pt x="263370" y="1896357"/>
                    <a:pt x="275499" y="1916494"/>
                    <a:pt x="289749" y="1935219"/>
                  </a:cubicBezTo>
                  <a:cubicBezTo>
                    <a:pt x="302938" y="1952647"/>
                    <a:pt x="316716" y="1969723"/>
                    <a:pt x="330141" y="1987034"/>
                  </a:cubicBezTo>
                  <a:cubicBezTo>
                    <a:pt x="348041" y="2009998"/>
                    <a:pt x="369474" y="2029546"/>
                    <a:pt x="388787" y="2051214"/>
                  </a:cubicBezTo>
                  <a:cubicBezTo>
                    <a:pt x="399974" y="2063697"/>
                    <a:pt x="413517" y="2073825"/>
                    <a:pt x="426000" y="2085012"/>
                  </a:cubicBezTo>
                  <a:cubicBezTo>
                    <a:pt x="440838" y="2098437"/>
                    <a:pt x="457207" y="2109625"/>
                    <a:pt x="473576" y="2121047"/>
                  </a:cubicBezTo>
                  <a:cubicBezTo>
                    <a:pt x="484174" y="2128467"/>
                    <a:pt x="495833" y="2134237"/>
                    <a:pt x="506431" y="2141656"/>
                  </a:cubicBezTo>
                  <a:cubicBezTo>
                    <a:pt x="514675" y="2147544"/>
                    <a:pt x="522682" y="2148015"/>
                    <a:pt x="531868" y="2144953"/>
                  </a:cubicBezTo>
                  <a:cubicBezTo>
                    <a:pt x="546706" y="2140007"/>
                    <a:pt x="561544" y="2134943"/>
                    <a:pt x="577206" y="2132588"/>
                  </a:cubicBezTo>
                  <a:cubicBezTo>
                    <a:pt x="581446" y="2131999"/>
                    <a:pt x="585567" y="2130468"/>
                    <a:pt x="589454" y="2128584"/>
                  </a:cubicBezTo>
                  <a:cubicBezTo>
                    <a:pt x="606882" y="2120459"/>
                    <a:pt x="625489" y="2115866"/>
                    <a:pt x="643271" y="2108800"/>
                  </a:cubicBezTo>
                  <a:cubicBezTo>
                    <a:pt x="669061" y="2098555"/>
                    <a:pt x="694497" y="2087485"/>
                    <a:pt x="719699" y="2075945"/>
                  </a:cubicBezTo>
                  <a:cubicBezTo>
                    <a:pt x="747019" y="2063462"/>
                    <a:pt x="773045" y="2048153"/>
                    <a:pt x="799424" y="2033550"/>
                  </a:cubicBezTo>
                  <a:cubicBezTo>
                    <a:pt x="826744" y="2018359"/>
                    <a:pt x="853359" y="2001872"/>
                    <a:pt x="879266" y="1984208"/>
                  </a:cubicBezTo>
                  <a:cubicBezTo>
                    <a:pt x="886685" y="1979144"/>
                    <a:pt x="893516" y="1973020"/>
                    <a:pt x="901288" y="1968545"/>
                  </a:cubicBezTo>
                  <a:cubicBezTo>
                    <a:pt x="920012" y="1957947"/>
                    <a:pt x="937088" y="1944757"/>
                    <a:pt x="954163" y="1932039"/>
                  </a:cubicBezTo>
                  <a:cubicBezTo>
                    <a:pt x="974183" y="1917083"/>
                    <a:pt x="994085" y="1901892"/>
                    <a:pt x="1013398" y="1885876"/>
                  </a:cubicBezTo>
                  <a:cubicBezTo>
                    <a:pt x="1036714" y="1866446"/>
                    <a:pt x="1061209" y="1848428"/>
                    <a:pt x="1084055" y="1828173"/>
                  </a:cubicBezTo>
                  <a:cubicBezTo>
                    <a:pt x="1110080" y="1804974"/>
                    <a:pt x="1136341" y="1782128"/>
                    <a:pt x="1161778" y="1758340"/>
                  </a:cubicBezTo>
                  <a:cubicBezTo>
                    <a:pt x="1188039" y="1733727"/>
                    <a:pt x="1214653" y="1709586"/>
                    <a:pt x="1240325" y="1684385"/>
                  </a:cubicBezTo>
                  <a:cubicBezTo>
                    <a:pt x="1268588" y="1656711"/>
                    <a:pt x="1296380" y="1628566"/>
                    <a:pt x="1322877" y="1599125"/>
                  </a:cubicBezTo>
                  <a:cubicBezTo>
                    <a:pt x="1340659" y="1579341"/>
                    <a:pt x="1359736" y="1560735"/>
                    <a:pt x="1377165" y="1540597"/>
                  </a:cubicBezTo>
                  <a:cubicBezTo>
                    <a:pt x="1392945" y="1522344"/>
                    <a:pt x="1409903" y="1505269"/>
                    <a:pt x="1425801" y="1487133"/>
                  </a:cubicBezTo>
                  <a:cubicBezTo>
                    <a:pt x="1451120" y="1458282"/>
                    <a:pt x="1475732" y="1428959"/>
                    <a:pt x="1501169" y="1400107"/>
                  </a:cubicBezTo>
                  <a:cubicBezTo>
                    <a:pt x="1519775" y="1379028"/>
                    <a:pt x="1537204" y="1356771"/>
                    <a:pt x="1554986" y="1334985"/>
                  </a:cubicBezTo>
                  <a:cubicBezTo>
                    <a:pt x="1573357" y="1312610"/>
                    <a:pt x="1591610" y="1290117"/>
                    <a:pt x="1609863" y="1267625"/>
                  </a:cubicBezTo>
                  <a:cubicBezTo>
                    <a:pt x="1621757" y="1253022"/>
                    <a:pt x="1634476" y="1239126"/>
                    <a:pt x="1644956" y="1223581"/>
                  </a:cubicBezTo>
                  <a:cubicBezTo>
                    <a:pt x="1656850" y="1206035"/>
                    <a:pt x="1670864" y="1190255"/>
                    <a:pt x="1683700" y="1173533"/>
                  </a:cubicBezTo>
                  <a:cubicBezTo>
                    <a:pt x="1713494" y="1134789"/>
                    <a:pt x="1742581" y="1095338"/>
                    <a:pt x="1771786" y="1056241"/>
                  </a:cubicBezTo>
                  <a:cubicBezTo>
                    <a:pt x="1791453" y="1029863"/>
                    <a:pt x="1810883" y="1003366"/>
                    <a:pt x="1830079" y="976752"/>
                  </a:cubicBezTo>
                  <a:cubicBezTo>
                    <a:pt x="1838086" y="965682"/>
                    <a:pt x="1847154" y="955201"/>
                    <a:pt x="1854573" y="943896"/>
                  </a:cubicBezTo>
                  <a:cubicBezTo>
                    <a:pt x="1863288" y="930471"/>
                    <a:pt x="1872120" y="917046"/>
                    <a:pt x="1881423" y="903975"/>
                  </a:cubicBezTo>
                  <a:cubicBezTo>
                    <a:pt x="1900500" y="877125"/>
                    <a:pt x="1919578" y="850393"/>
                    <a:pt x="1938655" y="823543"/>
                  </a:cubicBezTo>
                  <a:cubicBezTo>
                    <a:pt x="1942895" y="817655"/>
                    <a:pt x="1943130" y="813416"/>
                    <a:pt x="1939126" y="807410"/>
                  </a:cubicBezTo>
                  <a:cubicBezTo>
                    <a:pt x="1937360" y="804819"/>
                    <a:pt x="1935123" y="802582"/>
                    <a:pt x="1932885" y="800344"/>
                  </a:cubicBezTo>
                  <a:cubicBezTo>
                    <a:pt x="1920991" y="787861"/>
                    <a:pt x="1908861" y="775732"/>
                    <a:pt x="1895201" y="764898"/>
                  </a:cubicBezTo>
                  <a:cubicBezTo>
                    <a:pt x="1876359" y="749824"/>
                    <a:pt x="1858695" y="733337"/>
                    <a:pt x="1838440" y="720030"/>
                  </a:cubicBezTo>
                  <a:cubicBezTo>
                    <a:pt x="1812650" y="703072"/>
                    <a:pt x="1787449" y="684937"/>
                    <a:pt x="1760481" y="669746"/>
                  </a:cubicBezTo>
                  <a:cubicBezTo>
                    <a:pt x="1754711" y="666448"/>
                    <a:pt x="1751296" y="666684"/>
                    <a:pt x="1745996" y="670923"/>
                  </a:cubicBezTo>
                  <a:cubicBezTo>
                    <a:pt x="1736222" y="678696"/>
                    <a:pt x="1727743" y="687999"/>
                    <a:pt x="1718322" y="696242"/>
                  </a:cubicBezTo>
                  <a:cubicBezTo>
                    <a:pt x="1695712" y="716262"/>
                    <a:pt x="1670864" y="733220"/>
                    <a:pt x="1645899" y="750060"/>
                  </a:cubicBezTo>
                  <a:cubicBezTo>
                    <a:pt x="1618107" y="768784"/>
                    <a:pt x="1588431" y="783740"/>
                    <a:pt x="1557695" y="796340"/>
                  </a:cubicBezTo>
                  <a:cubicBezTo>
                    <a:pt x="1528019" y="808470"/>
                    <a:pt x="1497754" y="819068"/>
                    <a:pt x="1466900" y="828371"/>
                  </a:cubicBezTo>
                  <a:cubicBezTo>
                    <a:pt x="1444407" y="835202"/>
                    <a:pt x="1421562" y="840030"/>
                    <a:pt x="1399069" y="846860"/>
                  </a:cubicBezTo>
                  <a:cubicBezTo>
                    <a:pt x="1383407" y="851571"/>
                    <a:pt x="1366449" y="852042"/>
                    <a:pt x="1350786" y="856752"/>
                  </a:cubicBezTo>
                  <a:cubicBezTo>
                    <a:pt x="1321464" y="865584"/>
                    <a:pt x="1290845" y="867822"/>
                    <a:pt x="1261169" y="874534"/>
                  </a:cubicBezTo>
                  <a:cubicBezTo>
                    <a:pt x="1247156" y="877714"/>
                    <a:pt x="1233024" y="880776"/>
                    <a:pt x="1218657" y="883013"/>
                  </a:cubicBezTo>
                  <a:cubicBezTo>
                    <a:pt x="1204055" y="885251"/>
                    <a:pt x="1189334" y="887724"/>
                    <a:pt x="1175085" y="891492"/>
                  </a:cubicBezTo>
                  <a:cubicBezTo>
                    <a:pt x="1158834" y="895849"/>
                    <a:pt x="1141876" y="896085"/>
                    <a:pt x="1125507" y="900913"/>
                  </a:cubicBezTo>
                  <a:cubicBezTo>
                    <a:pt x="1114791" y="904093"/>
                    <a:pt x="1104075" y="908332"/>
                    <a:pt x="1092652" y="909274"/>
                  </a:cubicBezTo>
                  <a:cubicBezTo>
                    <a:pt x="1081700" y="910098"/>
                    <a:pt x="1070983" y="912454"/>
                    <a:pt x="1060267" y="915044"/>
                  </a:cubicBezTo>
                  <a:cubicBezTo>
                    <a:pt x="1041661" y="919519"/>
                    <a:pt x="1022936" y="923641"/>
                    <a:pt x="1004565" y="929176"/>
                  </a:cubicBezTo>
                  <a:cubicBezTo>
                    <a:pt x="989492" y="933651"/>
                    <a:pt x="974065" y="936359"/>
                    <a:pt x="958991" y="940128"/>
                  </a:cubicBezTo>
                  <a:cubicBezTo>
                    <a:pt x="943447" y="944014"/>
                    <a:pt x="928491" y="949902"/>
                    <a:pt x="912946" y="953788"/>
                  </a:cubicBezTo>
                  <a:cubicBezTo>
                    <a:pt x="892102" y="959088"/>
                    <a:pt x="871847" y="966153"/>
                    <a:pt x="851592" y="973572"/>
                  </a:cubicBezTo>
                  <a:cubicBezTo>
                    <a:pt x="829924" y="981462"/>
                    <a:pt x="807785" y="988057"/>
                    <a:pt x="786116" y="995947"/>
                  </a:cubicBezTo>
                  <a:cubicBezTo>
                    <a:pt x="767039" y="1002895"/>
                    <a:pt x="748433" y="1010903"/>
                    <a:pt x="729591" y="1018440"/>
                  </a:cubicBezTo>
                  <a:cubicBezTo>
                    <a:pt x="713575" y="1024917"/>
                    <a:pt x="696853" y="1029980"/>
                    <a:pt x="681897" y="1038341"/>
                  </a:cubicBezTo>
                  <a:cubicBezTo>
                    <a:pt x="666117" y="1047174"/>
                    <a:pt x="649277" y="1053768"/>
                    <a:pt x="632908" y="1061070"/>
                  </a:cubicBezTo>
                  <a:cubicBezTo>
                    <a:pt x="598521" y="1076496"/>
                    <a:pt x="566019" y="1095338"/>
                    <a:pt x="532574" y="1112649"/>
                  </a:cubicBezTo>
                  <a:cubicBezTo>
                    <a:pt x="525273" y="1116418"/>
                    <a:pt x="517148" y="1118655"/>
                    <a:pt x="510671" y="1123837"/>
                  </a:cubicBezTo>
                  <a:cubicBezTo>
                    <a:pt x="499837" y="1132434"/>
                    <a:pt x="486765" y="1137026"/>
                    <a:pt x="475224" y="1144445"/>
                  </a:cubicBezTo>
                  <a:cubicBezTo>
                    <a:pt x="468041" y="1149038"/>
                    <a:pt x="461328" y="1154808"/>
                    <a:pt x="453556" y="1158341"/>
                  </a:cubicBezTo>
                  <a:cubicBezTo>
                    <a:pt x="434007" y="1167291"/>
                    <a:pt x="416108" y="1179185"/>
                    <a:pt x="398797" y="1191432"/>
                  </a:cubicBezTo>
                  <a:cubicBezTo>
                    <a:pt x="380661" y="1204268"/>
                    <a:pt x="361113" y="1215103"/>
                    <a:pt x="343331" y="1228410"/>
                  </a:cubicBezTo>
                  <a:cubicBezTo>
                    <a:pt x="337442" y="1232767"/>
                    <a:pt x="331554" y="1237477"/>
                    <a:pt x="325195" y="1241364"/>
                  </a:cubicBezTo>
                  <a:cubicBezTo>
                    <a:pt x="307531" y="1252316"/>
                    <a:pt x="291397" y="1265505"/>
                    <a:pt x="274204" y="1277163"/>
                  </a:cubicBezTo>
                  <a:cubicBezTo>
                    <a:pt x="259013" y="1287526"/>
                    <a:pt x="244881" y="1299420"/>
                    <a:pt x="230279" y="1310372"/>
                  </a:cubicBezTo>
                  <a:cubicBezTo>
                    <a:pt x="214970" y="1321795"/>
                    <a:pt x="200249" y="1334278"/>
                    <a:pt x="185058" y="1345819"/>
                  </a:cubicBezTo>
                  <a:cubicBezTo>
                    <a:pt x="161388" y="1363719"/>
                    <a:pt x="138778" y="1383149"/>
                    <a:pt x="115343" y="1401285"/>
                  </a:cubicBezTo>
                  <a:cubicBezTo>
                    <a:pt x="104744" y="1409528"/>
                    <a:pt x="98267" y="1419891"/>
                    <a:pt x="96383" y="1433787"/>
                  </a:cubicBezTo>
                  <a:cubicBezTo>
                    <a:pt x="94852" y="1443679"/>
                    <a:pt x="95559" y="1453453"/>
                    <a:pt x="94852" y="1462403"/>
                  </a:cubicBezTo>
                  <a:close/>
                  <a:moveTo>
                    <a:pt x="1241621" y="2410978"/>
                  </a:moveTo>
                  <a:cubicBezTo>
                    <a:pt x="1276478" y="2411449"/>
                    <a:pt x="1312514" y="2408387"/>
                    <a:pt x="1348667" y="2402381"/>
                  </a:cubicBezTo>
                  <a:cubicBezTo>
                    <a:pt x="1376459" y="2397671"/>
                    <a:pt x="1403544" y="2391547"/>
                    <a:pt x="1430394" y="2383186"/>
                  </a:cubicBezTo>
                  <a:cubicBezTo>
                    <a:pt x="1454417" y="2375649"/>
                    <a:pt x="1476910" y="2364580"/>
                    <a:pt x="1499285" y="2353746"/>
                  </a:cubicBezTo>
                  <a:cubicBezTo>
                    <a:pt x="1523544" y="2342087"/>
                    <a:pt x="1546507" y="2327485"/>
                    <a:pt x="1568293" y="2311587"/>
                  </a:cubicBezTo>
                  <a:cubicBezTo>
                    <a:pt x="1594201" y="2292745"/>
                    <a:pt x="1621168" y="2275081"/>
                    <a:pt x="1644956" y="2253412"/>
                  </a:cubicBezTo>
                  <a:cubicBezTo>
                    <a:pt x="1655084" y="2244227"/>
                    <a:pt x="1666978" y="2236808"/>
                    <a:pt x="1676163" y="2226916"/>
                  </a:cubicBezTo>
                  <a:cubicBezTo>
                    <a:pt x="1687586" y="2214668"/>
                    <a:pt x="1699834" y="2203246"/>
                    <a:pt x="1711492" y="2191352"/>
                  </a:cubicBezTo>
                  <a:cubicBezTo>
                    <a:pt x="1726801" y="2175689"/>
                    <a:pt x="1742581" y="2160380"/>
                    <a:pt x="1756006" y="2143187"/>
                  </a:cubicBezTo>
                  <a:cubicBezTo>
                    <a:pt x="1779794" y="2112686"/>
                    <a:pt x="1804053" y="2082539"/>
                    <a:pt x="1824897" y="2049684"/>
                  </a:cubicBezTo>
                  <a:cubicBezTo>
                    <a:pt x="1842090" y="2022598"/>
                    <a:pt x="1857164" y="1994335"/>
                    <a:pt x="1873180" y="1966543"/>
                  </a:cubicBezTo>
                  <a:cubicBezTo>
                    <a:pt x="1877066" y="1959713"/>
                    <a:pt x="1881423" y="1953118"/>
                    <a:pt x="1884249" y="1945817"/>
                  </a:cubicBezTo>
                  <a:cubicBezTo>
                    <a:pt x="1893906" y="1920616"/>
                    <a:pt x="1906860" y="1896828"/>
                    <a:pt x="1916516" y="1871627"/>
                  </a:cubicBezTo>
                  <a:cubicBezTo>
                    <a:pt x="1931707" y="1832177"/>
                    <a:pt x="1947488" y="1792962"/>
                    <a:pt x="1958557" y="1752098"/>
                  </a:cubicBezTo>
                  <a:cubicBezTo>
                    <a:pt x="1962797" y="1736318"/>
                    <a:pt x="1967978" y="1720774"/>
                    <a:pt x="1973042" y="1705229"/>
                  </a:cubicBezTo>
                  <a:cubicBezTo>
                    <a:pt x="1982816" y="1675435"/>
                    <a:pt x="1987527" y="1644581"/>
                    <a:pt x="1996830" y="1614670"/>
                  </a:cubicBezTo>
                  <a:cubicBezTo>
                    <a:pt x="2001776" y="1599008"/>
                    <a:pt x="2003778" y="1581814"/>
                    <a:pt x="2007311" y="1565327"/>
                  </a:cubicBezTo>
                  <a:cubicBezTo>
                    <a:pt x="2014023" y="1533178"/>
                    <a:pt x="2021089" y="1501147"/>
                    <a:pt x="2027448" y="1468998"/>
                  </a:cubicBezTo>
                  <a:cubicBezTo>
                    <a:pt x="2029332" y="1459459"/>
                    <a:pt x="2031688" y="1449920"/>
                    <a:pt x="2033101" y="1440264"/>
                  </a:cubicBezTo>
                  <a:cubicBezTo>
                    <a:pt x="2036516" y="1415769"/>
                    <a:pt x="2042639" y="1391981"/>
                    <a:pt x="2046526" y="1367605"/>
                  </a:cubicBezTo>
                  <a:cubicBezTo>
                    <a:pt x="2050176" y="1344406"/>
                    <a:pt x="2055475" y="1321560"/>
                    <a:pt x="2059126" y="1298361"/>
                  </a:cubicBezTo>
                  <a:cubicBezTo>
                    <a:pt x="2060657" y="1288940"/>
                    <a:pt x="2063954" y="1280225"/>
                    <a:pt x="2065956" y="1271040"/>
                  </a:cubicBezTo>
                  <a:cubicBezTo>
                    <a:pt x="2073022" y="1237831"/>
                    <a:pt x="2077968" y="1204151"/>
                    <a:pt x="2087271" y="1171413"/>
                  </a:cubicBezTo>
                  <a:cubicBezTo>
                    <a:pt x="2092688" y="1152218"/>
                    <a:pt x="2095868" y="1132551"/>
                    <a:pt x="2101403" y="1113356"/>
                  </a:cubicBezTo>
                  <a:cubicBezTo>
                    <a:pt x="2107880" y="1090746"/>
                    <a:pt x="2113297" y="1067782"/>
                    <a:pt x="2121422" y="1045761"/>
                  </a:cubicBezTo>
                  <a:cubicBezTo>
                    <a:pt x="2126840" y="1031276"/>
                    <a:pt x="2124484" y="1019028"/>
                    <a:pt x="2115652" y="1007135"/>
                  </a:cubicBezTo>
                  <a:cubicBezTo>
                    <a:pt x="2113768" y="1004661"/>
                    <a:pt x="2111884" y="1002188"/>
                    <a:pt x="2110117" y="999480"/>
                  </a:cubicBezTo>
                  <a:cubicBezTo>
                    <a:pt x="2093042" y="972277"/>
                    <a:pt x="2072198" y="948018"/>
                    <a:pt x="2050176" y="924819"/>
                  </a:cubicBezTo>
                  <a:cubicBezTo>
                    <a:pt x="2037576" y="911512"/>
                    <a:pt x="2025446" y="897733"/>
                    <a:pt x="2012139" y="885251"/>
                  </a:cubicBezTo>
                  <a:cubicBezTo>
                    <a:pt x="2005073" y="878656"/>
                    <a:pt x="1998361" y="871355"/>
                    <a:pt x="1990471" y="865702"/>
                  </a:cubicBezTo>
                  <a:cubicBezTo>
                    <a:pt x="1984583" y="861580"/>
                    <a:pt x="1981756" y="861934"/>
                    <a:pt x="1977870" y="867704"/>
                  </a:cubicBezTo>
                  <a:cubicBezTo>
                    <a:pt x="1973513" y="874299"/>
                    <a:pt x="1968096" y="879951"/>
                    <a:pt x="1963268" y="886075"/>
                  </a:cubicBezTo>
                  <a:cubicBezTo>
                    <a:pt x="1941717" y="913278"/>
                    <a:pt x="1920520" y="940834"/>
                    <a:pt x="1899323" y="968391"/>
                  </a:cubicBezTo>
                  <a:cubicBezTo>
                    <a:pt x="1887429" y="983935"/>
                    <a:pt x="1875535" y="999480"/>
                    <a:pt x="1863876" y="1015142"/>
                  </a:cubicBezTo>
                  <a:cubicBezTo>
                    <a:pt x="1852453" y="1030451"/>
                    <a:pt x="1841148" y="1046114"/>
                    <a:pt x="1829254" y="1060952"/>
                  </a:cubicBezTo>
                  <a:cubicBezTo>
                    <a:pt x="1816536" y="1076850"/>
                    <a:pt x="1804878" y="1093572"/>
                    <a:pt x="1792395" y="1109588"/>
                  </a:cubicBezTo>
                  <a:cubicBezTo>
                    <a:pt x="1775908" y="1130903"/>
                    <a:pt x="1759421" y="1152453"/>
                    <a:pt x="1743759" y="1174357"/>
                  </a:cubicBezTo>
                  <a:cubicBezTo>
                    <a:pt x="1722679" y="1203915"/>
                    <a:pt x="1699127" y="1231943"/>
                    <a:pt x="1677812" y="1261383"/>
                  </a:cubicBezTo>
                  <a:cubicBezTo>
                    <a:pt x="1658264" y="1288351"/>
                    <a:pt x="1637537" y="1314258"/>
                    <a:pt x="1617518" y="1340873"/>
                  </a:cubicBezTo>
                  <a:cubicBezTo>
                    <a:pt x="1587842" y="1380205"/>
                    <a:pt x="1556164" y="1418007"/>
                    <a:pt x="1525428" y="1456633"/>
                  </a:cubicBezTo>
                  <a:cubicBezTo>
                    <a:pt x="1504231" y="1483247"/>
                    <a:pt x="1483033" y="1509744"/>
                    <a:pt x="1460305" y="1535180"/>
                  </a:cubicBezTo>
                  <a:cubicBezTo>
                    <a:pt x="1450649" y="1546015"/>
                    <a:pt x="1440875" y="1556731"/>
                    <a:pt x="1431924" y="1568154"/>
                  </a:cubicBezTo>
                  <a:cubicBezTo>
                    <a:pt x="1410021" y="1596299"/>
                    <a:pt x="1384937" y="1621618"/>
                    <a:pt x="1360914" y="1647879"/>
                  </a:cubicBezTo>
                  <a:cubicBezTo>
                    <a:pt x="1346665" y="1663423"/>
                    <a:pt x="1331473" y="1678261"/>
                    <a:pt x="1317577" y="1694159"/>
                  </a:cubicBezTo>
                  <a:cubicBezTo>
                    <a:pt x="1302622" y="1711235"/>
                    <a:pt x="1286135" y="1726780"/>
                    <a:pt x="1270237" y="1742795"/>
                  </a:cubicBezTo>
                  <a:cubicBezTo>
                    <a:pt x="1251866" y="1761402"/>
                    <a:pt x="1231611" y="1778242"/>
                    <a:pt x="1213005" y="1796612"/>
                  </a:cubicBezTo>
                  <a:cubicBezTo>
                    <a:pt x="1198520" y="1810862"/>
                    <a:pt x="1182622" y="1823580"/>
                    <a:pt x="1168137" y="1837947"/>
                  </a:cubicBezTo>
                  <a:cubicBezTo>
                    <a:pt x="1154477" y="1851372"/>
                    <a:pt x="1138461" y="1862088"/>
                    <a:pt x="1123976" y="1874689"/>
                  </a:cubicBezTo>
                  <a:cubicBezTo>
                    <a:pt x="1108903" y="1887643"/>
                    <a:pt x="1092887" y="1899654"/>
                    <a:pt x="1076871" y="1911431"/>
                  </a:cubicBezTo>
                  <a:cubicBezTo>
                    <a:pt x="1068157" y="1917908"/>
                    <a:pt x="1058972" y="1924267"/>
                    <a:pt x="1050846" y="1931215"/>
                  </a:cubicBezTo>
                  <a:cubicBezTo>
                    <a:pt x="1036126" y="1943698"/>
                    <a:pt x="1020228" y="1954296"/>
                    <a:pt x="1004448" y="1965012"/>
                  </a:cubicBezTo>
                  <a:cubicBezTo>
                    <a:pt x="979600" y="1981970"/>
                    <a:pt x="954516" y="1998810"/>
                    <a:pt x="928962" y="2014826"/>
                  </a:cubicBezTo>
                  <a:cubicBezTo>
                    <a:pt x="899404" y="2033315"/>
                    <a:pt x="868668" y="2049566"/>
                    <a:pt x="838050" y="2066052"/>
                  </a:cubicBezTo>
                  <a:cubicBezTo>
                    <a:pt x="827333" y="2071823"/>
                    <a:pt x="816028" y="2076533"/>
                    <a:pt x="805430" y="2082304"/>
                  </a:cubicBezTo>
                  <a:cubicBezTo>
                    <a:pt x="781170" y="2095257"/>
                    <a:pt x="756205" y="2106445"/>
                    <a:pt x="731122" y="2117397"/>
                  </a:cubicBezTo>
                  <a:cubicBezTo>
                    <a:pt x="712515" y="2125640"/>
                    <a:pt x="693438" y="2132706"/>
                    <a:pt x="674360" y="2139889"/>
                  </a:cubicBezTo>
                  <a:cubicBezTo>
                    <a:pt x="659051" y="2145778"/>
                    <a:pt x="643860" y="2152137"/>
                    <a:pt x="628080" y="2156847"/>
                  </a:cubicBezTo>
                  <a:cubicBezTo>
                    <a:pt x="611240" y="2161911"/>
                    <a:pt x="594400" y="2166975"/>
                    <a:pt x="578031" y="2173805"/>
                  </a:cubicBezTo>
                  <a:cubicBezTo>
                    <a:pt x="569199" y="2177456"/>
                    <a:pt x="568021" y="2181224"/>
                    <a:pt x="575322" y="2186759"/>
                  </a:cubicBezTo>
                  <a:cubicBezTo>
                    <a:pt x="590278" y="2198064"/>
                    <a:pt x="605351" y="2209251"/>
                    <a:pt x="620896" y="2219615"/>
                  </a:cubicBezTo>
                  <a:cubicBezTo>
                    <a:pt x="646097" y="2236219"/>
                    <a:pt x="672123" y="2251410"/>
                    <a:pt x="699090" y="2264953"/>
                  </a:cubicBezTo>
                  <a:cubicBezTo>
                    <a:pt x="721818" y="2276376"/>
                    <a:pt x="744193" y="2288623"/>
                    <a:pt x="767746" y="2298280"/>
                  </a:cubicBezTo>
                  <a:cubicBezTo>
                    <a:pt x="784115" y="2304874"/>
                    <a:pt x="800366" y="2311705"/>
                    <a:pt x="816381" y="2318770"/>
                  </a:cubicBezTo>
                  <a:cubicBezTo>
                    <a:pt x="834635" y="2326896"/>
                    <a:pt x="853359" y="2333962"/>
                    <a:pt x="872083" y="2340556"/>
                  </a:cubicBezTo>
                  <a:cubicBezTo>
                    <a:pt x="893045" y="2347975"/>
                    <a:pt x="914006" y="2355748"/>
                    <a:pt x="935557" y="2361636"/>
                  </a:cubicBezTo>
                  <a:cubicBezTo>
                    <a:pt x="954752" y="2366935"/>
                    <a:pt x="973829" y="2372705"/>
                    <a:pt x="993142" y="2377651"/>
                  </a:cubicBezTo>
                  <a:cubicBezTo>
                    <a:pt x="1007156" y="2381302"/>
                    <a:pt x="1021523" y="2383657"/>
                    <a:pt x="1035419" y="2387543"/>
                  </a:cubicBezTo>
                  <a:cubicBezTo>
                    <a:pt x="1052377" y="2392254"/>
                    <a:pt x="1069806" y="2395198"/>
                    <a:pt x="1086999" y="2398260"/>
                  </a:cubicBezTo>
                  <a:cubicBezTo>
                    <a:pt x="1104899" y="2401439"/>
                    <a:pt x="1123152" y="2400615"/>
                    <a:pt x="1141405" y="2405208"/>
                  </a:cubicBezTo>
                  <a:cubicBezTo>
                    <a:pt x="1162014" y="2410271"/>
                    <a:pt x="1184035" y="2409683"/>
                    <a:pt x="1205468" y="2410978"/>
                  </a:cubicBezTo>
                  <a:cubicBezTo>
                    <a:pt x="1217244" y="2411567"/>
                    <a:pt x="1228667" y="2410978"/>
                    <a:pt x="1241621" y="2410978"/>
                  </a:cubicBezTo>
                  <a:close/>
                  <a:moveTo>
                    <a:pt x="74008" y="1191550"/>
                  </a:moveTo>
                  <a:cubicBezTo>
                    <a:pt x="72124" y="1225583"/>
                    <a:pt x="75539" y="1260794"/>
                    <a:pt x="79190" y="1295888"/>
                  </a:cubicBezTo>
                  <a:cubicBezTo>
                    <a:pt x="80132" y="1305544"/>
                    <a:pt x="79543" y="1315554"/>
                    <a:pt x="83076" y="1324975"/>
                  </a:cubicBezTo>
                  <a:cubicBezTo>
                    <a:pt x="86491" y="1334043"/>
                    <a:pt x="89200" y="1335338"/>
                    <a:pt x="96501" y="1329567"/>
                  </a:cubicBezTo>
                  <a:cubicBezTo>
                    <a:pt x="105804" y="1322384"/>
                    <a:pt x="114636" y="1314612"/>
                    <a:pt x="123822" y="1307193"/>
                  </a:cubicBezTo>
                  <a:cubicBezTo>
                    <a:pt x="140897" y="1293415"/>
                    <a:pt x="158091" y="1279872"/>
                    <a:pt x="175166" y="1266094"/>
                  </a:cubicBezTo>
                  <a:cubicBezTo>
                    <a:pt x="186707" y="1256790"/>
                    <a:pt x="197894" y="1247134"/>
                    <a:pt x="210377" y="1238773"/>
                  </a:cubicBezTo>
                  <a:cubicBezTo>
                    <a:pt x="227217" y="1227468"/>
                    <a:pt x="242997" y="1214514"/>
                    <a:pt x="259602" y="1202855"/>
                  </a:cubicBezTo>
                  <a:cubicBezTo>
                    <a:pt x="276206" y="1191197"/>
                    <a:pt x="293164" y="1180009"/>
                    <a:pt x="310593" y="1169293"/>
                  </a:cubicBezTo>
                  <a:cubicBezTo>
                    <a:pt x="332614" y="1155868"/>
                    <a:pt x="354165" y="1141501"/>
                    <a:pt x="377011" y="1129372"/>
                  </a:cubicBezTo>
                  <a:cubicBezTo>
                    <a:pt x="386549" y="1124308"/>
                    <a:pt x="396206" y="1118891"/>
                    <a:pt x="405156" y="1112767"/>
                  </a:cubicBezTo>
                  <a:cubicBezTo>
                    <a:pt x="415754" y="1105348"/>
                    <a:pt x="427295" y="1099460"/>
                    <a:pt x="438718" y="1093690"/>
                  </a:cubicBezTo>
                  <a:cubicBezTo>
                    <a:pt x="453438" y="1086388"/>
                    <a:pt x="467687" y="1078263"/>
                    <a:pt x="482879" y="1071904"/>
                  </a:cubicBezTo>
                  <a:cubicBezTo>
                    <a:pt x="502310" y="1063896"/>
                    <a:pt x="520916" y="1054239"/>
                    <a:pt x="540111" y="1045525"/>
                  </a:cubicBezTo>
                  <a:cubicBezTo>
                    <a:pt x="554714" y="1038930"/>
                    <a:pt x="569552" y="1032924"/>
                    <a:pt x="584154" y="1026094"/>
                  </a:cubicBezTo>
                  <a:cubicBezTo>
                    <a:pt x="596990" y="1020088"/>
                    <a:pt x="609591" y="1013611"/>
                    <a:pt x="623016" y="1009372"/>
                  </a:cubicBezTo>
                  <a:cubicBezTo>
                    <a:pt x="645391" y="1002188"/>
                    <a:pt x="666823" y="992532"/>
                    <a:pt x="689080" y="985113"/>
                  </a:cubicBezTo>
                  <a:cubicBezTo>
                    <a:pt x="711691" y="977576"/>
                    <a:pt x="734301" y="969804"/>
                    <a:pt x="756911" y="962385"/>
                  </a:cubicBezTo>
                  <a:cubicBezTo>
                    <a:pt x="794124" y="950255"/>
                    <a:pt x="832044" y="941070"/>
                    <a:pt x="869139" y="928705"/>
                  </a:cubicBezTo>
                  <a:cubicBezTo>
                    <a:pt x="886568" y="922935"/>
                    <a:pt x="905410" y="922110"/>
                    <a:pt x="922367" y="914691"/>
                  </a:cubicBezTo>
                  <a:cubicBezTo>
                    <a:pt x="934732" y="909392"/>
                    <a:pt x="948628" y="910334"/>
                    <a:pt x="961229" y="905859"/>
                  </a:cubicBezTo>
                  <a:cubicBezTo>
                    <a:pt x="973476" y="901502"/>
                    <a:pt x="985723" y="897851"/>
                    <a:pt x="998677" y="896556"/>
                  </a:cubicBezTo>
                  <a:cubicBezTo>
                    <a:pt x="1002917" y="896085"/>
                    <a:pt x="1007392" y="895849"/>
                    <a:pt x="1011396" y="894318"/>
                  </a:cubicBezTo>
                  <a:cubicBezTo>
                    <a:pt x="1030238" y="887370"/>
                    <a:pt x="1049668" y="882778"/>
                    <a:pt x="1069452" y="880069"/>
                  </a:cubicBezTo>
                  <a:cubicBezTo>
                    <a:pt x="1080051" y="878656"/>
                    <a:pt x="1089590" y="873828"/>
                    <a:pt x="1100071" y="872061"/>
                  </a:cubicBezTo>
                  <a:cubicBezTo>
                    <a:pt x="1116204" y="869235"/>
                    <a:pt x="1132573" y="866526"/>
                    <a:pt x="1147882" y="861227"/>
                  </a:cubicBezTo>
                  <a:cubicBezTo>
                    <a:pt x="1167666" y="854397"/>
                    <a:pt x="1188746" y="854044"/>
                    <a:pt x="1208176" y="846507"/>
                  </a:cubicBezTo>
                  <a:cubicBezTo>
                    <a:pt x="1221366" y="841443"/>
                    <a:pt x="1235733" y="840736"/>
                    <a:pt x="1249158" y="836261"/>
                  </a:cubicBezTo>
                  <a:cubicBezTo>
                    <a:pt x="1272121" y="828607"/>
                    <a:pt x="1295909" y="824014"/>
                    <a:pt x="1318755" y="815771"/>
                  </a:cubicBezTo>
                  <a:cubicBezTo>
                    <a:pt x="1327234" y="812709"/>
                    <a:pt x="1336184" y="811296"/>
                    <a:pt x="1344780" y="808470"/>
                  </a:cubicBezTo>
                  <a:cubicBezTo>
                    <a:pt x="1368922" y="800462"/>
                    <a:pt x="1392945" y="791983"/>
                    <a:pt x="1417086" y="783975"/>
                  </a:cubicBezTo>
                  <a:cubicBezTo>
                    <a:pt x="1433102" y="778676"/>
                    <a:pt x="1448529" y="772081"/>
                    <a:pt x="1463838" y="765251"/>
                  </a:cubicBezTo>
                  <a:cubicBezTo>
                    <a:pt x="1479265" y="758421"/>
                    <a:pt x="1494338" y="750884"/>
                    <a:pt x="1509530" y="743700"/>
                  </a:cubicBezTo>
                  <a:cubicBezTo>
                    <a:pt x="1522484" y="737459"/>
                    <a:pt x="1536144" y="732277"/>
                    <a:pt x="1548156" y="724623"/>
                  </a:cubicBezTo>
                  <a:cubicBezTo>
                    <a:pt x="1566527" y="712729"/>
                    <a:pt x="1585604" y="702013"/>
                    <a:pt x="1603740" y="689647"/>
                  </a:cubicBezTo>
                  <a:cubicBezTo>
                    <a:pt x="1630354" y="671512"/>
                    <a:pt x="1655320" y="651493"/>
                    <a:pt x="1679814" y="630766"/>
                  </a:cubicBezTo>
                  <a:cubicBezTo>
                    <a:pt x="1685938" y="625585"/>
                    <a:pt x="1685702" y="621463"/>
                    <a:pt x="1679579" y="616399"/>
                  </a:cubicBezTo>
                  <a:cubicBezTo>
                    <a:pt x="1661914" y="601561"/>
                    <a:pt x="1641895" y="589785"/>
                    <a:pt x="1622935" y="576714"/>
                  </a:cubicBezTo>
                  <a:cubicBezTo>
                    <a:pt x="1605977" y="565055"/>
                    <a:pt x="1588666" y="553632"/>
                    <a:pt x="1570413" y="543505"/>
                  </a:cubicBezTo>
                  <a:cubicBezTo>
                    <a:pt x="1547685" y="530904"/>
                    <a:pt x="1526959" y="514653"/>
                    <a:pt x="1502582" y="504996"/>
                  </a:cubicBezTo>
                  <a:cubicBezTo>
                    <a:pt x="1500462" y="504172"/>
                    <a:pt x="1498460" y="502759"/>
                    <a:pt x="1496694" y="501228"/>
                  </a:cubicBezTo>
                  <a:cubicBezTo>
                    <a:pt x="1492454" y="497460"/>
                    <a:pt x="1487626" y="494515"/>
                    <a:pt x="1482445" y="493102"/>
                  </a:cubicBezTo>
                  <a:cubicBezTo>
                    <a:pt x="1468313" y="489216"/>
                    <a:pt x="1456772" y="480031"/>
                    <a:pt x="1443465" y="474378"/>
                  </a:cubicBezTo>
                  <a:cubicBezTo>
                    <a:pt x="1424388" y="466370"/>
                    <a:pt x="1406488" y="455889"/>
                    <a:pt x="1387293" y="447882"/>
                  </a:cubicBezTo>
                  <a:cubicBezTo>
                    <a:pt x="1375045" y="442700"/>
                    <a:pt x="1362327" y="438461"/>
                    <a:pt x="1350669" y="432455"/>
                  </a:cubicBezTo>
                  <a:cubicBezTo>
                    <a:pt x="1332062" y="422916"/>
                    <a:pt x="1311925" y="417852"/>
                    <a:pt x="1292730" y="410080"/>
                  </a:cubicBezTo>
                  <a:cubicBezTo>
                    <a:pt x="1276125" y="403250"/>
                    <a:pt x="1258696" y="398304"/>
                    <a:pt x="1241856" y="392180"/>
                  </a:cubicBezTo>
                  <a:cubicBezTo>
                    <a:pt x="1220070" y="384408"/>
                    <a:pt x="1197460" y="379933"/>
                    <a:pt x="1175792" y="372161"/>
                  </a:cubicBezTo>
                  <a:cubicBezTo>
                    <a:pt x="1166017" y="368628"/>
                    <a:pt x="1155772" y="368392"/>
                    <a:pt x="1145998" y="365566"/>
                  </a:cubicBezTo>
                  <a:cubicBezTo>
                    <a:pt x="1128687" y="360620"/>
                    <a:pt x="1111729" y="354261"/>
                    <a:pt x="1093711" y="352730"/>
                  </a:cubicBezTo>
                  <a:cubicBezTo>
                    <a:pt x="1081817" y="351788"/>
                    <a:pt x="1070983" y="346606"/>
                    <a:pt x="1059325" y="345075"/>
                  </a:cubicBezTo>
                  <a:cubicBezTo>
                    <a:pt x="1041896" y="342838"/>
                    <a:pt x="1024585" y="340011"/>
                    <a:pt x="1007156" y="337656"/>
                  </a:cubicBezTo>
                  <a:cubicBezTo>
                    <a:pt x="989374" y="335301"/>
                    <a:pt x="971474" y="334241"/>
                    <a:pt x="953692" y="331062"/>
                  </a:cubicBezTo>
                  <a:cubicBezTo>
                    <a:pt x="927549" y="326351"/>
                    <a:pt x="900581" y="328117"/>
                    <a:pt x="874085" y="325880"/>
                  </a:cubicBezTo>
                  <a:cubicBezTo>
                    <a:pt x="834163" y="322700"/>
                    <a:pt x="794242" y="328824"/>
                    <a:pt x="754203" y="328235"/>
                  </a:cubicBezTo>
                  <a:cubicBezTo>
                    <a:pt x="752319" y="328235"/>
                    <a:pt x="750317" y="328824"/>
                    <a:pt x="748433" y="329177"/>
                  </a:cubicBezTo>
                  <a:cubicBezTo>
                    <a:pt x="733477" y="332239"/>
                    <a:pt x="718639" y="335890"/>
                    <a:pt x="703094" y="335065"/>
                  </a:cubicBezTo>
                  <a:cubicBezTo>
                    <a:pt x="699090" y="334830"/>
                    <a:pt x="695322" y="335772"/>
                    <a:pt x="691553" y="337067"/>
                  </a:cubicBezTo>
                  <a:cubicBezTo>
                    <a:pt x="685901" y="338952"/>
                    <a:pt x="680130" y="339658"/>
                    <a:pt x="674125" y="339540"/>
                  </a:cubicBezTo>
                  <a:cubicBezTo>
                    <a:pt x="665881" y="339423"/>
                    <a:pt x="657873" y="340954"/>
                    <a:pt x="649748" y="342838"/>
                  </a:cubicBezTo>
                  <a:cubicBezTo>
                    <a:pt x="639385" y="345193"/>
                    <a:pt x="629493" y="349197"/>
                    <a:pt x="619130" y="350846"/>
                  </a:cubicBezTo>
                  <a:cubicBezTo>
                    <a:pt x="601819" y="353672"/>
                    <a:pt x="584743" y="356380"/>
                    <a:pt x="567903" y="361915"/>
                  </a:cubicBezTo>
                  <a:cubicBezTo>
                    <a:pt x="548708" y="368274"/>
                    <a:pt x="528571" y="371925"/>
                    <a:pt x="509258" y="378520"/>
                  </a:cubicBezTo>
                  <a:cubicBezTo>
                    <a:pt x="484056" y="387116"/>
                    <a:pt x="458738" y="395242"/>
                    <a:pt x="435538" y="408667"/>
                  </a:cubicBezTo>
                  <a:cubicBezTo>
                    <a:pt x="404449" y="426567"/>
                    <a:pt x="376775" y="448942"/>
                    <a:pt x="350279" y="472847"/>
                  </a:cubicBezTo>
                  <a:cubicBezTo>
                    <a:pt x="329081" y="492042"/>
                    <a:pt x="309768" y="513240"/>
                    <a:pt x="292222" y="535850"/>
                  </a:cubicBezTo>
                  <a:cubicBezTo>
                    <a:pt x="283272" y="547273"/>
                    <a:pt x="274086" y="558578"/>
                    <a:pt x="266079" y="570590"/>
                  </a:cubicBezTo>
                  <a:cubicBezTo>
                    <a:pt x="252889" y="590374"/>
                    <a:pt x="239346" y="609923"/>
                    <a:pt x="227335" y="630649"/>
                  </a:cubicBezTo>
                  <a:cubicBezTo>
                    <a:pt x="208140" y="663504"/>
                    <a:pt x="190004" y="696949"/>
                    <a:pt x="174695" y="731806"/>
                  </a:cubicBezTo>
                  <a:cubicBezTo>
                    <a:pt x="163861" y="756419"/>
                    <a:pt x="153733" y="781384"/>
                    <a:pt x="143841" y="806468"/>
                  </a:cubicBezTo>
                  <a:cubicBezTo>
                    <a:pt x="135009" y="828725"/>
                    <a:pt x="128886" y="851806"/>
                    <a:pt x="121113" y="874299"/>
                  </a:cubicBezTo>
                  <a:cubicBezTo>
                    <a:pt x="111810" y="901266"/>
                    <a:pt x="106746" y="929529"/>
                    <a:pt x="97796" y="956614"/>
                  </a:cubicBezTo>
                  <a:cubicBezTo>
                    <a:pt x="96265" y="961089"/>
                    <a:pt x="95206" y="965800"/>
                    <a:pt x="94852" y="970393"/>
                  </a:cubicBezTo>
                  <a:cubicBezTo>
                    <a:pt x="93321" y="993121"/>
                    <a:pt x="86844" y="1015025"/>
                    <a:pt x="83312" y="1037399"/>
                  </a:cubicBezTo>
                  <a:cubicBezTo>
                    <a:pt x="79779" y="1059539"/>
                    <a:pt x="77777" y="1081678"/>
                    <a:pt x="76010" y="1103817"/>
                  </a:cubicBezTo>
                  <a:cubicBezTo>
                    <a:pt x="74126" y="1132905"/>
                    <a:pt x="72831" y="1161521"/>
                    <a:pt x="74008" y="1191550"/>
                  </a:cubicBezTo>
                  <a:close/>
                  <a:moveTo>
                    <a:pt x="2309253" y="1369724"/>
                  </a:moveTo>
                  <a:cubicBezTo>
                    <a:pt x="2303012" y="1364661"/>
                    <a:pt x="2304660" y="1357242"/>
                    <a:pt x="2302776" y="1351236"/>
                  </a:cubicBezTo>
                  <a:cubicBezTo>
                    <a:pt x="2289351" y="1307310"/>
                    <a:pt x="2274396" y="1263974"/>
                    <a:pt x="2253905" y="1222757"/>
                  </a:cubicBezTo>
                  <a:cubicBezTo>
                    <a:pt x="2246486" y="1207801"/>
                    <a:pt x="2240009" y="1192257"/>
                    <a:pt x="2231766" y="1177654"/>
                  </a:cubicBezTo>
                  <a:cubicBezTo>
                    <a:pt x="2220931" y="1158459"/>
                    <a:pt x="2209037" y="1139853"/>
                    <a:pt x="2197261" y="1121246"/>
                  </a:cubicBezTo>
                  <a:cubicBezTo>
                    <a:pt x="2191255" y="1111707"/>
                    <a:pt x="2186663" y="1101344"/>
                    <a:pt x="2178773" y="1092983"/>
                  </a:cubicBezTo>
                  <a:cubicBezTo>
                    <a:pt x="2174062" y="1087919"/>
                    <a:pt x="2170529" y="1087684"/>
                    <a:pt x="2167232" y="1093690"/>
                  </a:cubicBezTo>
                  <a:cubicBezTo>
                    <a:pt x="2166290" y="1095338"/>
                    <a:pt x="2165937" y="1097340"/>
                    <a:pt x="2165230" y="1099225"/>
                  </a:cubicBezTo>
                  <a:cubicBezTo>
                    <a:pt x="2158871" y="1114769"/>
                    <a:pt x="2152276" y="1130314"/>
                    <a:pt x="2146388" y="1145976"/>
                  </a:cubicBezTo>
                  <a:cubicBezTo>
                    <a:pt x="2135554" y="1174828"/>
                    <a:pt x="2123660" y="1203326"/>
                    <a:pt x="2113768" y="1232649"/>
                  </a:cubicBezTo>
                  <a:cubicBezTo>
                    <a:pt x="2105054" y="1258557"/>
                    <a:pt x="2097046" y="1284700"/>
                    <a:pt x="2089391" y="1310961"/>
                  </a:cubicBezTo>
                  <a:cubicBezTo>
                    <a:pt x="2078439" y="1348056"/>
                    <a:pt x="2069371" y="1385622"/>
                    <a:pt x="2061246" y="1423542"/>
                  </a:cubicBezTo>
                  <a:cubicBezTo>
                    <a:pt x="2059479" y="1431550"/>
                    <a:pt x="2056535" y="1439322"/>
                    <a:pt x="2055005" y="1447330"/>
                  </a:cubicBezTo>
                  <a:cubicBezTo>
                    <a:pt x="2051236" y="1466525"/>
                    <a:pt x="2048057" y="1485720"/>
                    <a:pt x="2044524" y="1504915"/>
                  </a:cubicBezTo>
                  <a:cubicBezTo>
                    <a:pt x="2038989" y="1535298"/>
                    <a:pt x="2034278" y="1565798"/>
                    <a:pt x="2028272" y="1596063"/>
                  </a:cubicBezTo>
                  <a:cubicBezTo>
                    <a:pt x="2025564" y="1609488"/>
                    <a:pt x="2023798" y="1623149"/>
                    <a:pt x="2019911" y="1636338"/>
                  </a:cubicBezTo>
                  <a:cubicBezTo>
                    <a:pt x="2015554" y="1651294"/>
                    <a:pt x="2011903" y="1666485"/>
                    <a:pt x="2008371" y="1681794"/>
                  </a:cubicBezTo>
                  <a:cubicBezTo>
                    <a:pt x="2001776" y="1710293"/>
                    <a:pt x="1993650" y="1738556"/>
                    <a:pt x="1984347" y="1766230"/>
                  </a:cubicBezTo>
                  <a:cubicBezTo>
                    <a:pt x="1971040" y="1806151"/>
                    <a:pt x="1954671" y="1845131"/>
                    <a:pt x="1937595" y="1883639"/>
                  </a:cubicBezTo>
                  <a:cubicBezTo>
                    <a:pt x="1920638" y="1922029"/>
                    <a:pt x="1901560" y="1959124"/>
                    <a:pt x="1881187" y="1995631"/>
                  </a:cubicBezTo>
                  <a:cubicBezTo>
                    <a:pt x="1872120" y="2012000"/>
                    <a:pt x="1861403" y="2027426"/>
                    <a:pt x="1851629" y="2043324"/>
                  </a:cubicBezTo>
                  <a:cubicBezTo>
                    <a:pt x="1838675" y="2064404"/>
                    <a:pt x="1824426" y="2084423"/>
                    <a:pt x="1810648" y="2104796"/>
                  </a:cubicBezTo>
                  <a:cubicBezTo>
                    <a:pt x="1792512" y="2131646"/>
                    <a:pt x="1772140" y="2156965"/>
                    <a:pt x="1750942" y="2181577"/>
                  </a:cubicBezTo>
                  <a:cubicBezTo>
                    <a:pt x="1730334" y="2205719"/>
                    <a:pt x="1710314" y="2230331"/>
                    <a:pt x="1687469" y="2252470"/>
                  </a:cubicBezTo>
                  <a:cubicBezTo>
                    <a:pt x="1675692" y="2263893"/>
                    <a:pt x="1664269" y="2275905"/>
                    <a:pt x="1652140" y="2286974"/>
                  </a:cubicBezTo>
                  <a:cubicBezTo>
                    <a:pt x="1638479" y="2299340"/>
                    <a:pt x="1623995" y="2310645"/>
                    <a:pt x="1610217" y="2322892"/>
                  </a:cubicBezTo>
                  <a:cubicBezTo>
                    <a:pt x="1606566" y="2326189"/>
                    <a:pt x="1598558" y="2329251"/>
                    <a:pt x="1601738" y="2335022"/>
                  </a:cubicBezTo>
                  <a:cubicBezTo>
                    <a:pt x="1604799" y="2340439"/>
                    <a:pt x="1612572" y="2337848"/>
                    <a:pt x="1618107" y="2336670"/>
                  </a:cubicBezTo>
                  <a:cubicBezTo>
                    <a:pt x="1639068" y="2332195"/>
                    <a:pt x="1660383" y="2328662"/>
                    <a:pt x="1680638" y="2321361"/>
                  </a:cubicBezTo>
                  <a:cubicBezTo>
                    <a:pt x="1687233" y="2319006"/>
                    <a:pt x="1693945" y="2316415"/>
                    <a:pt x="1700776" y="2315120"/>
                  </a:cubicBezTo>
                  <a:cubicBezTo>
                    <a:pt x="1716674" y="2311822"/>
                    <a:pt x="1731158" y="2304403"/>
                    <a:pt x="1745879" y="2298397"/>
                  </a:cubicBezTo>
                  <a:cubicBezTo>
                    <a:pt x="1763425" y="2291096"/>
                    <a:pt x="1781089" y="2283677"/>
                    <a:pt x="1798165" y="2274727"/>
                  </a:cubicBezTo>
                  <a:cubicBezTo>
                    <a:pt x="1817243" y="2264717"/>
                    <a:pt x="1836556" y="2255061"/>
                    <a:pt x="1854926" y="2243991"/>
                  </a:cubicBezTo>
                  <a:cubicBezTo>
                    <a:pt x="1896614" y="2218672"/>
                    <a:pt x="1937124" y="2191352"/>
                    <a:pt x="1974573" y="2160027"/>
                  </a:cubicBezTo>
                  <a:cubicBezTo>
                    <a:pt x="1981756" y="2154021"/>
                    <a:pt x="1989411" y="2148368"/>
                    <a:pt x="1996359" y="2142245"/>
                  </a:cubicBezTo>
                  <a:cubicBezTo>
                    <a:pt x="2008253" y="2131646"/>
                    <a:pt x="2018851" y="2119281"/>
                    <a:pt x="2031216" y="2109389"/>
                  </a:cubicBezTo>
                  <a:cubicBezTo>
                    <a:pt x="2049352" y="2094904"/>
                    <a:pt x="2064072" y="2077004"/>
                    <a:pt x="2080323" y="2060635"/>
                  </a:cubicBezTo>
                  <a:cubicBezTo>
                    <a:pt x="2096928" y="2044031"/>
                    <a:pt x="2111413" y="2025425"/>
                    <a:pt x="2126840" y="2007760"/>
                  </a:cubicBezTo>
                  <a:cubicBezTo>
                    <a:pt x="2135318" y="1997986"/>
                    <a:pt x="2143091" y="1987505"/>
                    <a:pt x="2149332" y="1976318"/>
                  </a:cubicBezTo>
                  <a:cubicBezTo>
                    <a:pt x="2158400" y="1959831"/>
                    <a:pt x="2169940" y="1945111"/>
                    <a:pt x="2180892" y="1930155"/>
                  </a:cubicBezTo>
                  <a:cubicBezTo>
                    <a:pt x="2186192" y="1922971"/>
                    <a:pt x="2192080" y="1916141"/>
                    <a:pt x="2196084" y="1908133"/>
                  </a:cubicBezTo>
                  <a:cubicBezTo>
                    <a:pt x="2199616" y="1901068"/>
                    <a:pt x="2203620" y="1894473"/>
                    <a:pt x="2207624" y="1887878"/>
                  </a:cubicBezTo>
                  <a:cubicBezTo>
                    <a:pt x="2217399" y="1871627"/>
                    <a:pt x="2227644" y="1855611"/>
                    <a:pt x="2236476" y="1838771"/>
                  </a:cubicBezTo>
                  <a:cubicBezTo>
                    <a:pt x="2245544" y="1821696"/>
                    <a:pt x="2253669" y="1804032"/>
                    <a:pt x="2261442" y="1786249"/>
                  </a:cubicBezTo>
                  <a:cubicBezTo>
                    <a:pt x="2266270" y="1775298"/>
                    <a:pt x="2272629" y="1764699"/>
                    <a:pt x="2275926" y="1753629"/>
                  </a:cubicBezTo>
                  <a:cubicBezTo>
                    <a:pt x="2279695" y="1741029"/>
                    <a:pt x="2285347" y="1729253"/>
                    <a:pt x="2288998" y="1716534"/>
                  </a:cubicBezTo>
                  <a:cubicBezTo>
                    <a:pt x="2293355" y="1701343"/>
                    <a:pt x="2298890" y="1686387"/>
                    <a:pt x="2304660" y="1671549"/>
                  </a:cubicBezTo>
                  <a:cubicBezTo>
                    <a:pt x="2308547" y="1661539"/>
                    <a:pt x="2310549" y="1650352"/>
                    <a:pt x="2316319" y="1641166"/>
                  </a:cubicBezTo>
                  <a:cubicBezTo>
                    <a:pt x="2322325" y="1631510"/>
                    <a:pt x="2325387" y="1620558"/>
                    <a:pt x="2329508" y="1610430"/>
                  </a:cubicBezTo>
                  <a:cubicBezTo>
                    <a:pt x="2340342" y="1584052"/>
                    <a:pt x="2347997" y="1556378"/>
                    <a:pt x="2355298" y="1528703"/>
                  </a:cubicBezTo>
                  <a:cubicBezTo>
                    <a:pt x="2357653" y="1519636"/>
                    <a:pt x="2360244" y="1510568"/>
                    <a:pt x="2362482" y="1501383"/>
                  </a:cubicBezTo>
                  <a:cubicBezTo>
                    <a:pt x="2371549" y="1464170"/>
                    <a:pt x="2377084" y="1426133"/>
                    <a:pt x="2384150" y="1388566"/>
                  </a:cubicBezTo>
                  <a:cubicBezTo>
                    <a:pt x="2387330" y="1371609"/>
                    <a:pt x="2388272" y="1354298"/>
                    <a:pt x="2389802" y="1337222"/>
                  </a:cubicBezTo>
                  <a:cubicBezTo>
                    <a:pt x="2392864" y="1304131"/>
                    <a:pt x="2393689" y="1270686"/>
                    <a:pt x="2394984" y="1237477"/>
                  </a:cubicBezTo>
                  <a:cubicBezTo>
                    <a:pt x="2395573" y="1221462"/>
                    <a:pt x="2394395" y="1205328"/>
                    <a:pt x="2393689" y="1189313"/>
                  </a:cubicBezTo>
                  <a:cubicBezTo>
                    <a:pt x="2392747" y="1167409"/>
                    <a:pt x="2390038" y="1145623"/>
                    <a:pt x="2389802" y="1123601"/>
                  </a:cubicBezTo>
                  <a:cubicBezTo>
                    <a:pt x="2389685" y="1108881"/>
                    <a:pt x="2386623" y="1094043"/>
                    <a:pt x="2384268" y="1079440"/>
                  </a:cubicBezTo>
                  <a:cubicBezTo>
                    <a:pt x="2379675" y="1051766"/>
                    <a:pt x="2372374" y="1024563"/>
                    <a:pt x="2363659" y="997949"/>
                  </a:cubicBezTo>
                  <a:cubicBezTo>
                    <a:pt x="2361304" y="990766"/>
                    <a:pt x="2359891" y="982522"/>
                    <a:pt x="2353061" y="977341"/>
                  </a:cubicBezTo>
                  <a:cubicBezTo>
                    <a:pt x="2350941" y="975810"/>
                    <a:pt x="2351059" y="973337"/>
                    <a:pt x="2350588" y="970981"/>
                  </a:cubicBezTo>
                  <a:cubicBezTo>
                    <a:pt x="2349999" y="967331"/>
                    <a:pt x="2341167" y="952611"/>
                    <a:pt x="2339047" y="951551"/>
                  </a:cubicBezTo>
                  <a:cubicBezTo>
                    <a:pt x="2326682" y="945545"/>
                    <a:pt x="2315259" y="937890"/>
                    <a:pt x="2301599" y="934004"/>
                  </a:cubicBezTo>
                  <a:cubicBezTo>
                    <a:pt x="2273689" y="926114"/>
                    <a:pt x="2248135" y="935653"/>
                    <a:pt x="2230941" y="957792"/>
                  </a:cubicBezTo>
                  <a:cubicBezTo>
                    <a:pt x="2226702" y="963327"/>
                    <a:pt x="2223875" y="970157"/>
                    <a:pt x="2219401" y="975103"/>
                  </a:cubicBezTo>
                  <a:cubicBezTo>
                    <a:pt x="2209980" y="985466"/>
                    <a:pt x="2206918" y="998420"/>
                    <a:pt x="2202443" y="1010903"/>
                  </a:cubicBezTo>
                  <a:cubicBezTo>
                    <a:pt x="2200676" y="1015849"/>
                    <a:pt x="2201265" y="1020559"/>
                    <a:pt x="2204092" y="1025388"/>
                  </a:cubicBezTo>
                  <a:cubicBezTo>
                    <a:pt x="2215868" y="1045643"/>
                    <a:pt x="2226113" y="1066722"/>
                    <a:pt x="2235770" y="1088037"/>
                  </a:cubicBezTo>
                  <a:cubicBezTo>
                    <a:pt x="2252492" y="1124897"/>
                    <a:pt x="2266270" y="1162698"/>
                    <a:pt x="2278164" y="1201324"/>
                  </a:cubicBezTo>
                  <a:cubicBezTo>
                    <a:pt x="2287467" y="1231236"/>
                    <a:pt x="2294768" y="1261736"/>
                    <a:pt x="2301010" y="1292355"/>
                  </a:cubicBezTo>
                  <a:cubicBezTo>
                    <a:pt x="2305367" y="1313316"/>
                    <a:pt x="2307840" y="1334867"/>
                    <a:pt x="2311137" y="1356064"/>
                  </a:cubicBezTo>
                  <a:cubicBezTo>
                    <a:pt x="2312079" y="1360421"/>
                    <a:pt x="2313022" y="1365250"/>
                    <a:pt x="2309253" y="1369724"/>
                  </a:cubicBezTo>
                  <a:close/>
                  <a:moveTo>
                    <a:pt x="1243505" y="74340"/>
                  </a:moveTo>
                  <a:cubicBezTo>
                    <a:pt x="1214653" y="72573"/>
                    <a:pt x="1185330" y="74929"/>
                    <a:pt x="1155890" y="76813"/>
                  </a:cubicBezTo>
                  <a:cubicBezTo>
                    <a:pt x="1144231" y="77519"/>
                    <a:pt x="1132573" y="78226"/>
                    <a:pt x="1120914" y="80463"/>
                  </a:cubicBezTo>
                  <a:cubicBezTo>
                    <a:pt x="1101719" y="84232"/>
                    <a:pt x="1082406" y="87058"/>
                    <a:pt x="1062976" y="89531"/>
                  </a:cubicBezTo>
                  <a:cubicBezTo>
                    <a:pt x="1055203" y="90473"/>
                    <a:pt x="1047431" y="91180"/>
                    <a:pt x="1039894" y="93417"/>
                  </a:cubicBezTo>
                  <a:cubicBezTo>
                    <a:pt x="1015871" y="100483"/>
                    <a:pt x="991141" y="104251"/>
                    <a:pt x="966881" y="110611"/>
                  </a:cubicBezTo>
                  <a:cubicBezTo>
                    <a:pt x="924723" y="121680"/>
                    <a:pt x="883506" y="135223"/>
                    <a:pt x="842525" y="149708"/>
                  </a:cubicBezTo>
                  <a:cubicBezTo>
                    <a:pt x="821445" y="157127"/>
                    <a:pt x="800719" y="165606"/>
                    <a:pt x="780699" y="175498"/>
                  </a:cubicBezTo>
                  <a:cubicBezTo>
                    <a:pt x="767392" y="182092"/>
                    <a:pt x="753379" y="187038"/>
                    <a:pt x="740425" y="194340"/>
                  </a:cubicBezTo>
                  <a:cubicBezTo>
                    <a:pt x="729591" y="200463"/>
                    <a:pt x="718521" y="206587"/>
                    <a:pt x="707334" y="212122"/>
                  </a:cubicBezTo>
                  <a:cubicBezTo>
                    <a:pt x="691436" y="219894"/>
                    <a:pt x="676127" y="228255"/>
                    <a:pt x="661171" y="237558"/>
                  </a:cubicBezTo>
                  <a:cubicBezTo>
                    <a:pt x="652221" y="243093"/>
                    <a:pt x="643271" y="248981"/>
                    <a:pt x="633850" y="253692"/>
                  </a:cubicBezTo>
                  <a:cubicBezTo>
                    <a:pt x="614890" y="263230"/>
                    <a:pt x="598992" y="277480"/>
                    <a:pt x="580975" y="288667"/>
                  </a:cubicBezTo>
                  <a:cubicBezTo>
                    <a:pt x="568845" y="296204"/>
                    <a:pt x="557422" y="305389"/>
                    <a:pt x="546117" y="314339"/>
                  </a:cubicBezTo>
                  <a:cubicBezTo>
                    <a:pt x="541524" y="317990"/>
                    <a:pt x="537285" y="322112"/>
                    <a:pt x="533045" y="326116"/>
                  </a:cubicBezTo>
                  <a:cubicBezTo>
                    <a:pt x="531279" y="327764"/>
                    <a:pt x="529630" y="329766"/>
                    <a:pt x="531279" y="332239"/>
                  </a:cubicBezTo>
                  <a:cubicBezTo>
                    <a:pt x="532457" y="334006"/>
                    <a:pt x="534812" y="333888"/>
                    <a:pt x="536696" y="333535"/>
                  </a:cubicBezTo>
                  <a:cubicBezTo>
                    <a:pt x="539051" y="333181"/>
                    <a:pt x="541289" y="332592"/>
                    <a:pt x="543526" y="332004"/>
                  </a:cubicBezTo>
                  <a:cubicBezTo>
                    <a:pt x="553772" y="329413"/>
                    <a:pt x="563781" y="326233"/>
                    <a:pt x="574498" y="325762"/>
                  </a:cubicBezTo>
                  <a:cubicBezTo>
                    <a:pt x="584508" y="325173"/>
                    <a:pt x="594517" y="322583"/>
                    <a:pt x="604409" y="320110"/>
                  </a:cubicBezTo>
                  <a:cubicBezTo>
                    <a:pt x="619130" y="316459"/>
                    <a:pt x="633968" y="313044"/>
                    <a:pt x="649159" y="311984"/>
                  </a:cubicBezTo>
                  <a:cubicBezTo>
                    <a:pt x="656578" y="311513"/>
                    <a:pt x="664233" y="311395"/>
                    <a:pt x="671298" y="309276"/>
                  </a:cubicBezTo>
                  <a:cubicBezTo>
                    <a:pt x="691436" y="303387"/>
                    <a:pt x="712397" y="303270"/>
                    <a:pt x="732888" y="301150"/>
                  </a:cubicBezTo>
                  <a:cubicBezTo>
                    <a:pt x="761269" y="298206"/>
                    <a:pt x="789885" y="296793"/>
                    <a:pt x="818501" y="296204"/>
                  </a:cubicBezTo>
                  <a:cubicBezTo>
                    <a:pt x="866666" y="295380"/>
                    <a:pt x="914948" y="295262"/>
                    <a:pt x="963231" y="297735"/>
                  </a:cubicBezTo>
                  <a:cubicBezTo>
                    <a:pt x="998088" y="299501"/>
                    <a:pt x="1032593" y="303623"/>
                    <a:pt x="1067215" y="306920"/>
                  </a:cubicBezTo>
                  <a:cubicBezTo>
                    <a:pt x="1081582" y="308216"/>
                    <a:pt x="1095713" y="311513"/>
                    <a:pt x="1110198" y="312573"/>
                  </a:cubicBezTo>
                  <a:cubicBezTo>
                    <a:pt x="1121386" y="313397"/>
                    <a:pt x="1132691" y="315399"/>
                    <a:pt x="1143643" y="318108"/>
                  </a:cubicBezTo>
                  <a:cubicBezTo>
                    <a:pt x="1152828" y="320345"/>
                    <a:pt x="1161896" y="322700"/>
                    <a:pt x="1171199" y="323878"/>
                  </a:cubicBezTo>
                  <a:cubicBezTo>
                    <a:pt x="1188628" y="326116"/>
                    <a:pt x="1206174" y="328824"/>
                    <a:pt x="1222897" y="334241"/>
                  </a:cubicBezTo>
                  <a:cubicBezTo>
                    <a:pt x="1244094" y="341071"/>
                    <a:pt x="1266704" y="342956"/>
                    <a:pt x="1287313" y="351905"/>
                  </a:cubicBezTo>
                  <a:cubicBezTo>
                    <a:pt x="1288372" y="352377"/>
                    <a:pt x="1289668" y="352141"/>
                    <a:pt x="1290845" y="352494"/>
                  </a:cubicBezTo>
                  <a:cubicBezTo>
                    <a:pt x="1318166" y="359442"/>
                    <a:pt x="1345134" y="367568"/>
                    <a:pt x="1371748" y="376753"/>
                  </a:cubicBezTo>
                  <a:cubicBezTo>
                    <a:pt x="1376223" y="378284"/>
                    <a:pt x="1380227" y="380875"/>
                    <a:pt x="1384702" y="382288"/>
                  </a:cubicBezTo>
                  <a:cubicBezTo>
                    <a:pt x="1405781" y="388529"/>
                    <a:pt x="1426272" y="396066"/>
                    <a:pt x="1446174" y="405487"/>
                  </a:cubicBezTo>
                  <a:cubicBezTo>
                    <a:pt x="1449707" y="407136"/>
                    <a:pt x="1453357" y="408785"/>
                    <a:pt x="1457126" y="409727"/>
                  </a:cubicBezTo>
                  <a:cubicBezTo>
                    <a:pt x="1472435" y="413613"/>
                    <a:pt x="1486095" y="421621"/>
                    <a:pt x="1499991" y="428333"/>
                  </a:cubicBezTo>
                  <a:cubicBezTo>
                    <a:pt x="1515065" y="435634"/>
                    <a:pt x="1530609" y="442229"/>
                    <a:pt x="1545565" y="449766"/>
                  </a:cubicBezTo>
                  <a:cubicBezTo>
                    <a:pt x="1560521" y="457420"/>
                    <a:pt x="1575359" y="465428"/>
                    <a:pt x="1590315" y="473083"/>
                  </a:cubicBezTo>
                  <a:cubicBezTo>
                    <a:pt x="1596909" y="476498"/>
                    <a:pt x="1604446" y="478500"/>
                    <a:pt x="1609981" y="483328"/>
                  </a:cubicBezTo>
                  <a:cubicBezTo>
                    <a:pt x="1620109" y="492160"/>
                    <a:pt x="1634122" y="494869"/>
                    <a:pt x="1643190" y="505114"/>
                  </a:cubicBezTo>
                  <a:cubicBezTo>
                    <a:pt x="1643896" y="505938"/>
                    <a:pt x="1645192" y="506292"/>
                    <a:pt x="1646370" y="506645"/>
                  </a:cubicBezTo>
                  <a:cubicBezTo>
                    <a:pt x="1653906" y="509118"/>
                    <a:pt x="1660148" y="514064"/>
                    <a:pt x="1667096" y="517597"/>
                  </a:cubicBezTo>
                  <a:cubicBezTo>
                    <a:pt x="1679696" y="524192"/>
                    <a:pt x="1690177" y="533730"/>
                    <a:pt x="1702542" y="540561"/>
                  </a:cubicBezTo>
                  <a:cubicBezTo>
                    <a:pt x="1712199" y="545860"/>
                    <a:pt x="1714907" y="545624"/>
                    <a:pt x="1720324" y="535968"/>
                  </a:cubicBezTo>
                  <a:cubicBezTo>
                    <a:pt x="1724093" y="529255"/>
                    <a:pt x="1726683" y="521719"/>
                    <a:pt x="1729863" y="514653"/>
                  </a:cubicBezTo>
                  <a:cubicBezTo>
                    <a:pt x="1734456" y="504525"/>
                    <a:pt x="1734338" y="493338"/>
                    <a:pt x="1737047" y="482739"/>
                  </a:cubicBezTo>
                  <a:cubicBezTo>
                    <a:pt x="1739637" y="472494"/>
                    <a:pt x="1740579" y="461895"/>
                    <a:pt x="1740933" y="451297"/>
                  </a:cubicBezTo>
                  <a:cubicBezTo>
                    <a:pt x="1741521" y="434339"/>
                    <a:pt x="1737753" y="417852"/>
                    <a:pt x="1735516" y="401248"/>
                  </a:cubicBezTo>
                  <a:cubicBezTo>
                    <a:pt x="1732689" y="379697"/>
                    <a:pt x="1724093" y="360502"/>
                    <a:pt x="1715025" y="341542"/>
                  </a:cubicBezTo>
                  <a:cubicBezTo>
                    <a:pt x="1699598" y="309276"/>
                    <a:pt x="1680167" y="279364"/>
                    <a:pt x="1655084" y="253574"/>
                  </a:cubicBezTo>
                  <a:cubicBezTo>
                    <a:pt x="1649902" y="248275"/>
                    <a:pt x="1643308" y="243682"/>
                    <a:pt x="1639657" y="237676"/>
                  </a:cubicBezTo>
                  <a:cubicBezTo>
                    <a:pt x="1630589" y="222838"/>
                    <a:pt x="1616222" y="213653"/>
                    <a:pt x="1604093" y="202465"/>
                  </a:cubicBezTo>
                  <a:cubicBezTo>
                    <a:pt x="1586900" y="186685"/>
                    <a:pt x="1567587" y="173025"/>
                    <a:pt x="1548862" y="159011"/>
                  </a:cubicBezTo>
                  <a:cubicBezTo>
                    <a:pt x="1528254" y="143466"/>
                    <a:pt x="1505526" y="131101"/>
                    <a:pt x="1484093" y="116616"/>
                  </a:cubicBezTo>
                  <a:cubicBezTo>
                    <a:pt x="1467489" y="105311"/>
                    <a:pt x="1448882" y="100130"/>
                    <a:pt x="1430158" y="94242"/>
                  </a:cubicBezTo>
                  <a:cubicBezTo>
                    <a:pt x="1413554" y="88942"/>
                    <a:pt x="1396243" y="88236"/>
                    <a:pt x="1379520" y="84467"/>
                  </a:cubicBezTo>
                  <a:cubicBezTo>
                    <a:pt x="1371159" y="82583"/>
                    <a:pt x="1362916" y="79639"/>
                    <a:pt x="1354319" y="79050"/>
                  </a:cubicBezTo>
                  <a:cubicBezTo>
                    <a:pt x="1317695" y="76106"/>
                    <a:pt x="1280953" y="72691"/>
                    <a:pt x="1243505" y="74340"/>
                  </a:cubicBezTo>
                  <a:close/>
                  <a:moveTo>
                    <a:pt x="2082796" y="528196"/>
                  </a:moveTo>
                  <a:cubicBezTo>
                    <a:pt x="2082796" y="508765"/>
                    <a:pt x="2084092" y="494162"/>
                    <a:pt x="2080323" y="479913"/>
                  </a:cubicBezTo>
                  <a:cubicBezTo>
                    <a:pt x="2076908" y="467077"/>
                    <a:pt x="2073729" y="454123"/>
                    <a:pt x="2070196" y="441287"/>
                  </a:cubicBezTo>
                  <a:cubicBezTo>
                    <a:pt x="2068429" y="434810"/>
                    <a:pt x="2065250" y="429040"/>
                    <a:pt x="2060775" y="423858"/>
                  </a:cubicBezTo>
                  <a:cubicBezTo>
                    <a:pt x="2051001" y="412671"/>
                    <a:pt x="2042522" y="400777"/>
                    <a:pt x="2032394" y="389707"/>
                  </a:cubicBezTo>
                  <a:cubicBezTo>
                    <a:pt x="2011903" y="367450"/>
                    <a:pt x="1990235" y="346606"/>
                    <a:pt x="1967272" y="327058"/>
                  </a:cubicBezTo>
                  <a:cubicBezTo>
                    <a:pt x="1952080" y="314104"/>
                    <a:pt x="1935476" y="302916"/>
                    <a:pt x="1919460" y="291022"/>
                  </a:cubicBezTo>
                  <a:cubicBezTo>
                    <a:pt x="1903680" y="279364"/>
                    <a:pt x="1887782" y="268059"/>
                    <a:pt x="1870942" y="258049"/>
                  </a:cubicBezTo>
                  <a:cubicBezTo>
                    <a:pt x="1855162" y="248628"/>
                    <a:pt x="1839146" y="239678"/>
                    <a:pt x="1822895" y="230964"/>
                  </a:cubicBezTo>
                  <a:cubicBezTo>
                    <a:pt x="1803935" y="220836"/>
                    <a:pt x="1785093" y="210237"/>
                    <a:pt x="1765427" y="201523"/>
                  </a:cubicBezTo>
                  <a:cubicBezTo>
                    <a:pt x="1751178" y="195164"/>
                    <a:pt x="1738106" y="186214"/>
                    <a:pt x="1722679" y="182446"/>
                  </a:cubicBezTo>
                  <a:cubicBezTo>
                    <a:pt x="1716085" y="180797"/>
                    <a:pt x="1710432" y="175615"/>
                    <a:pt x="1703955" y="172789"/>
                  </a:cubicBezTo>
                  <a:cubicBezTo>
                    <a:pt x="1688528" y="166194"/>
                    <a:pt x="1672866" y="159953"/>
                    <a:pt x="1657204" y="153829"/>
                  </a:cubicBezTo>
                  <a:cubicBezTo>
                    <a:pt x="1637537" y="146175"/>
                    <a:pt x="1617165" y="140522"/>
                    <a:pt x="1597734" y="131926"/>
                  </a:cubicBezTo>
                  <a:cubicBezTo>
                    <a:pt x="1595967" y="131101"/>
                    <a:pt x="1593965" y="130866"/>
                    <a:pt x="1592081" y="130277"/>
                  </a:cubicBezTo>
                  <a:cubicBezTo>
                    <a:pt x="1586900" y="128628"/>
                    <a:pt x="1581247" y="127686"/>
                    <a:pt x="1576537" y="125213"/>
                  </a:cubicBezTo>
                  <a:cubicBezTo>
                    <a:pt x="1568764" y="121209"/>
                    <a:pt x="1560521" y="118736"/>
                    <a:pt x="1552160" y="116970"/>
                  </a:cubicBezTo>
                  <a:cubicBezTo>
                    <a:pt x="1546036" y="115674"/>
                    <a:pt x="1539913" y="114379"/>
                    <a:pt x="1534378" y="111199"/>
                  </a:cubicBezTo>
                  <a:cubicBezTo>
                    <a:pt x="1531198" y="109315"/>
                    <a:pt x="1527783" y="108726"/>
                    <a:pt x="1524132" y="109433"/>
                  </a:cubicBezTo>
                  <a:cubicBezTo>
                    <a:pt x="1522484" y="109669"/>
                    <a:pt x="1521071" y="110611"/>
                    <a:pt x="1520953" y="112377"/>
                  </a:cubicBezTo>
                  <a:cubicBezTo>
                    <a:pt x="1520953" y="113319"/>
                    <a:pt x="1521659" y="114732"/>
                    <a:pt x="1522484" y="115203"/>
                  </a:cubicBezTo>
                  <a:cubicBezTo>
                    <a:pt x="1528961" y="119561"/>
                    <a:pt x="1535438" y="123918"/>
                    <a:pt x="1542268" y="127804"/>
                  </a:cubicBezTo>
                  <a:cubicBezTo>
                    <a:pt x="1558519" y="137225"/>
                    <a:pt x="1574535" y="146881"/>
                    <a:pt x="1589137" y="158893"/>
                  </a:cubicBezTo>
                  <a:cubicBezTo>
                    <a:pt x="1593730" y="162662"/>
                    <a:pt x="1598087" y="166548"/>
                    <a:pt x="1602915" y="169845"/>
                  </a:cubicBezTo>
                  <a:cubicBezTo>
                    <a:pt x="1619049" y="180326"/>
                    <a:pt x="1634122" y="191984"/>
                    <a:pt x="1647429" y="205763"/>
                  </a:cubicBezTo>
                  <a:cubicBezTo>
                    <a:pt x="1654260" y="212710"/>
                    <a:pt x="1661208" y="219776"/>
                    <a:pt x="1668627" y="225782"/>
                  </a:cubicBezTo>
                  <a:cubicBezTo>
                    <a:pt x="1681227" y="236027"/>
                    <a:pt x="1691472" y="248275"/>
                    <a:pt x="1702542" y="259815"/>
                  </a:cubicBezTo>
                  <a:cubicBezTo>
                    <a:pt x="1716556" y="274536"/>
                    <a:pt x="1728568" y="291022"/>
                    <a:pt x="1740579" y="307509"/>
                  </a:cubicBezTo>
                  <a:cubicBezTo>
                    <a:pt x="1756124" y="328942"/>
                    <a:pt x="1767900" y="352259"/>
                    <a:pt x="1778852" y="376047"/>
                  </a:cubicBezTo>
                  <a:cubicBezTo>
                    <a:pt x="1791924" y="404545"/>
                    <a:pt x="1799696" y="434810"/>
                    <a:pt x="1803347" y="466135"/>
                  </a:cubicBezTo>
                  <a:cubicBezTo>
                    <a:pt x="1805584" y="485683"/>
                    <a:pt x="1807822" y="504761"/>
                    <a:pt x="1804995" y="524545"/>
                  </a:cubicBezTo>
                  <a:cubicBezTo>
                    <a:pt x="1801933" y="545389"/>
                    <a:pt x="1799460" y="566233"/>
                    <a:pt x="1794043" y="586723"/>
                  </a:cubicBezTo>
                  <a:cubicBezTo>
                    <a:pt x="1790393" y="600384"/>
                    <a:pt x="1791335" y="602739"/>
                    <a:pt x="1802405" y="611453"/>
                  </a:cubicBezTo>
                  <a:cubicBezTo>
                    <a:pt x="1808881" y="616635"/>
                    <a:pt x="1816771" y="619344"/>
                    <a:pt x="1823484" y="624289"/>
                  </a:cubicBezTo>
                  <a:cubicBezTo>
                    <a:pt x="1846094" y="641012"/>
                    <a:pt x="1869293" y="657027"/>
                    <a:pt x="1891904" y="673632"/>
                  </a:cubicBezTo>
                  <a:cubicBezTo>
                    <a:pt x="1909215" y="686350"/>
                    <a:pt x="1926879" y="698597"/>
                    <a:pt x="1942895" y="713082"/>
                  </a:cubicBezTo>
                  <a:cubicBezTo>
                    <a:pt x="1953964" y="722974"/>
                    <a:pt x="1966094" y="731571"/>
                    <a:pt x="1976693" y="742052"/>
                  </a:cubicBezTo>
                  <a:cubicBezTo>
                    <a:pt x="1985525" y="750766"/>
                    <a:pt x="1992119" y="749471"/>
                    <a:pt x="1998832" y="739579"/>
                  </a:cubicBezTo>
                  <a:cubicBezTo>
                    <a:pt x="2000127" y="737577"/>
                    <a:pt x="2001069" y="735339"/>
                    <a:pt x="2002718" y="733691"/>
                  </a:cubicBezTo>
                  <a:cubicBezTo>
                    <a:pt x="2016496" y="720030"/>
                    <a:pt x="2026153" y="703426"/>
                    <a:pt x="2035809" y="686939"/>
                  </a:cubicBezTo>
                  <a:cubicBezTo>
                    <a:pt x="2047350" y="667390"/>
                    <a:pt x="2058537" y="647253"/>
                    <a:pt x="2065485" y="625820"/>
                  </a:cubicBezTo>
                  <a:cubicBezTo>
                    <a:pt x="2076084" y="592729"/>
                    <a:pt x="2085269" y="558814"/>
                    <a:pt x="2082796" y="528196"/>
                  </a:cubicBezTo>
                  <a:close/>
                  <a:moveTo>
                    <a:pt x="2107762" y="567881"/>
                  </a:moveTo>
                  <a:cubicBezTo>
                    <a:pt x="2107762" y="582366"/>
                    <a:pt x="2107880" y="594496"/>
                    <a:pt x="2105407" y="606507"/>
                  </a:cubicBezTo>
                  <a:cubicBezTo>
                    <a:pt x="2102698" y="620286"/>
                    <a:pt x="2100461" y="634182"/>
                    <a:pt x="2097399" y="647960"/>
                  </a:cubicBezTo>
                  <a:cubicBezTo>
                    <a:pt x="2092571" y="670335"/>
                    <a:pt x="2085269" y="691767"/>
                    <a:pt x="2077026" y="712847"/>
                  </a:cubicBezTo>
                  <a:cubicBezTo>
                    <a:pt x="2065485" y="742405"/>
                    <a:pt x="2050176" y="770197"/>
                    <a:pt x="2033336" y="797047"/>
                  </a:cubicBezTo>
                  <a:cubicBezTo>
                    <a:pt x="2027566" y="806350"/>
                    <a:pt x="2027919" y="806939"/>
                    <a:pt x="2034632" y="815300"/>
                  </a:cubicBezTo>
                  <a:cubicBezTo>
                    <a:pt x="2038518" y="820246"/>
                    <a:pt x="2042522" y="824956"/>
                    <a:pt x="2047114" y="829314"/>
                  </a:cubicBezTo>
                  <a:cubicBezTo>
                    <a:pt x="2076319" y="857341"/>
                    <a:pt x="2100932" y="889254"/>
                    <a:pt x="2126368" y="920579"/>
                  </a:cubicBezTo>
                  <a:cubicBezTo>
                    <a:pt x="2135201" y="931531"/>
                    <a:pt x="2143326" y="943072"/>
                    <a:pt x="2152041" y="954142"/>
                  </a:cubicBezTo>
                  <a:cubicBezTo>
                    <a:pt x="2158164" y="961914"/>
                    <a:pt x="2161226" y="961561"/>
                    <a:pt x="2166761" y="953082"/>
                  </a:cubicBezTo>
                  <a:cubicBezTo>
                    <a:pt x="2183248" y="927527"/>
                    <a:pt x="2202678" y="904681"/>
                    <a:pt x="2228822" y="888312"/>
                  </a:cubicBezTo>
                  <a:cubicBezTo>
                    <a:pt x="2255318" y="871826"/>
                    <a:pt x="2282286" y="870530"/>
                    <a:pt x="2309606" y="886310"/>
                  </a:cubicBezTo>
                  <a:cubicBezTo>
                    <a:pt x="2316319" y="890197"/>
                    <a:pt x="2322678" y="895025"/>
                    <a:pt x="2329508" y="898675"/>
                  </a:cubicBezTo>
                  <a:cubicBezTo>
                    <a:pt x="2334454" y="901266"/>
                    <a:pt x="2338105" y="899029"/>
                    <a:pt x="2336809" y="894200"/>
                  </a:cubicBezTo>
                  <a:cubicBezTo>
                    <a:pt x="2334925" y="886899"/>
                    <a:pt x="2335514" y="879362"/>
                    <a:pt x="2333277" y="872297"/>
                  </a:cubicBezTo>
                  <a:cubicBezTo>
                    <a:pt x="2326093" y="849569"/>
                    <a:pt x="2320794" y="826369"/>
                    <a:pt x="2311608" y="804230"/>
                  </a:cubicBezTo>
                  <a:cubicBezTo>
                    <a:pt x="2301952" y="781031"/>
                    <a:pt x="2293120" y="757479"/>
                    <a:pt x="2281344" y="735457"/>
                  </a:cubicBezTo>
                  <a:cubicBezTo>
                    <a:pt x="2260735" y="696831"/>
                    <a:pt x="2240009" y="658205"/>
                    <a:pt x="2215868" y="621581"/>
                  </a:cubicBezTo>
                  <a:cubicBezTo>
                    <a:pt x="2201265" y="599324"/>
                    <a:pt x="2186545" y="577185"/>
                    <a:pt x="2169823" y="556458"/>
                  </a:cubicBezTo>
                  <a:cubicBezTo>
                    <a:pt x="2157575" y="541267"/>
                    <a:pt x="2145446" y="525840"/>
                    <a:pt x="2132845" y="510884"/>
                  </a:cubicBezTo>
                  <a:cubicBezTo>
                    <a:pt x="2123071" y="499226"/>
                    <a:pt x="2113297" y="487450"/>
                    <a:pt x="2101638" y="477322"/>
                  </a:cubicBezTo>
                  <a:cubicBezTo>
                    <a:pt x="2099165" y="475202"/>
                    <a:pt x="2096221" y="473318"/>
                    <a:pt x="2093277" y="475674"/>
                  </a:cubicBezTo>
                  <a:cubicBezTo>
                    <a:pt x="2090804" y="477558"/>
                    <a:pt x="2091393" y="480973"/>
                    <a:pt x="2092688" y="483328"/>
                  </a:cubicBezTo>
                  <a:cubicBezTo>
                    <a:pt x="2097399" y="491689"/>
                    <a:pt x="2099048" y="501346"/>
                    <a:pt x="2100461" y="510060"/>
                  </a:cubicBezTo>
                  <a:cubicBezTo>
                    <a:pt x="2103876" y="529726"/>
                    <a:pt x="2111413" y="549393"/>
                    <a:pt x="2107762" y="567881"/>
                  </a:cubicBezTo>
                  <a:close/>
                </a:path>
              </a:pathLst>
            </a:custGeom>
            <a:solidFill>
              <a:schemeClr val="tx1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7" name="任意多边形: 形状 96"/>
            <p:cNvSpPr/>
            <p:nvPr>
              <p:custDataLst>
                <p:tags r:id="rId4"/>
              </p:custDataLst>
            </p:nvPr>
          </p:nvSpPr>
          <p:spPr>
            <a:xfrm>
              <a:off x="11231596" y="293015"/>
              <a:ext cx="589790" cy="460428"/>
            </a:xfrm>
            <a:custGeom>
              <a:avLst/>
              <a:gdLst>
                <a:gd name="connsiteX0" fmla="*/ 0 w 1847017"/>
                <a:gd name="connsiteY0" fmla="*/ 794715 h 1479208"/>
                <a:gd name="connsiteX1" fmla="*/ 1413 w 1847017"/>
                <a:gd name="connsiteY1" fmla="*/ 766216 h 1479208"/>
                <a:gd name="connsiteX2" fmla="*/ 20373 w 1847017"/>
                <a:gd name="connsiteY2" fmla="*/ 733714 h 1479208"/>
                <a:gd name="connsiteX3" fmla="*/ 90088 w 1847017"/>
                <a:gd name="connsiteY3" fmla="*/ 678248 h 1479208"/>
                <a:gd name="connsiteX4" fmla="*/ 135309 w 1847017"/>
                <a:gd name="connsiteY4" fmla="*/ 642801 h 1479208"/>
                <a:gd name="connsiteX5" fmla="*/ 179234 w 1847017"/>
                <a:gd name="connsiteY5" fmla="*/ 609592 h 1479208"/>
                <a:gd name="connsiteX6" fmla="*/ 230225 w 1847017"/>
                <a:gd name="connsiteY6" fmla="*/ 573793 h 1479208"/>
                <a:gd name="connsiteX7" fmla="*/ 248361 w 1847017"/>
                <a:gd name="connsiteY7" fmla="*/ 560839 h 1479208"/>
                <a:gd name="connsiteX8" fmla="*/ 303827 w 1847017"/>
                <a:gd name="connsiteY8" fmla="*/ 523862 h 1479208"/>
                <a:gd name="connsiteX9" fmla="*/ 358586 w 1847017"/>
                <a:gd name="connsiteY9" fmla="*/ 490770 h 1479208"/>
                <a:gd name="connsiteX10" fmla="*/ 380254 w 1847017"/>
                <a:gd name="connsiteY10" fmla="*/ 476874 h 1479208"/>
                <a:gd name="connsiteX11" fmla="*/ 415701 w 1847017"/>
                <a:gd name="connsiteY11" fmla="*/ 456266 h 1479208"/>
                <a:gd name="connsiteX12" fmla="*/ 437604 w 1847017"/>
                <a:gd name="connsiteY12" fmla="*/ 445079 h 1479208"/>
                <a:gd name="connsiteX13" fmla="*/ 537938 w 1847017"/>
                <a:gd name="connsiteY13" fmla="*/ 393499 h 1479208"/>
                <a:gd name="connsiteX14" fmla="*/ 586927 w 1847017"/>
                <a:gd name="connsiteY14" fmla="*/ 370771 h 1479208"/>
                <a:gd name="connsiteX15" fmla="*/ 634621 w 1847017"/>
                <a:gd name="connsiteY15" fmla="*/ 350869 h 1479208"/>
                <a:gd name="connsiteX16" fmla="*/ 691147 w 1847017"/>
                <a:gd name="connsiteY16" fmla="*/ 328376 h 1479208"/>
                <a:gd name="connsiteX17" fmla="*/ 756622 w 1847017"/>
                <a:gd name="connsiteY17" fmla="*/ 306001 h 1479208"/>
                <a:gd name="connsiteX18" fmla="*/ 817976 w 1847017"/>
                <a:gd name="connsiteY18" fmla="*/ 286217 h 1479208"/>
                <a:gd name="connsiteX19" fmla="*/ 864021 w 1847017"/>
                <a:gd name="connsiteY19" fmla="*/ 272557 h 1479208"/>
                <a:gd name="connsiteX20" fmla="*/ 909595 w 1847017"/>
                <a:gd name="connsiteY20" fmla="*/ 261605 h 1479208"/>
                <a:gd name="connsiteX21" fmla="*/ 965297 w 1847017"/>
                <a:gd name="connsiteY21" fmla="*/ 247474 h 1479208"/>
                <a:gd name="connsiteX22" fmla="*/ 997682 w 1847017"/>
                <a:gd name="connsiteY22" fmla="*/ 241703 h 1479208"/>
                <a:gd name="connsiteX23" fmla="*/ 1030537 w 1847017"/>
                <a:gd name="connsiteY23" fmla="*/ 233342 h 1479208"/>
                <a:gd name="connsiteX24" fmla="*/ 1080115 w 1847017"/>
                <a:gd name="connsiteY24" fmla="*/ 223921 h 1479208"/>
                <a:gd name="connsiteX25" fmla="*/ 1123687 w 1847017"/>
                <a:gd name="connsiteY25" fmla="*/ 215442 h 1479208"/>
                <a:gd name="connsiteX26" fmla="*/ 1166199 w 1847017"/>
                <a:gd name="connsiteY26" fmla="*/ 206963 h 1479208"/>
                <a:gd name="connsiteX27" fmla="*/ 1255816 w 1847017"/>
                <a:gd name="connsiteY27" fmla="*/ 189181 h 1479208"/>
                <a:gd name="connsiteX28" fmla="*/ 1304099 w 1847017"/>
                <a:gd name="connsiteY28" fmla="*/ 179289 h 1479208"/>
                <a:gd name="connsiteX29" fmla="*/ 1371930 w 1847017"/>
                <a:gd name="connsiteY29" fmla="*/ 160801 h 1479208"/>
                <a:gd name="connsiteX30" fmla="*/ 1462725 w 1847017"/>
                <a:gd name="connsiteY30" fmla="*/ 128769 h 1479208"/>
                <a:gd name="connsiteX31" fmla="*/ 1550929 w 1847017"/>
                <a:gd name="connsiteY31" fmla="*/ 82489 h 1479208"/>
                <a:gd name="connsiteX32" fmla="*/ 1623352 w 1847017"/>
                <a:gd name="connsiteY32" fmla="*/ 28671 h 1479208"/>
                <a:gd name="connsiteX33" fmla="*/ 1651026 w 1847017"/>
                <a:gd name="connsiteY33" fmla="*/ 3352 h 1479208"/>
                <a:gd name="connsiteX34" fmla="*/ 1665511 w 1847017"/>
                <a:gd name="connsiteY34" fmla="*/ 2175 h 1479208"/>
                <a:gd name="connsiteX35" fmla="*/ 1743470 w 1847017"/>
                <a:gd name="connsiteY35" fmla="*/ 52459 h 1479208"/>
                <a:gd name="connsiteX36" fmla="*/ 1800231 w 1847017"/>
                <a:gd name="connsiteY36" fmla="*/ 97327 h 1479208"/>
                <a:gd name="connsiteX37" fmla="*/ 1837915 w 1847017"/>
                <a:gd name="connsiteY37" fmla="*/ 132773 h 1479208"/>
                <a:gd name="connsiteX38" fmla="*/ 1844156 w 1847017"/>
                <a:gd name="connsiteY38" fmla="*/ 139839 h 1479208"/>
                <a:gd name="connsiteX39" fmla="*/ 1843685 w 1847017"/>
                <a:gd name="connsiteY39" fmla="*/ 155972 h 1479208"/>
                <a:gd name="connsiteX40" fmla="*/ 1786453 w 1847017"/>
                <a:gd name="connsiteY40" fmla="*/ 236404 h 1479208"/>
                <a:gd name="connsiteX41" fmla="*/ 1759603 w 1847017"/>
                <a:gd name="connsiteY41" fmla="*/ 276325 h 1479208"/>
                <a:gd name="connsiteX42" fmla="*/ 1735109 w 1847017"/>
                <a:gd name="connsiteY42" fmla="*/ 309181 h 1479208"/>
                <a:gd name="connsiteX43" fmla="*/ 1676816 w 1847017"/>
                <a:gd name="connsiteY43" fmla="*/ 388671 h 1479208"/>
                <a:gd name="connsiteX44" fmla="*/ 1588730 w 1847017"/>
                <a:gd name="connsiteY44" fmla="*/ 505962 h 1479208"/>
                <a:gd name="connsiteX45" fmla="*/ 1549986 w 1847017"/>
                <a:gd name="connsiteY45" fmla="*/ 556011 h 1479208"/>
                <a:gd name="connsiteX46" fmla="*/ 1514893 w 1847017"/>
                <a:gd name="connsiteY46" fmla="*/ 600054 h 1479208"/>
                <a:gd name="connsiteX47" fmla="*/ 1460016 w 1847017"/>
                <a:gd name="connsiteY47" fmla="*/ 667414 h 1479208"/>
                <a:gd name="connsiteX48" fmla="*/ 1406199 w 1847017"/>
                <a:gd name="connsiteY48" fmla="*/ 732536 h 1479208"/>
                <a:gd name="connsiteX49" fmla="*/ 1330831 w 1847017"/>
                <a:gd name="connsiteY49" fmla="*/ 819563 h 1479208"/>
                <a:gd name="connsiteX50" fmla="*/ 1282195 w 1847017"/>
                <a:gd name="connsiteY50" fmla="*/ 873027 h 1479208"/>
                <a:gd name="connsiteX51" fmla="*/ 1227907 w 1847017"/>
                <a:gd name="connsiteY51" fmla="*/ 931554 h 1479208"/>
                <a:gd name="connsiteX52" fmla="*/ 1145355 w 1847017"/>
                <a:gd name="connsiteY52" fmla="*/ 1016814 h 1479208"/>
                <a:gd name="connsiteX53" fmla="*/ 1066808 w 1847017"/>
                <a:gd name="connsiteY53" fmla="*/ 1090769 h 1479208"/>
                <a:gd name="connsiteX54" fmla="*/ 989085 w 1847017"/>
                <a:gd name="connsiteY54" fmla="*/ 1160602 h 1479208"/>
                <a:gd name="connsiteX55" fmla="*/ 918428 w 1847017"/>
                <a:gd name="connsiteY55" fmla="*/ 1218305 h 1479208"/>
                <a:gd name="connsiteX56" fmla="*/ 859193 w 1847017"/>
                <a:gd name="connsiteY56" fmla="*/ 1264468 h 1479208"/>
                <a:gd name="connsiteX57" fmla="*/ 806318 w 1847017"/>
                <a:gd name="connsiteY57" fmla="*/ 1300974 h 1479208"/>
                <a:gd name="connsiteX58" fmla="*/ 784296 w 1847017"/>
                <a:gd name="connsiteY58" fmla="*/ 1316637 h 1479208"/>
                <a:gd name="connsiteX59" fmla="*/ 704454 w 1847017"/>
                <a:gd name="connsiteY59" fmla="*/ 1365979 h 1479208"/>
                <a:gd name="connsiteX60" fmla="*/ 624729 w 1847017"/>
                <a:gd name="connsiteY60" fmla="*/ 1408374 h 1479208"/>
                <a:gd name="connsiteX61" fmla="*/ 548301 w 1847017"/>
                <a:gd name="connsiteY61" fmla="*/ 1441229 h 1479208"/>
                <a:gd name="connsiteX62" fmla="*/ 494484 w 1847017"/>
                <a:gd name="connsiteY62" fmla="*/ 1461013 h 1479208"/>
                <a:gd name="connsiteX63" fmla="*/ 482236 w 1847017"/>
                <a:gd name="connsiteY63" fmla="*/ 1465017 h 1479208"/>
                <a:gd name="connsiteX64" fmla="*/ 436898 w 1847017"/>
                <a:gd name="connsiteY64" fmla="*/ 1477382 h 1479208"/>
                <a:gd name="connsiteX65" fmla="*/ 411461 w 1847017"/>
                <a:gd name="connsiteY65" fmla="*/ 1474085 h 1479208"/>
                <a:gd name="connsiteX66" fmla="*/ 378606 w 1847017"/>
                <a:gd name="connsiteY66" fmla="*/ 1453477 h 1479208"/>
                <a:gd name="connsiteX67" fmla="*/ 331030 w 1847017"/>
                <a:gd name="connsiteY67" fmla="*/ 1417441 h 1479208"/>
                <a:gd name="connsiteX68" fmla="*/ 293817 w 1847017"/>
                <a:gd name="connsiteY68" fmla="*/ 1383644 h 1479208"/>
                <a:gd name="connsiteX69" fmla="*/ 235171 w 1847017"/>
                <a:gd name="connsiteY69" fmla="*/ 1319463 h 1479208"/>
                <a:gd name="connsiteX70" fmla="*/ 194779 w 1847017"/>
                <a:gd name="connsiteY70" fmla="*/ 1267648 h 1479208"/>
                <a:gd name="connsiteX71" fmla="*/ 155211 w 1847017"/>
                <a:gd name="connsiteY71" fmla="*/ 1209356 h 1479208"/>
                <a:gd name="connsiteX72" fmla="*/ 87144 w 1847017"/>
                <a:gd name="connsiteY72" fmla="*/ 1088767 h 1479208"/>
                <a:gd name="connsiteX73" fmla="*/ 47694 w 1847017"/>
                <a:gd name="connsiteY73" fmla="*/ 998443 h 1479208"/>
                <a:gd name="connsiteX74" fmla="*/ 33091 w 1847017"/>
                <a:gd name="connsiteY74" fmla="*/ 958875 h 1479208"/>
                <a:gd name="connsiteX75" fmla="*/ 12954 w 1847017"/>
                <a:gd name="connsiteY75" fmla="*/ 891869 h 1479208"/>
                <a:gd name="connsiteX76" fmla="*/ 6595 w 1847017"/>
                <a:gd name="connsiteY76" fmla="*/ 858542 h 1479208"/>
                <a:gd name="connsiteX77" fmla="*/ 1178 w 1847017"/>
                <a:gd name="connsiteY77" fmla="*/ 827335 h 1479208"/>
                <a:gd name="connsiteX78" fmla="*/ 0 w 1847017"/>
                <a:gd name="connsiteY78" fmla="*/ 794715 h 147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847017" h="1479208">
                  <a:moveTo>
                    <a:pt x="0" y="794715"/>
                  </a:moveTo>
                  <a:cubicBezTo>
                    <a:pt x="707" y="785765"/>
                    <a:pt x="0" y="776108"/>
                    <a:pt x="1413" y="766216"/>
                  </a:cubicBezTo>
                  <a:cubicBezTo>
                    <a:pt x="3297" y="752320"/>
                    <a:pt x="9774" y="741957"/>
                    <a:pt x="20373" y="733714"/>
                  </a:cubicBezTo>
                  <a:cubicBezTo>
                    <a:pt x="43808" y="715461"/>
                    <a:pt x="66418" y="696148"/>
                    <a:pt x="90088" y="678248"/>
                  </a:cubicBezTo>
                  <a:cubicBezTo>
                    <a:pt x="105397" y="666707"/>
                    <a:pt x="120000" y="654342"/>
                    <a:pt x="135309" y="642801"/>
                  </a:cubicBezTo>
                  <a:cubicBezTo>
                    <a:pt x="150029" y="631850"/>
                    <a:pt x="164043" y="619838"/>
                    <a:pt x="179234" y="609592"/>
                  </a:cubicBezTo>
                  <a:cubicBezTo>
                    <a:pt x="196427" y="597934"/>
                    <a:pt x="212443" y="584745"/>
                    <a:pt x="230225" y="573793"/>
                  </a:cubicBezTo>
                  <a:cubicBezTo>
                    <a:pt x="236584" y="569907"/>
                    <a:pt x="242355" y="565196"/>
                    <a:pt x="248361" y="560839"/>
                  </a:cubicBezTo>
                  <a:cubicBezTo>
                    <a:pt x="266260" y="547532"/>
                    <a:pt x="285691" y="536698"/>
                    <a:pt x="303827" y="523862"/>
                  </a:cubicBezTo>
                  <a:cubicBezTo>
                    <a:pt x="321138" y="511614"/>
                    <a:pt x="339037" y="499720"/>
                    <a:pt x="358586" y="490770"/>
                  </a:cubicBezTo>
                  <a:cubicBezTo>
                    <a:pt x="366358" y="487238"/>
                    <a:pt x="373071" y="481467"/>
                    <a:pt x="380254" y="476874"/>
                  </a:cubicBezTo>
                  <a:cubicBezTo>
                    <a:pt x="391795" y="469573"/>
                    <a:pt x="404867" y="464863"/>
                    <a:pt x="415701" y="456266"/>
                  </a:cubicBezTo>
                  <a:cubicBezTo>
                    <a:pt x="422178" y="451085"/>
                    <a:pt x="430303" y="448847"/>
                    <a:pt x="437604" y="445079"/>
                  </a:cubicBezTo>
                  <a:cubicBezTo>
                    <a:pt x="470931" y="427768"/>
                    <a:pt x="503551" y="408926"/>
                    <a:pt x="537938" y="393499"/>
                  </a:cubicBezTo>
                  <a:cubicBezTo>
                    <a:pt x="554307" y="386198"/>
                    <a:pt x="571029" y="379603"/>
                    <a:pt x="586927" y="370771"/>
                  </a:cubicBezTo>
                  <a:cubicBezTo>
                    <a:pt x="601883" y="362410"/>
                    <a:pt x="618605" y="357346"/>
                    <a:pt x="634621" y="350869"/>
                  </a:cubicBezTo>
                  <a:cubicBezTo>
                    <a:pt x="653463" y="343332"/>
                    <a:pt x="672069" y="335324"/>
                    <a:pt x="691147" y="328376"/>
                  </a:cubicBezTo>
                  <a:cubicBezTo>
                    <a:pt x="712815" y="320486"/>
                    <a:pt x="734954" y="313892"/>
                    <a:pt x="756622" y="306001"/>
                  </a:cubicBezTo>
                  <a:cubicBezTo>
                    <a:pt x="776877" y="298582"/>
                    <a:pt x="797133" y="291517"/>
                    <a:pt x="817976" y="286217"/>
                  </a:cubicBezTo>
                  <a:cubicBezTo>
                    <a:pt x="833521" y="282213"/>
                    <a:pt x="848477" y="276443"/>
                    <a:pt x="864021" y="272557"/>
                  </a:cubicBezTo>
                  <a:cubicBezTo>
                    <a:pt x="879213" y="268789"/>
                    <a:pt x="894640" y="266080"/>
                    <a:pt x="909595" y="261605"/>
                  </a:cubicBezTo>
                  <a:cubicBezTo>
                    <a:pt x="927966" y="256070"/>
                    <a:pt x="946691" y="251949"/>
                    <a:pt x="965297" y="247474"/>
                  </a:cubicBezTo>
                  <a:cubicBezTo>
                    <a:pt x="975896" y="244883"/>
                    <a:pt x="986730" y="242645"/>
                    <a:pt x="997682" y="241703"/>
                  </a:cubicBezTo>
                  <a:cubicBezTo>
                    <a:pt x="1009105" y="240879"/>
                    <a:pt x="1019821" y="236522"/>
                    <a:pt x="1030537" y="233342"/>
                  </a:cubicBezTo>
                  <a:cubicBezTo>
                    <a:pt x="1046906" y="228514"/>
                    <a:pt x="1063864" y="228278"/>
                    <a:pt x="1080115" y="223921"/>
                  </a:cubicBezTo>
                  <a:cubicBezTo>
                    <a:pt x="1094482" y="220153"/>
                    <a:pt x="1109202" y="217680"/>
                    <a:pt x="1123687" y="215442"/>
                  </a:cubicBezTo>
                  <a:cubicBezTo>
                    <a:pt x="1138054" y="213323"/>
                    <a:pt x="1152068" y="210143"/>
                    <a:pt x="1166199" y="206963"/>
                  </a:cubicBezTo>
                  <a:cubicBezTo>
                    <a:pt x="1195993" y="200251"/>
                    <a:pt x="1226494" y="198013"/>
                    <a:pt x="1255816" y="189181"/>
                  </a:cubicBezTo>
                  <a:cubicBezTo>
                    <a:pt x="1271479" y="184471"/>
                    <a:pt x="1288437" y="184000"/>
                    <a:pt x="1304099" y="179289"/>
                  </a:cubicBezTo>
                  <a:cubicBezTo>
                    <a:pt x="1326592" y="172459"/>
                    <a:pt x="1349437" y="167631"/>
                    <a:pt x="1371930" y="160801"/>
                  </a:cubicBezTo>
                  <a:cubicBezTo>
                    <a:pt x="1402666" y="151497"/>
                    <a:pt x="1433048" y="140899"/>
                    <a:pt x="1462725" y="128769"/>
                  </a:cubicBezTo>
                  <a:cubicBezTo>
                    <a:pt x="1493461" y="116169"/>
                    <a:pt x="1523137" y="101213"/>
                    <a:pt x="1550929" y="82489"/>
                  </a:cubicBezTo>
                  <a:cubicBezTo>
                    <a:pt x="1575894" y="65649"/>
                    <a:pt x="1600742" y="48691"/>
                    <a:pt x="1623352" y="28671"/>
                  </a:cubicBezTo>
                  <a:cubicBezTo>
                    <a:pt x="1632655" y="20428"/>
                    <a:pt x="1641134" y="11125"/>
                    <a:pt x="1651026" y="3352"/>
                  </a:cubicBezTo>
                  <a:cubicBezTo>
                    <a:pt x="1656326" y="-769"/>
                    <a:pt x="1659741" y="-1005"/>
                    <a:pt x="1665511" y="2175"/>
                  </a:cubicBezTo>
                  <a:cubicBezTo>
                    <a:pt x="1692479" y="17366"/>
                    <a:pt x="1717680" y="35384"/>
                    <a:pt x="1743470" y="52459"/>
                  </a:cubicBezTo>
                  <a:cubicBezTo>
                    <a:pt x="1763725" y="65766"/>
                    <a:pt x="1781389" y="82253"/>
                    <a:pt x="1800231" y="97327"/>
                  </a:cubicBezTo>
                  <a:cubicBezTo>
                    <a:pt x="1813774" y="108161"/>
                    <a:pt x="1826021" y="120290"/>
                    <a:pt x="1837915" y="132773"/>
                  </a:cubicBezTo>
                  <a:cubicBezTo>
                    <a:pt x="1840035" y="135011"/>
                    <a:pt x="1842390" y="137248"/>
                    <a:pt x="1844156" y="139839"/>
                  </a:cubicBezTo>
                  <a:cubicBezTo>
                    <a:pt x="1848160" y="145845"/>
                    <a:pt x="1847925" y="150084"/>
                    <a:pt x="1843685" y="155972"/>
                  </a:cubicBezTo>
                  <a:cubicBezTo>
                    <a:pt x="1824608" y="182822"/>
                    <a:pt x="1805530" y="209554"/>
                    <a:pt x="1786453" y="236404"/>
                  </a:cubicBezTo>
                  <a:cubicBezTo>
                    <a:pt x="1777150" y="249476"/>
                    <a:pt x="1768318" y="262900"/>
                    <a:pt x="1759603" y="276325"/>
                  </a:cubicBezTo>
                  <a:cubicBezTo>
                    <a:pt x="1752302" y="287631"/>
                    <a:pt x="1743116" y="298111"/>
                    <a:pt x="1735109" y="309181"/>
                  </a:cubicBezTo>
                  <a:cubicBezTo>
                    <a:pt x="1715913" y="335795"/>
                    <a:pt x="1696483" y="362410"/>
                    <a:pt x="1676816" y="388671"/>
                  </a:cubicBezTo>
                  <a:cubicBezTo>
                    <a:pt x="1647611" y="427885"/>
                    <a:pt x="1618524" y="467218"/>
                    <a:pt x="1588730" y="505962"/>
                  </a:cubicBezTo>
                  <a:cubicBezTo>
                    <a:pt x="1575894" y="522684"/>
                    <a:pt x="1561880" y="538464"/>
                    <a:pt x="1549986" y="556011"/>
                  </a:cubicBezTo>
                  <a:cubicBezTo>
                    <a:pt x="1539506" y="571555"/>
                    <a:pt x="1526669" y="585451"/>
                    <a:pt x="1514893" y="600054"/>
                  </a:cubicBezTo>
                  <a:cubicBezTo>
                    <a:pt x="1496640" y="622546"/>
                    <a:pt x="1478387" y="645039"/>
                    <a:pt x="1460016" y="667414"/>
                  </a:cubicBezTo>
                  <a:cubicBezTo>
                    <a:pt x="1442116" y="689200"/>
                    <a:pt x="1424805" y="711457"/>
                    <a:pt x="1406199" y="732536"/>
                  </a:cubicBezTo>
                  <a:cubicBezTo>
                    <a:pt x="1380762" y="761270"/>
                    <a:pt x="1356150" y="790711"/>
                    <a:pt x="1330831" y="819563"/>
                  </a:cubicBezTo>
                  <a:cubicBezTo>
                    <a:pt x="1314933" y="837698"/>
                    <a:pt x="1297975" y="854773"/>
                    <a:pt x="1282195" y="873027"/>
                  </a:cubicBezTo>
                  <a:cubicBezTo>
                    <a:pt x="1264766" y="893164"/>
                    <a:pt x="1245689" y="911770"/>
                    <a:pt x="1227907" y="931554"/>
                  </a:cubicBezTo>
                  <a:cubicBezTo>
                    <a:pt x="1201410" y="960995"/>
                    <a:pt x="1173618" y="989140"/>
                    <a:pt x="1145355" y="1016814"/>
                  </a:cubicBezTo>
                  <a:cubicBezTo>
                    <a:pt x="1119683" y="1042015"/>
                    <a:pt x="1093069" y="1066274"/>
                    <a:pt x="1066808" y="1090769"/>
                  </a:cubicBezTo>
                  <a:cubicBezTo>
                    <a:pt x="1041371" y="1114557"/>
                    <a:pt x="1015110" y="1137403"/>
                    <a:pt x="989085" y="1160602"/>
                  </a:cubicBezTo>
                  <a:cubicBezTo>
                    <a:pt x="966357" y="1180857"/>
                    <a:pt x="941862" y="1198875"/>
                    <a:pt x="918428" y="1218305"/>
                  </a:cubicBezTo>
                  <a:cubicBezTo>
                    <a:pt x="899115" y="1234321"/>
                    <a:pt x="879213" y="1249512"/>
                    <a:pt x="859193" y="1264468"/>
                  </a:cubicBezTo>
                  <a:cubicBezTo>
                    <a:pt x="842000" y="1277187"/>
                    <a:pt x="825042" y="1290376"/>
                    <a:pt x="806318" y="1300974"/>
                  </a:cubicBezTo>
                  <a:cubicBezTo>
                    <a:pt x="798546" y="1305332"/>
                    <a:pt x="791715" y="1311573"/>
                    <a:pt x="784296" y="1316637"/>
                  </a:cubicBezTo>
                  <a:cubicBezTo>
                    <a:pt x="758507" y="1334301"/>
                    <a:pt x="731892" y="1350788"/>
                    <a:pt x="704454" y="1365979"/>
                  </a:cubicBezTo>
                  <a:cubicBezTo>
                    <a:pt x="678075" y="1380582"/>
                    <a:pt x="652049" y="1395891"/>
                    <a:pt x="624729" y="1408374"/>
                  </a:cubicBezTo>
                  <a:cubicBezTo>
                    <a:pt x="599528" y="1419914"/>
                    <a:pt x="574091" y="1430984"/>
                    <a:pt x="548301" y="1441229"/>
                  </a:cubicBezTo>
                  <a:cubicBezTo>
                    <a:pt x="530519" y="1448295"/>
                    <a:pt x="511795" y="1452888"/>
                    <a:pt x="494484" y="1461013"/>
                  </a:cubicBezTo>
                  <a:cubicBezTo>
                    <a:pt x="490597" y="1462780"/>
                    <a:pt x="486358" y="1464311"/>
                    <a:pt x="482236" y="1465017"/>
                  </a:cubicBezTo>
                  <a:cubicBezTo>
                    <a:pt x="466574" y="1467373"/>
                    <a:pt x="451854" y="1472436"/>
                    <a:pt x="436898" y="1477382"/>
                  </a:cubicBezTo>
                  <a:cubicBezTo>
                    <a:pt x="427595" y="1480444"/>
                    <a:pt x="419705" y="1479855"/>
                    <a:pt x="411461" y="1474085"/>
                  </a:cubicBezTo>
                  <a:cubicBezTo>
                    <a:pt x="400980" y="1466666"/>
                    <a:pt x="389204" y="1460778"/>
                    <a:pt x="378606" y="1453477"/>
                  </a:cubicBezTo>
                  <a:cubicBezTo>
                    <a:pt x="362354" y="1442054"/>
                    <a:pt x="345985" y="1430984"/>
                    <a:pt x="331030" y="1417441"/>
                  </a:cubicBezTo>
                  <a:cubicBezTo>
                    <a:pt x="318547" y="1406254"/>
                    <a:pt x="305004" y="1396126"/>
                    <a:pt x="293817" y="1383644"/>
                  </a:cubicBezTo>
                  <a:cubicBezTo>
                    <a:pt x="274504" y="1361975"/>
                    <a:pt x="253071" y="1342427"/>
                    <a:pt x="235171" y="1319463"/>
                  </a:cubicBezTo>
                  <a:cubicBezTo>
                    <a:pt x="221746" y="1302270"/>
                    <a:pt x="207968" y="1285077"/>
                    <a:pt x="194779" y="1267648"/>
                  </a:cubicBezTo>
                  <a:cubicBezTo>
                    <a:pt x="180647" y="1249041"/>
                    <a:pt x="168400" y="1228786"/>
                    <a:pt x="155211" y="1209356"/>
                  </a:cubicBezTo>
                  <a:cubicBezTo>
                    <a:pt x="129303" y="1170965"/>
                    <a:pt x="108695" y="1129630"/>
                    <a:pt x="87144" y="1088767"/>
                  </a:cubicBezTo>
                  <a:cubicBezTo>
                    <a:pt x="71835" y="1059562"/>
                    <a:pt x="59823" y="1029062"/>
                    <a:pt x="47694" y="998443"/>
                  </a:cubicBezTo>
                  <a:cubicBezTo>
                    <a:pt x="42512" y="985372"/>
                    <a:pt x="38862" y="971476"/>
                    <a:pt x="33091" y="958875"/>
                  </a:cubicBezTo>
                  <a:cubicBezTo>
                    <a:pt x="23435" y="937325"/>
                    <a:pt x="20726" y="913890"/>
                    <a:pt x="12954" y="891869"/>
                  </a:cubicBezTo>
                  <a:cubicBezTo>
                    <a:pt x="9303" y="881623"/>
                    <a:pt x="6830" y="870083"/>
                    <a:pt x="6595" y="858542"/>
                  </a:cubicBezTo>
                  <a:cubicBezTo>
                    <a:pt x="6359" y="847943"/>
                    <a:pt x="1766" y="838169"/>
                    <a:pt x="1178" y="827335"/>
                  </a:cubicBezTo>
                  <a:cubicBezTo>
                    <a:pt x="824" y="816619"/>
                    <a:pt x="353" y="806020"/>
                    <a:pt x="0" y="794715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8" name="任意多边形: 形状 97"/>
            <p:cNvSpPr/>
            <p:nvPr>
              <p:custDataLst>
                <p:tags r:id="rId5"/>
              </p:custDataLst>
            </p:nvPr>
          </p:nvSpPr>
          <p:spPr>
            <a:xfrm>
              <a:off x="11383605" y="353727"/>
              <a:ext cx="496125" cy="481988"/>
            </a:xfrm>
            <a:custGeom>
              <a:avLst/>
              <a:gdLst>
                <a:gd name="connsiteX0" fmla="*/ 670729 w 1553691"/>
                <a:gd name="connsiteY0" fmla="*/ 1548242 h 1548472"/>
                <a:gd name="connsiteX1" fmla="*/ 634929 w 1553691"/>
                <a:gd name="connsiteY1" fmla="*/ 1548124 h 1548472"/>
                <a:gd name="connsiteX2" fmla="*/ 570866 w 1553691"/>
                <a:gd name="connsiteY2" fmla="*/ 1542354 h 1548472"/>
                <a:gd name="connsiteX3" fmla="*/ 516460 w 1553691"/>
                <a:gd name="connsiteY3" fmla="*/ 1535406 h 1548472"/>
                <a:gd name="connsiteX4" fmla="*/ 464880 w 1553691"/>
                <a:gd name="connsiteY4" fmla="*/ 1524690 h 1548472"/>
                <a:gd name="connsiteX5" fmla="*/ 422604 w 1553691"/>
                <a:gd name="connsiteY5" fmla="*/ 1514798 h 1548472"/>
                <a:gd name="connsiteX6" fmla="*/ 365018 w 1553691"/>
                <a:gd name="connsiteY6" fmla="*/ 1498782 h 1548472"/>
                <a:gd name="connsiteX7" fmla="*/ 301544 w 1553691"/>
                <a:gd name="connsiteY7" fmla="*/ 1477703 h 1548472"/>
                <a:gd name="connsiteX8" fmla="*/ 245843 w 1553691"/>
                <a:gd name="connsiteY8" fmla="*/ 1455917 h 1548472"/>
                <a:gd name="connsiteX9" fmla="*/ 197207 w 1553691"/>
                <a:gd name="connsiteY9" fmla="*/ 1435426 h 1548472"/>
                <a:gd name="connsiteX10" fmla="*/ 128551 w 1553691"/>
                <a:gd name="connsiteY10" fmla="*/ 1402099 h 1548472"/>
                <a:gd name="connsiteX11" fmla="*/ 50357 w 1553691"/>
                <a:gd name="connsiteY11" fmla="*/ 1356761 h 1548472"/>
                <a:gd name="connsiteX12" fmla="*/ 4783 w 1553691"/>
                <a:gd name="connsiteY12" fmla="*/ 1323905 h 1548472"/>
                <a:gd name="connsiteX13" fmla="*/ 7492 w 1553691"/>
                <a:gd name="connsiteY13" fmla="*/ 1310951 h 1548472"/>
                <a:gd name="connsiteX14" fmla="*/ 57541 w 1553691"/>
                <a:gd name="connsiteY14" fmla="*/ 1293994 h 1548472"/>
                <a:gd name="connsiteX15" fmla="*/ 103821 w 1553691"/>
                <a:gd name="connsiteY15" fmla="*/ 1277036 h 1548472"/>
                <a:gd name="connsiteX16" fmla="*/ 160583 w 1553691"/>
                <a:gd name="connsiteY16" fmla="*/ 1254543 h 1548472"/>
                <a:gd name="connsiteX17" fmla="*/ 234891 w 1553691"/>
                <a:gd name="connsiteY17" fmla="*/ 1219450 h 1548472"/>
                <a:gd name="connsiteX18" fmla="*/ 267511 w 1553691"/>
                <a:gd name="connsiteY18" fmla="*/ 1203199 h 1548472"/>
                <a:gd name="connsiteX19" fmla="*/ 358423 w 1553691"/>
                <a:gd name="connsiteY19" fmla="*/ 1151972 h 1548472"/>
                <a:gd name="connsiteX20" fmla="*/ 433909 w 1553691"/>
                <a:gd name="connsiteY20" fmla="*/ 1102159 h 1548472"/>
                <a:gd name="connsiteX21" fmla="*/ 480307 w 1553691"/>
                <a:gd name="connsiteY21" fmla="*/ 1068361 h 1548472"/>
                <a:gd name="connsiteX22" fmla="*/ 506333 w 1553691"/>
                <a:gd name="connsiteY22" fmla="*/ 1048577 h 1548472"/>
                <a:gd name="connsiteX23" fmla="*/ 553438 w 1553691"/>
                <a:gd name="connsiteY23" fmla="*/ 1011835 h 1548472"/>
                <a:gd name="connsiteX24" fmla="*/ 597598 w 1553691"/>
                <a:gd name="connsiteY24" fmla="*/ 975093 h 1548472"/>
                <a:gd name="connsiteX25" fmla="*/ 642466 w 1553691"/>
                <a:gd name="connsiteY25" fmla="*/ 933759 h 1548472"/>
                <a:gd name="connsiteX26" fmla="*/ 699698 w 1553691"/>
                <a:gd name="connsiteY26" fmla="*/ 879942 h 1548472"/>
                <a:gd name="connsiteX27" fmla="*/ 747039 w 1553691"/>
                <a:gd name="connsiteY27" fmla="*/ 831306 h 1548472"/>
                <a:gd name="connsiteX28" fmla="*/ 790375 w 1553691"/>
                <a:gd name="connsiteY28" fmla="*/ 785025 h 1548472"/>
                <a:gd name="connsiteX29" fmla="*/ 861386 w 1553691"/>
                <a:gd name="connsiteY29" fmla="*/ 705300 h 1548472"/>
                <a:gd name="connsiteX30" fmla="*/ 889766 w 1553691"/>
                <a:gd name="connsiteY30" fmla="*/ 672327 h 1548472"/>
                <a:gd name="connsiteX31" fmla="*/ 954889 w 1553691"/>
                <a:gd name="connsiteY31" fmla="*/ 593779 h 1548472"/>
                <a:gd name="connsiteX32" fmla="*/ 1046979 w 1553691"/>
                <a:gd name="connsiteY32" fmla="*/ 478019 h 1548472"/>
                <a:gd name="connsiteX33" fmla="*/ 1107273 w 1553691"/>
                <a:gd name="connsiteY33" fmla="*/ 398529 h 1548472"/>
                <a:gd name="connsiteX34" fmla="*/ 1173220 w 1553691"/>
                <a:gd name="connsiteY34" fmla="*/ 311503 h 1548472"/>
                <a:gd name="connsiteX35" fmla="*/ 1221856 w 1553691"/>
                <a:gd name="connsiteY35" fmla="*/ 246734 h 1548472"/>
                <a:gd name="connsiteX36" fmla="*/ 1258716 w 1553691"/>
                <a:gd name="connsiteY36" fmla="*/ 198098 h 1548472"/>
                <a:gd name="connsiteX37" fmla="*/ 1293338 w 1553691"/>
                <a:gd name="connsiteY37" fmla="*/ 152289 h 1548472"/>
                <a:gd name="connsiteX38" fmla="*/ 1328784 w 1553691"/>
                <a:gd name="connsiteY38" fmla="*/ 105537 h 1548472"/>
                <a:gd name="connsiteX39" fmla="*/ 1392729 w 1553691"/>
                <a:gd name="connsiteY39" fmla="*/ 23221 h 1548472"/>
                <a:gd name="connsiteX40" fmla="*/ 1407331 w 1553691"/>
                <a:gd name="connsiteY40" fmla="*/ 4850 h 1548472"/>
                <a:gd name="connsiteX41" fmla="*/ 1419932 w 1553691"/>
                <a:gd name="connsiteY41" fmla="*/ 2848 h 1548472"/>
                <a:gd name="connsiteX42" fmla="*/ 1441600 w 1553691"/>
                <a:gd name="connsiteY42" fmla="*/ 22397 h 1548472"/>
                <a:gd name="connsiteX43" fmla="*/ 1479637 w 1553691"/>
                <a:gd name="connsiteY43" fmla="*/ 61965 h 1548472"/>
                <a:gd name="connsiteX44" fmla="*/ 1539578 w 1553691"/>
                <a:gd name="connsiteY44" fmla="*/ 136626 h 1548472"/>
                <a:gd name="connsiteX45" fmla="*/ 1545113 w 1553691"/>
                <a:gd name="connsiteY45" fmla="*/ 144281 h 1548472"/>
                <a:gd name="connsiteX46" fmla="*/ 1550884 w 1553691"/>
                <a:gd name="connsiteY46" fmla="*/ 182907 h 1548472"/>
                <a:gd name="connsiteX47" fmla="*/ 1530864 w 1553691"/>
                <a:gd name="connsiteY47" fmla="*/ 250502 h 1548472"/>
                <a:gd name="connsiteX48" fmla="*/ 1516733 w 1553691"/>
                <a:gd name="connsiteY48" fmla="*/ 308559 h 1548472"/>
                <a:gd name="connsiteX49" fmla="*/ 1495418 w 1553691"/>
                <a:gd name="connsiteY49" fmla="*/ 408186 h 1548472"/>
                <a:gd name="connsiteX50" fmla="*/ 1488587 w 1553691"/>
                <a:gd name="connsiteY50" fmla="*/ 435507 h 1548472"/>
                <a:gd name="connsiteX51" fmla="*/ 1475987 w 1553691"/>
                <a:gd name="connsiteY51" fmla="*/ 504751 h 1548472"/>
                <a:gd name="connsiteX52" fmla="*/ 1462562 w 1553691"/>
                <a:gd name="connsiteY52" fmla="*/ 577410 h 1548472"/>
                <a:gd name="connsiteX53" fmla="*/ 1456909 w 1553691"/>
                <a:gd name="connsiteY53" fmla="*/ 606144 h 1548472"/>
                <a:gd name="connsiteX54" fmla="*/ 1436772 w 1553691"/>
                <a:gd name="connsiteY54" fmla="*/ 702474 h 1548472"/>
                <a:gd name="connsiteX55" fmla="*/ 1426291 w 1553691"/>
                <a:gd name="connsiteY55" fmla="*/ 751816 h 1548472"/>
                <a:gd name="connsiteX56" fmla="*/ 1402503 w 1553691"/>
                <a:gd name="connsiteY56" fmla="*/ 842375 h 1548472"/>
                <a:gd name="connsiteX57" fmla="*/ 1388018 w 1553691"/>
                <a:gd name="connsiteY57" fmla="*/ 889245 h 1548472"/>
                <a:gd name="connsiteX58" fmla="*/ 1345977 w 1553691"/>
                <a:gd name="connsiteY58" fmla="*/ 1008773 h 1548472"/>
                <a:gd name="connsiteX59" fmla="*/ 1313710 w 1553691"/>
                <a:gd name="connsiteY59" fmla="*/ 1082964 h 1548472"/>
                <a:gd name="connsiteX60" fmla="*/ 1302641 w 1553691"/>
                <a:gd name="connsiteY60" fmla="*/ 1103690 h 1548472"/>
                <a:gd name="connsiteX61" fmla="*/ 1254358 w 1553691"/>
                <a:gd name="connsiteY61" fmla="*/ 1186830 h 1548472"/>
                <a:gd name="connsiteX62" fmla="*/ 1185467 w 1553691"/>
                <a:gd name="connsiteY62" fmla="*/ 1280333 h 1548472"/>
                <a:gd name="connsiteX63" fmla="*/ 1140953 w 1553691"/>
                <a:gd name="connsiteY63" fmla="*/ 1328498 h 1548472"/>
                <a:gd name="connsiteX64" fmla="*/ 1105625 w 1553691"/>
                <a:gd name="connsiteY64" fmla="*/ 1364062 h 1548472"/>
                <a:gd name="connsiteX65" fmla="*/ 1074418 w 1553691"/>
                <a:gd name="connsiteY65" fmla="*/ 1390559 h 1548472"/>
                <a:gd name="connsiteX66" fmla="*/ 997754 w 1553691"/>
                <a:gd name="connsiteY66" fmla="*/ 1448733 h 1548472"/>
                <a:gd name="connsiteX67" fmla="*/ 928746 w 1553691"/>
                <a:gd name="connsiteY67" fmla="*/ 1490892 h 1548472"/>
                <a:gd name="connsiteX68" fmla="*/ 859855 w 1553691"/>
                <a:gd name="connsiteY68" fmla="*/ 1520332 h 1548472"/>
                <a:gd name="connsiteX69" fmla="*/ 778128 w 1553691"/>
                <a:gd name="connsiteY69" fmla="*/ 1539528 h 1548472"/>
                <a:gd name="connsiteX70" fmla="*/ 670729 w 1553691"/>
                <a:gd name="connsiteY70" fmla="*/ 1548242 h 154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553691" h="1548472">
                  <a:moveTo>
                    <a:pt x="670729" y="1548242"/>
                  </a:moveTo>
                  <a:cubicBezTo>
                    <a:pt x="657775" y="1548242"/>
                    <a:pt x="646352" y="1548831"/>
                    <a:pt x="634929" y="1548124"/>
                  </a:cubicBezTo>
                  <a:cubicBezTo>
                    <a:pt x="613496" y="1546829"/>
                    <a:pt x="591475" y="1547418"/>
                    <a:pt x="570866" y="1542354"/>
                  </a:cubicBezTo>
                  <a:cubicBezTo>
                    <a:pt x="552613" y="1537879"/>
                    <a:pt x="534360" y="1538703"/>
                    <a:pt x="516460" y="1535406"/>
                  </a:cubicBezTo>
                  <a:cubicBezTo>
                    <a:pt x="499149" y="1532344"/>
                    <a:pt x="481838" y="1529400"/>
                    <a:pt x="464880" y="1524690"/>
                  </a:cubicBezTo>
                  <a:cubicBezTo>
                    <a:pt x="450984" y="1520804"/>
                    <a:pt x="436617" y="1518331"/>
                    <a:pt x="422604" y="1514798"/>
                  </a:cubicBezTo>
                  <a:cubicBezTo>
                    <a:pt x="403291" y="1509852"/>
                    <a:pt x="384213" y="1503963"/>
                    <a:pt x="365018" y="1498782"/>
                  </a:cubicBezTo>
                  <a:cubicBezTo>
                    <a:pt x="343468" y="1492894"/>
                    <a:pt x="322506" y="1485122"/>
                    <a:pt x="301544" y="1477703"/>
                  </a:cubicBezTo>
                  <a:cubicBezTo>
                    <a:pt x="282820" y="1470990"/>
                    <a:pt x="264096" y="1463924"/>
                    <a:pt x="245843" y="1455917"/>
                  </a:cubicBezTo>
                  <a:cubicBezTo>
                    <a:pt x="229827" y="1448851"/>
                    <a:pt x="213458" y="1442021"/>
                    <a:pt x="197207" y="1435426"/>
                  </a:cubicBezTo>
                  <a:cubicBezTo>
                    <a:pt x="173654" y="1425887"/>
                    <a:pt x="151280" y="1413522"/>
                    <a:pt x="128551" y="1402099"/>
                  </a:cubicBezTo>
                  <a:cubicBezTo>
                    <a:pt x="101584" y="1388557"/>
                    <a:pt x="75558" y="1373365"/>
                    <a:pt x="50357" y="1356761"/>
                  </a:cubicBezTo>
                  <a:cubicBezTo>
                    <a:pt x="34695" y="1346398"/>
                    <a:pt x="19739" y="1335210"/>
                    <a:pt x="4783" y="1323905"/>
                  </a:cubicBezTo>
                  <a:cubicBezTo>
                    <a:pt x="-2518" y="1318370"/>
                    <a:pt x="-1340" y="1314720"/>
                    <a:pt x="7492" y="1310951"/>
                  </a:cubicBezTo>
                  <a:cubicBezTo>
                    <a:pt x="23743" y="1304121"/>
                    <a:pt x="40701" y="1299057"/>
                    <a:pt x="57541" y="1293994"/>
                  </a:cubicBezTo>
                  <a:cubicBezTo>
                    <a:pt x="73321" y="1289283"/>
                    <a:pt x="88512" y="1282924"/>
                    <a:pt x="103821" y="1277036"/>
                  </a:cubicBezTo>
                  <a:cubicBezTo>
                    <a:pt x="122781" y="1269735"/>
                    <a:pt x="141976" y="1262669"/>
                    <a:pt x="160583" y="1254543"/>
                  </a:cubicBezTo>
                  <a:cubicBezTo>
                    <a:pt x="185666" y="1243474"/>
                    <a:pt x="210632" y="1232404"/>
                    <a:pt x="234891" y="1219450"/>
                  </a:cubicBezTo>
                  <a:cubicBezTo>
                    <a:pt x="245607" y="1213797"/>
                    <a:pt x="256794" y="1208969"/>
                    <a:pt x="267511" y="1203199"/>
                  </a:cubicBezTo>
                  <a:cubicBezTo>
                    <a:pt x="298129" y="1186594"/>
                    <a:pt x="328865" y="1170461"/>
                    <a:pt x="358423" y="1151972"/>
                  </a:cubicBezTo>
                  <a:cubicBezTo>
                    <a:pt x="383978" y="1135957"/>
                    <a:pt x="408943" y="1119117"/>
                    <a:pt x="433909" y="1102159"/>
                  </a:cubicBezTo>
                  <a:cubicBezTo>
                    <a:pt x="449689" y="1091442"/>
                    <a:pt x="465705" y="1080844"/>
                    <a:pt x="480307" y="1068361"/>
                  </a:cubicBezTo>
                  <a:cubicBezTo>
                    <a:pt x="488551" y="1061413"/>
                    <a:pt x="497618" y="1055054"/>
                    <a:pt x="506333" y="1048577"/>
                  </a:cubicBezTo>
                  <a:cubicBezTo>
                    <a:pt x="522348" y="1036683"/>
                    <a:pt x="538364" y="1024789"/>
                    <a:pt x="553438" y="1011835"/>
                  </a:cubicBezTo>
                  <a:cubicBezTo>
                    <a:pt x="567922" y="999352"/>
                    <a:pt x="583938" y="988518"/>
                    <a:pt x="597598" y="975093"/>
                  </a:cubicBezTo>
                  <a:cubicBezTo>
                    <a:pt x="612083" y="960844"/>
                    <a:pt x="627981" y="948008"/>
                    <a:pt x="642466" y="933759"/>
                  </a:cubicBezTo>
                  <a:cubicBezTo>
                    <a:pt x="661190" y="915388"/>
                    <a:pt x="681327" y="898548"/>
                    <a:pt x="699698" y="879942"/>
                  </a:cubicBezTo>
                  <a:cubicBezTo>
                    <a:pt x="715596" y="863926"/>
                    <a:pt x="732083" y="848381"/>
                    <a:pt x="747039" y="831306"/>
                  </a:cubicBezTo>
                  <a:cubicBezTo>
                    <a:pt x="760935" y="815408"/>
                    <a:pt x="776126" y="800570"/>
                    <a:pt x="790375" y="785025"/>
                  </a:cubicBezTo>
                  <a:cubicBezTo>
                    <a:pt x="814399" y="758764"/>
                    <a:pt x="839482" y="733445"/>
                    <a:pt x="861386" y="705300"/>
                  </a:cubicBezTo>
                  <a:cubicBezTo>
                    <a:pt x="870336" y="693877"/>
                    <a:pt x="880110" y="683161"/>
                    <a:pt x="889766" y="672327"/>
                  </a:cubicBezTo>
                  <a:cubicBezTo>
                    <a:pt x="912495" y="647008"/>
                    <a:pt x="933810" y="620394"/>
                    <a:pt x="954889" y="593779"/>
                  </a:cubicBezTo>
                  <a:cubicBezTo>
                    <a:pt x="985625" y="555153"/>
                    <a:pt x="1017303" y="517352"/>
                    <a:pt x="1046979" y="478019"/>
                  </a:cubicBezTo>
                  <a:cubicBezTo>
                    <a:pt x="1066999" y="451522"/>
                    <a:pt x="1087725" y="425497"/>
                    <a:pt x="1107273" y="398529"/>
                  </a:cubicBezTo>
                  <a:cubicBezTo>
                    <a:pt x="1128588" y="369089"/>
                    <a:pt x="1152141" y="341179"/>
                    <a:pt x="1173220" y="311503"/>
                  </a:cubicBezTo>
                  <a:cubicBezTo>
                    <a:pt x="1188883" y="289482"/>
                    <a:pt x="1205369" y="268049"/>
                    <a:pt x="1221856" y="246734"/>
                  </a:cubicBezTo>
                  <a:cubicBezTo>
                    <a:pt x="1234339" y="230601"/>
                    <a:pt x="1245997" y="213996"/>
                    <a:pt x="1258716" y="198098"/>
                  </a:cubicBezTo>
                  <a:cubicBezTo>
                    <a:pt x="1270610" y="183142"/>
                    <a:pt x="1281915" y="167598"/>
                    <a:pt x="1293338" y="152289"/>
                  </a:cubicBezTo>
                  <a:cubicBezTo>
                    <a:pt x="1304996" y="136626"/>
                    <a:pt x="1316890" y="121082"/>
                    <a:pt x="1328784" y="105537"/>
                  </a:cubicBezTo>
                  <a:cubicBezTo>
                    <a:pt x="1349981" y="77981"/>
                    <a:pt x="1371178" y="50424"/>
                    <a:pt x="1392729" y="23221"/>
                  </a:cubicBezTo>
                  <a:cubicBezTo>
                    <a:pt x="1397557" y="17098"/>
                    <a:pt x="1403092" y="11445"/>
                    <a:pt x="1407331" y="4850"/>
                  </a:cubicBezTo>
                  <a:cubicBezTo>
                    <a:pt x="1411218" y="-1038"/>
                    <a:pt x="1414044" y="-1391"/>
                    <a:pt x="1419932" y="2848"/>
                  </a:cubicBezTo>
                  <a:cubicBezTo>
                    <a:pt x="1427940" y="8501"/>
                    <a:pt x="1434534" y="15802"/>
                    <a:pt x="1441600" y="22397"/>
                  </a:cubicBezTo>
                  <a:cubicBezTo>
                    <a:pt x="1454907" y="34880"/>
                    <a:pt x="1467037" y="48658"/>
                    <a:pt x="1479637" y="61965"/>
                  </a:cubicBezTo>
                  <a:cubicBezTo>
                    <a:pt x="1501659" y="85164"/>
                    <a:pt x="1522385" y="109541"/>
                    <a:pt x="1539578" y="136626"/>
                  </a:cubicBezTo>
                  <a:cubicBezTo>
                    <a:pt x="1541227" y="139217"/>
                    <a:pt x="1543229" y="141690"/>
                    <a:pt x="1545113" y="144281"/>
                  </a:cubicBezTo>
                  <a:cubicBezTo>
                    <a:pt x="1553828" y="156175"/>
                    <a:pt x="1556183" y="168422"/>
                    <a:pt x="1550884" y="182907"/>
                  </a:cubicBezTo>
                  <a:cubicBezTo>
                    <a:pt x="1542758" y="204928"/>
                    <a:pt x="1537459" y="227892"/>
                    <a:pt x="1530864" y="250502"/>
                  </a:cubicBezTo>
                  <a:cubicBezTo>
                    <a:pt x="1525329" y="269698"/>
                    <a:pt x="1522150" y="289364"/>
                    <a:pt x="1516733" y="308559"/>
                  </a:cubicBezTo>
                  <a:cubicBezTo>
                    <a:pt x="1507429" y="341297"/>
                    <a:pt x="1502483" y="374977"/>
                    <a:pt x="1495418" y="408186"/>
                  </a:cubicBezTo>
                  <a:cubicBezTo>
                    <a:pt x="1493416" y="417371"/>
                    <a:pt x="1490118" y="426086"/>
                    <a:pt x="1488587" y="435507"/>
                  </a:cubicBezTo>
                  <a:cubicBezTo>
                    <a:pt x="1484819" y="458706"/>
                    <a:pt x="1479637" y="481552"/>
                    <a:pt x="1475987" y="504751"/>
                  </a:cubicBezTo>
                  <a:cubicBezTo>
                    <a:pt x="1472101" y="529128"/>
                    <a:pt x="1465977" y="553033"/>
                    <a:pt x="1462562" y="577410"/>
                  </a:cubicBezTo>
                  <a:cubicBezTo>
                    <a:pt x="1461267" y="586949"/>
                    <a:pt x="1458794" y="596488"/>
                    <a:pt x="1456909" y="606144"/>
                  </a:cubicBezTo>
                  <a:cubicBezTo>
                    <a:pt x="1450432" y="638293"/>
                    <a:pt x="1443485" y="670325"/>
                    <a:pt x="1436772" y="702474"/>
                  </a:cubicBezTo>
                  <a:cubicBezTo>
                    <a:pt x="1433357" y="718960"/>
                    <a:pt x="1431237" y="736036"/>
                    <a:pt x="1426291" y="751816"/>
                  </a:cubicBezTo>
                  <a:cubicBezTo>
                    <a:pt x="1416870" y="781610"/>
                    <a:pt x="1412278" y="812581"/>
                    <a:pt x="1402503" y="842375"/>
                  </a:cubicBezTo>
                  <a:cubicBezTo>
                    <a:pt x="1397439" y="857802"/>
                    <a:pt x="1392258" y="873465"/>
                    <a:pt x="1388018" y="889245"/>
                  </a:cubicBezTo>
                  <a:cubicBezTo>
                    <a:pt x="1376949" y="930108"/>
                    <a:pt x="1361169" y="969323"/>
                    <a:pt x="1345977" y="1008773"/>
                  </a:cubicBezTo>
                  <a:cubicBezTo>
                    <a:pt x="1336203" y="1033974"/>
                    <a:pt x="1323367" y="1057763"/>
                    <a:pt x="1313710" y="1082964"/>
                  </a:cubicBezTo>
                  <a:cubicBezTo>
                    <a:pt x="1310884" y="1090265"/>
                    <a:pt x="1306527" y="1096860"/>
                    <a:pt x="1302641" y="1103690"/>
                  </a:cubicBezTo>
                  <a:cubicBezTo>
                    <a:pt x="1286625" y="1131482"/>
                    <a:pt x="1271552" y="1159627"/>
                    <a:pt x="1254358" y="1186830"/>
                  </a:cubicBezTo>
                  <a:cubicBezTo>
                    <a:pt x="1233514" y="1219686"/>
                    <a:pt x="1209255" y="1249715"/>
                    <a:pt x="1185467" y="1280333"/>
                  </a:cubicBezTo>
                  <a:cubicBezTo>
                    <a:pt x="1172043" y="1297526"/>
                    <a:pt x="1156145" y="1312835"/>
                    <a:pt x="1140953" y="1328498"/>
                  </a:cubicBezTo>
                  <a:cubicBezTo>
                    <a:pt x="1129295" y="1340510"/>
                    <a:pt x="1117048" y="1351815"/>
                    <a:pt x="1105625" y="1364062"/>
                  </a:cubicBezTo>
                  <a:cubicBezTo>
                    <a:pt x="1096439" y="1374072"/>
                    <a:pt x="1084545" y="1381373"/>
                    <a:pt x="1074418" y="1390559"/>
                  </a:cubicBezTo>
                  <a:cubicBezTo>
                    <a:pt x="1050630" y="1412345"/>
                    <a:pt x="1023662" y="1429891"/>
                    <a:pt x="997754" y="1448733"/>
                  </a:cubicBezTo>
                  <a:cubicBezTo>
                    <a:pt x="975968" y="1464513"/>
                    <a:pt x="953005" y="1479116"/>
                    <a:pt x="928746" y="1490892"/>
                  </a:cubicBezTo>
                  <a:cubicBezTo>
                    <a:pt x="906253" y="1501726"/>
                    <a:pt x="883761" y="1512796"/>
                    <a:pt x="859855" y="1520332"/>
                  </a:cubicBezTo>
                  <a:cubicBezTo>
                    <a:pt x="833005" y="1528811"/>
                    <a:pt x="805920" y="1534935"/>
                    <a:pt x="778128" y="1539528"/>
                  </a:cubicBezTo>
                  <a:cubicBezTo>
                    <a:pt x="741739" y="1545651"/>
                    <a:pt x="705704" y="1548713"/>
                    <a:pt x="670729" y="1548242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9" name="任意多边形: 形状 98"/>
            <p:cNvSpPr/>
            <p:nvPr>
              <p:custDataLst>
                <p:tags r:id="rId6"/>
              </p:custDataLst>
            </p:nvPr>
          </p:nvSpPr>
          <p:spPr>
            <a:xfrm>
              <a:off x="11224776" y="186504"/>
              <a:ext cx="514472" cy="313785"/>
            </a:xfrm>
            <a:custGeom>
              <a:avLst/>
              <a:gdLst>
                <a:gd name="connsiteX0" fmla="*/ 513 w 1611148"/>
                <a:gd name="connsiteY0" fmla="*/ 866048 h 1008091"/>
                <a:gd name="connsiteX1" fmla="*/ 2868 w 1611148"/>
                <a:gd name="connsiteY1" fmla="*/ 778904 h 1008091"/>
                <a:gd name="connsiteX2" fmla="*/ 10169 w 1611148"/>
                <a:gd name="connsiteY2" fmla="*/ 712486 h 1008091"/>
                <a:gd name="connsiteX3" fmla="*/ 21710 w 1611148"/>
                <a:gd name="connsiteY3" fmla="*/ 645480 h 1008091"/>
                <a:gd name="connsiteX4" fmla="*/ 24654 w 1611148"/>
                <a:gd name="connsiteY4" fmla="*/ 631701 h 1008091"/>
                <a:gd name="connsiteX5" fmla="*/ 47971 w 1611148"/>
                <a:gd name="connsiteY5" fmla="*/ 549386 h 1008091"/>
                <a:gd name="connsiteX6" fmla="*/ 70699 w 1611148"/>
                <a:gd name="connsiteY6" fmla="*/ 481555 h 1008091"/>
                <a:gd name="connsiteX7" fmla="*/ 101553 w 1611148"/>
                <a:gd name="connsiteY7" fmla="*/ 406893 h 1008091"/>
                <a:gd name="connsiteX8" fmla="*/ 154193 w 1611148"/>
                <a:gd name="connsiteY8" fmla="*/ 305736 h 1008091"/>
                <a:gd name="connsiteX9" fmla="*/ 192936 w 1611148"/>
                <a:gd name="connsiteY9" fmla="*/ 245677 h 1008091"/>
                <a:gd name="connsiteX10" fmla="*/ 219080 w 1611148"/>
                <a:gd name="connsiteY10" fmla="*/ 210937 h 1008091"/>
                <a:gd name="connsiteX11" fmla="*/ 277136 w 1611148"/>
                <a:gd name="connsiteY11" fmla="*/ 147934 h 1008091"/>
                <a:gd name="connsiteX12" fmla="*/ 362396 w 1611148"/>
                <a:gd name="connsiteY12" fmla="*/ 83754 h 1008091"/>
                <a:gd name="connsiteX13" fmla="*/ 436115 w 1611148"/>
                <a:gd name="connsiteY13" fmla="*/ 53607 h 1008091"/>
                <a:gd name="connsiteX14" fmla="*/ 494761 w 1611148"/>
                <a:gd name="connsiteY14" fmla="*/ 37002 h 1008091"/>
                <a:gd name="connsiteX15" fmla="*/ 545987 w 1611148"/>
                <a:gd name="connsiteY15" fmla="*/ 25933 h 1008091"/>
                <a:gd name="connsiteX16" fmla="*/ 576606 w 1611148"/>
                <a:gd name="connsiteY16" fmla="*/ 17925 h 1008091"/>
                <a:gd name="connsiteX17" fmla="*/ 600982 w 1611148"/>
                <a:gd name="connsiteY17" fmla="*/ 14627 h 1008091"/>
                <a:gd name="connsiteX18" fmla="*/ 618411 w 1611148"/>
                <a:gd name="connsiteY18" fmla="*/ 12154 h 1008091"/>
                <a:gd name="connsiteX19" fmla="*/ 629952 w 1611148"/>
                <a:gd name="connsiteY19" fmla="*/ 10152 h 1008091"/>
                <a:gd name="connsiteX20" fmla="*/ 675290 w 1611148"/>
                <a:gd name="connsiteY20" fmla="*/ 4264 h 1008091"/>
                <a:gd name="connsiteX21" fmla="*/ 681061 w 1611148"/>
                <a:gd name="connsiteY21" fmla="*/ 3322 h 1008091"/>
                <a:gd name="connsiteX22" fmla="*/ 800943 w 1611148"/>
                <a:gd name="connsiteY22" fmla="*/ 967 h 1008091"/>
                <a:gd name="connsiteX23" fmla="*/ 880550 w 1611148"/>
                <a:gd name="connsiteY23" fmla="*/ 6149 h 1008091"/>
                <a:gd name="connsiteX24" fmla="*/ 934014 w 1611148"/>
                <a:gd name="connsiteY24" fmla="*/ 12743 h 1008091"/>
                <a:gd name="connsiteX25" fmla="*/ 986183 w 1611148"/>
                <a:gd name="connsiteY25" fmla="*/ 20162 h 1008091"/>
                <a:gd name="connsiteX26" fmla="*/ 1020569 w 1611148"/>
                <a:gd name="connsiteY26" fmla="*/ 27817 h 1008091"/>
                <a:gd name="connsiteX27" fmla="*/ 1072856 w 1611148"/>
                <a:gd name="connsiteY27" fmla="*/ 40653 h 1008091"/>
                <a:gd name="connsiteX28" fmla="*/ 1102649 w 1611148"/>
                <a:gd name="connsiteY28" fmla="*/ 47248 h 1008091"/>
                <a:gd name="connsiteX29" fmla="*/ 1168714 w 1611148"/>
                <a:gd name="connsiteY29" fmla="*/ 67267 h 1008091"/>
                <a:gd name="connsiteX30" fmla="*/ 1219587 w 1611148"/>
                <a:gd name="connsiteY30" fmla="*/ 85167 h 1008091"/>
                <a:gd name="connsiteX31" fmla="*/ 1277526 w 1611148"/>
                <a:gd name="connsiteY31" fmla="*/ 107542 h 1008091"/>
                <a:gd name="connsiteX32" fmla="*/ 1314150 w 1611148"/>
                <a:gd name="connsiteY32" fmla="*/ 122969 h 1008091"/>
                <a:gd name="connsiteX33" fmla="*/ 1370323 w 1611148"/>
                <a:gd name="connsiteY33" fmla="*/ 149465 h 1008091"/>
                <a:gd name="connsiteX34" fmla="*/ 1409302 w 1611148"/>
                <a:gd name="connsiteY34" fmla="*/ 168189 h 1008091"/>
                <a:gd name="connsiteX35" fmla="*/ 1423552 w 1611148"/>
                <a:gd name="connsiteY35" fmla="*/ 176315 h 1008091"/>
                <a:gd name="connsiteX36" fmla="*/ 1429440 w 1611148"/>
                <a:gd name="connsiteY36" fmla="*/ 180083 h 1008091"/>
                <a:gd name="connsiteX37" fmla="*/ 1497271 w 1611148"/>
                <a:gd name="connsiteY37" fmla="*/ 218592 h 1008091"/>
                <a:gd name="connsiteX38" fmla="*/ 1549793 w 1611148"/>
                <a:gd name="connsiteY38" fmla="*/ 251801 h 1008091"/>
                <a:gd name="connsiteX39" fmla="*/ 1606436 w 1611148"/>
                <a:gd name="connsiteY39" fmla="*/ 291486 h 1008091"/>
                <a:gd name="connsiteX40" fmla="*/ 1606672 w 1611148"/>
                <a:gd name="connsiteY40" fmla="*/ 305853 h 1008091"/>
                <a:gd name="connsiteX41" fmla="*/ 1530597 w 1611148"/>
                <a:gd name="connsiteY41" fmla="*/ 364734 h 1008091"/>
                <a:gd name="connsiteX42" fmla="*/ 1475014 w 1611148"/>
                <a:gd name="connsiteY42" fmla="*/ 399710 h 1008091"/>
                <a:gd name="connsiteX43" fmla="*/ 1436388 w 1611148"/>
                <a:gd name="connsiteY43" fmla="*/ 418787 h 1008091"/>
                <a:gd name="connsiteX44" fmla="*/ 1390696 w 1611148"/>
                <a:gd name="connsiteY44" fmla="*/ 440338 h 1008091"/>
                <a:gd name="connsiteX45" fmla="*/ 1343944 w 1611148"/>
                <a:gd name="connsiteY45" fmla="*/ 459062 h 1008091"/>
                <a:gd name="connsiteX46" fmla="*/ 1271638 w 1611148"/>
                <a:gd name="connsiteY46" fmla="*/ 483557 h 1008091"/>
                <a:gd name="connsiteX47" fmla="*/ 1245613 w 1611148"/>
                <a:gd name="connsiteY47" fmla="*/ 490858 h 1008091"/>
                <a:gd name="connsiteX48" fmla="*/ 1176015 w 1611148"/>
                <a:gd name="connsiteY48" fmla="*/ 511348 h 1008091"/>
                <a:gd name="connsiteX49" fmla="*/ 1135034 w 1611148"/>
                <a:gd name="connsiteY49" fmla="*/ 521594 h 1008091"/>
                <a:gd name="connsiteX50" fmla="*/ 1074740 w 1611148"/>
                <a:gd name="connsiteY50" fmla="*/ 536314 h 1008091"/>
                <a:gd name="connsiteX51" fmla="*/ 1026928 w 1611148"/>
                <a:gd name="connsiteY51" fmla="*/ 547148 h 1008091"/>
                <a:gd name="connsiteX52" fmla="*/ 996310 w 1611148"/>
                <a:gd name="connsiteY52" fmla="*/ 555156 h 1008091"/>
                <a:gd name="connsiteX53" fmla="*/ 938253 w 1611148"/>
                <a:gd name="connsiteY53" fmla="*/ 569405 h 1008091"/>
                <a:gd name="connsiteX54" fmla="*/ 925535 w 1611148"/>
                <a:gd name="connsiteY54" fmla="*/ 571643 h 1008091"/>
                <a:gd name="connsiteX55" fmla="*/ 888087 w 1611148"/>
                <a:gd name="connsiteY55" fmla="*/ 580946 h 1008091"/>
                <a:gd name="connsiteX56" fmla="*/ 849225 w 1611148"/>
                <a:gd name="connsiteY56" fmla="*/ 589778 h 1008091"/>
                <a:gd name="connsiteX57" fmla="*/ 795997 w 1611148"/>
                <a:gd name="connsiteY57" fmla="*/ 603792 h 1008091"/>
                <a:gd name="connsiteX58" fmla="*/ 683769 w 1611148"/>
                <a:gd name="connsiteY58" fmla="*/ 637472 h 1008091"/>
                <a:gd name="connsiteX59" fmla="*/ 615938 w 1611148"/>
                <a:gd name="connsiteY59" fmla="*/ 660200 h 1008091"/>
                <a:gd name="connsiteX60" fmla="*/ 549874 w 1611148"/>
                <a:gd name="connsiteY60" fmla="*/ 684459 h 1008091"/>
                <a:gd name="connsiteX61" fmla="*/ 511012 w 1611148"/>
                <a:gd name="connsiteY61" fmla="*/ 701181 h 1008091"/>
                <a:gd name="connsiteX62" fmla="*/ 466969 w 1611148"/>
                <a:gd name="connsiteY62" fmla="*/ 720612 h 1008091"/>
                <a:gd name="connsiteX63" fmla="*/ 409737 w 1611148"/>
                <a:gd name="connsiteY63" fmla="*/ 746991 h 1008091"/>
                <a:gd name="connsiteX64" fmla="*/ 365576 w 1611148"/>
                <a:gd name="connsiteY64" fmla="*/ 768777 h 1008091"/>
                <a:gd name="connsiteX65" fmla="*/ 332013 w 1611148"/>
                <a:gd name="connsiteY65" fmla="*/ 787854 h 1008091"/>
                <a:gd name="connsiteX66" fmla="*/ 303868 w 1611148"/>
                <a:gd name="connsiteY66" fmla="*/ 804459 h 1008091"/>
                <a:gd name="connsiteX67" fmla="*/ 237450 w 1611148"/>
                <a:gd name="connsiteY67" fmla="*/ 844380 h 1008091"/>
                <a:gd name="connsiteX68" fmla="*/ 186459 w 1611148"/>
                <a:gd name="connsiteY68" fmla="*/ 877942 h 1008091"/>
                <a:gd name="connsiteX69" fmla="*/ 137235 w 1611148"/>
                <a:gd name="connsiteY69" fmla="*/ 913860 h 1008091"/>
                <a:gd name="connsiteX70" fmla="*/ 102024 w 1611148"/>
                <a:gd name="connsiteY70" fmla="*/ 941181 h 1008091"/>
                <a:gd name="connsiteX71" fmla="*/ 50680 w 1611148"/>
                <a:gd name="connsiteY71" fmla="*/ 982280 h 1008091"/>
                <a:gd name="connsiteX72" fmla="*/ 23359 w 1611148"/>
                <a:gd name="connsiteY72" fmla="*/ 1004654 h 1008091"/>
                <a:gd name="connsiteX73" fmla="*/ 9934 w 1611148"/>
                <a:gd name="connsiteY73" fmla="*/ 1000062 h 1008091"/>
                <a:gd name="connsiteX74" fmla="*/ 6048 w 1611148"/>
                <a:gd name="connsiteY74" fmla="*/ 970974 h 1008091"/>
                <a:gd name="connsiteX75" fmla="*/ 513 w 1611148"/>
                <a:gd name="connsiteY75" fmla="*/ 866048 h 100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611148" h="1008091">
                  <a:moveTo>
                    <a:pt x="513" y="866048"/>
                  </a:moveTo>
                  <a:cubicBezTo>
                    <a:pt x="-783" y="836137"/>
                    <a:pt x="513" y="807403"/>
                    <a:pt x="2868" y="778904"/>
                  </a:cubicBezTo>
                  <a:cubicBezTo>
                    <a:pt x="4634" y="756765"/>
                    <a:pt x="6636" y="734626"/>
                    <a:pt x="10169" y="712486"/>
                  </a:cubicBezTo>
                  <a:cubicBezTo>
                    <a:pt x="13702" y="690112"/>
                    <a:pt x="20179" y="668208"/>
                    <a:pt x="21710" y="645480"/>
                  </a:cubicBezTo>
                  <a:cubicBezTo>
                    <a:pt x="22063" y="640887"/>
                    <a:pt x="23123" y="636176"/>
                    <a:pt x="24654" y="631701"/>
                  </a:cubicBezTo>
                  <a:cubicBezTo>
                    <a:pt x="33722" y="604616"/>
                    <a:pt x="38668" y="576353"/>
                    <a:pt x="47971" y="549386"/>
                  </a:cubicBezTo>
                  <a:cubicBezTo>
                    <a:pt x="55743" y="526893"/>
                    <a:pt x="61867" y="503812"/>
                    <a:pt x="70699" y="481555"/>
                  </a:cubicBezTo>
                  <a:cubicBezTo>
                    <a:pt x="80591" y="456471"/>
                    <a:pt x="90719" y="431623"/>
                    <a:pt x="101553" y="406893"/>
                  </a:cubicBezTo>
                  <a:cubicBezTo>
                    <a:pt x="116862" y="372036"/>
                    <a:pt x="134997" y="338709"/>
                    <a:pt x="154193" y="305736"/>
                  </a:cubicBezTo>
                  <a:cubicBezTo>
                    <a:pt x="166204" y="285127"/>
                    <a:pt x="179747" y="265461"/>
                    <a:pt x="192936" y="245677"/>
                  </a:cubicBezTo>
                  <a:cubicBezTo>
                    <a:pt x="200944" y="233665"/>
                    <a:pt x="210130" y="222360"/>
                    <a:pt x="219080" y="210937"/>
                  </a:cubicBezTo>
                  <a:cubicBezTo>
                    <a:pt x="236744" y="188327"/>
                    <a:pt x="255939" y="167129"/>
                    <a:pt x="277136" y="147934"/>
                  </a:cubicBezTo>
                  <a:cubicBezTo>
                    <a:pt x="303633" y="124029"/>
                    <a:pt x="331307" y="101654"/>
                    <a:pt x="362396" y="83754"/>
                  </a:cubicBezTo>
                  <a:cubicBezTo>
                    <a:pt x="385713" y="70329"/>
                    <a:pt x="410914" y="62203"/>
                    <a:pt x="436115" y="53607"/>
                  </a:cubicBezTo>
                  <a:cubicBezTo>
                    <a:pt x="455428" y="47012"/>
                    <a:pt x="475566" y="43361"/>
                    <a:pt x="494761" y="37002"/>
                  </a:cubicBezTo>
                  <a:cubicBezTo>
                    <a:pt x="511601" y="31467"/>
                    <a:pt x="528676" y="28759"/>
                    <a:pt x="545987" y="25933"/>
                  </a:cubicBezTo>
                  <a:cubicBezTo>
                    <a:pt x="556350" y="24284"/>
                    <a:pt x="566243" y="20280"/>
                    <a:pt x="576606" y="17925"/>
                  </a:cubicBezTo>
                  <a:cubicBezTo>
                    <a:pt x="584731" y="16041"/>
                    <a:pt x="592621" y="14510"/>
                    <a:pt x="600982" y="14627"/>
                  </a:cubicBezTo>
                  <a:cubicBezTo>
                    <a:pt x="606871" y="14745"/>
                    <a:pt x="612759" y="14039"/>
                    <a:pt x="618411" y="12154"/>
                  </a:cubicBezTo>
                  <a:cubicBezTo>
                    <a:pt x="622180" y="10859"/>
                    <a:pt x="625948" y="9917"/>
                    <a:pt x="629952" y="10152"/>
                  </a:cubicBezTo>
                  <a:cubicBezTo>
                    <a:pt x="645379" y="10977"/>
                    <a:pt x="660335" y="7326"/>
                    <a:pt x="675290" y="4264"/>
                  </a:cubicBezTo>
                  <a:cubicBezTo>
                    <a:pt x="677175" y="3911"/>
                    <a:pt x="679177" y="3322"/>
                    <a:pt x="681061" y="3322"/>
                  </a:cubicBezTo>
                  <a:cubicBezTo>
                    <a:pt x="721100" y="3911"/>
                    <a:pt x="761021" y="-2330"/>
                    <a:pt x="800943" y="967"/>
                  </a:cubicBezTo>
                  <a:cubicBezTo>
                    <a:pt x="827557" y="3087"/>
                    <a:pt x="854407" y="1438"/>
                    <a:pt x="880550" y="6149"/>
                  </a:cubicBezTo>
                  <a:cubicBezTo>
                    <a:pt x="898332" y="9328"/>
                    <a:pt x="916232" y="10270"/>
                    <a:pt x="934014" y="12743"/>
                  </a:cubicBezTo>
                  <a:cubicBezTo>
                    <a:pt x="951443" y="15098"/>
                    <a:pt x="968754" y="17807"/>
                    <a:pt x="986183" y="20162"/>
                  </a:cubicBezTo>
                  <a:cubicBezTo>
                    <a:pt x="997841" y="21693"/>
                    <a:pt x="1008675" y="26757"/>
                    <a:pt x="1020569" y="27817"/>
                  </a:cubicBezTo>
                  <a:cubicBezTo>
                    <a:pt x="1038705" y="29230"/>
                    <a:pt x="1055662" y="35589"/>
                    <a:pt x="1072856" y="40653"/>
                  </a:cubicBezTo>
                  <a:cubicBezTo>
                    <a:pt x="1082630" y="43479"/>
                    <a:pt x="1092875" y="43715"/>
                    <a:pt x="1102649" y="47248"/>
                  </a:cubicBezTo>
                  <a:cubicBezTo>
                    <a:pt x="1124318" y="55020"/>
                    <a:pt x="1146928" y="59495"/>
                    <a:pt x="1168714" y="67267"/>
                  </a:cubicBezTo>
                  <a:cubicBezTo>
                    <a:pt x="1185554" y="73273"/>
                    <a:pt x="1202983" y="78337"/>
                    <a:pt x="1219587" y="85167"/>
                  </a:cubicBezTo>
                  <a:cubicBezTo>
                    <a:pt x="1238783" y="93057"/>
                    <a:pt x="1258920" y="98121"/>
                    <a:pt x="1277526" y="107542"/>
                  </a:cubicBezTo>
                  <a:cubicBezTo>
                    <a:pt x="1289303" y="113548"/>
                    <a:pt x="1301903" y="117905"/>
                    <a:pt x="1314150" y="122969"/>
                  </a:cubicBezTo>
                  <a:cubicBezTo>
                    <a:pt x="1333346" y="130976"/>
                    <a:pt x="1351246" y="141457"/>
                    <a:pt x="1370323" y="149465"/>
                  </a:cubicBezTo>
                  <a:cubicBezTo>
                    <a:pt x="1383630" y="155118"/>
                    <a:pt x="1395171" y="164185"/>
                    <a:pt x="1409302" y="168189"/>
                  </a:cubicBezTo>
                  <a:cubicBezTo>
                    <a:pt x="1414484" y="169602"/>
                    <a:pt x="1419312" y="172547"/>
                    <a:pt x="1423552" y="176315"/>
                  </a:cubicBezTo>
                  <a:cubicBezTo>
                    <a:pt x="1425318" y="177846"/>
                    <a:pt x="1427320" y="179259"/>
                    <a:pt x="1429440" y="180083"/>
                  </a:cubicBezTo>
                  <a:cubicBezTo>
                    <a:pt x="1453816" y="189858"/>
                    <a:pt x="1474543" y="206109"/>
                    <a:pt x="1497271" y="218592"/>
                  </a:cubicBezTo>
                  <a:cubicBezTo>
                    <a:pt x="1515524" y="228601"/>
                    <a:pt x="1532835" y="240024"/>
                    <a:pt x="1549793" y="251801"/>
                  </a:cubicBezTo>
                  <a:cubicBezTo>
                    <a:pt x="1568752" y="264872"/>
                    <a:pt x="1588654" y="276648"/>
                    <a:pt x="1606436" y="291486"/>
                  </a:cubicBezTo>
                  <a:cubicBezTo>
                    <a:pt x="1612560" y="296550"/>
                    <a:pt x="1612795" y="300672"/>
                    <a:pt x="1606672" y="305853"/>
                  </a:cubicBezTo>
                  <a:cubicBezTo>
                    <a:pt x="1582059" y="326462"/>
                    <a:pt x="1557094" y="346599"/>
                    <a:pt x="1530597" y="364734"/>
                  </a:cubicBezTo>
                  <a:cubicBezTo>
                    <a:pt x="1512462" y="377099"/>
                    <a:pt x="1493385" y="387934"/>
                    <a:pt x="1475014" y="399710"/>
                  </a:cubicBezTo>
                  <a:cubicBezTo>
                    <a:pt x="1463002" y="407482"/>
                    <a:pt x="1449342" y="412546"/>
                    <a:pt x="1436388" y="418787"/>
                  </a:cubicBezTo>
                  <a:cubicBezTo>
                    <a:pt x="1421196" y="426089"/>
                    <a:pt x="1406123" y="433625"/>
                    <a:pt x="1390696" y="440338"/>
                  </a:cubicBezTo>
                  <a:cubicBezTo>
                    <a:pt x="1375387" y="447168"/>
                    <a:pt x="1359960" y="453763"/>
                    <a:pt x="1343944" y="459062"/>
                  </a:cubicBezTo>
                  <a:cubicBezTo>
                    <a:pt x="1319803" y="467070"/>
                    <a:pt x="1295780" y="475549"/>
                    <a:pt x="1271638" y="483557"/>
                  </a:cubicBezTo>
                  <a:cubicBezTo>
                    <a:pt x="1263042" y="486383"/>
                    <a:pt x="1254092" y="487796"/>
                    <a:pt x="1245613" y="490858"/>
                  </a:cubicBezTo>
                  <a:cubicBezTo>
                    <a:pt x="1222885" y="499101"/>
                    <a:pt x="1198979" y="503812"/>
                    <a:pt x="1176015" y="511348"/>
                  </a:cubicBezTo>
                  <a:cubicBezTo>
                    <a:pt x="1162708" y="515823"/>
                    <a:pt x="1148223" y="516530"/>
                    <a:pt x="1135034" y="521594"/>
                  </a:cubicBezTo>
                  <a:cubicBezTo>
                    <a:pt x="1115486" y="529013"/>
                    <a:pt x="1094406" y="529484"/>
                    <a:pt x="1074740" y="536314"/>
                  </a:cubicBezTo>
                  <a:cubicBezTo>
                    <a:pt x="1059313" y="541613"/>
                    <a:pt x="1042944" y="544440"/>
                    <a:pt x="1026928" y="547148"/>
                  </a:cubicBezTo>
                  <a:cubicBezTo>
                    <a:pt x="1016448" y="549032"/>
                    <a:pt x="1006909" y="553743"/>
                    <a:pt x="996310" y="555156"/>
                  </a:cubicBezTo>
                  <a:cubicBezTo>
                    <a:pt x="976526" y="557865"/>
                    <a:pt x="957095" y="562457"/>
                    <a:pt x="938253" y="569405"/>
                  </a:cubicBezTo>
                  <a:cubicBezTo>
                    <a:pt x="934249" y="570818"/>
                    <a:pt x="929775" y="571172"/>
                    <a:pt x="925535" y="571643"/>
                  </a:cubicBezTo>
                  <a:cubicBezTo>
                    <a:pt x="912581" y="572938"/>
                    <a:pt x="900216" y="576706"/>
                    <a:pt x="888087" y="580946"/>
                  </a:cubicBezTo>
                  <a:cubicBezTo>
                    <a:pt x="875486" y="585421"/>
                    <a:pt x="861590" y="584361"/>
                    <a:pt x="849225" y="589778"/>
                  </a:cubicBezTo>
                  <a:cubicBezTo>
                    <a:pt x="832150" y="597197"/>
                    <a:pt x="813425" y="598021"/>
                    <a:pt x="795997" y="603792"/>
                  </a:cubicBezTo>
                  <a:cubicBezTo>
                    <a:pt x="758902" y="616157"/>
                    <a:pt x="720864" y="625342"/>
                    <a:pt x="683769" y="637472"/>
                  </a:cubicBezTo>
                  <a:cubicBezTo>
                    <a:pt x="661041" y="644891"/>
                    <a:pt x="638549" y="652663"/>
                    <a:pt x="615938" y="660200"/>
                  </a:cubicBezTo>
                  <a:cubicBezTo>
                    <a:pt x="593681" y="667619"/>
                    <a:pt x="572248" y="677275"/>
                    <a:pt x="549874" y="684459"/>
                  </a:cubicBezTo>
                  <a:cubicBezTo>
                    <a:pt x="536449" y="688698"/>
                    <a:pt x="523848" y="695175"/>
                    <a:pt x="511012" y="701181"/>
                  </a:cubicBezTo>
                  <a:cubicBezTo>
                    <a:pt x="496410" y="707894"/>
                    <a:pt x="481572" y="714017"/>
                    <a:pt x="466969" y="720612"/>
                  </a:cubicBezTo>
                  <a:cubicBezTo>
                    <a:pt x="447774" y="729209"/>
                    <a:pt x="429167" y="738983"/>
                    <a:pt x="409737" y="746991"/>
                  </a:cubicBezTo>
                  <a:cubicBezTo>
                    <a:pt x="394545" y="753350"/>
                    <a:pt x="380178" y="761475"/>
                    <a:pt x="365576" y="768777"/>
                  </a:cubicBezTo>
                  <a:cubicBezTo>
                    <a:pt x="354153" y="774429"/>
                    <a:pt x="342612" y="780435"/>
                    <a:pt x="332013" y="787854"/>
                  </a:cubicBezTo>
                  <a:cubicBezTo>
                    <a:pt x="323064" y="794096"/>
                    <a:pt x="313407" y="799395"/>
                    <a:pt x="303868" y="804459"/>
                  </a:cubicBezTo>
                  <a:cubicBezTo>
                    <a:pt x="281022" y="816588"/>
                    <a:pt x="259472" y="830837"/>
                    <a:pt x="237450" y="844380"/>
                  </a:cubicBezTo>
                  <a:cubicBezTo>
                    <a:pt x="220022" y="854979"/>
                    <a:pt x="203064" y="866166"/>
                    <a:pt x="186459" y="877942"/>
                  </a:cubicBezTo>
                  <a:cubicBezTo>
                    <a:pt x="169855" y="889601"/>
                    <a:pt x="154075" y="902555"/>
                    <a:pt x="137235" y="913860"/>
                  </a:cubicBezTo>
                  <a:cubicBezTo>
                    <a:pt x="124752" y="922103"/>
                    <a:pt x="113565" y="931877"/>
                    <a:pt x="102024" y="941181"/>
                  </a:cubicBezTo>
                  <a:cubicBezTo>
                    <a:pt x="84948" y="954959"/>
                    <a:pt x="67755" y="968502"/>
                    <a:pt x="50680" y="982280"/>
                  </a:cubicBezTo>
                  <a:cubicBezTo>
                    <a:pt x="41494" y="989699"/>
                    <a:pt x="32662" y="997353"/>
                    <a:pt x="23359" y="1004654"/>
                  </a:cubicBezTo>
                  <a:cubicBezTo>
                    <a:pt x="16057" y="1010307"/>
                    <a:pt x="13349" y="1009129"/>
                    <a:pt x="9934" y="1000062"/>
                  </a:cubicBezTo>
                  <a:cubicBezTo>
                    <a:pt x="6401" y="990641"/>
                    <a:pt x="6990" y="980631"/>
                    <a:pt x="6048" y="970974"/>
                  </a:cubicBezTo>
                  <a:cubicBezTo>
                    <a:pt x="2044" y="935292"/>
                    <a:pt x="-1254" y="900082"/>
                    <a:pt x="513" y="866048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0" name="任意多边形: 形状 99"/>
            <p:cNvSpPr/>
            <p:nvPr>
              <p:custDataLst>
                <p:tags r:id="rId7"/>
              </p:custDataLst>
            </p:nvPr>
          </p:nvSpPr>
          <p:spPr>
            <a:xfrm>
              <a:off x="11712601" y="375053"/>
              <a:ext cx="253599" cy="437991"/>
            </a:xfrm>
            <a:custGeom>
              <a:avLst/>
              <a:gdLst>
                <a:gd name="connsiteX0" fmla="*/ 708059 w 794184"/>
                <a:gd name="connsiteY0" fmla="*/ 438473 h 1407126"/>
                <a:gd name="connsiteX1" fmla="*/ 710178 w 794184"/>
                <a:gd name="connsiteY1" fmla="*/ 424812 h 1407126"/>
                <a:gd name="connsiteX2" fmla="*/ 700051 w 794184"/>
                <a:gd name="connsiteY2" fmla="*/ 361103 h 1407126"/>
                <a:gd name="connsiteX3" fmla="*/ 677205 w 794184"/>
                <a:gd name="connsiteY3" fmla="*/ 270073 h 1407126"/>
                <a:gd name="connsiteX4" fmla="*/ 634810 w 794184"/>
                <a:gd name="connsiteY4" fmla="*/ 156786 h 1407126"/>
                <a:gd name="connsiteX5" fmla="*/ 603132 w 794184"/>
                <a:gd name="connsiteY5" fmla="*/ 94136 h 1407126"/>
                <a:gd name="connsiteX6" fmla="*/ 601484 w 794184"/>
                <a:gd name="connsiteY6" fmla="*/ 79651 h 1407126"/>
                <a:gd name="connsiteX7" fmla="*/ 618442 w 794184"/>
                <a:gd name="connsiteY7" fmla="*/ 43852 h 1407126"/>
                <a:gd name="connsiteX8" fmla="*/ 629982 w 794184"/>
                <a:gd name="connsiteY8" fmla="*/ 26541 h 1407126"/>
                <a:gd name="connsiteX9" fmla="*/ 700640 w 794184"/>
                <a:gd name="connsiteY9" fmla="*/ 2753 h 1407126"/>
                <a:gd name="connsiteX10" fmla="*/ 738088 w 794184"/>
                <a:gd name="connsiteY10" fmla="*/ 20299 h 1407126"/>
                <a:gd name="connsiteX11" fmla="*/ 749629 w 794184"/>
                <a:gd name="connsiteY11" fmla="*/ 39730 h 1407126"/>
                <a:gd name="connsiteX12" fmla="*/ 752102 w 794184"/>
                <a:gd name="connsiteY12" fmla="*/ 46089 h 1407126"/>
                <a:gd name="connsiteX13" fmla="*/ 762700 w 794184"/>
                <a:gd name="connsiteY13" fmla="*/ 66697 h 1407126"/>
                <a:gd name="connsiteX14" fmla="*/ 783309 w 794184"/>
                <a:gd name="connsiteY14" fmla="*/ 148189 h 1407126"/>
                <a:gd name="connsiteX15" fmla="*/ 788844 w 794184"/>
                <a:gd name="connsiteY15" fmla="*/ 192350 h 1407126"/>
                <a:gd name="connsiteX16" fmla="*/ 792730 w 794184"/>
                <a:gd name="connsiteY16" fmla="*/ 258061 h 1407126"/>
                <a:gd name="connsiteX17" fmla="*/ 794025 w 794184"/>
                <a:gd name="connsiteY17" fmla="*/ 306226 h 1407126"/>
                <a:gd name="connsiteX18" fmla="*/ 788844 w 794184"/>
                <a:gd name="connsiteY18" fmla="*/ 405970 h 1407126"/>
                <a:gd name="connsiteX19" fmla="*/ 783191 w 794184"/>
                <a:gd name="connsiteY19" fmla="*/ 457315 h 1407126"/>
                <a:gd name="connsiteX20" fmla="*/ 761523 w 794184"/>
                <a:gd name="connsiteY20" fmla="*/ 570131 h 1407126"/>
                <a:gd name="connsiteX21" fmla="*/ 754339 w 794184"/>
                <a:gd name="connsiteY21" fmla="*/ 597452 h 1407126"/>
                <a:gd name="connsiteX22" fmla="*/ 728549 w 794184"/>
                <a:gd name="connsiteY22" fmla="*/ 679179 h 1407126"/>
                <a:gd name="connsiteX23" fmla="*/ 715360 w 794184"/>
                <a:gd name="connsiteY23" fmla="*/ 709915 h 1407126"/>
                <a:gd name="connsiteX24" fmla="*/ 703701 w 794184"/>
                <a:gd name="connsiteY24" fmla="*/ 740297 h 1407126"/>
                <a:gd name="connsiteX25" fmla="*/ 688039 w 794184"/>
                <a:gd name="connsiteY25" fmla="*/ 785283 h 1407126"/>
                <a:gd name="connsiteX26" fmla="*/ 674967 w 794184"/>
                <a:gd name="connsiteY26" fmla="*/ 822378 h 1407126"/>
                <a:gd name="connsiteX27" fmla="*/ 660483 w 794184"/>
                <a:gd name="connsiteY27" fmla="*/ 854998 h 1407126"/>
                <a:gd name="connsiteX28" fmla="*/ 635517 w 794184"/>
                <a:gd name="connsiteY28" fmla="*/ 907520 h 1407126"/>
                <a:gd name="connsiteX29" fmla="*/ 606665 w 794184"/>
                <a:gd name="connsiteY29" fmla="*/ 956627 h 1407126"/>
                <a:gd name="connsiteX30" fmla="*/ 595125 w 794184"/>
                <a:gd name="connsiteY30" fmla="*/ 976882 h 1407126"/>
                <a:gd name="connsiteX31" fmla="*/ 579933 w 794184"/>
                <a:gd name="connsiteY31" fmla="*/ 998903 h 1407126"/>
                <a:gd name="connsiteX32" fmla="*/ 548373 w 794184"/>
                <a:gd name="connsiteY32" fmla="*/ 1045066 h 1407126"/>
                <a:gd name="connsiteX33" fmla="*/ 525880 w 794184"/>
                <a:gd name="connsiteY33" fmla="*/ 1076509 h 1407126"/>
                <a:gd name="connsiteX34" fmla="*/ 479364 w 794184"/>
                <a:gd name="connsiteY34" fmla="*/ 1129384 h 1407126"/>
                <a:gd name="connsiteX35" fmla="*/ 430258 w 794184"/>
                <a:gd name="connsiteY35" fmla="*/ 1178137 h 1407126"/>
                <a:gd name="connsiteX36" fmla="*/ 395400 w 794184"/>
                <a:gd name="connsiteY36" fmla="*/ 1210993 h 1407126"/>
                <a:gd name="connsiteX37" fmla="*/ 373614 w 794184"/>
                <a:gd name="connsiteY37" fmla="*/ 1228775 h 1407126"/>
                <a:gd name="connsiteX38" fmla="*/ 253967 w 794184"/>
                <a:gd name="connsiteY38" fmla="*/ 1312740 h 1407126"/>
                <a:gd name="connsiteX39" fmla="*/ 197206 w 794184"/>
                <a:gd name="connsiteY39" fmla="*/ 1343476 h 1407126"/>
                <a:gd name="connsiteX40" fmla="*/ 144920 w 794184"/>
                <a:gd name="connsiteY40" fmla="*/ 1367146 h 1407126"/>
                <a:gd name="connsiteX41" fmla="*/ 99817 w 794184"/>
                <a:gd name="connsiteY41" fmla="*/ 1383868 h 1407126"/>
                <a:gd name="connsiteX42" fmla="*/ 79679 w 794184"/>
                <a:gd name="connsiteY42" fmla="*/ 1390109 h 1407126"/>
                <a:gd name="connsiteX43" fmla="*/ 17148 w 794184"/>
                <a:gd name="connsiteY43" fmla="*/ 1405418 h 1407126"/>
                <a:gd name="connsiteX44" fmla="*/ 779 w 794184"/>
                <a:gd name="connsiteY44" fmla="*/ 1403770 h 1407126"/>
                <a:gd name="connsiteX45" fmla="*/ 9258 w 794184"/>
                <a:gd name="connsiteY45" fmla="*/ 1391640 h 1407126"/>
                <a:gd name="connsiteX46" fmla="*/ 51181 w 794184"/>
                <a:gd name="connsiteY46" fmla="*/ 1355723 h 1407126"/>
                <a:gd name="connsiteX47" fmla="*/ 86510 w 794184"/>
                <a:gd name="connsiteY47" fmla="*/ 1321218 h 1407126"/>
                <a:gd name="connsiteX48" fmla="*/ 149983 w 794184"/>
                <a:gd name="connsiteY48" fmla="*/ 1250326 h 1407126"/>
                <a:gd name="connsiteX49" fmla="*/ 209689 w 794184"/>
                <a:gd name="connsiteY49" fmla="*/ 1173545 h 1407126"/>
                <a:gd name="connsiteX50" fmla="*/ 250670 w 794184"/>
                <a:gd name="connsiteY50" fmla="*/ 1112073 h 1407126"/>
                <a:gd name="connsiteX51" fmla="*/ 280228 w 794184"/>
                <a:gd name="connsiteY51" fmla="*/ 1064379 h 1407126"/>
                <a:gd name="connsiteX52" fmla="*/ 336637 w 794184"/>
                <a:gd name="connsiteY52" fmla="*/ 952387 h 1407126"/>
                <a:gd name="connsiteX53" fmla="*/ 383388 w 794184"/>
                <a:gd name="connsiteY53" fmla="*/ 834978 h 1407126"/>
                <a:gd name="connsiteX54" fmla="*/ 407412 w 794184"/>
                <a:gd name="connsiteY54" fmla="*/ 750543 h 1407126"/>
                <a:gd name="connsiteX55" fmla="*/ 418952 w 794184"/>
                <a:gd name="connsiteY55" fmla="*/ 705087 h 1407126"/>
                <a:gd name="connsiteX56" fmla="*/ 427314 w 794184"/>
                <a:gd name="connsiteY56" fmla="*/ 664812 h 1407126"/>
                <a:gd name="connsiteX57" fmla="*/ 443565 w 794184"/>
                <a:gd name="connsiteY57" fmla="*/ 573664 h 1407126"/>
                <a:gd name="connsiteX58" fmla="*/ 454045 w 794184"/>
                <a:gd name="connsiteY58" fmla="*/ 516078 h 1407126"/>
                <a:gd name="connsiteX59" fmla="*/ 460287 w 794184"/>
                <a:gd name="connsiteY59" fmla="*/ 492290 h 1407126"/>
                <a:gd name="connsiteX60" fmla="*/ 488432 w 794184"/>
                <a:gd name="connsiteY60" fmla="*/ 379709 h 1407126"/>
                <a:gd name="connsiteX61" fmla="*/ 512809 w 794184"/>
                <a:gd name="connsiteY61" fmla="*/ 301398 h 1407126"/>
                <a:gd name="connsiteX62" fmla="*/ 545429 w 794184"/>
                <a:gd name="connsiteY62" fmla="*/ 214725 h 1407126"/>
                <a:gd name="connsiteX63" fmla="*/ 564271 w 794184"/>
                <a:gd name="connsiteY63" fmla="*/ 167973 h 1407126"/>
                <a:gd name="connsiteX64" fmla="*/ 566273 w 794184"/>
                <a:gd name="connsiteY64" fmla="*/ 162438 h 1407126"/>
                <a:gd name="connsiteX65" fmla="*/ 577814 w 794184"/>
                <a:gd name="connsiteY65" fmla="*/ 161732 h 1407126"/>
                <a:gd name="connsiteX66" fmla="*/ 596302 w 794184"/>
                <a:gd name="connsiteY66" fmla="*/ 189994 h 1407126"/>
                <a:gd name="connsiteX67" fmla="*/ 630807 w 794184"/>
                <a:gd name="connsiteY67" fmla="*/ 246403 h 1407126"/>
                <a:gd name="connsiteX68" fmla="*/ 652946 w 794184"/>
                <a:gd name="connsiteY68" fmla="*/ 291506 h 1407126"/>
                <a:gd name="connsiteX69" fmla="*/ 701817 w 794184"/>
                <a:gd name="connsiteY69" fmla="*/ 419984 h 1407126"/>
                <a:gd name="connsiteX70" fmla="*/ 708059 w 794184"/>
                <a:gd name="connsiteY70" fmla="*/ 438473 h 140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794184" h="1407126">
                  <a:moveTo>
                    <a:pt x="708059" y="438473"/>
                  </a:moveTo>
                  <a:cubicBezTo>
                    <a:pt x="711827" y="434116"/>
                    <a:pt x="710767" y="429170"/>
                    <a:pt x="710178" y="424812"/>
                  </a:cubicBezTo>
                  <a:cubicBezTo>
                    <a:pt x="706881" y="403497"/>
                    <a:pt x="704408" y="382065"/>
                    <a:pt x="700051" y="361103"/>
                  </a:cubicBezTo>
                  <a:cubicBezTo>
                    <a:pt x="693809" y="330485"/>
                    <a:pt x="686508" y="299984"/>
                    <a:pt x="677205" y="270073"/>
                  </a:cubicBezTo>
                  <a:cubicBezTo>
                    <a:pt x="665311" y="231447"/>
                    <a:pt x="651533" y="193645"/>
                    <a:pt x="634810" y="156786"/>
                  </a:cubicBezTo>
                  <a:cubicBezTo>
                    <a:pt x="625154" y="135471"/>
                    <a:pt x="614909" y="114391"/>
                    <a:pt x="603132" y="94136"/>
                  </a:cubicBezTo>
                  <a:cubicBezTo>
                    <a:pt x="600306" y="89190"/>
                    <a:pt x="599717" y="84480"/>
                    <a:pt x="601484" y="79651"/>
                  </a:cubicBezTo>
                  <a:cubicBezTo>
                    <a:pt x="605959" y="67286"/>
                    <a:pt x="609021" y="54332"/>
                    <a:pt x="618442" y="43852"/>
                  </a:cubicBezTo>
                  <a:cubicBezTo>
                    <a:pt x="622917" y="38906"/>
                    <a:pt x="625743" y="32075"/>
                    <a:pt x="629982" y="26541"/>
                  </a:cubicBezTo>
                  <a:cubicBezTo>
                    <a:pt x="647176" y="4284"/>
                    <a:pt x="672730" y="-5137"/>
                    <a:pt x="700640" y="2753"/>
                  </a:cubicBezTo>
                  <a:cubicBezTo>
                    <a:pt x="714300" y="6639"/>
                    <a:pt x="725723" y="14293"/>
                    <a:pt x="738088" y="20299"/>
                  </a:cubicBezTo>
                  <a:cubicBezTo>
                    <a:pt x="740208" y="21359"/>
                    <a:pt x="749040" y="36079"/>
                    <a:pt x="749629" y="39730"/>
                  </a:cubicBezTo>
                  <a:cubicBezTo>
                    <a:pt x="749982" y="42085"/>
                    <a:pt x="749982" y="44558"/>
                    <a:pt x="752102" y="46089"/>
                  </a:cubicBezTo>
                  <a:cubicBezTo>
                    <a:pt x="758932" y="51271"/>
                    <a:pt x="760345" y="59396"/>
                    <a:pt x="762700" y="66697"/>
                  </a:cubicBezTo>
                  <a:cubicBezTo>
                    <a:pt x="771415" y="93312"/>
                    <a:pt x="778834" y="120397"/>
                    <a:pt x="783309" y="148189"/>
                  </a:cubicBezTo>
                  <a:cubicBezTo>
                    <a:pt x="785664" y="162909"/>
                    <a:pt x="788726" y="177629"/>
                    <a:pt x="788844" y="192350"/>
                  </a:cubicBezTo>
                  <a:cubicBezTo>
                    <a:pt x="788961" y="214371"/>
                    <a:pt x="791788" y="236157"/>
                    <a:pt x="792730" y="258061"/>
                  </a:cubicBezTo>
                  <a:cubicBezTo>
                    <a:pt x="793436" y="274077"/>
                    <a:pt x="794614" y="290210"/>
                    <a:pt x="794025" y="306226"/>
                  </a:cubicBezTo>
                  <a:cubicBezTo>
                    <a:pt x="792730" y="339553"/>
                    <a:pt x="791905" y="372879"/>
                    <a:pt x="788844" y="405970"/>
                  </a:cubicBezTo>
                  <a:cubicBezTo>
                    <a:pt x="787313" y="423046"/>
                    <a:pt x="786253" y="440357"/>
                    <a:pt x="783191" y="457315"/>
                  </a:cubicBezTo>
                  <a:cubicBezTo>
                    <a:pt x="776125" y="494999"/>
                    <a:pt x="770708" y="532918"/>
                    <a:pt x="761523" y="570131"/>
                  </a:cubicBezTo>
                  <a:cubicBezTo>
                    <a:pt x="759285" y="579316"/>
                    <a:pt x="756812" y="588266"/>
                    <a:pt x="754339" y="597452"/>
                  </a:cubicBezTo>
                  <a:cubicBezTo>
                    <a:pt x="747038" y="625126"/>
                    <a:pt x="739383" y="652800"/>
                    <a:pt x="728549" y="679179"/>
                  </a:cubicBezTo>
                  <a:cubicBezTo>
                    <a:pt x="724428" y="689306"/>
                    <a:pt x="721366" y="700258"/>
                    <a:pt x="715360" y="709915"/>
                  </a:cubicBezTo>
                  <a:cubicBezTo>
                    <a:pt x="709590" y="719100"/>
                    <a:pt x="707588" y="730170"/>
                    <a:pt x="703701" y="740297"/>
                  </a:cubicBezTo>
                  <a:cubicBezTo>
                    <a:pt x="698049" y="755135"/>
                    <a:pt x="692514" y="770091"/>
                    <a:pt x="688039" y="785283"/>
                  </a:cubicBezTo>
                  <a:cubicBezTo>
                    <a:pt x="684388" y="797883"/>
                    <a:pt x="678736" y="809777"/>
                    <a:pt x="674967" y="822378"/>
                  </a:cubicBezTo>
                  <a:cubicBezTo>
                    <a:pt x="671552" y="833447"/>
                    <a:pt x="665193" y="844046"/>
                    <a:pt x="660483" y="854998"/>
                  </a:cubicBezTo>
                  <a:cubicBezTo>
                    <a:pt x="652710" y="872780"/>
                    <a:pt x="644585" y="890444"/>
                    <a:pt x="635517" y="907520"/>
                  </a:cubicBezTo>
                  <a:cubicBezTo>
                    <a:pt x="626685" y="924242"/>
                    <a:pt x="616440" y="940376"/>
                    <a:pt x="606665" y="956627"/>
                  </a:cubicBezTo>
                  <a:cubicBezTo>
                    <a:pt x="602661" y="963339"/>
                    <a:pt x="598540" y="969934"/>
                    <a:pt x="595125" y="976882"/>
                  </a:cubicBezTo>
                  <a:cubicBezTo>
                    <a:pt x="591121" y="984890"/>
                    <a:pt x="585233" y="991720"/>
                    <a:pt x="579933" y="998903"/>
                  </a:cubicBezTo>
                  <a:cubicBezTo>
                    <a:pt x="568981" y="1013859"/>
                    <a:pt x="557323" y="1028579"/>
                    <a:pt x="548373" y="1045066"/>
                  </a:cubicBezTo>
                  <a:cubicBezTo>
                    <a:pt x="542249" y="1056253"/>
                    <a:pt x="534359" y="1066734"/>
                    <a:pt x="525880" y="1076509"/>
                  </a:cubicBezTo>
                  <a:cubicBezTo>
                    <a:pt x="510454" y="1094291"/>
                    <a:pt x="495969" y="1112897"/>
                    <a:pt x="479364" y="1129384"/>
                  </a:cubicBezTo>
                  <a:cubicBezTo>
                    <a:pt x="463113" y="1145635"/>
                    <a:pt x="448393" y="1163535"/>
                    <a:pt x="430258" y="1178137"/>
                  </a:cubicBezTo>
                  <a:cubicBezTo>
                    <a:pt x="417775" y="1188029"/>
                    <a:pt x="407294" y="1200394"/>
                    <a:pt x="395400" y="1210993"/>
                  </a:cubicBezTo>
                  <a:cubicBezTo>
                    <a:pt x="388452" y="1217235"/>
                    <a:pt x="380797" y="1222769"/>
                    <a:pt x="373614" y="1228775"/>
                  </a:cubicBezTo>
                  <a:cubicBezTo>
                    <a:pt x="336166" y="1260100"/>
                    <a:pt x="295655" y="1287421"/>
                    <a:pt x="253967" y="1312740"/>
                  </a:cubicBezTo>
                  <a:cubicBezTo>
                    <a:pt x="235714" y="1323809"/>
                    <a:pt x="216284" y="1333466"/>
                    <a:pt x="197206" y="1343476"/>
                  </a:cubicBezTo>
                  <a:cubicBezTo>
                    <a:pt x="180131" y="1352425"/>
                    <a:pt x="162466" y="1359845"/>
                    <a:pt x="144920" y="1367146"/>
                  </a:cubicBezTo>
                  <a:cubicBezTo>
                    <a:pt x="130199" y="1373269"/>
                    <a:pt x="115715" y="1380688"/>
                    <a:pt x="99817" y="1383868"/>
                  </a:cubicBezTo>
                  <a:cubicBezTo>
                    <a:pt x="92987" y="1385281"/>
                    <a:pt x="86274" y="1387754"/>
                    <a:pt x="79679" y="1390109"/>
                  </a:cubicBezTo>
                  <a:cubicBezTo>
                    <a:pt x="59424" y="1397411"/>
                    <a:pt x="38109" y="1400944"/>
                    <a:pt x="17148" y="1405418"/>
                  </a:cubicBezTo>
                  <a:cubicBezTo>
                    <a:pt x="11495" y="1406596"/>
                    <a:pt x="3840" y="1409305"/>
                    <a:pt x="779" y="1403770"/>
                  </a:cubicBezTo>
                  <a:cubicBezTo>
                    <a:pt x="-2519" y="1398000"/>
                    <a:pt x="5489" y="1394938"/>
                    <a:pt x="9258" y="1391640"/>
                  </a:cubicBezTo>
                  <a:cubicBezTo>
                    <a:pt x="22918" y="1379393"/>
                    <a:pt x="37521" y="1368088"/>
                    <a:pt x="51181" y="1355723"/>
                  </a:cubicBezTo>
                  <a:cubicBezTo>
                    <a:pt x="63428" y="1344653"/>
                    <a:pt x="74733" y="1332641"/>
                    <a:pt x="86510" y="1321218"/>
                  </a:cubicBezTo>
                  <a:cubicBezTo>
                    <a:pt x="109355" y="1299079"/>
                    <a:pt x="129257" y="1274349"/>
                    <a:pt x="149983" y="1250326"/>
                  </a:cubicBezTo>
                  <a:cubicBezTo>
                    <a:pt x="171063" y="1225596"/>
                    <a:pt x="191436" y="1200394"/>
                    <a:pt x="209689" y="1173545"/>
                  </a:cubicBezTo>
                  <a:cubicBezTo>
                    <a:pt x="223467" y="1153172"/>
                    <a:pt x="237834" y="1133152"/>
                    <a:pt x="250670" y="1112073"/>
                  </a:cubicBezTo>
                  <a:cubicBezTo>
                    <a:pt x="260444" y="1096175"/>
                    <a:pt x="271043" y="1080748"/>
                    <a:pt x="280228" y="1064379"/>
                  </a:cubicBezTo>
                  <a:cubicBezTo>
                    <a:pt x="300601" y="1027873"/>
                    <a:pt x="319679" y="990660"/>
                    <a:pt x="336637" y="952387"/>
                  </a:cubicBezTo>
                  <a:cubicBezTo>
                    <a:pt x="353712" y="913761"/>
                    <a:pt x="370081" y="874900"/>
                    <a:pt x="383388" y="834978"/>
                  </a:cubicBezTo>
                  <a:cubicBezTo>
                    <a:pt x="392574" y="807304"/>
                    <a:pt x="400699" y="779041"/>
                    <a:pt x="407412" y="750543"/>
                  </a:cubicBezTo>
                  <a:cubicBezTo>
                    <a:pt x="410945" y="735351"/>
                    <a:pt x="414595" y="720160"/>
                    <a:pt x="418952" y="705087"/>
                  </a:cubicBezTo>
                  <a:cubicBezTo>
                    <a:pt x="422838" y="691897"/>
                    <a:pt x="424605" y="678237"/>
                    <a:pt x="427314" y="664812"/>
                  </a:cubicBezTo>
                  <a:cubicBezTo>
                    <a:pt x="433319" y="634547"/>
                    <a:pt x="437912" y="604046"/>
                    <a:pt x="443565" y="573664"/>
                  </a:cubicBezTo>
                  <a:cubicBezTo>
                    <a:pt x="447097" y="554469"/>
                    <a:pt x="450277" y="535156"/>
                    <a:pt x="454045" y="516078"/>
                  </a:cubicBezTo>
                  <a:cubicBezTo>
                    <a:pt x="455576" y="508070"/>
                    <a:pt x="458638" y="500298"/>
                    <a:pt x="460287" y="492290"/>
                  </a:cubicBezTo>
                  <a:cubicBezTo>
                    <a:pt x="468412" y="454488"/>
                    <a:pt x="477480" y="416805"/>
                    <a:pt x="488432" y="379709"/>
                  </a:cubicBezTo>
                  <a:cubicBezTo>
                    <a:pt x="496204" y="353449"/>
                    <a:pt x="504094" y="327305"/>
                    <a:pt x="512809" y="301398"/>
                  </a:cubicBezTo>
                  <a:cubicBezTo>
                    <a:pt x="522701" y="272075"/>
                    <a:pt x="534477" y="243576"/>
                    <a:pt x="545429" y="214725"/>
                  </a:cubicBezTo>
                  <a:cubicBezTo>
                    <a:pt x="551317" y="198944"/>
                    <a:pt x="558030" y="183518"/>
                    <a:pt x="564271" y="167973"/>
                  </a:cubicBezTo>
                  <a:cubicBezTo>
                    <a:pt x="564977" y="166207"/>
                    <a:pt x="565331" y="164205"/>
                    <a:pt x="566273" y="162438"/>
                  </a:cubicBezTo>
                  <a:cubicBezTo>
                    <a:pt x="569570" y="156550"/>
                    <a:pt x="573103" y="156668"/>
                    <a:pt x="577814" y="161732"/>
                  </a:cubicBezTo>
                  <a:cubicBezTo>
                    <a:pt x="585586" y="170093"/>
                    <a:pt x="590296" y="180574"/>
                    <a:pt x="596302" y="189994"/>
                  </a:cubicBezTo>
                  <a:cubicBezTo>
                    <a:pt x="608079" y="208601"/>
                    <a:pt x="619972" y="227207"/>
                    <a:pt x="630807" y="246403"/>
                  </a:cubicBezTo>
                  <a:cubicBezTo>
                    <a:pt x="639050" y="261005"/>
                    <a:pt x="645527" y="276432"/>
                    <a:pt x="652946" y="291506"/>
                  </a:cubicBezTo>
                  <a:cubicBezTo>
                    <a:pt x="673437" y="332722"/>
                    <a:pt x="688392" y="376059"/>
                    <a:pt x="701817" y="419984"/>
                  </a:cubicBezTo>
                  <a:cubicBezTo>
                    <a:pt x="703466" y="425990"/>
                    <a:pt x="701817" y="433291"/>
                    <a:pt x="708059" y="438473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1" name="任意多边形: 形状 100"/>
            <p:cNvSpPr/>
            <p:nvPr>
              <p:custDataLst>
                <p:tags r:id="rId8"/>
              </p:custDataLst>
            </p:nvPr>
          </p:nvSpPr>
          <p:spPr>
            <a:xfrm>
              <a:off x="11370814" y="108150"/>
              <a:ext cx="386504" cy="146273"/>
            </a:xfrm>
            <a:custGeom>
              <a:avLst/>
              <a:gdLst>
                <a:gd name="connsiteX0" fmla="*/ 712670 w 1210395"/>
                <a:gd name="connsiteY0" fmla="*/ 564 h 469927"/>
                <a:gd name="connsiteX1" fmla="*/ 823720 w 1210395"/>
                <a:gd name="connsiteY1" fmla="*/ 4921 h 469927"/>
                <a:gd name="connsiteX2" fmla="*/ 848921 w 1210395"/>
                <a:gd name="connsiteY2" fmla="*/ 10338 h 469927"/>
                <a:gd name="connsiteX3" fmla="*/ 899559 w 1210395"/>
                <a:gd name="connsiteY3" fmla="*/ 20112 h 469927"/>
                <a:gd name="connsiteX4" fmla="*/ 953494 w 1210395"/>
                <a:gd name="connsiteY4" fmla="*/ 42487 h 469927"/>
                <a:gd name="connsiteX5" fmla="*/ 1018263 w 1210395"/>
                <a:gd name="connsiteY5" fmla="*/ 84881 h 469927"/>
                <a:gd name="connsiteX6" fmla="*/ 1073494 w 1210395"/>
                <a:gd name="connsiteY6" fmla="*/ 128336 h 469927"/>
                <a:gd name="connsiteX7" fmla="*/ 1109058 w 1210395"/>
                <a:gd name="connsiteY7" fmla="*/ 163547 h 469927"/>
                <a:gd name="connsiteX8" fmla="*/ 1124485 w 1210395"/>
                <a:gd name="connsiteY8" fmla="*/ 179444 h 469927"/>
                <a:gd name="connsiteX9" fmla="*/ 1184426 w 1210395"/>
                <a:gd name="connsiteY9" fmla="*/ 267413 h 469927"/>
                <a:gd name="connsiteX10" fmla="*/ 1204916 w 1210395"/>
                <a:gd name="connsiteY10" fmla="*/ 327118 h 469927"/>
                <a:gd name="connsiteX11" fmla="*/ 1210334 w 1210395"/>
                <a:gd name="connsiteY11" fmla="*/ 377167 h 469927"/>
                <a:gd name="connsiteX12" fmla="*/ 1206447 w 1210395"/>
                <a:gd name="connsiteY12" fmla="*/ 408610 h 469927"/>
                <a:gd name="connsiteX13" fmla="*/ 1199264 w 1210395"/>
                <a:gd name="connsiteY13" fmla="*/ 440523 h 469927"/>
                <a:gd name="connsiteX14" fmla="*/ 1189725 w 1210395"/>
                <a:gd name="connsiteY14" fmla="*/ 461838 h 469927"/>
                <a:gd name="connsiteX15" fmla="*/ 1171943 w 1210395"/>
                <a:gd name="connsiteY15" fmla="*/ 466431 h 469927"/>
                <a:gd name="connsiteX16" fmla="*/ 1136497 w 1210395"/>
                <a:gd name="connsiteY16" fmla="*/ 443467 h 469927"/>
                <a:gd name="connsiteX17" fmla="*/ 1115770 w 1210395"/>
                <a:gd name="connsiteY17" fmla="*/ 432515 h 469927"/>
                <a:gd name="connsiteX18" fmla="*/ 1112591 w 1210395"/>
                <a:gd name="connsiteY18" fmla="*/ 430985 h 469927"/>
                <a:gd name="connsiteX19" fmla="*/ 1079382 w 1210395"/>
                <a:gd name="connsiteY19" fmla="*/ 409199 h 469927"/>
                <a:gd name="connsiteX20" fmla="*/ 1059716 w 1210395"/>
                <a:gd name="connsiteY20" fmla="*/ 398953 h 469927"/>
                <a:gd name="connsiteX21" fmla="*/ 1014966 w 1210395"/>
                <a:gd name="connsiteY21" fmla="*/ 375636 h 469927"/>
                <a:gd name="connsiteX22" fmla="*/ 969392 w 1210395"/>
                <a:gd name="connsiteY22" fmla="*/ 354204 h 469927"/>
                <a:gd name="connsiteX23" fmla="*/ 926527 w 1210395"/>
                <a:gd name="connsiteY23" fmla="*/ 335597 h 469927"/>
                <a:gd name="connsiteX24" fmla="*/ 915575 w 1210395"/>
                <a:gd name="connsiteY24" fmla="*/ 331358 h 469927"/>
                <a:gd name="connsiteX25" fmla="*/ 854103 w 1210395"/>
                <a:gd name="connsiteY25" fmla="*/ 308159 h 469927"/>
                <a:gd name="connsiteX26" fmla="*/ 841149 w 1210395"/>
                <a:gd name="connsiteY26" fmla="*/ 302624 h 469927"/>
                <a:gd name="connsiteX27" fmla="*/ 760246 w 1210395"/>
                <a:gd name="connsiteY27" fmla="*/ 278365 h 469927"/>
                <a:gd name="connsiteX28" fmla="*/ 756713 w 1210395"/>
                <a:gd name="connsiteY28" fmla="*/ 277776 h 469927"/>
                <a:gd name="connsiteX29" fmla="*/ 692298 w 1210395"/>
                <a:gd name="connsiteY29" fmla="*/ 260112 h 469927"/>
                <a:gd name="connsiteX30" fmla="*/ 640600 w 1210395"/>
                <a:gd name="connsiteY30" fmla="*/ 249748 h 469927"/>
                <a:gd name="connsiteX31" fmla="*/ 613044 w 1210395"/>
                <a:gd name="connsiteY31" fmla="*/ 243978 h 469927"/>
                <a:gd name="connsiteX32" fmla="*/ 579599 w 1210395"/>
                <a:gd name="connsiteY32" fmla="*/ 238443 h 469927"/>
                <a:gd name="connsiteX33" fmla="*/ 536616 w 1210395"/>
                <a:gd name="connsiteY33" fmla="*/ 232791 h 469927"/>
                <a:gd name="connsiteX34" fmla="*/ 432632 w 1210395"/>
                <a:gd name="connsiteY34" fmla="*/ 223605 h 469927"/>
                <a:gd name="connsiteX35" fmla="*/ 287902 w 1210395"/>
                <a:gd name="connsiteY35" fmla="*/ 222074 h 469927"/>
                <a:gd name="connsiteX36" fmla="*/ 202289 w 1210395"/>
                <a:gd name="connsiteY36" fmla="*/ 227020 h 469927"/>
                <a:gd name="connsiteX37" fmla="*/ 140699 w 1210395"/>
                <a:gd name="connsiteY37" fmla="*/ 235146 h 469927"/>
                <a:gd name="connsiteX38" fmla="*/ 118560 w 1210395"/>
                <a:gd name="connsiteY38" fmla="*/ 237854 h 469927"/>
                <a:gd name="connsiteX39" fmla="*/ 73810 w 1210395"/>
                <a:gd name="connsiteY39" fmla="*/ 245980 h 469927"/>
                <a:gd name="connsiteX40" fmla="*/ 43899 w 1210395"/>
                <a:gd name="connsiteY40" fmla="*/ 251633 h 469927"/>
                <a:gd name="connsiteX41" fmla="*/ 12927 w 1210395"/>
                <a:gd name="connsiteY41" fmla="*/ 257874 h 469927"/>
                <a:gd name="connsiteX42" fmla="*/ 6097 w 1210395"/>
                <a:gd name="connsiteY42" fmla="*/ 259405 h 469927"/>
                <a:gd name="connsiteX43" fmla="*/ 680 w 1210395"/>
                <a:gd name="connsiteY43" fmla="*/ 258110 h 469927"/>
                <a:gd name="connsiteX44" fmla="*/ 2446 w 1210395"/>
                <a:gd name="connsiteY44" fmla="*/ 251986 h 469927"/>
                <a:gd name="connsiteX45" fmla="*/ 15518 w 1210395"/>
                <a:gd name="connsiteY45" fmla="*/ 240210 h 469927"/>
                <a:gd name="connsiteX46" fmla="*/ 50376 w 1210395"/>
                <a:gd name="connsiteY46" fmla="*/ 214538 h 469927"/>
                <a:gd name="connsiteX47" fmla="*/ 103251 w 1210395"/>
                <a:gd name="connsiteY47" fmla="*/ 179562 h 469927"/>
                <a:gd name="connsiteX48" fmla="*/ 130572 w 1210395"/>
                <a:gd name="connsiteY48" fmla="*/ 163429 h 469927"/>
                <a:gd name="connsiteX49" fmla="*/ 176734 w 1210395"/>
                <a:gd name="connsiteY49" fmla="*/ 137992 h 469927"/>
                <a:gd name="connsiteX50" fmla="*/ 209826 w 1210395"/>
                <a:gd name="connsiteY50" fmla="*/ 120210 h 469927"/>
                <a:gd name="connsiteX51" fmla="*/ 250100 w 1210395"/>
                <a:gd name="connsiteY51" fmla="*/ 101368 h 469927"/>
                <a:gd name="connsiteX52" fmla="*/ 311926 w 1210395"/>
                <a:gd name="connsiteY52" fmla="*/ 75578 h 469927"/>
                <a:gd name="connsiteX53" fmla="*/ 436282 w 1210395"/>
                <a:gd name="connsiteY53" fmla="*/ 36481 h 469927"/>
                <a:gd name="connsiteX54" fmla="*/ 509295 w 1210395"/>
                <a:gd name="connsiteY54" fmla="*/ 19288 h 469927"/>
                <a:gd name="connsiteX55" fmla="*/ 532376 w 1210395"/>
                <a:gd name="connsiteY55" fmla="*/ 15402 h 469927"/>
                <a:gd name="connsiteX56" fmla="*/ 590315 w 1210395"/>
                <a:gd name="connsiteY56" fmla="*/ 6334 h 469927"/>
                <a:gd name="connsiteX57" fmla="*/ 625291 w 1210395"/>
                <a:gd name="connsiteY57" fmla="*/ 2683 h 469927"/>
                <a:gd name="connsiteX58" fmla="*/ 712670 w 1210395"/>
                <a:gd name="connsiteY58" fmla="*/ 564 h 4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210395" h="469927">
                  <a:moveTo>
                    <a:pt x="712670" y="564"/>
                  </a:moveTo>
                  <a:cubicBezTo>
                    <a:pt x="750236" y="-1085"/>
                    <a:pt x="786978" y="2330"/>
                    <a:pt x="823720" y="4921"/>
                  </a:cubicBezTo>
                  <a:cubicBezTo>
                    <a:pt x="832317" y="5510"/>
                    <a:pt x="840560" y="8454"/>
                    <a:pt x="848921" y="10338"/>
                  </a:cubicBezTo>
                  <a:cubicBezTo>
                    <a:pt x="865761" y="14106"/>
                    <a:pt x="882955" y="14931"/>
                    <a:pt x="899559" y="20112"/>
                  </a:cubicBezTo>
                  <a:cubicBezTo>
                    <a:pt x="918283" y="26000"/>
                    <a:pt x="936772" y="31182"/>
                    <a:pt x="953494" y="42487"/>
                  </a:cubicBezTo>
                  <a:cubicBezTo>
                    <a:pt x="974809" y="56972"/>
                    <a:pt x="997537" y="69454"/>
                    <a:pt x="1018263" y="84881"/>
                  </a:cubicBezTo>
                  <a:cubicBezTo>
                    <a:pt x="1036988" y="98895"/>
                    <a:pt x="1056301" y="112555"/>
                    <a:pt x="1073494" y="128336"/>
                  </a:cubicBezTo>
                  <a:cubicBezTo>
                    <a:pt x="1085741" y="139523"/>
                    <a:pt x="1100108" y="148708"/>
                    <a:pt x="1109058" y="163547"/>
                  </a:cubicBezTo>
                  <a:cubicBezTo>
                    <a:pt x="1112709" y="169552"/>
                    <a:pt x="1119303" y="174145"/>
                    <a:pt x="1124485" y="179444"/>
                  </a:cubicBezTo>
                  <a:cubicBezTo>
                    <a:pt x="1149686" y="205352"/>
                    <a:pt x="1169117" y="235146"/>
                    <a:pt x="1184426" y="267413"/>
                  </a:cubicBezTo>
                  <a:cubicBezTo>
                    <a:pt x="1193494" y="286373"/>
                    <a:pt x="1202090" y="305568"/>
                    <a:pt x="1204916" y="327118"/>
                  </a:cubicBezTo>
                  <a:cubicBezTo>
                    <a:pt x="1207154" y="343840"/>
                    <a:pt x="1210922" y="360209"/>
                    <a:pt x="1210334" y="377167"/>
                  </a:cubicBezTo>
                  <a:cubicBezTo>
                    <a:pt x="1209980" y="387766"/>
                    <a:pt x="1209038" y="398247"/>
                    <a:pt x="1206447" y="408610"/>
                  </a:cubicBezTo>
                  <a:cubicBezTo>
                    <a:pt x="1203739" y="419208"/>
                    <a:pt x="1203857" y="430396"/>
                    <a:pt x="1199264" y="440523"/>
                  </a:cubicBezTo>
                  <a:cubicBezTo>
                    <a:pt x="1196084" y="447589"/>
                    <a:pt x="1193494" y="455008"/>
                    <a:pt x="1189725" y="461838"/>
                  </a:cubicBezTo>
                  <a:cubicBezTo>
                    <a:pt x="1184308" y="471613"/>
                    <a:pt x="1181600" y="471730"/>
                    <a:pt x="1171943" y="466431"/>
                  </a:cubicBezTo>
                  <a:cubicBezTo>
                    <a:pt x="1159578" y="459601"/>
                    <a:pt x="1148979" y="450062"/>
                    <a:pt x="1136497" y="443467"/>
                  </a:cubicBezTo>
                  <a:cubicBezTo>
                    <a:pt x="1129549" y="439817"/>
                    <a:pt x="1123307" y="434988"/>
                    <a:pt x="1115770" y="432515"/>
                  </a:cubicBezTo>
                  <a:cubicBezTo>
                    <a:pt x="1114711" y="432162"/>
                    <a:pt x="1113415" y="431809"/>
                    <a:pt x="1112591" y="430985"/>
                  </a:cubicBezTo>
                  <a:cubicBezTo>
                    <a:pt x="1103523" y="420739"/>
                    <a:pt x="1089509" y="418031"/>
                    <a:pt x="1079382" y="409199"/>
                  </a:cubicBezTo>
                  <a:cubicBezTo>
                    <a:pt x="1073847" y="404370"/>
                    <a:pt x="1066193" y="402368"/>
                    <a:pt x="1059716" y="398953"/>
                  </a:cubicBezTo>
                  <a:cubicBezTo>
                    <a:pt x="1044760" y="391299"/>
                    <a:pt x="1029922" y="383173"/>
                    <a:pt x="1014966" y="375636"/>
                  </a:cubicBezTo>
                  <a:cubicBezTo>
                    <a:pt x="1000010" y="367982"/>
                    <a:pt x="984583" y="361387"/>
                    <a:pt x="969392" y="354204"/>
                  </a:cubicBezTo>
                  <a:cubicBezTo>
                    <a:pt x="955378" y="347491"/>
                    <a:pt x="941718" y="339483"/>
                    <a:pt x="926527" y="335597"/>
                  </a:cubicBezTo>
                  <a:cubicBezTo>
                    <a:pt x="922758" y="334655"/>
                    <a:pt x="919108" y="333006"/>
                    <a:pt x="915575" y="331358"/>
                  </a:cubicBezTo>
                  <a:cubicBezTo>
                    <a:pt x="895673" y="322054"/>
                    <a:pt x="875182" y="314518"/>
                    <a:pt x="854103" y="308159"/>
                  </a:cubicBezTo>
                  <a:cubicBezTo>
                    <a:pt x="849628" y="306863"/>
                    <a:pt x="845506" y="304155"/>
                    <a:pt x="841149" y="302624"/>
                  </a:cubicBezTo>
                  <a:cubicBezTo>
                    <a:pt x="814535" y="293438"/>
                    <a:pt x="787567" y="285313"/>
                    <a:pt x="760246" y="278365"/>
                  </a:cubicBezTo>
                  <a:cubicBezTo>
                    <a:pt x="759069" y="278129"/>
                    <a:pt x="757773" y="278247"/>
                    <a:pt x="756713" y="277776"/>
                  </a:cubicBezTo>
                  <a:cubicBezTo>
                    <a:pt x="736105" y="268826"/>
                    <a:pt x="713495" y="267060"/>
                    <a:pt x="692298" y="260112"/>
                  </a:cubicBezTo>
                  <a:cubicBezTo>
                    <a:pt x="675575" y="254694"/>
                    <a:pt x="658029" y="252104"/>
                    <a:pt x="640600" y="249748"/>
                  </a:cubicBezTo>
                  <a:cubicBezTo>
                    <a:pt x="631297" y="248571"/>
                    <a:pt x="622229" y="246216"/>
                    <a:pt x="613044" y="243978"/>
                  </a:cubicBezTo>
                  <a:cubicBezTo>
                    <a:pt x="602092" y="241270"/>
                    <a:pt x="590669" y="239268"/>
                    <a:pt x="579599" y="238443"/>
                  </a:cubicBezTo>
                  <a:cubicBezTo>
                    <a:pt x="565114" y="237383"/>
                    <a:pt x="550983" y="234204"/>
                    <a:pt x="536616" y="232791"/>
                  </a:cubicBezTo>
                  <a:cubicBezTo>
                    <a:pt x="501994" y="229611"/>
                    <a:pt x="467489" y="225372"/>
                    <a:pt x="432632" y="223605"/>
                  </a:cubicBezTo>
                  <a:cubicBezTo>
                    <a:pt x="384349" y="221250"/>
                    <a:pt x="336185" y="221250"/>
                    <a:pt x="287902" y="222074"/>
                  </a:cubicBezTo>
                  <a:cubicBezTo>
                    <a:pt x="259286" y="222545"/>
                    <a:pt x="230670" y="224076"/>
                    <a:pt x="202289" y="227020"/>
                  </a:cubicBezTo>
                  <a:cubicBezTo>
                    <a:pt x="181798" y="229140"/>
                    <a:pt x="160837" y="229258"/>
                    <a:pt x="140699" y="235146"/>
                  </a:cubicBezTo>
                  <a:cubicBezTo>
                    <a:pt x="133634" y="237266"/>
                    <a:pt x="126097" y="237383"/>
                    <a:pt x="118560" y="237854"/>
                  </a:cubicBezTo>
                  <a:cubicBezTo>
                    <a:pt x="103369" y="238797"/>
                    <a:pt x="88531" y="242329"/>
                    <a:pt x="73810" y="245980"/>
                  </a:cubicBezTo>
                  <a:cubicBezTo>
                    <a:pt x="63918" y="248453"/>
                    <a:pt x="53908" y="251044"/>
                    <a:pt x="43899" y="251633"/>
                  </a:cubicBezTo>
                  <a:cubicBezTo>
                    <a:pt x="33065" y="252221"/>
                    <a:pt x="23173" y="255283"/>
                    <a:pt x="12927" y="257874"/>
                  </a:cubicBezTo>
                  <a:cubicBezTo>
                    <a:pt x="10690" y="258463"/>
                    <a:pt x="8335" y="259052"/>
                    <a:pt x="6097" y="259405"/>
                  </a:cubicBezTo>
                  <a:cubicBezTo>
                    <a:pt x="4213" y="259640"/>
                    <a:pt x="1858" y="259876"/>
                    <a:pt x="680" y="258110"/>
                  </a:cubicBezTo>
                  <a:cubicBezTo>
                    <a:pt x="-969" y="255637"/>
                    <a:pt x="680" y="253635"/>
                    <a:pt x="2446" y="251986"/>
                  </a:cubicBezTo>
                  <a:cubicBezTo>
                    <a:pt x="6686" y="247982"/>
                    <a:pt x="10925" y="243860"/>
                    <a:pt x="15518" y="240210"/>
                  </a:cubicBezTo>
                  <a:cubicBezTo>
                    <a:pt x="26823" y="231260"/>
                    <a:pt x="38246" y="222074"/>
                    <a:pt x="50376" y="214538"/>
                  </a:cubicBezTo>
                  <a:cubicBezTo>
                    <a:pt x="68393" y="203350"/>
                    <a:pt x="84173" y="189101"/>
                    <a:pt x="103251" y="179562"/>
                  </a:cubicBezTo>
                  <a:cubicBezTo>
                    <a:pt x="112672" y="174852"/>
                    <a:pt x="121504" y="168964"/>
                    <a:pt x="130572" y="163429"/>
                  </a:cubicBezTo>
                  <a:cubicBezTo>
                    <a:pt x="145527" y="154243"/>
                    <a:pt x="160954" y="145764"/>
                    <a:pt x="176734" y="137992"/>
                  </a:cubicBezTo>
                  <a:cubicBezTo>
                    <a:pt x="187922" y="132457"/>
                    <a:pt x="198874" y="126334"/>
                    <a:pt x="209826" y="120210"/>
                  </a:cubicBezTo>
                  <a:cubicBezTo>
                    <a:pt x="222780" y="112909"/>
                    <a:pt x="236793" y="107963"/>
                    <a:pt x="250100" y="101368"/>
                  </a:cubicBezTo>
                  <a:cubicBezTo>
                    <a:pt x="270120" y="91476"/>
                    <a:pt x="290846" y="82997"/>
                    <a:pt x="311926" y="75578"/>
                  </a:cubicBezTo>
                  <a:cubicBezTo>
                    <a:pt x="352907" y="61211"/>
                    <a:pt x="394124" y="47551"/>
                    <a:pt x="436282" y="36481"/>
                  </a:cubicBezTo>
                  <a:cubicBezTo>
                    <a:pt x="460541" y="30122"/>
                    <a:pt x="485271" y="26354"/>
                    <a:pt x="509295" y="19288"/>
                  </a:cubicBezTo>
                  <a:cubicBezTo>
                    <a:pt x="516832" y="17050"/>
                    <a:pt x="524604" y="16344"/>
                    <a:pt x="532376" y="15402"/>
                  </a:cubicBezTo>
                  <a:cubicBezTo>
                    <a:pt x="551807" y="12929"/>
                    <a:pt x="571120" y="10102"/>
                    <a:pt x="590315" y="6334"/>
                  </a:cubicBezTo>
                  <a:cubicBezTo>
                    <a:pt x="601974" y="4096"/>
                    <a:pt x="613632" y="3390"/>
                    <a:pt x="625291" y="2683"/>
                  </a:cubicBezTo>
                  <a:cubicBezTo>
                    <a:pt x="654378" y="1270"/>
                    <a:pt x="683701" y="-1085"/>
                    <a:pt x="712670" y="564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2" name="任意多边形: 形状 101"/>
            <p:cNvSpPr/>
            <p:nvPr>
              <p:custDataLst>
                <p:tags r:id="rId9"/>
              </p:custDataLst>
            </p:nvPr>
          </p:nvSpPr>
          <p:spPr>
            <a:xfrm>
              <a:off x="11686941" y="119159"/>
              <a:ext cx="179575" cy="198812"/>
            </a:xfrm>
            <a:custGeom>
              <a:avLst/>
              <a:gdLst>
                <a:gd name="connsiteX0" fmla="*/ 561961 w 562367"/>
                <a:gd name="connsiteY0" fmla="*/ 419052 h 638720"/>
                <a:gd name="connsiteX1" fmla="*/ 544533 w 562367"/>
                <a:gd name="connsiteY1" fmla="*/ 516676 h 638720"/>
                <a:gd name="connsiteX2" fmla="*/ 514857 w 562367"/>
                <a:gd name="connsiteY2" fmla="*/ 577795 h 638720"/>
                <a:gd name="connsiteX3" fmla="*/ 481765 w 562367"/>
                <a:gd name="connsiteY3" fmla="*/ 624547 h 638720"/>
                <a:gd name="connsiteX4" fmla="*/ 477879 w 562367"/>
                <a:gd name="connsiteY4" fmla="*/ 630435 h 638720"/>
                <a:gd name="connsiteX5" fmla="*/ 455740 w 562367"/>
                <a:gd name="connsiteY5" fmla="*/ 632908 h 638720"/>
                <a:gd name="connsiteX6" fmla="*/ 421942 w 562367"/>
                <a:gd name="connsiteY6" fmla="*/ 603938 h 638720"/>
                <a:gd name="connsiteX7" fmla="*/ 370951 w 562367"/>
                <a:gd name="connsiteY7" fmla="*/ 564488 h 638720"/>
                <a:gd name="connsiteX8" fmla="*/ 302531 w 562367"/>
                <a:gd name="connsiteY8" fmla="*/ 515145 h 638720"/>
                <a:gd name="connsiteX9" fmla="*/ 281452 w 562367"/>
                <a:gd name="connsiteY9" fmla="*/ 502309 h 638720"/>
                <a:gd name="connsiteX10" fmla="*/ 273091 w 562367"/>
                <a:gd name="connsiteY10" fmla="*/ 477579 h 638720"/>
                <a:gd name="connsiteX11" fmla="*/ 284043 w 562367"/>
                <a:gd name="connsiteY11" fmla="*/ 415401 h 638720"/>
                <a:gd name="connsiteX12" fmla="*/ 282394 w 562367"/>
                <a:gd name="connsiteY12" fmla="*/ 356991 h 638720"/>
                <a:gd name="connsiteX13" fmla="*/ 257899 w 562367"/>
                <a:gd name="connsiteY13" fmla="*/ 266903 h 638720"/>
                <a:gd name="connsiteX14" fmla="*/ 219627 w 562367"/>
                <a:gd name="connsiteY14" fmla="*/ 198365 h 638720"/>
                <a:gd name="connsiteX15" fmla="*/ 181589 w 562367"/>
                <a:gd name="connsiteY15" fmla="*/ 150671 h 638720"/>
                <a:gd name="connsiteX16" fmla="*/ 147674 w 562367"/>
                <a:gd name="connsiteY16" fmla="*/ 116638 h 638720"/>
                <a:gd name="connsiteX17" fmla="*/ 126477 w 562367"/>
                <a:gd name="connsiteY17" fmla="*/ 96619 h 638720"/>
                <a:gd name="connsiteX18" fmla="*/ 81963 w 562367"/>
                <a:gd name="connsiteY18" fmla="*/ 60701 h 638720"/>
                <a:gd name="connsiteX19" fmla="*/ 68184 w 562367"/>
                <a:gd name="connsiteY19" fmla="*/ 49749 h 638720"/>
                <a:gd name="connsiteX20" fmla="*/ 21315 w 562367"/>
                <a:gd name="connsiteY20" fmla="*/ 18660 h 638720"/>
                <a:gd name="connsiteX21" fmla="*/ 1531 w 562367"/>
                <a:gd name="connsiteY21" fmla="*/ 6059 h 638720"/>
                <a:gd name="connsiteX22" fmla="*/ 0 w 562367"/>
                <a:gd name="connsiteY22" fmla="*/ 3233 h 638720"/>
                <a:gd name="connsiteX23" fmla="*/ 3180 w 562367"/>
                <a:gd name="connsiteY23" fmla="*/ 289 h 638720"/>
                <a:gd name="connsiteX24" fmla="*/ 13425 w 562367"/>
                <a:gd name="connsiteY24" fmla="*/ 2055 h 638720"/>
                <a:gd name="connsiteX25" fmla="*/ 31207 w 562367"/>
                <a:gd name="connsiteY25" fmla="*/ 7826 h 638720"/>
                <a:gd name="connsiteX26" fmla="*/ 55584 w 562367"/>
                <a:gd name="connsiteY26" fmla="*/ 16069 h 638720"/>
                <a:gd name="connsiteX27" fmla="*/ 71128 w 562367"/>
                <a:gd name="connsiteY27" fmla="*/ 21133 h 638720"/>
                <a:gd name="connsiteX28" fmla="*/ 76781 w 562367"/>
                <a:gd name="connsiteY28" fmla="*/ 22782 h 638720"/>
                <a:gd name="connsiteX29" fmla="*/ 136251 w 562367"/>
                <a:gd name="connsiteY29" fmla="*/ 44685 h 638720"/>
                <a:gd name="connsiteX30" fmla="*/ 183003 w 562367"/>
                <a:gd name="connsiteY30" fmla="*/ 63645 h 638720"/>
                <a:gd name="connsiteX31" fmla="*/ 201727 w 562367"/>
                <a:gd name="connsiteY31" fmla="*/ 73302 h 638720"/>
                <a:gd name="connsiteX32" fmla="*/ 244474 w 562367"/>
                <a:gd name="connsiteY32" fmla="*/ 92379 h 638720"/>
                <a:gd name="connsiteX33" fmla="*/ 301942 w 562367"/>
                <a:gd name="connsiteY33" fmla="*/ 121820 h 638720"/>
                <a:gd name="connsiteX34" fmla="*/ 349989 w 562367"/>
                <a:gd name="connsiteY34" fmla="*/ 148905 h 638720"/>
                <a:gd name="connsiteX35" fmla="*/ 398507 w 562367"/>
                <a:gd name="connsiteY35" fmla="*/ 181878 h 638720"/>
                <a:gd name="connsiteX36" fmla="*/ 446319 w 562367"/>
                <a:gd name="connsiteY36" fmla="*/ 217914 h 638720"/>
                <a:gd name="connsiteX37" fmla="*/ 511441 w 562367"/>
                <a:gd name="connsiteY37" fmla="*/ 280563 h 638720"/>
                <a:gd name="connsiteX38" fmla="*/ 539822 w 562367"/>
                <a:gd name="connsiteY38" fmla="*/ 314714 h 638720"/>
                <a:gd name="connsiteX39" fmla="*/ 549243 w 562367"/>
                <a:gd name="connsiteY39" fmla="*/ 332143 h 638720"/>
                <a:gd name="connsiteX40" fmla="*/ 559371 w 562367"/>
                <a:gd name="connsiteY40" fmla="*/ 370769 h 638720"/>
                <a:gd name="connsiteX41" fmla="*/ 561961 w 562367"/>
                <a:gd name="connsiteY41" fmla="*/ 419052 h 63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62367" h="638720">
                  <a:moveTo>
                    <a:pt x="561961" y="419052"/>
                  </a:moveTo>
                  <a:cubicBezTo>
                    <a:pt x="564434" y="449670"/>
                    <a:pt x="555249" y="483467"/>
                    <a:pt x="544533" y="516676"/>
                  </a:cubicBezTo>
                  <a:cubicBezTo>
                    <a:pt x="537585" y="538109"/>
                    <a:pt x="526515" y="558247"/>
                    <a:pt x="514857" y="577795"/>
                  </a:cubicBezTo>
                  <a:cubicBezTo>
                    <a:pt x="505082" y="594282"/>
                    <a:pt x="495426" y="610886"/>
                    <a:pt x="481765" y="624547"/>
                  </a:cubicBezTo>
                  <a:cubicBezTo>
                    <a:pt x="480117" y="626195"/>
                    <a:pt x="479175" y="628433"/>
                    <a:pt x="477879" y="630435"/>
                  </a:cubicBezTo>
                  <a:cubicBezTo>
                    <a:pt x="471285" y="640327"/>
                    <a:pt x="464690" y="641622"/>
                    <a:pt x="455740" y="632908"/>
                  </a:cubicBezTo>
                  <a:cubicBezTo>
                    <a:pt x="445141" y="622427"/>
                    <a:pt x="433012" y="613830"/>
                    <a:pt x="421942" y="603938"/>
                  </a:cubicBezTo>
                  <a:cubicBezTo>
                    <a:pt x="405926" y="589454"/>
                    <a:pt x="388144" y="577324"/>
                    <a:pt x="370951" y="564488"/>
                  </a:cubicBezTo>
                  <a:cubicBezTo>
                    <a:pt x="348341" y="547766"/>
                    <a:pt x="325142" y="531868"/>
                    <a:pt x="302531" y="515145"/>
                  </a:cubicBezTo>
                  <a:cubicBezTo>
                    <a:pt x="295819" y="510200"/>
                    <a:pt x="288047" y="507491"/>
                    <a:pt x="281452" y="502309"/>
                  </a:cubicBezTo>
                  <a:cubicBezTo>
                    <a:pt x="270382" y="493595"/>
                    <a:pt x="269440" y="491122"/>
                    <a:pt x="273091" y="477579"/>
                  </a:cubicBezTo>
                  <a:cubicBezTo>
                    <a:pt x="278508" y="457207"/>
                    <a:pt x="280981" y="436245"/>
                    <a:pt x="284043" y="415401"/>
                  </a:cubicBezTo>
                  <a:cubicBezTo>
                    <a:pt x="286987" y="395617"/>
                    <a:pt x="284749" y="376539"/>
                    <a:pt x="282394" y="356991"/>
                  </a:cubicBezTo>
                  <a:cubicBezTo>
                    <a:pt x="278743" y="325666"/>
                    <a:pt x="270971" y="295401"/>
                    <a:pt x="257899" y="266903"/>
                  </a:cubicBezTo>
                  <a:cubicBezTo>
                    <a:pt x="246947" y="243115"/>
                    <a:pt x="235289" y="219798"/>
                    <a:pt x="219627" y="198365"/>
                  </a:cubicBezTo>
                  <a:cubicBezTo>
                    <a:pt x="207615" y="181878"/>
                    <a:pt x="195603" y="165392"/>
                    <a:pt x="181589" y="150671"/>
                  </a:cubicBezTo>
                  <a:cubicBezTo>
                    <a:pt x="170637" y="139131"/>
                    <a:pt x="160275" y="126883"/>
                    <a:pt x="147674" y="116638"/>
                  </a:cubicBezTo>
                  <a:cubicBezTo>
                    <a:pt x="140255" y="110632"/>
                    <a:pt x="133189" y="103567"/>
                    <a:pt x="126477" y="96619"/>
                  </a:cubicBezTo>
                  <a:cubicBezTo>
                    <a:pt x="113052" y="82840"/>
                    <a:pt x="97978" y="71182"/>
                    <a:pt x="81963" y="60701"/>
                  </a:cubicBezTo>
                  <a:cubicBezTo>
                    <a:pt x="77017" y="57521"/>
                    <a:pt x="72659" y="53518"/>
                    <a:pt x="68184" y="49749"/>
                  </a:cubicBezTo>
                  <a:cubicBezTo>
                    <a:pt x="53582" y="37855"/>
                    <a:pt x="37566" y="28081"/>
                    <a:pt x="21315" y="18660"/>
                  </a:cubicBezTo>
                  <a:cubicBezTo>
                    <a:pt x="14603" y="14774"/>
                    <a:pt x="8126" y="10299"/>
                    <a:pt x="1531" y="6059"/>
                  </a:cubicBezTo>
                  <a:cubicBezTo>
                    <a:pt x="707" y="5471"/>
                    <a:pt x="0" y="4175"/>
                    <a:pt x="0" y="3233"/>
                  </a:cubicBezTo>
                  <a:cubicBezTo>
                    <a:pt x="118" y="1467"/>
                    <a:pt x="1531" y="642"/>
                    <a:pt x="3180" y="289"/>
                  </a:cubicBezTo>
                  <a:cubicBezTo>
                    <a:pt x="6830" y="-418"/>
                    <a:pt x="10245" y="171"/>
                    <a:pt x="13425" y="2055"/>
                  </a:cubicBezTo>
                  <a:cubicBezTo>
                    <a:pt x="18960" y="5353"/>
                    <a:pt x="25083" y="6530"/>
                    <a:pt x="31207" y="7826"/>
                  </a:cubicBezTo>
                  <a:cubicBezTo>
                    <a:pt x="39686" y="9592"/>
                    <a:pt x="47812" y="12065"/>
                    <a:pt x="55584" y="16069"/>
                  </a:cubicBezTo>
                  <a:cubicBezTo>
                    <a:pt x="60412" y="18542"/>
                    <a:pt x="65947" y="19484"/>
                    <a:pt x="71128" y="21133"/>
                  </a:cubicBezTo>
                  <a:cubicBezTo>
                    <a:pt x="73013" y="21722"/>
                    <a:pt x="75015" y="21957"/>
                    <a:pt x="76781" y="22782"/>
                  </a:cubicBezTo>
                  <a:cubicBezTo>
                    <a:pt x="96094" y="31378"/>
                    <a:pt x="116585" y="37031"/>
                    <a:pt x="136251" y="44685"/>
                  </a:cubicBezTo>
                  <a:cubicBezTo>
                    <a:pt x="151913" y="50809"/>
                    <a:pt x="167576" y="57050"/>
                    <a:pt x="183003" y="63645"/>
                  </a:cubicBezTo>
                  <a:cubicBezTo>
                    <a:pt x="189479" y="66354"/>
                    <a:pt x="195132" y="71653"/>
                    <a:pt x="201727" y="73302"/>
                  </a:cubicBezTo>
                  <a:cubicBezTo>
                    <a:pt x="217271" y="77070"/>
                    <a:pt x="230343" y="86020"/>
                    <a:pt x="244474" y="92379"/>
                  </a:cubicBezTo>
                  <a:cubicBezTo>
                    <a:pt x="264141" y="101094"/>
                    <a:pt x="282983" y="111692"/>
                    <a:pt x="301942" y="121820"/>
                  </a:cubicBezTo>
                  <a:cubicBezTo>
                    <a:pt x="318194" y="130534"/>
                    <a:pt x="334209" y="139602"/>
                    <a:pt x="349989" y="148905"/>
                  </a:cubicBezTo>
                  <a:cubicBezTo>
                    <a:pt x="366829" y="158915"/>
                    <a:pt x="382845" y="170220"/>
                    <a:pt x="398507" y="181878"/>
                  </a:cubicBezTo>
                  <a:cubicBezTo>
                    <a:pt x="414523" y="193772"/>
                    <a:pt x="431128" y="204960"/>
                    <a:pt x="446319" y="217914"/>
                  </a:cubicBezTo>
                  <a:cubicBezTo>
                    <a:pt x="469282" y="237462"/>
                    <a:pt x="490951" y="258306"/>
                    <a:pt x="511441" y="280563"/>
                  </a:cubicBezTo>
                  <a:cubicBezTo>
                    <a:pt x="521569" y="291515"/>
                    <a:pt x="530048" y="303527"/>
                    <a:pt x="539822" y="314714"/>
                  </a:cubicBezTo>
                  <a:cubicBezTo>
                    <a:pt x="544297" y="319896"/>
                    <a:pt x="547477" y="325666"/>
                    <a:pt x="549243" y="332143"/>
                  </a:cubicBezTo>
                  <a:cubicBezTo>
                    <a:pt x="552776" y="344979"/>
                    <a:pt x="555956" y="357933"/>
                    <a:pt x="559371" y="370769"/>
                  </a:cubicBezTo>
                  <a:cubicBezTo>
                    <a:pt x="563257" y="385136"/>
                    <a:pt x="561961" y="399621"/>
                    <a:pt x="561961" y="419052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3" name="任意多边形: 形状 102"/>
            <p:cNvSpPr/>
            <p:nvPr>
              <p:custDataLst>
                <p:tags r:id="rId10"/>
              </p:custDataLst>
            </p:nvPr>
          </p:nvSpPr>
          <p:spPr>
            <a:xfrm>
              <a:off x="11849299" y="232834"/>
              <a:ext cx="98270" cy="151006"/>
            </a:xfrm>
            <a:custGeom>
              <a:avLst/>
              <a:gdLst>
                <a:gd name="connsiteX0" fmla="*/ 78479 w 307749"/>
                <a:gd name="connsiteY0" fmla="*/ 93534 h 485134"/>
                <a:gd name="connsiteX1" fmla="*/ 71178 w 307749"/>
                <a:gd name="connsiteY1" fmla="*/ 35477 h 485134"/>
                <a:gd name="connsiteX2" fmla="*/ 63406 w 307749"/>
                <a:gd name="connsiteY2" fmla="*/ 8745 h 485134"/>
                <a:gd name="connsiteX3" fmla="*/ 63995 w 307749"/>
                <a:gd name="connsiteY3" fmla="*/ 1091 h 485134"/>
                <a:gd name="connsiteX4" fmla="*/ 72356 w 307749"/>
                <a:gd name="connsiteY4" fmla="*/ 2739 h 485134"/>
                <a:gd name="connsiteX5" fmla="*/ 103563 w 307749"/>
                <a:gd name="connsiteY5" fmla="*/ 36301 h 485134"/>
                <a:gd name="connsiteX6" fmla="*/ 140540 w 307749"/>
                <a:gd name="connsiteY6" fmla="*/ 81875 h 485134"/>
                <a:gd name="connsiteX7" fmla="*/ 186585 w 307749"/>
                <a:gd name="connsiteY7" fmla="*/ 146998 h 485134"/>
                <a:gd name="connsiteX8" fmla="*/ 252061 w 307749"/>
                <a:gd name="connsiteY8" fmla="*/ 260874 h 485134"/>
                <a:gd name="connsiteX9" fmla="*/ 282326 w 307749"/>
                <a:gd name="connsiteY9" fmla="*/ 329647 h 485134"/>
                <a:gd name="connsiteX10" fmla="*/ 303994 w 307749"/>
                <a:gd name="connsiteY10" fmla="*/ 397714 h 485134"/>
                <a:gd name="connsiteX11" fmla="*/ 307527 w 307749"/>
                <a:gd name="connsiteY11" fmla="*/ 419618 h 485134"/>
                <a:gd name="connsiteX12" fmla="*/ 300226 w 307749"/>
                <a:gd name="connsiteY12" fmla="*/ 424093 h 485134"/>
                <a:gd name="connsiteX13" fmla="*/ 280324 w 307749"/>
                <a:gd name="connsiteY13" fmla="*/ 411727 h 485134"/>
                <a:gd name="connsiteX14" fmla="*/ 199539 w 307749"/>
                <a:gd name="connsiteY14" fmla="*/ 413729 h 485134"/>
                <a:gd name="connsiteX15" fmla="*/ 137478 w 307749"/>
                <a:gd name="connsiteY15" fmla="*/ 478499 h 485134"/>
                <a:gd name="connsiteX16" fmla="*/ 122758 w 307749"/>
                <a:gd name="connsiteY16" fmla="*/ 479559 h 485134"/>
                <a:gd name="connsiteX17" fmla="*/ 97086 w 307749"/>
                <a:gd name="connsiteY17" fmla="*/ 445996 h 485134"/>
                <a:gd name="connsiteX18" fmla="*/ 17832 w 307749"/>
                <a:gd name="connsiteY18" fmla="*/ 354731 h 485134"/>
                <a:gd name="connsiteX19" fmla="*/ 5349 w 307749"/>
                <a:gd name="connsiteY19" fmla="*/ 340717 h 485134"/>
                <a:gd name="connsiteX20" fmla="*/ 4054 w 307749"/>
                <a:gd name="connsiteY20" fmla="*/ 322464 h 485134"/>
                <a:gd name="connsiteX21" fmla="*/ 47744 w 307749"/>
                <a:gd name="connsiteY21" fmla="*/ 238264 h 485134"/>
                <a:gd name="connsiteX22" fmla="*/ 68116 w 307749"/>
                <a:gd name="connsiteY22" fmla="*/ 173377 h 485134"/>
                <a:gd name="connsiteX23" fmla="*/ 76124 w 307749"/>
                <a:gd name="connsiteY23" fmla="*/ 131924 h 485134"/>
                <a:gd name="connsiteX24" fmla="*/ 78479 w 307749"/>
                <a:gd name="connsiteY24" fmla="*/ 93534 h 48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7749" h="485134">
                  <a:moveTo>
                    <a:pt x="78479" y="93534"/>
                  </a:moveTo>
                  <a:cubicBezTo>
                    <a:pt x="82130" y="75045"/>
                    <a:pt x="74593" y="55379"/>
                    <a:pt x="71178" y="35477"/>
                  </a:cubicBezTo>
                  <a:cubicBezTo>
                    <a:pt x="69647" y="26763"/>
                    <a:pt x="68116" y="17106"/>
                    <a:pt x="63406" y="8745"/>
                  </a:cubicBezTo>
                  <a:cubicBezTo>
                    <a:pt x="62110" y="6390"/>
                    <a:pt x="61522" y="2975"/>
                    <a:pt x="63995" y="1091"/>
                  </a:cubicBezTo>
                  <a:cubicBezTo>
                    <a:pt x="66939" y="-1265"/>
                    <a:pt x="69883" y="619"/>
                    <a:pt x="72356" y="2739"/>
                  </a:cubicBezTo>
                  <a:cubicBezTo>
                    <a:pt x="83896" y="12749"/>
                    <a:pt x="93671" y="24643"/>
                    <a:pt x="103563" y="36301"/>
                  </a:cubicBezTo>
                  <a:cubicBezTo>
                    <a:pt x="116163" y="51257"/>
                    <a:pt x="128293" y="66684"/>
                    <a:pt x="140540" y="81875"/>
                  </a:cubicBezTo>
                  <a:cubicBezTo>
                    <a:pt x="157262" y="102602"/>
                    <a:pt x="171865" y="124741"/>
                    <a:pt x="186585" y="146998"/>
                  </a:cubicBezTo>
                  <a:cubicBezTo>
                    <a:pt x="210726" y="183740"/>
                    <a:pt x="231453" y="222366"/>
                    <a:pt x="252061" y="260874"/>
                  </a:cubicBezTo>
                  <a:cubicBezTo>
                    <a:pt x="263837" y="282778"/>
                    <a:pt x="272669" y="306448"/>
                    <a:pt x="282326" y="329647"/>
                  </a:cubicBezTo>
                  <a:cubicBezTo>
                    <a:pt x="291511" y="351786"/>
                    <a:pt x="296811" y="375103"/>
                    <a:pt x="303994" y="397714"/>
                  </a:cubicBezTo>
                  <a:cubicBezTo>
                    <a:pt x="306232" y="404779"/>
                    <a:pt x="305761" y="412434"/>
                    <a:pt x="307527" y="419618"/>
                  </a:cubicBezTo>
                  <a:cubicBezTo>
                    <a:pt x="308705" y="424446"/>
                    <a:pt x="305054" y="426801"/>
                    <a:pt x="300226" y="424093"/>
                  </a:cubicBezTo>
                  <a:cubicBezTo>
                    <a:pt x="293396" y="420442"/>
                    <a:pt x="287036" y="415614"/>
                    <a:pt x="280324" y="411727"/>
                  </a:cubicBezTo>
                  <a:cubicBezTo>
                    <a:pt x="253003" y="395947"/>
                    <a:pt x="226036" y="397243"/>
                    <a:pt x="199539" y="413729"/>
                  </a:cubicBezTo>
                  <a:cubicBezTo>
                    <a:pt x="173396" y="429981"/>
                    <a:pt x="153965" y="452826"/>
                    <a:pt x="137478" y="478499"/>
                  </a:cubicBezTo>
                  <a:cubicBezTo>
                    <a:pt x="131944" y="486978"/>
                    <a:pt x="128882" y="487331"/>
                    <a:pt x="122758" y="479559"/>
                  </a:cubicBezTo>
                  <a:cubicBezTo>
                    <a:pt x="114161" y="468489"/>
                    <a:pt x="106036" y="456830"/>
                    <a:pt x="97086" y="445996"/>
                  </a:cubicBezTo>
                  <a:cubicBezTo>
                    <a:pt x="71649" y="414789"/>
                    <a:pt x="47037" y="382758"/>
                    <a:pt x="17832" y="354731"/>
                  </a:cubicBezTo>
                  <a:cubicBezTo>
                    <a:pt x="13239" y="350373"/>
                    <a:pt x="9235" y="345545"/>
                    <a:pt x="5349" y="340717"/>
                  </a:cubicBezTo>
                  <a:cubicBezTo>
                    <a:pt x="-1363" y="332356"/>
                    <a:pt x="-1717" y="331649"/>
                    <a:pt x="4054" y="322464"/>
                  </a:cubicBezTo>
                  <a:cubicBezTo>
                    <a:pt x="20894" y="295614"/>
                    <a:pt x="36203" y="267822"/>
                    <a:pt x="47744" y="238264"/>
                  </a:cubicBezTo>
                  <a:cubicBezTo>
                    <a:pt x="55987" y="217184"/>
                    <a:pt x="63288" y="195752"/>
                    <a:pt x="68116" y="173377"/>
                  </a:cubicBezTo>
                  <a:cubicBezTo>
                    <a:pt x="71061" y="159599"/>
                    <a:pt x="73298" y="145703"/>
                    <a:pt x="76124" y="131924"/>
                  </a:cubicBezTo>
                  <a:cubicBezTo>
                    <a:pt x="78597" y="120148"/>
                    <a:pt x="78479" y="108019"/>
                    <a:pt x="78479" y="93534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04" name="组合 103"/>
          <p:cNvGrpSpPr/>
          <p:nvPr userDrawn="1">
            <p:custDataLst>
              <p:tags r:id="rId11"/>
            </p:custDataLst>
          </p:nvPr>
        </p:nvGrpSpPr>
        <p:grpSpPr>
          <a:xfrm>
            <a:off x="93821" y="963876"/>
            <a:ext cx="579120" cy="580549"/>
            <a:chOff x="125095" y="5987415"/>
            <a:chExt cx="772160" cy="774065"/>
          </a:xfrm>
        </p:grpSpPr>
        <p:sp>
          <p:nvSpPr>
            <p:cNvPr id="105" name="任意多边形: 形状 104"/>
            <p:cNvSpPr/>
            <p:nvPr>
              <p:custDataLst>
                <p:tags r:id="rId12"/>
              </p:custDataLst>
            </p:nvPr>
          </p:nvSpPr>
          <p:spPr>
            <a:xfrm>
              <a:off x="125095" y="5987415"/>
              <a:ext cx="772160" cy="774065"/>
            </a:xfrm>
            <a:custGeom>
              <a:avLst/>
              <a:gdLst>
                <a:gd name="connsiteX0" fmla="*/ 1164725 w 2330016"/>
                <a:gd name="connsiteY0" fmla="*/ 10 h 2373433"/>
                <a:gd name="connsiteX1" fmla="*/ 1382006 w 2330016"/>
                <a:gd name="connsiteY1" fmla="*/ 19762 h 2373433"/>
                <a:gd name="connsiteX2" fmla="*/ 1545276 w 2330016"/>
                <a:gd name="connsiteY2" fmla="*/ 63589 h 2373433"/>
                <a:gd name="connsiteX3" fmla="*/ 1759162 w 2330016"/>
                <a:gd name="connsiteY3" fmla="*/ 164514 h 2373433"/>
                <a:gd name="connsiteX4" fmla="*/ 1975825 w 2330016"/>
                <a:gd name="connsiteY4" fmla="*/ 333647 h 2373433"/>
                <a:gd name="connsiteX5" fmla="*/ 2073355 w 2330016"/>
                <a:gd name="connsiteY5" fmla="*/ 442596 h 2373433"/>
                <a:gd name="connsiteX6" fmla="*/ 2176131 w 2330016"/>
                <a:gd name="connsiteY6" fmla="*/ 596298 h 2373433"/>
                <a:gd name="connsiteX7" fmla="*/ 2239402 w 2330016"/>
                <a:gd name="connsiteY7" fmla="*/ 726543 h 2373433"/>
                <a:gd name="connsiteX8" fmla="*/ 2285080 w 2330016"/>
                <a:gd name="connsiteY8" fmla="*/ 858948 h 2373433"/>
                <a:gd name="connsiteX9" fmla="*/ 2322117 w 2330016"/>
                <a:gd name="connsiteY9" fmla="*/ 1046292 h 2373433"/>
                <a:gd name="connsiteX10" fmla="*/ 2329216 w 2330016"/>
                <a:gd name="connsiteY10" fmla="*/ 1233326 h 2373433"/>
                <a:gd name="connsiteX11" fmla="*/ 2303908 w 2330016"/>
                <a:gd name="connsiteY11" fmla="*/ 1438261 h 2373433"/>
                <a:gd name="connsiteX12" fmla="*/ 2272426 w 2330016"/>
                <a:gd name="connsiteY12" fmla="*/ 1556161 h 2373433"/>
                <a:gd name="connsiteX13" fmla="*/ 2232612 w 2330016"/>
                <a:gd name="connsiteY13" fmla="*/ 1662332 h 2373433"/>
                <a:gd name="connsiteX14" fmla="*/ 2153292 w 2330016"/>
                <a:gd name="connsiteY14" fmla="*/ 1812948 h 2373433"/>
                <a:gd name="connsiteX15" fmla="*/ 2043417 w 2330016"/>
                <a:gd name="connsiteY15" fmla="*/ 1966032 h 2373433"/>
                <a:gd name="connsiteX16" fmla="*/ 1990331 w 2330016"/>
                <a:gd name="connsiteY16" fmla="*/ 2024056 h 2373433"/>
                <a:gd name="connsiteX17" fmla="*/ 1776137 w 2330016"/>
                <a:gd name="connsiteY17" fmla="*/ 2196584 h 2373433"/>
                <a:gd name="connsiteX18" fmla="*/ 1591263 w 2330016"/>
                <a:gd name="connsiteY18" fmla="*/ 2291336 h 2373433"/>
                <a:gd name="connsiteX19" fmla="*/ 1439413 w 2330016"/>
                <a:gd name="connsiteY19" fmla="*/ 2339792 h 2373433"/>
                <a:gd name="connsiteX20" fmla="*/ 1260712 w 2330016"/>
                <a:gd name="connsiteY20" fmla="*/ 2368496 h 2373433"/>
                <a:gd name="connsiteX21" fmla="*/ 1152071 w 2330016"/>
                <a:gd name="connsiteY21" fmla="*/ 2373434 h 2373433"/>
                <a:gd name="connsiteX22" fmla="*/ 1033863 w 2330016"/>
                <a:gd name="connsiteY22" fmla="*/ 2366644 h 2373433"/>
                <a:gd name="connsiteX23" fmla="*/ 886334 w 2330016"/>
                <a:gd name="connsiteY23" fmla="*/ 2340410 h 2373433"/>
                <a:gd name="connsiteX24" fmla="*/ 811335 w 2330016"/>
                <a:gd name="connsiteY24" fmla="*/ 2317570 h 2373433"/>
                <a:gd name="connsiteX25" fmla="*/ 695287 w 2330016"/>
                <a:gd name="connsiteY25" fmla="*/ 2272818 h 2373433"/>
                <a:gd name="connsiteX26" fmla="*/ 511957 w 2330016"/>
                <a:gd name="connsiteY26" fmla="*/ 2170350 h 2373433"/>
                <a:gd name="connsiteX27" fmla="*/ 320601 w 2330016"/>
                <a:gd name="connsiteY27" fmla="*/ 2005846 h 2373433"/>
                <a:gd name="connsiteX28" fmla="*/ 214738 w 2330016"/>
                <a:gd name="connsiteY28" fmla="*/ 1875601 h 2373433"/>
                <a:gd name="connsiteX29" fmla="*/ 130480 w 2330016"/>
                <a:gd name="connsiteY29" fmla="*/ 1734554 h 2373433"/>
                <a:gd name="connsiteX30" fmla="*/ 83567 w 2330016"/>
                <a:gd name="connsiteY30" fmla="*/ 1632395 h 2373433"/>
                <a:gd name="connsiteX31" fmla="*/ 53629 w 2330016"/>
                <a:gd name="connsiteY31" fmla="*/ 1546902 h 2373433"/>
                <a:gd name="connsiteX32" fmla="*/ 29556 w 2330016"/>
                <a:gd name="connsiteY32" fmla="*/ 1457088 h 2373433"/>
                <a:gd name="connsiteX33" fmla="*/ 12889 w 2330016"/>
                <a:gd name="connsiteY33" fmla="*/ 1364188 h 2373433"/>
                <a:gd name="connsiteX34" fmla="*/ 5791 w 2330016"/>
                <a:gd name="connsiteY34" fmla="*/ 1062649 h 2373433"/>
                <a:gd name="connsiteX35" fmla="*/ 24000 w 2330016"/>
                <a:gd name="connsiteY35" fmla="*/ 943207 h 2373433"/>
                <a:gd name="connsiteX36" fmla="*/ 49309 w 2330016"/>
                <a:gd name="connsiteY36" fmla="*/ 841356 h 2373433"/>
                <a:gd name="connsiteX37" fmla="*/ 88814 w 2330016"/>
                <a:gd name="connsiteY37" fmla="*/ 729938 h 2373433"/>
                <a:gd name="connsiteX38" fmla="*/ 131715 w 2330016"/>
                <a:gd name="connsiteY38" fmla="*/ 636729 h 2373433"/>
                <a:gd name="connsiteX39" fmla="*/ 192825 w 2330016"/>
                <a:gd name="connsiteY39" fmla="*/ 532410 h 2373433"/>
                <a:gd name="connsiteX40" fmla="*/ 261034 w 2330016"/>
                <a:gd name="connsiteY40" fmla="*/ 437041 h 2373433"/>
                <a:gd name="connsiteX41" fmla="*/ 375847 w 2330016"/>
                <a:gd name="connsiteY41" fmla="*/ 312660 h 2373433"/>
                <a:gd name="connsiteX42" fmla="*/ 518747 w 2330016"/>
                <a:gd name="connsiteY42" fmla="*/ 199390 h 2373433"/>
                <a:gd name="connsiteX43" fmla="*/ 653004 w 2330016"/>
                <a:gd name="connsiteY43" fmla="*/ 120378 h 2373433"/>
                <a:gd name="connsiteX44" fmla="*/ 774916 w 2330016"/>
                <a:gd name="connsiteY44" fmla="*/ 67601 h 2373433"/>
                <a:gd name="connsiteX45" fmla="*/ 905778 w 2330016"/>
                <a:gd name="connsiteY45" fmla="*/ 29022 h 2373433"/>
                <a:gd name="connsiteX46" fmla="*/ 1047443 w 2330016"/>
                <a:gd name="connsiteY46" fmla="*/ 5257 h 2373433"/>
                <a:gd name="connsiteX47" fmla="*/ 1164725 w 2330016"/>
                <a:gd name="connsiteY47" fmla="*/ 10 h 2373433"/>
                <a:gd name="connsiteX48" fmla="*/ 1393117 w 2330016"/>
                <a:gd name="connsiteY48" fmla="*/ 1170055 h 2373433"/>
                <a:gd name="connsiteX49" fmla="*/ 1534473 w 2330016"/>
                <a:gd name="connsiteY49" fmla="*/ 1173450 h 2373433"/>
                <a:gd name="connsiteX50" fmla="*/ 1547745 w 2330016"/>
                <a:gd name="connsiteY50" fmla="*/ 1161413 h 2373433"/>
                <a:gd name="connsiteX51" fmla="*/ 1552374 w 2330016"/>
                <a:gd name="connsiteY51" fmla="*/ 1099995 h 2373433"/>
                <a:gd name="connsiteX52" fmla="*/ 1578917 w 2330016"/>
                <a:gd name="connsiteY52" fmla="*/ 929627 h 2373433"/>
                <a:gd name="connsiteX53" fmla="*/ 1609781 w 2330016"/>
                <a:gd name="connsiteY53" fmla="*/ 817900 h 2373433"/>
                <a:gd name="connsiteX54" fmla="*/ 1648978 w 2330016"/>
                <a:gd name="connsiteY54" fmla="*/ 723148 h 2373433"/>
                <a:gd name="connsiteX55" fmla="*/ 1741569 w 2330016"/>
                <a:gd name="connsiteY55" fmla="*/ 553397 h 2373433"/>
                <a:gd name="connsiteX56" fmla="*/ 1822433 w 2330016"/>
                <a:gd name="connsiteY56" fmla="*/ 439201 h 2373433"/>
                <a:gd name="connsiteX57" fmla="*/ 1886012 w 2330016"/>
                <a:gd name="connsiteY57" fmla="*/ 368214 h 2373433"/>
                <a:gd name="connsiteX58" fmla="*/ 1910394 w 2330016"/>
                <a:gd name="connsiteY58" fmla="*/ 344758 h 2373433"/>
                <a:gd name="connsiteX59" fmla="*/ 1910086 w 2330016"/>
                <a:gd name="connsiteY59" fmla="*/ 329635 h 2373433"/>
                <a:gd name="connsiteX60" fmla="*/ 1861938 w 2330016"/>
                <a:gd name="connsiteY60" fmla="*/ 287969 h 2373433"/>
                <a:gd name="connsiteX61" fmla="*/ 1837247 w 2330016"/>
                <a:gd name="connsiteY61" fmla="*/ 268524 h 2373433"/>
                <a:gd name="connsiteX62" fmla="*/ 1764100 w 2330016"/>
                <a:gd name="connsiteY62" fmla="*/ 217599 h 2373433"/>
                <a:gd name="connsiteX63" fmla="*/ 1679842 w 2330016"/>
                <a:gd name="connsiteY63" fmla="*/ 168217 h 2373433"/>
                <a:gd name="connsiteX64" fmla="*/ 1619040 w 2330016"/>
                <a:gd name="connsiteY64" fmla="*/ 138897 h 2373433"/>
                <a:gd name="connsiteX65" fmla="*/ 1599596 w 2330016"/>
                <a:gd name="connsiteY65" fmla="*/ 129329 h 2373433"/>
                <a:gd name="connsiteX66" fmla="*/ 1480153 w 2330016"/>
                <a:gd name="connsiteY66" fmla="*/ 87663 h 2373433"/>
                <a:gd name="connsiteX67" fmla="*/ 1361945 w 2330016"/>
                <a:gd name="connsiteY67" fmla="*/ 58342 h 2373433"/>
                <a:gd name="connsiteX68" fmla="*/ 1263798 w 2330016"/>
                <a:gd name="connsiteY68" fmla="*/ 44762 h 2373433"/>
                <a:gd name="connsiteX69" fmla="*/ 1204848 w 2330016"/>
                <a:gd name="connsiteY69" fmla="*/ 40750 h 2373433"/>
                <a:gd name="connsiteX70" fmla="*/ 1181392 w 2330016"/>
                <a:gd name="connsiteY70" fmla="*/ 55256 h 2373433"/>
                <a:gd name="connsiteX71" fmla="*/ 1156392 w 2330016"/>
                <a:gd name="connsiteY71" fmla="*/ 113897 h 2373433"/>
                <a:gd name="connsiteX72" fmla="*/ 1103924 w 2330016"/>
                <a:gd name="connsiteY72" fmla="*/ 264204 h 2373433"/>
                <a:gd name="connsiteX73" fmla="*/ 1085097 w 2330016"/>
                <a:gd name="connsiteY73" fmla="*/ 331487 h 2373433"/>
                <a:gd name="connsiteX74" fmla="*/ 1069048 w 2330016"/>
                <a:gd name="connsiteY74" fmla="*/ 394449 h 2373433"/>
                <a:gd name="connsiteX75" fmla="*/ 1058863 w 2330016"/>
                <a:gd name="connsiteY75" fmla="*/ 435498 h 2373433"/>
                <a:gd name="connsiteX76" fmla="*/ 1034789 w 2330016"/>
                <a:gd name="connsiteY76" fmla="*/ 557409 h 2373433"/>
                <a:gd name="connsiteX77" fmla="*/ 1017197 w 2330016"/>
                <a:gd name="connsiteY77" fmla="*/ 672840 h 2373433"/>
                <a:gd name="connsiteX78" fmla="*/ 1006703 w 2330016"/>
                <a:gd name="connsiteY78" fmla="*/ 755246 h 2373433"/>
                <a:gd name="connsiteX79" fmla="*/ 1003925 w 2330016"/>
                <a:gd name="connsiteY79" fmla="*/ 786419 h 2373433"/>
                <a:gd name="connsiteX80" fmla="*/ 998370 w 2330016"/>
                <a:gd name="connsiteY80" fmla="*/ 836727 h 2373433"/>
                <a:gd name="connsiteX81" fmla="*/ 990654 w 2330016"/>
                <a:gd name="connsiteY81" fmla="*/ 947527 h 2373433"/>
                <a:gd name="connsiteX82" fmla="*/ 986024 w 2330016"/>
                <a:gd name="connsiteY82" fmla="*/ 1065736 h 2373433"/>
                <a:gd name="connsiteX83" fmla="*/ 985407 w 2330016"/>
                <a:gd name="connsiteY83" fmla="*/ 1149068 h 2373433"/>
                <a:gd name="connsiteX84" fmla="*/ 1003308 w 2330016"/>
                <a:gd name="connsiteY84" fmla="*/ 1166969 h 2373433"/>
                <a:gd name="connsiteX85" fmla="*/ 1258551 w 2330016"/>
                <a:gd name="connsiteY85" fmla="*/ 1168821 h 2373433"/>
                <a:gd name="connsiteX86" fmla="*/ 1393117 w 2330016"/>
                <a:gd name="connsiteY86" fmla="*/ 1170055 h 2373433"/>
                <a:gd name="connsiteX87" fmla="*/ 1219663 w 2330016"/>
                <a:gd name="connsiteY87" fmla="*/ 2331768 h 2373433"/>
                <a:gd name="connsiteX88" fmla="*/ 1324600 w 2330016"/>
                <a:gd name="connsiteY88" fmla="*/ 2325286 h 2373433"/>
                <a:gd name="connsiteX89" fmla="*/ 1367500 w 2330016"/>
                <a:gd name="connsiteY89" fmla="*/ 2319422 h 2373433"/>
                <a:gd name="connsiteX90" fmla="*/ 1605152 w 2330016"/>
                <a:gd name="connsiteY90" fmla="*/ 2245349 h 2373433"/>
                <a:gd name="connsiteX91" fmla="*/ 1685397 w 2330016"/>
                <a:gd name="connsiteY91" fmla="*/ 2208930 h 2373433"/>
                <a:gd name="connsiteX92" fmla="*/ 1894962 w 2330016"/>
                <a:gd name="connsiteY92" fmla="*/ 2059241 h 2373433"/>
                <a:gd name="connsiteX93" fmla="*/ 1895888 w 2330016"/>
                <a:gd name="connsiteY93" fmla="*/ 2045352 h 2373433"/>
                <a:gd name="connsiteX94" fmla="*/ 1805457 w 2330016"/>
                <a:gd name="connsiteY94" fmla="*/ 1945970 h 2373433"/>
                <a:gd name="connsiteX95" fmla="*/ 1702372 w 2330016"/>
                <a:gd name="connsiteY95" fmla="*/ 1795973 h 2373433"/>
                <a:gd name="connsiteX96" fmla="*/ 1621818 w 2330016"/>
                <a:gd name="connsiteY96" fmla="*/ 1616345 h 2373433"/>
                <a:gd name="connsiteX97" fmla="*/ 1567189 w 2330016"/>
                <a:gd name="connsiteY97" fmla="*/ 1403694 h 2373433"/>
                <a:gd name="connsiteX98" fmla="*/ 1551140 w 2330016"/>
                <a:gd name="connsiteY98" fmla="*/ 1277770 h 2373433"/>
                <a:gd name="connsiteX99" fmla="*/ 1548671 w 2330016"/>
                <a:gd name="connsiteY99" fmla="*/ 1224684 h 2373433"/>
                <a:gd name="connsiteX100" fmla="*/ 1534473 w 2330016"/>
                <a:gd name="connsiteY100" fmla="*/ 1210178 h 2373433"/>
                <a:gd name="connsiteX101" fmla="*/ 1432932 w 2330016"/>
                <a:gd name="connsiteY101" fmla="*/ 1208944 h 2373433"/>
                <a:gd name="connsiteX102" fmla="*/ 1166886 w 2330016"/>
                <a:gd name="connsiteY102" fmla="*/ 1206166 h 2373433"/>
                <a:gd name="connsiteX103" fmla="*/ 1031394 w 2330016"/>
                <a:gd name="connsiteY103" fmla="*/ 1205240 h 2373433"/>
                <a:gd name="connsiteX104" fmla="*/ 998987 w 2330016"/>
                <a:gd name="connsiteY104" fmla="*/ 1205240 h 2373433"/>
                <a:gd name="connsiteX105" fmla="*/ 984481 w 2330016"/>
                <a:gd name="connsiteY105" fmla="*/ 1220981 h 2373433"/>
                <a:gd name="connsiteX106" fmla="*/ 986024 w 2330016"/>
                <a:gd name="connsiteY106" fmla="*/ 1270363 h 2373433"/>
                <a:gd name="connsiteX107" fmla="*/ 989419 w 2330016"/>
                <a:gd name="connsiteY107" fmla="*/ 1385176 h 2373433"/>
                <a:gd name="connsiteX108" fmla="*/ 990036 w 2330016"/>
                <a:gd name="connsiteY108" fmla="*/ 1391040 h 2373433"/>
                <a:gd name="connsiteX109" fmla="*/ 993123 w 2330016"/>
                <a:gd name="connsiteY109" fmla="*/ 1437953 h 2373433"/>
                <a:gd name="connsiteX110" fmla="*/ 996826 w 2330016"/>
                <a:gd name="connsiteY110" fmla="*/ 1501841 h 2373433"/>
                <a:gd name="connsiteX111" fmla="*/ 1005160 w 2330016"/>
                <a:gd name="connsiteY111" fmla="*/ 1590729 h 2373433"/>
                <a:gd name="connsiteX112" fmla="*/ 1017197 w 2330016"/>
                <a:gd name="connsiteY112" fmla="*/ 1695048 h 2373433"/>
                <a:gd name="connsiteX113" fmla="*/ 1033246 w 2330016"/>
                <a:gd name="connsiteY113" fmla="*/ 1804923 h 2373433"/>
                <a:gd name="connsiteX114" fmla="*/ 1059171 w 2330016"/>
                <a:gd name="connsiteY114" fmla="*/ 1953378 h 2373433"/>
                <a:gd name="connsiteX115" fmla="*/ 1081393 w 2330016"/>
                <a:gd name="connsiteY115" fmla="*/ 2057389 h 2373433"/>
                <a:gd name="connsiteX116" fmla="*/ 1132010 w 2330016"/>
                <a:gd name="connsiteY116" fmla="*/ 2241337 h 2373433"/>
                <a:gd name="connsiteX117" fmla="*/ 1157935 w 2330016"/>
                <a:gd name="connsiteY117" fmla="*/ 2321891 h 2373433"/>
                <a:gd name="connsiteX118" fmla="*/ 1170590 w 2330016"/>
                <a:gd name="connsiteY118" fmla="*/ 2331150 h 2373433"/>
                <a:gd name="connsiteX119" fmla="*/ 1219663 w 2330016"/>
                <a:gd name="connsiteY119" fmla="*/ 2331768 h 2373433"/>
                <a:gd name="connsiteX120" fmla="*/ 626461 w 2330016"/>
                <a:gd name="connsiteY120" fmla="*/ 1201845 h 2373433"/>
                <a:gd name="connsiteX121" fmla="*/ 577079 w 2330016"/>
                <a:gd name="connsiteY121" fmla="*/ 1201845 h 2373433"/>
                <a:gd name="connsiteX122" fmla="*/ 565968 w 2330016"/>
                <a:gd name="connsiteY122" fmla="*/ 1211104 h 2373433"/>
                <a:gd name="connsiteX123" fmla="*/ 564425 w 2330016"/>
                <a:gd name="connsiteY123" fmla="*/ 1230240 h 2373433"/>
                <a:gd name="connsiteX124" fmla="*/ 558252 w 2330016"/>
                <a:gd name="connsiteY124" fmla="*/ 1298757 h 2373433"/>
                <a:gd name="connsiteX125" fmla="*/ 537882 w 2330016"/>
                <a:gd name="connsiteY125" fmla="*/ 1416657 h 2373433"/>
                <a:gd name="connsiteX126" fmla="*/ 517512 w 2330016"/>
                <a:gd name="connsiteY126" fmla="*/ 1503693 h 2373433"/>
                <a:gd name="connsiteX127" fmla="*/ 472760 w 2330016"/>
                <a:gd name="connsiteY127" fmla="*/ 1613259 h 2373433"/>
                <a:gd name="connsiteX128" fmla="*/ 355786 w 2330016"/>
                <a:gd name="connsiteY128" fmla="*/ 1840108 h 2373433"/>
                <a:gd name="connsiteX129" fmla="*/ 322762 w 2330016"/>
                <a:gd name="connsiteY129" fmla="*/ 1890724 h 2373433"/>
                <a:gd name="connsiteX130" fmla="*/ 304552 w 2330016"/>
                <a:gd name="connsiteY130" fmla="*/ 1916033 h 2373433"/>
                <a:gd name="connsiteX131" fmla="*/ 306404 w 2330016"/>
                <a:gd name="connsiteY131" fmla="*/ 1929921 h 2373433"/>
                <a:gd name="connsiteX132" fmla="*/ 345909 w 2330016"/>
                <a:gd name="connsiteY132" fmla="*/ 1972513 h 2373433"/>
                <a:gd name="connsiteX133" fmla="*/ 427390 w 2330016"/>
                <a:gd name="connsiteY133" fmla="*/ 2055228 h 2373433"/>
                <a:gd name="connsiteX134" fmla="*/ 511957 w 2330016"/>
                <a:gd name="connsiteY134" fmla="*/ 2119734 h 2373433"/>
                <a:gd name="connsiteX135" fmla="*/ 639733 w 2330016"/>
                <a:gd name="connsiteY135" fmla="*/ 2202448 h 2373433"/>
                <a:gd name="connsiteX136" fmla="*/ 706707 w 2330016"/>
                <a:gd name="connsiteY136" fmla="*/ 2238559 h 2373433"/>
                <a:gd name="connsiteX137" fmla="*/ 794360 w 2330016"/>
                <a:gd name="connsiteY137" fmla="*/ 2269732 h 2373433"/>
                <a:gd name="connsiteX138" fmla="*/ 961333 w 2330016"/>
                <a:gd name="connsiteY138" fmla="*/ 2312324 h 2373433"/>
                <a:gd name="connsiteX139" fmla="*/ 1022135 w 2330016"/>
                <a:gd name="connsiteY139" fmla="*/ 2322200 h 2373433"/>
                <a:gd name="connsiteX140" fmla="*/ 1105776 w 2330016"/>
                <a:gd name="connsiteY140" fmla="*/ 2333619 h 2373433"/>
                <a:gd name="connsiteX141" fmla="*/ 1118430 w 2330016"/>
                <a:gd name="connsiteY141" fmla="*/ 2319731 h 2373433"/>
                <a:gd name="connsiteX142" fmla="*/ 1117195 w 2330016"/>
                <a:gd name="connsiteY142" fmla="*/ 2315101 h 2373433"/>
                <a:gd name="connsiteX143" fmla="*/ 1093430 w 2330016"/>
                <a:gd name="connsiteY143" fmla="*/ 2235164 h 2373433"/>
                <a:gd name="connsiteX144" fmla="*/ 1042813 w 2330016"/>
                <a:gd name="connsiteY144" fmla="*/ 2056154 h 2373433"/>
                <a:gd name="connsiteX145" fmla="*/ 1008246 w 2330016"/>
                <a:gd name="connsiteY145" fmla="*/ 1877144 h 2373433"/>
                <a:gd name="connsiteX146" fmla="*/ 984481 w 2330016"/>
                <a:gd name="connsiteY146" fmla="*/ 1735480 h 2373433"/>
                <a:gd name="connsiteX147" fmla="*/ 967506 w 2330016"/>
                <a:gd name="connsiteY147" fmla="*/ 1595049 h 2373433"/>
                <a:gd name="connsiteX148" fmla="*/ 953000 w 2330016"/>
                <a:gd name="connsiteY148" fmla="*/ 1403385 h 2373433"/>
                <a:gd name="connsiteX149" fmla="*/ 947444 w 2330016"/>
                <a:gd name="connsiteY149" fmla="*/ 1262029 h 2373433"/>
                <a:gd name="connsiteX150" fmla="*/ 946210 w 2330016"/>
                <a:gd name="connsiteY150" fmla="*/ 1217277 h 2373433"/>
                <a:gd name="connsiteX151" fmla="*/ 937568 w 2330016"/>
                <a:gd name="connsiteY151" fmla="*/ 1208326 h 2373433"/>
                <a:gd name="connsiteX152" fmla="*/ 915963 w 2330016"/>
                <a:gd name="connsiteY152" fmla="*/ 1206166 h 2373433"/>
                <a:gd name="connsiteX153" fmla="*/ 796212 w 2330016"/>
                <a:gd name="connsiteY153" fmla="*/ 1204623 h 2373433"/>
                <a:gd name="connsiteX154" fmla="*/ 626461 w 2330016"/>
                <a:gd name="connsiteY154" fmla="*/ 1201845 h 2373433"/>
                <a:gd name="connsiteX155" fmla="*/ 801767 w 2330016"/>
                <a:gd name="connsiteY155" fmla="*/ 1163883 h 2373433"/>
                <a:gd name="connsiteX156" fmla="*/ 801767 w 2330016"/>
                <a:gd name="connsiteY156" fmla="*/ 1165117 h 2373433"/>
                <a:gd name="connsiteX157" fmla="*/ 821212 w 2330016"/>
                <a:gd name="connsiteY157" fmla="*/ 1165117 h 2373433"/>
                <a:gd name="connsiteX158" fmla="*/ 938494 w 2330016"/>
                <a:gd name="connsiteY158" fmla="*/ 1166660 h 2373433"/>
                <a:gd name="connsiteX159" fmla="*/ 947753 w 2330016"/>
                <a:gd name="connsiteY159" fmla="*/ 1156784 h 2373433"/>
                <a:gd name="connsiteX160" fmla="*/ 947753 w 2330016"/>
                <a:gd name="connsiteY160" fmla="*/ 1096291 h 2373433"/>
                <a:gd name="connsiteX161" fmla="*/ 953926 w 2330016"/>
                <a:gd name="connsiteY161" fmla="*/ 910182 h 2373433"/>
                <a:gd name="connsiteX162" fmla="*/ 965345 w 2330016"/>
                <a:gd name="connsiteY162" fmla="*/ 770369 h 2373433"/>
                <a:gd name="connsiteX163" fmla="*/ 985407 w 2330016"/>
                <a:gd name="connsiteY163" fmla="*/ 635495 h 2373433"/>
                <a:gd name="connsiteX164" fmla="*/ 1051455 w 2330016"/>
                <a:gd name="connsiteY164" fmla="*/ 320993 h 2373433"/>
                <a:gd name="connsiteX165" fmla="*/ 1109788 w 2330016"/>
                <a:gd name="connsiteY165" fmla="*/ 134267 h 2373433"/>
                <a:gd name="connsiteX166" fmla="*/ 1138183 w 2330016"/>
                <a:gd name="connsiteY166" fmla="*/ 57108 h 2373433"/>
                <a:gd name="connsiteX167" fmla="*/ 1128924 w 2330016"/>
                <a:gd name="connsiteY167" fmla="*/ 44145 h 2373433"/>
                <a:gd name="connsiteX168" fmla="*/ 952074 w 2330016"/>
                <a:gd name="connsiteY168" fmla="*/ 57416 h 2373433"/>
                <a:gd name="connsiteX169" fmla="*/ 747139 w 2330016"/>
                <a:gd name="connsiteY169" fmla="*/ 117292 h 2373433"/>
                <a:gd name="connsiteX170" fmla="*/ 597758 w 2330016"/>
                <a:gd name="connsiteY170" fmla="*/ 194143 h 2373433"/>
                <a:gd name="connsiteX171" fmla="*/ 472760 w 2330016"/>
                <a:gd name="connsiteY171" fmla="*/ 283339 h 2373433"/>
                <a:gd name="connsiteX172" fmla="*/ 363810 w 2330016"/>
                <a:gd name="connsiteY172" fmla="*/ 384264 h 2373433"/>
                <a:gd name="connsiteX173" fmla="*/ 325848 w 2330016"/>
                <a:gd name="connsiteY173" fmla="*/ 425004 h 2373433"/>
                <a:gd name="connsiteX174" fmla="*/ 324922 w 2330016"/>
                <a:gd name="connsiteY174" fmla="*/ 444757 h 2373433"/>
                <a:gd name="connsiteX175" fmla="*/ 341897 w 2330016"/>
                <a:gd name="connsiteY175" fmla="*/ 469756 h 2373433"/>
                <a:gd name="connsiteX176" fmla="*/ 461957 w 2330016"/>
                <a:gd name="connsiteY176" fmla="*/ 684877 h 2373433"/>
                <a:gd name="connsiteX177" fmla="*/ 509796 w 2330016"/>
                <a:gd name="connsiteY177" fmla="*/ 810184 h 2373433"/>
                <a:gd name="connsiteX178" fmla="*/ 540969 w 2330016"/>
                <a:gd name="connsiteY178" fmla="*/ 939194 h 2373433"/>
                <a:gd name="connsiteX179" fmla="*/ 563499 w 2330016"/>
                <a:gd name="connsiteY179" fmla="*/ 1101538 h 2373433"/>
                <a:gd name="connsiteX180" fmla="*/ 565351 w 2330016"/>
                <a:gd name="connsiteY180" fmla="*/ 1149994 h 2373433"/>
                <a:gd name="connsiteX181" fmla="*/ 577388 w 2330016"/>
                <a:gd name="connsiteY181" fmla="*/ 1161413 h 2373433"/>
                <a:gd name="connsiteX182" fmla="*/ 699608 w 2330016"/>
                <a:gd name="connsiteY182" fmla="*/ 1163265 h 2373433"/>
                <a:gd name="connsiteX183" fmla="*/ 801767 w 2330016"/>
                <a:gd name="connsiteY183" fmla="*/ 1163883 h 2373433"/>
                <a:gd name="connsiteX184" fmla="*/ 1663484 w 2330016"/>
                <a:gd name="connsiteY184" fmla="*/ 1210795 h 2373433"/>
                <a:gd name="connsiteX185" fmla="*/ 1599905 w 2330016"/>
                <a:gd name="connsiteY185" fmla="*/ 1210795 h 2373433"/>
                <a:gd name="connsiteX186" fmla="*/ 1586633 w 2330016"/>
                <a:gd name="connsiteY186" fmla="*/ 1223758 h 2373433"/>
                <a:gd name="connsiteX187" fmla="*/ 1586633 w 2330016"/>
                <a:gd name="connsiteY187" fmla="*/ 1229931 h 2373433"/>
                <a:gd name="connsiteX188" fmla="*/ 1594041 w 2330016"/>
                <a:gd name="connsiteY188" fmla="*/ 1335794 h 2373433"/>
                <a:gd name="connsiteX189" fmla="*/ 1609781 w 2330016"/>
                <a:gd name="connsiteY189" fmla="*/ 1437027 h 2373433"/>
                <a:gd name="connsiteX190" fmla="*/ 1623361 w 2330016"/>
                <a:gd name="connsiteY190" fmla="*/ 1494434 h 2373433"/>
                <a:gd name="connsiteX191" fmla="*/ 1632003 w 2330016"/>
                <a:gd name="connsiteY191" fmla="*/ 1524371 h 2373433"/>
                <a:gd name="connsiteX192" fmla="*/ 1641262 w 2330016"/>
                <a:gd name="connsiteY192" fmla="*/ 1559247 h 2373433"/>
                <a:gd name="connsiteX193" fmla="*/ 1674286 w 2330016"/>
                <a:gd name="connsiteY193" fmla="*/ 1647209 h 2373433"/>
                <a:gd name="connsiteX194" fmla="*/ 1735705 w 2330016"/>
                <a:gd name="connsiteY194" fmla="*/ 1774368 h 2373433"/>
                <a:gd name="connsiteX195" fmla="*/ 1806383 w 2330016"/>
                <a:gd name="connsiteY195" fmla="*/ 1882391 h 2373433"/>
                <a:gd name="connsiteX196" fmla="*/ 1825828 w 2330016"/>
                <a:gd name="connsiteY196" fmla="*/ 1908317 h 2373433"/>
                <a:gd name="connsiteX197" fmla="*/ 1866568 w 2330016"/>
                <a:gd name="connsiteY197" fmla="*/ 1959242 h 2373433"/>
                <a:gd name="connsiteX198" fmla="*/ 1908234 w 2330016"/>
                <a:gd name="connsiteY198" fmla="*/ 2004612 h 2373433"/>
                <a:gd name="connsiteX199" fmla="*/ 1921505 w 2330016"/>
                <a:gd name="connsiteY199" fmla="*/ 2018500 h 2373433"/>
                <a:gd name="connsiteX200" fmla="*/ 1944036 w 2330016"/>
                <a:gd name="connsiteY200" fmla="*/ 2016649 h 2373433"/>
                <a:gd name="connsiteX201" fmla="*/ 1947431 w 2330016"/>
                <a:gd name="connsiteY201" fmla="*/ 2013253 h 2373433"/>
                <a:gd name="connsiteX202" fmla="*/ 2052985 w 2330016"/>
                <a:gd name="connsiteY202" fmla="*/ 1891959 h 2373433"/>
                <a:gd name="connsiteX203" fmla="*/ 2165638 w 2330016"/>
                <a:gd name="connsiteY203" fmla="*/ 1714801 h 2373433"/>
                <a:gd name="connsiteX204" fmla="*/ 2221810 w 2330016"/>
                <a:gd name="connsiteY204" fmla="*/ 1584864 h 2373433"/>
                <a:gd name="connsiteX205" fmla="*/ 2260389 w 2330016"/>
                <a:gd name="connsiteY205" fmla="*/ 1462952 h 2373433"/>
                <a:gd name="connsiteX206" fmla="*/ 2282303 w 2330016"/>
                <a:gd name="connsiteY206" fmla="*/ 1315115 h 2373433"/>
                <a:gd name="connsiteX207" fmla="*/ 2282920 w 2330016"/>
                <a:gd name="connsiteY207" fmla="*/ 1298140 h 2373433"/>
                <a:gd name="connsiteX208" fmla="*/ 2287550 w 2330016"/>
                <a:gd name="connsiteY208" fmla="*/ 1232092 h 2373433"/>
                <a:gd name="connsiteX209" fmla="*/ 2273661 w 2330016"/>
                <a:gd name="connsiteY209" fmla="*/ 1217277 h 2373433"/>
                <a:gd name="connsiteX210" fmla="*/ 2206069 w 2330016"/>
                <a:gd name="connsiteY210" fmla="*/ 1215734 h 2373433"/>
                <a:gd name="connsiteX211" fmla="*/ 1948665 w 2330016"/>
                <a:gd name="connsiteY211" fmla="*/ 1213573 h 2373433"/>
                <a:gd name="connsiteX212" fmla="*/ 1663484 w 2330016"/>
                <a:gd name="connsiteY212" fmla="*/ 1210795 h 2373433"/>
                <a:gd name="connsiteX213" fmla="*/ 2060084 w 2330016"/>
                <a:gd name="connsiteY213" fmla="*/ 1179006 h 2373433"/>
                <a:gd name="connsiteX214" fmla="*/ 2060084 w 2330016"/>
                <a:gd name="connsiteY214" fmla="*/ 1179314 h 2373433"/>
                <a:gd name="connsiteX215" fmla="*/ 2084157 w 2330016"/>
                <a:gd name="connsiteY215" fmla="*/ 1179314 h 2373433"/>
                <a:gd name="connsiteX216" fmla="*/ 2278908 w 2330016"/>
                <a:gd name="connsiteY216" fmla="*/ 1183327 h 2373433"/>
                <a:gd name="connsiteX217" fmla="*/ 2288167 w 2330016"/>
                <a:gd name="connsiteY217" fmla="*/ 1173759 h 2373433"/>
                <a:gd name="connsiteX218" fmla="*/ 2282611 w 2330016"/>
                <a:gd name="connsiteY218" fmla="*/ 1074995 h 2373433"/>
                <a:gd name="connsiteX219" fmla="*/ 2270883 w 2330016"/>
                <a:gd name="connsiteY219" fmla="*/ 979009 h 2373433"/>
                <a:gd name="connsiteX220" fmla="*/ 2255451 w 2330016"/>
                <a:gd name="connsiteY220" fmla="*/ 897220 h 2373433"/>
                <a:gd name="connsiteX221" fmla="*/ 2193724 w 2330016"/>
                <a:gd name="connsiteY221" fmla="*/ 729629 h 2373433"/>
                <a:gd name="connsiteX222" fmla="*/ 2128601 w 2330016"/>
                <a:gd name="connsiteY222" fmla="*/ 602779 h 2373433"/>
                <a:gd name="connsiteX223" fmla="*/ 2026133 w 2330016"/>
                <a:gd name="connsiteY223" fmla="*/ 446300 h 2373433"/>
                <a:gd name="connsiteX224" fmla="*/ 1955455 w 2330016"/>
                <a:gd name="connsiteY224" fmla="*/ 370066 h 2373433"/>
                <a:gd name="connsiteX225" fmla="*/ 1941567 w 2330016"/>
                <a:gd name="connsiteY225" fmla="*/ 370066 h 2373433"/>
                <a:gd name="connsiteX226" fmla="*/ 1890333 w 2330016"/>
                <a:gd name="connsiteY226" fmla="*/ 420991 h 2373433"/>
                <a:gd name="connsiteX227" fmla="*/ 1815334 w 2330016"/>
                <a:gd name="connsiteY227" fmla="*/ 510496 h 2373433"/>
                <a:gd name="connsiteX228" fmla="*/ 1747125 w 2330016"/>
                <a:gd name="connsiteY228" fmla="*/ 612964 h 2373433"/>
                <a:gd name="connsiteX229" fmla="*/ 1698360 w 2330016"/>
                <a:gd name="connsiteY229" fmla="*/ 704630 h 2373433"/>
                <a:gd name="connsiteX230" fmla="*/ 1684163 w 2330016"/>
                <a:gd name="connsiteY230" fmla="*/ 733950 h 2373433"/>
                <a:gd name="connsiteX231" fmla="*/ 1661324 w 2330016"/>
                <a:gd name="connsiteY231" fmla="*/ 791048 h 2373433"/>
                <a:gd name="connsiteX232" fmla="*/ 1640953 w 2330016"/>
                <a:gd name="connsiteY232" fmla="*/ 847838 h 2373433"/>
                <a:gd name="connsiteX233" fmla="*/ 1622435 w 2330016"/>
                <a:gd name="connsiteY233" fmla="*/ 912960 h 2373433"/>
                <a:gd name="connsiteX234" fmla="*/ 1596818 w 2330016"/>
                <a:gd name="connsiteY234" fmla="*/ 1041971 h 2373433"/>
                <a:gd name="connsiteX235" fmla="*/ 1590337 w 2330016"/>
                <a:gd name="connsiteY235" fmla="*/ 1105550 h 2373433"/>
                <a:gd name="connsiteX236" fmla="*/ 1587559 w 2330016"/>
                <a:gd name="connsiteY236" fmla="*/ 1161105 h 2373433"/>
                <a:gd name="connsiteX237" fmla="*/ 1596510 w 2330016"/>
                <a:gd name="connsiteY237" fmla="*/ 1171290 h 2373433"/>
                <a:gd name="connsiteX238" fmla="*/ 1603608 w 2330016"/>
                <a:gd name="connsiteY238" fmla="*/ 1171598 h 2373433"/>
                <a:gd name="connsiteX239" fmla="*/ 1717187 w 2330016"/>
                <a:gd name="connsiteY239" fmla="*/ 1173450 h 2373433"/>
                <a:gd name="connsiteX240" fmla="*/ 1847741 w 2330016"/>
                <a:gd name="connsiteY240" fmla="*/ 1175611 h 2373433"/>
                <a:gd name="connsiteX241" fmla="*/ 2060084 w 2330016"/>
                <a:gd name="connsiteY241" fmla="*/ 1179006 h 2373433"/>
                <a:gd name="connsiteX242" fmla="*/ 40049 w 2330016"/>
                <a:gd name="connsiteY242" fmla="*/ 1241042 h 2373433"/>
                <a:gd name="connsiteX243" fmla="*/ 42210 w 2330016"/>
                <a:gd name="connsiteY243" fmla="*/ 1301535 h 2373433"/>
                <a:gd name="connsiteX244" fmla="*/ 53629 w 2330016"/>
                <a:gd name="connsiteY244" fmla="*/ 1396287 h 2373433"/>
                <a:gd name="connsiteX245" fmla="*/ 103012 w 2330016"/>
                <a:gd name="connsiteY245" fmla="*/ 1569124 h 2373433"/>
                <a:gd name="connsiteX246" fmla="*/ 149307 w 2330016"/>
                <a:gd name="connsiteY246" fmla="*/ 1681777 h 2373433"/>
                <a:gd name="connsiteX247" fmla="*/ 190047 w 2330016"/>
                <a:gd name="connsiteY247" fmla="*/ 1761096 h 2373433"/>
                <a:gd name="connsiteX248" fmla="*/ 227393 w 2330016"/>
                <a:gd name="connsiteY248" fmla="*/ 1821898 h 2373433"/>
                <a:gd name="connsiteX249" fmla="*/ 270293 w 2330016"/>
                <a:gd name="connsiteY249" fmla="*/ 1881774 h 2373433"/>
                <a:gd name="connsiteX250" fmla="*/ 279552 w 2330016"/>
                <a:gd name="connsiteY250" fmla="*/ 1881465 h 2373433"/>
                <a:gd name="connsiteX251" fmla="*/ 295910 w 2330016"/>
                <a:gd name="connsiteY251" fmla="*/ 1859243 h 2373433"/>
                <a:gd name="connsiteX252" fmla="*/ 338502 w 2330016"/>
                <a:gd name="connsiteY252" fmla="*/ 1797824 h 2373433"/>
                <a:gd name="connsiteX253" fmla="*/ 386958 w 2330016"/>
                <a:gd name="connsiteY253" fmla="*/ 1718504 h 2373433"/>
                <a:gd name="connsiteX254" fmla="*/ 427390 w 2330016"/>
                <a:gd name="connsiteY254" fmla="*/ 1638876 h 2373433"/>
                <a:gd name="connsiteX255" fmla="*/ 476772 w 2330016"/>
                <a:gd name="connsiteY255" fmla="*/ 1501224 h 2373433"/>
                <a:gd name="connsiteX256" fmla="*/ 513500 w 2330016"/>
                <a:gd name="connsiteY256" fmla="*/ 1367275 h 2373433"/>
                <a:gd name="connsiteX257" fmla="*/ 525537 w 2330016"/>
                <a:gd name="connsiteY257" fmla="*/ 1215734 h 2373433"/>
                <a:gd name="connsiteX258" fmla="*/ 512574 w 2330016"/>
                <a:gd name="connsiteY258" fmla="*/ 1202462 h 2373433"/>
                <a:gd name="connsiteX259" fmla="*/ 441279 w 2330016"/>
                <a:gd name="connsiteY259" fmla="*/ 1200919 h 2373433"/>
                <a:gd name="connsiteX260" fmla="*/ 252701 w 2330016"/>
                <a:gd name="connsiteY260" fmla="*/ 1198450 h 2373433"/>
                <a:gd name="connsiteX261" fmla="*/ 148690 w 2330016"/>
                <a:gd name="connsiteY261" fmla="*/ 1197524 h 2373433"/>
                <a:gd name="connsiteX262" fmla="*/ 53012 w 2330016"/>
                <a:gd name="connsiteY262" fmla="*/ 1195672 h 2373433"/>
                <a:gd name="connsiteX263" fmla="*/ 39741 w 2330016"/>
                <a:gd name="connsiteY263" fmla="*/ 1207709 h 2373433"/>
                <a:gd name="connsiteX264" fmla="*/ 40049 w 2330016"/>
                <a:gd name="connsiteY264" fmla="*/ 1241042 h 2373433"/>
                <a:gd name="connsiteX265" fmla="*/ 528623 w 2330016"/>
                <a:gd name="connsiteY265" fmla="*/ 1137340 h 2373433"/>
                <a:gd name="connsiteX266" fmla="*/ 525537 w 2330016"/>
                <a:gd name="connsiteY266" fmla="*/ 1110180 h 2373433"/>
                <a:gd name="connsiteX267" fmla="*/ 515043 w 2330016"/>
                <a:gd name="connsiteY267" fmla="*/ 1026230 h 2373433"/>
                <a:gd name="connsiteX268" fmla="*/ 495290 w 2330016"/>
                <a:gd name="connsiteY268" fmla="*/ 910800 h 2373433"/>
                <a:gd name="connsiteX269" fmla="*/ 467821 w 2330016"/>
                <a:gd name="connsiteY269" fmla="*/ 808023 h 2373433"/>
                <a:gd name="connsiteX270" fmla="*/ 401773 w 2330016"/>
                <a:gd name="connsiteY270" fmla="*/ 642285 h 2373433"/>
                <a:gd name="connsiteX271" fmla="*/ 303009 w 2330016"/>
                <a:gd name="connsiteY271" fmla="*/ 483336 h 2373433"/>
                <a:gd name="connsiteX272" fmla="*/ 294676 w 2330016"/>
                <a:gd name="connsiteY272" fmla="*/ 472843 h 2373433"/>
                <a:gd name="connsiteX273" fmla="*/ 288503 w 2330016"/>
                <a:gd name="connsiteY273" fmla="*/ 472225 h 2373433"/>
                <a:gd name="connsiteX274" fmla="*/ 281713 w 2330016"/>
                <a:gd name="connsiteY274" fmla="*/ 479015 h 2373433"/>
                <a:gd name="connsiteX275" fmla="*/ 254553 w 2330016"/>
                <a:gd name="connsiteY275" fmla="*/ 514509 h 2373433"/>
                <a:gd name="connsiteX276" fmla="*/ 119987 w 2330016"/>
                <a:gd name="connsiteY276" fmla="*/ 765431 h 2373433"/>
                <a:gd name="connsiteX277" fmla="*/ 80172 w 2330016"/>
                <a:gd name="connsiteY277" fmla="*/ 880862 h 2373433"/>
                <a:gd name="connsiteX278" fmla="*/ 50543 w 2330016"/>
                <a:gd name="connsiteY278" fmla="*/ 1018823 h 2373433"/>
                <a:gd name="connsiteX279" fmla="*/ 40358 w 2330016"/>
                <a:gd name="connsiteY279" fmla="*/ 1140117 h 2373433"/>
                <a:gd name="connsiteX280" fmla="*/ 57642 w 2330016"/>
                <a:gd name="connsiteY280" fmla="*/ 1157710 h 2373433"/>
                <a:gd name="connsiteX281" fmla="*/ 310416 w 2330016"/>
                <a:gd name="connsiteY281" fmla="*/ 1159870 h 2373433"/>
                <a:gd name="connsiteX282" fmla="*/ 474920 w 2330016"/>
                <a:gd name="connsiteY282" fmla="*/ 1160796 h 2373433"/>
                <a:gd name="connsiteX283" fmla="*/ 512265 w 2330016"/>
                <a:gd name="connsiteY283" fmla="*/ 1162339 h 2373433"/>
                <a:gd name="connsiteX284" fmla="*/ 523993 w 2330016"/>
                <a:gd name="connsiteY284" fmla="*/ 1156475 h 2373433"/>
                <a:gd name="connsiteX285" fmla="*/ 528623 w 2330016"/>
                <a:gd name="connsiteY285" fmla="*/ 1137340 h 237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</a:cxnLst>
              <a:rect l="l" t="t" r="r" b="b"/>
              <a:pathLst>
                <a:path w="2330016" h="2373433">
                  <a:moveTo>
                    <a:pt x="1164725" y="10"/>
                  </a:moveTo>
                  <a:cubicBezTo>
                    <a:pt x="1243119" y="-299"/>
                    <a:pt x="1312872" y="6800"/>
                    <a:pt x="1382006" y="19762"/>
                  </a:cubicBezTo>
                  <a:cubicBezTo>
                    <a:pt x="1437561" y="30256"/>
                    <a:pt x="1491881" y="45071"/>
                    <a:pt x="1545276" y="63589"/>
                  </a:cubicBezTo>
                  <a:cubicBezTo>
                    <a:pt x="1619966" y="89823"/>
                    <a:pt x="1691262" y="123773"/>
                    <a:pt x="1759162" y="164514"/>
                  </a:cubicBezTo>
                  <a:cubicBezTo>
                    <a:pt x="1838173" y="212352"/>
                    <a:pt x="1910086" y="268833"/>
                    <a:pt x="1975825" y="333647"/>
                  </a:cubicBezTo>
                  <a:cubicBezTo>
                    <a:pt x="2010702" y="367906"/>
                    <a:pt x="2042800" y="404325"/>
                    <a:pt x="2073355" y="442596"/>
                  </a:cubicBezTo>
                  <a:cubicBezTo>
                    <a:pt x="2111626" y="491052"/>
                    <a:pt x="2145885" y="542286"/>
                    <a:pt x="2176131" y="596298"/>
                  </a:cubicBezTo>
                  <a:cubicBezTo>
                    <a:pt x="2199897" y="638581"/>
                    <a:pt x="2220884" y="682099"/>
                    <a:pt x="2239402" y="726543"/>
                  </a:cubicBezTo>
                  <a:cubicBezTo>
                    <a:pt x="2257303" y="769752"/>
                    <a:pt x="2272426" y="813887"/>
                    <a:pt x="2285080" y="858948"/>
                  </a:cubicBezTo>
                  <a:cubicBezTo>
                    <a:pt x="2302364" y="920367"/>
                    <a:pt x="2314710" y="982712"/>
                    <a:pt x="2322117" y="1046292"/>
                  </a:cubicBezTo>
                  <a:cubicBezTo>
                    <a:pt x="2329216" y="1108328"/>
                    <a:pt x="2331376" y="1170981"/>
                    <a:pt x="2329216" y="1233326"/>
                  </a:cubicBezTo>
                  <a:cubicBezTo>
                    <a:pt x="2326747" y="1302461"/>
                    <a:pt x="2317487" y="1370670"/>
                    <a:pt x="2303908" y="1438261"/>
                  </a:cubicBezTo>
                  <a:cubicBezTo>
                    <a:pt x="2295883" y="1478076"/>
                    <a:pt x="2284463" y="1517273"/>
                    <a:pt x="2272426" y="1556161"/>
                  </a:cubicBezTo>
                  <a:cubicBezTo>
                    <a:pt x="2261007" y="1592272"/>
                    <a:pt x="2247735" y="1627765"/>
                    <a:pt x="2232612" y="1662332"/>
                  </a:cubicBezTo>
                  <a:cubicBezTo>
                    <a:pt x="2210082" y="1714492"/>
                    <a:pt x="2182921" y="1764492"/>
                    <a:pt x="2153292" y="1812948"/>
                  </a:cubicBezTo>
                  <a:cubicBezTo>
                    <a:pt x="2120268" y="1866651"/>
                    <a:pt x="2083231" y="1917267"/>
                    <a:pt x="2043417" y="1966032"/>
                  </a:cubicBezTo>
                  <a:cubicBezTo>
                    <a:pt x="2026751" y="1986402"/>
                    <a:pt x="2008850" y="2005229"/>
                    <a:pt x="1990331" y="2024056"/>
                  </a:cubicBezTo>
                  <a:cubicBezTo>
                    <a:pt x="1925826" y="2090104"/>
                    <a:pt x="1854531" y="2147820"/>
                    <a:pt x="1776137" y="2196584"/>
                  </a:cubicBezTo>
                  <a:cubicBezTo>
                    <a:pt x="1717187" y="2233312"/>
                    <a:pt x="1655459" y="2264793"/>
                    <a:pt x="1591263" y="2291336"/>
                  </a:cubicBezTo>
                  <a:cubicBezTo>
                    <a:pt x="1541881" y="2311706"/>
                    <a:pt x="1490647" y="2325595"/>
                    <a:pt x="1439413" y="2339792"/>
                  </a:cubicBezTo>
                  <a:cubicBezTo>
                    <a:pt x="1381080" y="2356150"/>
                    <a:pt x="1320896" y="2363557"/>
                    <a:pt x="1260712" y="2368496"/>
                  </a:cubicBezTo>
                  <a:cubicBezTo>
                    <a:pt x="1224601" y="2371273"/>
                    <a:pt x="1188182" y="2373125"/>
                    <a:pt x="1152071" y="2373434"/>
                  </a:cubicBezTo>
                  <a:cubicBezTo>
                    <a:pt x="1112566" y="2373434"/>
                    <a:pt x="1073060" y="2370347"/>
                    <a:pt x="1033863" y="2366644"/>
                  </a:cubicBezTo>
                  <a:cubicBezTo>
                    <a:pt x="983864" y="2361706"/>
                    <a:pt x="935099" y="2351212"/>
                    <a:pt x="886334" y="2340410"/>
                  </a:cubicBezTo>
                  <a:cubicBezTo>
                    <a:pt x="860717" y="2334854"/>
                    <a:pt x="836026" y="2326521"/>
                    <a:pt x="811335" y="2317570"/>
                  </a:cubicBezTo>
                  <a:cubicBezTo>
                    <a:pt x="772138" y="2303682"/>
                    <a:pt x="733250" y="2289176"/>
                    <a:pt x="695287" y="2272818"/>
                  </a:cubicBezTo>
                  <a:cubicBezTo>
                    <a:pt x="630782" y="2244732"/>
                    <a:pt x="569980" y="2210164"/>
                    <a:pt x="511957" y="2170350"/>
                  </a:cubicBezTo>
                  <a:cubicBezTo>
                    <a:pt x="442513" y="2122511"/>
                    <a:pt x="378625" y="2067574"/>
                    <a:pt x="320601" y="2005846"/>
                  </a:cubicBezTo>
                  <a:cubicBezTo>
                    <a:pt x="282021" y="1964797"/>
                    <a:pt x="246837" y="1921588"/>
                    <a:pt x="214738" y="1875601"/>
                  </a:cubicBezTo>
                  <a:cubicBezTo>
                    <a:pt x="183257" y="1830849"/>
                    <a:pt x="154863" y="1783627"/>
                    <a:pt x="130480" y="1734554"/>
                  </a:cubicBezTo>
                  <a:cubicBezTo>
                    <a:pt x="113814" y="1700912"/>
                    <a:pt x="97456" y="1667271"/>
                    <a:pt x="83567" y="1632395"/>
                  </a:cubicBezTo>
                  <a:cubicBezTo>
                    <a:pt x="72456" y="1604309"/>
                    <a:pt x="62580" y="1575914"/>
                    <a:pt x="53629" y="1546902"/>
                  </a:cubicBezTo>
                  <a:cubicBezTo>
                    <a:pt x="44679" y="1517273"/>
                    <a:pt x="36654" y="1487335"/>
                    <a:pt x="29556" y="1457088"/>
                  </a:cubicBezTo>
                  <a:cubicBezTo>
                    <a:pt x="22148" y="1426533"/>
                    <a:pt x="17828" y="1395361"/>
                    <a:pt x="12889" y="1364188"/>
                  </a:cubicBezTo>
                  <a:cubicBezTo>
                    <a:pt x="-2851" y="1263881"/>
                    <a:pt x="-2851" y="1163265"/>
                    <a:pt x="5791" y="1062649"/>
                  </a:cubicBezTo>
                  <a:cubicBezTo>
                    <a:pt x="9186" y="1022526"/>
                    <a:pt x="15976" y="982712"/>
                    <a:pt x="24000" y="943207"/>
                  </a:cubicBezTo>
                  <a:cubicBezTo>
                    <a:pt x="31099" y="908948"/>
                    <a:pt x="39432" y="874689"/>
                    <a:pt x="49309" y="841356"/>
                  </a:cubicBezTo>
                  <a:cubicBezTo>
                    <a:pt x="60420" y="803394"/>
                    <a:pt x="73691" y="766357"/>
                    <a:pt x="88814" y="729938"/>
                  </a:cubicBezTo>
                  <a:cubicBezTo>
                    <a:pt x="101777" y="698148"/>
                    <a:pt x="116592" y="667284"/>
                    <a:pt x="131715" y="636729"/>
                  </a:cubicBezTo>
                  <a:cubicBezTo>
                    <a:pt x="149616" y="600619"/>
                    <a:pt x="170603" y="566051"/>
                    <a:pt x="192825" y="532410"/>
                  </a:cubicBezTo>
                  <a:cubicBezTo>
                    <a:pt x="214430" y="499694"/>
                    <a:pt x="236652" y="467596"/>
                    <a:pt x="261034" y="437041"/>
                  </a:cubicBezTo>
                  <a:cubicBezTo>
                    <a:pt x="296527" y="392905"/>
                    <a:pt x="334799" y="351548"/>
                    <a:pt x="375847" y="312660"/>
                  </a:cubicBezTo>
                  <a:cubicBezTo>
                    <a:pt x="419983" y="270685"/>
                    <a:pt x="468439" y="233340"/>
                    <a:pt x="518747" y="199390"/>
                  </a:cubicBezTo>
                  <a:cubicBezTo>
                    <a:pt x="561647" y="170378"/>
                    <a:pt x="605782" y="142292"/>
                    <a:pt x="653004" y="120378"/>
                  </a:cubicBezTo>
                  <a:cubicBezTo>
                    <a:pt x="693127" y="101551"/>
                    <a:pt x="733559" y="83650"/>
                    <a:pt x="774916" y="67601"/>
                  </a:cubicBezTo>
                  <a:cubicBezTo>
                    <a:pt x="817508" y="51244"/>
                    <a:pt x="861335" y="38898"/>
                    <a:pt x="905778" y="29022"/>
                  </a:cubicBezTo>
                  <a:cubicBezTo>
                    <a:pt x="952691" y="18528"/>
                    <a:pt x="999913" y="10503"/>
                    <a:pt x="1047443" y="5257"/>
                  </a:cubicBezTo>
                  <a:cubicBezTo>
                    <a:pt x="1088183" y="936"/>
                    <a:pt x="1130467" y="936"/>
                    <a:pt x="1164725" y="10"/>
                  </a:cubicBezTo>
                  <a:close/>
                  <a:moveTo>
                    <a:pt x="1393117" y="1170055"/>
                  </a:moveTo>
                  <a:cubicBezTo>
                    <a:pt x="1440339" y="1171907"/>
                    <a:pt x="1487561" y="1171907"/>
                    <a:pt x="1534473" y="1173450"/>
                  </a:cubicBezTo>
                  <a:cubicBezTo>
                    <a:pt x="1545893" y="1173759"/>
                    <a:pt x="1547436" y="1172524"/>
                    <a:pt x="1547745" y="1161413"/>
                  </a:cubicBezTo>
                  <a:cubicBezTo>
                    <a:pt x="1548054" y="1140735"/>
                    <a:pt x="1550523" y="1120365"/>
                    <a:pt x="1552374" y="1099995"/>
                  </a:cubicBezTo>
                  <a:cubicBezTo>
                    <a:pt x="1557313" y="1042588"/>
                    <a:pt x="1566572" y="985799"/>
                    <a:pt x="1578917" y="929627"/>
                  </a:cubicBezTo>
                  <a:cubicBezTo>
                    <a:pt x="1587251" y="891973"/>
                    <a:pt x="1597436" y="854627"/>
                    <a:pt x="1609781" y="817900"/>
                  </a:cubicBezTo>
                  <a:cubicBezTo>
                    <a:pt x="1620583" y="785493"/>
                    <a:pt x="1633546" y="753703"/>
                    <a:pt x="1648978" y="723148"/>
                  </a:cubicBezTo>
                  <a:cubicBezTo>
                    <a:pt x="1678299" y="665741"/>
                    <a:pt x="1709162" y="609261"/>
                    <a:pt x="1741569" y="553397"/>
                  </a:cubicBezTo>
                  <a:cubicBezTo>
                    <a:pt x="1765026" y="512966"/>
                    <a:pt x="1791877" y="474694"/>
                    <a:pt x="1822433" y="439201"/>
                  </a:cubicBezTo>
                  <a:cubicBezTo>
                    <a:pt x="1843111" y="415127"/>
                    <a:pt x="1864099" y="391054"/>
                    <a:pt x="1886012" y="368214"/>
                  </a:cubicBezTo>
                  <a:cubicBezTo>
                    <a:pt x="1894036" y="360190"/>
                    <a:pt x="1902370" y="352783"/>
                    <a:pt x="1910394" y="344758"/>
                  </a:cubicBezTo>
                  <a:cubicBezTo>
                    <a:pt x="1916258" y="339203"/>
                    <a:pt x="1915641" y="335190"/>
                    <a:pt x="1910086" y="329635"/>
                  </a:cubicBezTo>
                  <a:cubicBezTo>
                    <a:pt x="1894962" y="314512"/>
                    <a:pt x="1877061" y="303092"/>
                    <a:pt x="1861938" y="287969"/>
                  </a:cubicBezTo>
                  <a:cubicBezTo>
                    <a:pt x="1854531" y="280870"/>
                    <a:pt x="1845889" y="274080"/>
                    <a:pt x="1837247" y="268524"/>
                  </a:cubicBezTo>
                  <a:cubicBezTo>
                    <a:pt x="1812247" y="252167"/>
                    <a:pt x="1789408" y="233648"/>
                    <a:pt x="1764100" y="217599"/>
                  </a:cubicBezTo>
                  <a:cubicBezTo>
                    <a:pt x="1736631" y="200316"/>
                    <a:pt x="1708237" y="183958"/>
                    <a:pt x="1679842" y="168217"/>
                  </a:cubicBezTo>
                  <a:cubicBezTo>
                    <a:pt x="1660089" y="157415"/>
                    <a:pt x="1639719" y="148156"/>
                    <a:pt x="1619040" y="138897"/>
                  </a:cubicBezTo>
                  <a:cubicBezTo>
                    <a:pt x="1612250" y="136119"/>
                    <a:pt x="1606077" y="132107"/>
                    <a:pt x="1599596" y="129329"/>
                  </a:cubicBezTo>
                  <a:cubicBezTo>
                    <a:pt x="1560090" y="114206"/>
                    <a:pt x="1521202" y="98465"/>
                    <a:pt x="1480153" y="87663"/>
                  </a:cubicBezTo>
                  <a:cubicBezTo>
                    <a:pt x="1440956" y="77169"/>
                    <a:pt x="1401759" y="66058"/>
                    <a:pt x="1361945" y="58342"/>
                  </a:cubicBezTo>
                  <a:cubicBezTo>
                    <a:pt x="1329538" y="52169"/>
                    <a:pt x="1296822" y="46923"/>
                    <a:pt x="1263798" y="44762"/>
                  </a:cubicBezTo>
                  <a:cubicBezTo>
                    <a:pt x="1244045" y="43528"/>
                    <a:pt x="1224293" y="42293"/>
                    <a:pt x="1204848" y="40750"/>
                  </a:cubicBezTo>
                  <a:cubicBezTo>
                    <a:pt x="1190651" y="39824"/>
                    <a:pt x="1186947" y="41984"/>
                    <a:pt x="1181392" y="55256"/>
                  </a:cubicBezTo>
                  <a:cubicBezTo>
                    <a:pt x="1173367" y="75009"/>
                    <a:pt x="1164725" y="94453"/>
                    <a:pt x="1156392" y="113897"/>
                  </a:cubicBezTo>
                  <a:cubicBezTo>
                    <a:pt x="1135713" y="162970"/>
                    <a:pt x="1119664" y="213587"/>
                    <a:pt x="1103924" y="264204"/>
                  </a:cubicBezTo>
                  <a:cubicBezTo>
                    <a:pt x="1096825" y="286425"/>
                    <a:pt x="1090652" y="308956"/>
                    <a:pt x="1085097" y="331487"/>
                  </a:cubicBezTo>
                  <a:cubicBezTo>
                    <a:pt x="1080159" y="352474"/>
                    <a:pt x="1073677" y="373153"/>
                    <a:pt x="1069048" y="394449"/>
                  </a:cubicBezTo>
                  <a:cubicBezTo>
                    <a:pt x="1065961" y="408029"/>
                    <a:pt x="1061640" y="421609"/>
                    <a:pt x="1058863" y="435498"/>
                  </a:cubicBezTo>
                  <a:cubicBezTo>
                    <a:pt x="1049912" y="475929"/>
                    <a:pt x="1041888" y="516669"/>
                    <a:pt x="1034789" y="557409"/>
                  </a:cubicBezTo>
                  <a:cubicBezTo>
                    <a:pt x="1027999" y="595680"/>
                    <a:pt x="1021826" y="634260"/>
                    <a:pt x="1017197" y="672840"/>
                  </a:cubicBezTo>
                  <a:cubicBezTo>
                    <a:pt x="1013802" y="700309"/>
                    <a:pt x="1009172" y="727777"/>
                    <a:pt x="1006703" y="755246"/>
                  </a:cubicBezTo>
                  <a:cubicBezTo>
                    <a:pt x="1005777" y="765740"/>
                    <a:pt x="1006394" y="776234"/>
                    <a:pt x="1003925" y="786419"/>
                  </a:cubicBezTo>
                  <a:cubicBezTo>
                    <a:pt x="999913" y="803085"/>
                    <a:pt x="999296" y="820060"/>
                    <a:pt x="998370" y="836727"/>
                  </a:cubicBezTo>
                  <a:cubicBezTo>
                    <a:pt x="996209" y="873763"/>
                    <a:pt x="992814" y="910491"/>
                    <a:pt x="990654" y="947527"/>
                  </a:cubicBezTo>
                  <a:cubicBezTo>
                    <a:pt x="988493" y="987033"/>
                    <a:pt x="986950" y="1026230"/>
                    <a:pt x="986024" y="1065736"/>
                  </a:cubicBezTo>
                  <a:cubicBezTo>
                    <a:pt x="985407" y="1093513"/>
                    <a:pt x="985715" y="1121290"/>
                    <a:pt x="985407" y="1149068"/>
                  </a:cubicBezTo>
                  <a:cubicBezTo>
                    <a:pt x="985407" y="1163883"/>
                    <a:pt x="991271" y="1166969"/>
                    <a:pt x="1003308" y="1166969"/>
                  </a:cubicBezTo>
                  <a:cubicBezTo>
                    <a:pt x="1088492" y="1166969"/>
                    <a:pt x="1173367" y="1166660"/>
                    <a:pt x="1258551" y="1168821"/>
                  </a:cubicBezTo>
                  <a:cubicBezTo>
                    <a:pt x="1302687" y="1170981"/>
                    <a:pt x="1347748" y="1170055"/>
                    <a:pt x="1393117" y="1170055"/>
                  </a:cubicBezTo>
                  <a:close/>
                  <a:moveTo>
                    <a:pt x="1219663" y="2331768"/>
                  </a:moveTo>
                  <a:cubicBezTo>
                    <a:pt x="1254848" y="2331459"/>
                    <a:pt x="1289724" y="2328373"/>
                    <a:pt x="1324600" y="2325286"/>
                  </a:cubicBezTo>
                  <a:cubicBezTo>
                    <a:pt x="1339106" y="2324052"/>
                    <a:pt x="1353303" y="2323126"/>
                    <a:pt x="1367500" y="2319422"/>
                  </a:cubicBezTo>
                  <a:cubicBezTo>
                    <a:pt x="1448055" y="2299052"/>
                    <a:pt x="1527066" y="2274052"/>
                    <a:pt x="1605152" y="2245349"/>
                  </a:cubicBezTo>
                  <a:cubicBezTo>
                    <a:pt x="1632929" y="2235164"/>
                    <a:pt x="1660089" y="2224362"/>
                    <a:pt x="1685397" y="2208930"/>
                  </a:cubicBezTo>
                  <a:cubicBezTo>
                    <a:pt x="1759162" y="2164486"/>
                    <a:pt x="1827988" y="2113252"/>
                    <a:pt x="1894962" y="2059241"/>
                  </a:cubicBezTo>
                  <a:cubicBezTo>
                    <a:pt x="1902678" y="2053068"/>
                    <a:pt x="1902678" y="2052451"/>
                    <a:pt x="1895888" y="2045352"/>
                  </a:cubicBezTo>
                  <a:cubicBezTo>
                    <a:pt x="1864716" y="2013253"/>
                    <a:pt x="1835087" y="1979612"/>
                    <a:pt x="1805457" y="1945970"/>
                  </a:cubicBezTo>
                  <a:cubicBezTo>
                    <a:pt x="1765026" y="1899983"/>
                    <a:pt x="1731693" y="1849367"/>
                    <a:pt x="1702372" y="1795973"/>
                  </a:cubicBezTo>
                  <a:cubicBezTo>
                    <a:pt x="1670891" y="1738257"/>
                    <a:pt x="1646200" y="1677456"/>
                    <a:pt x="1621818" y="1616345"/>
                  </a:cubicBezTo>
                  <a:cubicBezTo>
                    <a:pt x="1594658" y="1547828"/>
                    <a:pt x="1578917" y="1476224"/>
                    <a:pt x="1567189" y="1403694"/>
                  </a:cubicBezTo>
                  <a:cubicBezTo>
                    <a:pt x="1560399" y="1362028"/>
                    <a:pt x="1554844" y="1320053"/>
                    <a:pt x="1551140" y="1277770"/>
                  </a:cubicBezTo>
                  <a:cubicBezTo>
                    <a:pt x="1549597" y="1260177"/>
                    <a:pt x="1546510" y="1242585"/>
                    <a:pt x="1548671" y="1224684"/>
                  </a:cubicBezTo>
                  <a:cubicBezTo>
                    <a:pt x="1549905" y="1214190"/>
                    <a:pt x="1545584" y="1210178"/>
                    <a:pt x="1534473" y="1210178"/>
                  </a:cubicBezTo>
                  <a:cubicBezTo>
                    <a:pt x="1500523" y="1209870"/>
                    <a:pt x="1466882" y="1209561"/>
                    <a:pt x="1432932" y="1208944"/>
                  </a:cubicBezTo>
                  <a:cubicBezTo>
                    <a:pt x="1344353" y="1207400"/>
                    <a:pt x="1255465" y="1208326"/>
                    <a:pt x="1166886" y="1206166"/>
                  </a:cubicBezTo>
                  <a:cubicBezTo>
                    <a:pt x="1121825" y="1204931"/>
                    <a:pt x="1076455" y="1205549"/>
                    <a:pt x="1031394" y="1205240"/>
                  </a:cubicBezTo>
                  <a:cubicBezTo>
                    <a:pt x="1020592" y="1205240"/>
                    <a:pt x="1010098" y="1203697"/>
                    <a:pt x="998987" y="1205240"/>
                  </a:cubicBezTo>
                  <a:cubicBezTo>
                    <a:pt x="986950" y="1207092"/>
                    <a:pt x="985098" y="1208326"/>
                    <a:pt x="984481" y="1220981"/>
                  </a:cubicBezTo>
                  <a:cubicBezTo>
                    <a:pt x="983864" y="1237647"/>
                    <a:pt x="986333" y="1254005"/>
                    <a:pt x="986024" y="1270363"/>
                  </a:cubicBezTo>
                  <a:cubicBezTo>
                    <a:pt x="986024" y="1308634"/>
                    <a:pt x="989419" y="1346905"/>
                    <a:pt x="989419" y="1385176"/>
                  </a:cubicBezTo>
                  <a:cubicBezTo>
                    <a:pt x="989419" y="1387028"/>
                    <a:pt x="990036" y="1389188"/>
                    <a:pt x="990036" y="1391040"/>
                  </a:cubicBezTo>
                  <a:cubicBezTo>
                    <a:pt x="991271" y="1406780"/>
                    <a:pt x="992814" y="1422212"/>
                    <a:pt x="993123" y="1437953"/>
                  </a:cubicBezTo>
                  <a:cubicBezTo>
                    <a:pt x="993740" y="1459249"/>
                    <a:pt x="995901" y="1480545"/>
                    <a:pt x="996826" y="1501841"/>
                  </a:cubicBezTo>
                  <a:cubicBezTo>
                    <a:pt x="998370" y="1531470"/>
                    <a:pt x="1003308" y="1561099"/>
                    <a:pt x="1005160" y="1590729"/>
                  </a:cubicBezTo>
                  <a:cubicBezTo>
                    <a:pt x="1007320" y="1625605"/>
                    <a:pt x="1012876" y="1660172"/>
                    <a:pt x="1017197" y="1695048"/>
                  </a:cubicBezTo>
                  <a:cubicBezTo>
                    <a:pt x="1021826" y="1731776"/>
                    <a:pt x="1027999" y="1768195"/>
                    <a:pt x="1033246" y="1804923"/>
                  </a:cubicBezTo>
                  <a:cubicBezTo>
                    <a:pt x="1040653" y="1854614"/>
                    <a:pt x="1049295" y="1904304"/>
                    <a:pt x="1059171" y="1953378"/>
                  </a:cubicBezTo>
                  <a:cubicBezTo>
                    <a:pt x="1065961" y="1988254"/>
                    <a:pt x="1073369" y="2022821"/>
                    <a:pt x="1081393" y="2057389"/>
                  </a:cubicBezTo>
                  <a:cubicBezTo>
                    <a:pt x="1095591" y="2119425"/>
                    <a:pt x="1112874" y="2180535"/>
                    <a:pt x="1132010" y="2241337"/>
                  </a:cubicBezTo>
                  <a:cubicBezTo>
                    <a:pt x="1140652" y="2268188"/>
                    <a:pt x="1149294" y="2295040"/>
                    <a:pt x="1157935" y="2321891"/>
                  </a:cubicBezTo>
                  <a:cubicBezTo>
                    <a:pt x="1160713" y="2330533"/>
                    <a:pt x="1161330" y="2331150"/>
                    <a:pt x="1170590" y="2331150"/>
                  </a:cubicBezTo>
                  <a:cubicBezTo>
                    <a:pt x="1187256" y="2331768"/>
                    <a:pt x="1203305" y="2331768"/>
                    <a:pt x="1219663" y="2331768"/>
                  </a:cubicBezTo>
                  <a:close/>
                  <a:moveTo>
                    <a:pt x="626461" y="1201845"/>
                  </a:moveTo>
                  <a:cubicBezTo>
                    <a:pt x="607634" y="1201845"/>
                    <a:pt x="592511" y="1201845"/>
                    <a:pt x="577079" y="1201845"/>
                  </a:cubicBezTo>
                  <a:cubicBezTo>
                    <a:pt x="568746" y="1201845"/>
                    <a:pt x="567203" y="1203388"/>
                    <a:pt x="565968" y="1211104"/>
                  </a:cubicBezTo>
                  <a:cubicBezTo>
                    <a:pt x="565042" y="1217585"/>
                    <a:pt x="564116" y="1224067"/>
                    <a:pt x="564425" y="1230240"/>
                  </a:cubicBezTo>
                  <a:cubicBezTo>
                    <a:pt x="565351" y="1253387"/>
                    <a:pt x="561030" y="1275918"/>
                    <a:pt x="558252" y="1298757"/>
                  </a:cubicBezTo>
                  <a:cubicBezTo>
                    <a:pt x="553314" y="1338263"/>
                    <a:pt x="545907" y="1377460"/>
                    <a:pt x="537882" y="1416657"/>
                  </a:cubicBezTo>
                  <a:cubicBezTo>
                    <a:pt x="532018" y="1445977"/>
                    <a:pt x="526154" y="1474989"/>
                    <a:pt x="517512" y="1503693"/>
                  </a:cubicBezTo>
                  <a:cubicBezTo>
                    <a:pt x="506092" y="1541655"/>
                    <a:pt x="489735" y="1577457"/>
                    <a:pt x="472760" y="1613259"/>
                  </a:cubicBezTo>
                  <a:cubicBezTo>
                    <a:pt x="436340" y="1690110"/>
                    <a:pt x="396835" y="1765417"/>
                    <a:pt x="355786" y="1840108"/>
                  </a:cubicBezTo>
                  <a:cubicBezTo>
                    <a:pt x="346218" y="1857700"/>
                    <a:pt x="336650" y="1875292"/>
                    <a:pt x="322762" y="1890724"/>
                  </a:cubicBezTo>
                  <a:cubicBezTo>
                    <a:pt x="315972" y="1898440"/>
                    <a:pt x="309182" y="1906773"/>
                    <a:pt x="304552" y="1916033"/>
                  </a:cubicBezTo>
                  <a:cubicBezTo>
                    <a:pt x="301774" y="1921588"/>
                    <a:pt x="302392" y="1924983"/>
                    <a:pt x="306404" y="1929921"/>
                  </a:cubicBezTo>
                  <a:cubicBezTo>
                    <a:pt x="318749" y="1944736"/>
                    <a:pt x="332638" y="1958316"/>
                    <a:pt x="345909" y="1972513"/>
                  </a:cubicBezTo>
                  <a:cubicBezTo>
                    <a:pt x="372144" y="2000908"/>
                    <a:pt x="397761" y="2029920"/>
                    <a:pt x="427390" y="2055228"/>
                  </a:cubicBezTo>
                  <a:cubicBezTo>
                    <a:pt x="454241" y="2078376"/>
                    <a:pt x="482945" y="2099055"/>
                    <a:pt x="511957" y="2119734"/>
                  </a:cubicBezTo>
                  <a:cubicBezTo>
                    <a:pt x="553314" y="2149363"/>
                    <a:pt x="596215" y="2176214"/>
                    <a:pt x="639733" y="2202448"/>
                  </a:cubicBezTo>
                  <a:cubicBezTo>
                    <a:pt x="661337" y="2215411"/>
                    <a:pt x="683251" y="2228683"/>
                    <a:pt x="706707" y="2238559"/>
                  </a:cubicBezTo>
                  <a:cubicBezTo>
                    <a:pt x="735410" y="2250596"/>
                    <a:pt x="764731" y="2260781"/>
                    <a:pt x="794360" y="2269732"/>
                  </a:cubicBezTo>
                  <a:cubicBezTo>
                    <a:pt x="849298" y="2286707"/>
                    <a:pt x="904852" y="2301521"/>
                    <a:pt x="961333" y="2312324"/>
                  </a:cubicBezTo>
                  <a:cubicBezTo>
                    <a:pt x="981395" y="2316027"/>
                    <a:pt x="1001456" y="2320039"/>
                    <a:pt x="1022135" y="2322200"/>
                  </a:cubicBezTo>
                  <a:cubicBezTo>
                    <a:pt x="1050221" y="2324978"/>
                    <a:pt x="1077998" y="2329916"/>
                    <a:pt x="1105776" y="2333619"/>
                  </a:cubicBezTo>
                  <a:cubicBezTo>
                    <a:pt x="1120590" y="2335780"/>
                    <a:pt x="1121825" y="2334237"/>
                    <a:pt x="1118430" y="2319731"/>
                  </a:cubicBezTo>
                  <a:cubicBezTo>
                    <a:pt x="1118121" y="2318188"/>
                    <a:pt x="1117504" y="2316644"/>
                    <a:pt x="1117195" y="2315101"/>
                  </a:cubicBezTo>
                  <a:cubicBezTo>
                    <a:pt x="1110097" y="2288250"/>
                    <a:pt x="1102689" y="2261398"/>
                    <a:pt x="1093430" y="2235164"/>
                  </a:cubicBezTo>
                  <a:cubicBezTo>
                    <a:pt x="1072751" y="2176523"/>
                    <a:pt x="1056085" y="2116956"/>
                    <a:pt x="1042813" y="2056154"/>
                  </a:cubicBezTo>
                  <a:cubicBezTo>
                    <a:pt x="1029851" y="1996896"/>
                    <a:pt x="1018740" y="1937020"/>
                    <a:pt x="1008246" y="1877144"/>
                  </a:cubicBezTo>
                  <a:cubicBezTo>
                    <a:pt x="999913" y="1829923"/>
                    <a:pt x="991580" y="1782701"/>
                    <a:pt x="984481" y="1735480"/>
                  </a:cubicBezTo>
                  <a:cubicBezTo>
                    <a:pt x="977382" y="1688875"/>
                    <a:pt x="972135" y="1641962"/>
                    <a:pt x="967506" y="1595049"/>
                  </a:cubicBezTo>
                  <a:cubicBezTo>
                    <a:pt x="961333" y="1531161"/>
                    <a:pt x="957012" y="1467273"/>
                    <a:pt x="953000" y="1403385"/>
                  </a:cubicBezTo>
                  <a:cubicBezTo>
                    <a:pt x="950222" y="1356472"/>
                    <a:pt x="948988" y="1309251"/>
                    <a:pt x="947444" y="1262029"/>
                  </a:cubicBezTo>
                  <a:cubicBezTo>
                    <a:pt x="946827" y="1247215"/>
                    <a:pt x="947444" y="1232092"/>
                    <a:pt x="946210" y="1217277"/>
                  </a:cubicBezTo>
                  <a:cubicBezTo>
                    <a:pt x="945593" y="1211104"/>
                    <a:pt x="943432" y="1208326"/>
                    <a:pt x="937568" y="1208326"/>
                  </a:cubicBezTo>
                  <a:cubicBezTo>
                    <a:pt x="930161" y="1208326"/>
                    <a:pt x="923371" y="1206475"/>
                    <a:pt x="915963" y="1206166"/>
                  </a:cubicBezTo>
                  <a:cubicBezTo>
                    <a:pt x="876149" y="1205549"/>
                    <a:pt x="836335" y="1205857"/>
                    <a:pt x="796212" y="1204623"/>
                  </a:cubicBezTo>
                  <a:cubicBezTo>
                    <a:pt x="738497" y="1203079"/>
                    <a:pt x="680781" y="1204314"/>
                    <a:pt x="626461" y="1201845"/>
                  </a:cubicBezTo>
                  <a:close/>
                  <a:moveTo>
                    <a:pt x="801767" y="1163883"/>
                  </a:moveTo>
                  <a:cubicBezTo>
                    <a:pt x="801767" y="1164191"/>
                    <a:pt x="801767" y="1164808"/>
                    <a:pt x="801767" y="1165117"/>
                  </a:cubicBezTo>
                  <a:cubicBezTo>
                    <a:pt x="808249" y="1165117"/>
                    <a:pt x="814730" y="1164808"/>
                    <a:pt x="821212" y="1165117"/>
                  </a:cubicBezTo>
                  <a:cubicBezTo>
                    <a:pt x="860409" y="1166969"/>
                    <a:pt x="899297" y="1166352"/>
                    <a:pt x="938494" y="1166660"/>
                  </a:cubicBezTo>
                  <a:cubicBezTo>
                    <a:pt x="947444" y="1166660"/>
                    <a:pt x="947753" y="1166352"/>
                    <a:pt x="947753" y="1156784"/>
                  </a:cubicBezTo>
                  <a:cubicBezTo>
                    <a:pt x="947753" y="1136722"/>
                    <a:pt x="947444" y="1116352"/>
                    <a:pt x="947753" y="1096291"/>
                  </a:cubicBezTo>
                  <a:cubicBezTo>
                    <a:pt x="948988" y="1034255"/>
                    <a:pt x="950839" y="972218"/>
                    <a:pt x="953926" y="910182"/>
                  </a:cubicBezTo>
                  <a:cubicBezTo>
                    <a:pt x="956395" y="863578"/>
                    <a:pt x="960407" y="816974"/>
                    <a:pt x="965345" y="770369"/>
                  </a:cubicBezTo>
                  <a:cubicBezTo>
                    <a:pt x="969975" y="725000"/>
                    <a:pt x="977074" y="680247"/>
                    <a:pt x="985407" y="635495"/>
                  </a:cubicBezTo>
                  <a:cubicBezTo>
                    <a:pt x="1005468" y="530249"/>
                    <a:pt x="1025838" y="425004"/>
                    <a:pt x="1051455" y="320993"/>
                  </a:cubicBezTo>
                  <a:cubicBezTo>
                    <a:pt x="1066887" y="257722"/>
                    <a:pt x="1085097" y="194760"/>
                    <a:pt x="1109788" y="134267"/>
                  </a:cubicBezTo>
                  <a:cubicBezTo>
                    <a:pt x="1120282" y="108959"/>
                    <a:pt x="1129232" y="83033"/>
                    <a:pt x="1138183" y="57108"/>
                  </a:cubicBezTo>
                  <a:cubicBezTo>
                    <a:pt x="1141886" y="46614"/>
                    <a:pt x="1140034" y="44145"/>
                    <a:pt x="1128924" y="44145"/>
                  </a:cubicBezTo>
                  <a:cubicBezTo>
                    <a:pt x="1069665" y="43528"/>
                    <a:pt x="1010715" y="46923"/>
                    <a:pt x="952074" y="57416"/>
                  </a:cubicBezTo>
                  <a:cubicBezTo>
                    <a:pt x="881396" y="69762"/>
                    <a:pt x="813187" y="90132"/>
                    <a:pt x="747139" y="117292"/>
                  </a:cubicBezTo>
                  <a:cubicBezTo>
                    <a:pt x="695287" y="138897"/>
                    <a:pt x="645597" y="164822"/>
                    <a:pt x="597758" y="194143"/>
                  </a:cubicBezTo>
                  <a:cubicBezTo>
                    <a:pt x="554240" y="220994"/>
                    <a:pt x="512574" y="250932"/>
                    <a:pt x="472760" y="283339"/>
                  </a:cubicBezTo>
                  <a:cubicBezTo>
                    <a:pt x="434180" y="314512"/>
                    <a:pt x="398069" y="348462"/>
                    <a:pt x="363810" y="384264"/>
                  </a:cubicBezTo>
                  <a:cubicBezTo>
                    <a:pt x="351156" y="397535"/>
                    <a:pt x="338194" y="411115"/>
                    <a:pt x="325848" y="425004"/>
                  </a:cubicBezTo>
                  <a:cubicBezTo>
                    <a:pt x="317823" y="433954"/>
                    <a:pt x="318132" y="434880"/>
                    <a:pt x="324922" y="444757"/>
                  </a:cubicBezTo>
                  <a:cubicBezTo>
                    <a:pt x="330478" y="453090"/>
                    <a:pt x="336342" y="461423"/>
                    <a:pt x="341897" y="469756"/>
                  </a:cubicBezTo>
                  <a:cubicBezTo>
                    <a:pt x="386650" y="538891"/>
                    <a:pt x="427081" y="610495"/>
                    <a:pt x="461957" y="684877"/>
                  </a:cubicBezTo>
                  <a:cubicBezTo>
                    <a:pt x="480784" y="725308"/>
                    <a:pt x="498376" y="766666"/>
                    <a:pt x="509796" y="810184"/>
                  </a:cubicBezTo>
                  <a:cubicBezTo>
                    <a:pt x="521216" y="853084"/>
                    <a:pt x="531092" y="896294"/>
                    <a:pt x="540969" y="939194"/>
                  </a:cubicBezTo>
                  <a:cubicBezTo>
                    <a:pt x="553314" y="992589"/>
                    <a:pt x="561647" y="1046600"/>
                    <a:pt x="563499" y="1101538"/>
                  </a:cubicBezTo>
                  <a:cubicBezTo>
                    <a:pt x="564116" y="1117587"/>
                    <a:pt x="563190" y="1133945"/>
                    <a:pt x="565351" y="1149994"/>
                  </a:cubicBezTo>
                  <a:cubicBezTo>
                    <a:pt x="566894" y="1161105"/>
                    <a:pt x="566585" y="1161413"/>
                    <a:pt x="577388" y="1161413"/>
                  </a:cubicBezTo>
                  <a:cubicBezTo>
                    <a:pt x="618128" y="1162031"/>
                    <a:pt x="658868" y="1162957"/>
                    <a:pt x="699608" y="1163265"/>
                  </a:cubicBezTo>
                  <a:cubicBezTo>
                    <a:pt x="733867" y="1164191"/>
                    <a:pt x="767817" y="1163883"/>
                    <a:pt x="801767" y="1163883"/>
                  </a:cubicBezTo>
                  <a:close/>
                  <a:moveTo>
                    <a:pt x="1663484" y="1210795"/>
                  </a:moveTo>
                  <a:cubicBezTo>
                    <a:pt x="1639410" y="1210795"/>
                    <a:pt x="1619658" y="1210795"/>
                    <a:pt x="1599905" y="1210795"/>
                  </a:cubicBezTo>
                  <a:cubicBezTo>
                    <a:pt x="1589720" y="1210795"/>
                    <a:pt x="1587251" y="1213573"/>
                    <a:pt x="1586633" y="1223758"/>
                  </a:cubicBezTo>
                  <a:cubicBezTo>
                    <a:pt x="1586633" y="1225919"/>
                    <a:pt x="1586633" y="1227770"/>
                    <a:pt x="1586633" y="1229931"/>
                  </a:cubicBezTo>
                  <a:cubicBezTo>
                    <a:pt x="1586942" y="1265424"/>
                    <a:pt x="1590337" y="1300609"/>
                    <a:pt x="1594041" y="1335794"/>
                  </a:cubicBezTo>
                  <a:cubicBezTo>
                    <a:pt x="1597436" y="1369744"/>
                    <a:pt x="1602682" y="1403694"/>
                    <a:pt x="1609781" y="1437027"/>
                  </a:cubicBezTo>
                  <a:cubicBezTo>
                    <a:pt x="1613793" y="1456162"/>
                    <a:pt x="1619349" y="1475298"/>
                    <a:pt x="1623361" y="1494434"/>
                  </a:cubicBezTo>
                  <a:cubicBezTo>
                    <a:pt x="1625522" y="1504619"/>
                    <a:pt x="1630151" y="1514186"/>
                    <a:pt x="1632003" y="1524371"/>
                  </a:cubicBezTo>
                  <a:cubicBezTo>
                    <a:pt x="1634472" y="1536100"/>
                    <a:pt x="1637250" y="1548137"/>
                    <a:pt x="1641262" y="1559247"/>
                  </a:cubicBezTo>
                  <a:cubicBezTo>
                    <a:pt x="1651447" y="1588877"/>
                    <a:pt x="1662558" y="1618197"/>
                    <a:pt x="1674286" y="1647209"/>
                  </a:cubicBezTo>
                  <a:cubicBezTo>
                    <a:pt x="1691879" y="1690727"/>
                    <a:pt x="1713483" y="1733010"/>
                    <a:pt x="1735705" y="1774368"/>
                  </a:cubicBezTo>
                  <a:cubicBezTo>
                    <a:pt x="1756075" y="1812330"/>
                    <a:pt x="1781692" y="1846898"/>
                    <a:pt x="1806383" y="1882391"/>
                  </a:cubicBezTo>
                  <a:cubicBezTo>
                    <a:pt x="1812556" y="1891342"/>
                    <a:pt x="1819963" y="1899366"/>
                    <a:pt x="1825828" y="1908317"/>
                  </a:cubicBezTo>
                  <a:cubicBezTo>
                    <a:pt x="1837864" y="1926526"/>
                    <a:pt x="1852370" y="1942576"/>
                    <a:pt x="1866568" y="1959242"/>
                  </a:cubicBezTo>
                  <a:cubicBezTo>
                    <a:pt x="1879839" y="1974983"/>
                    <a:pt x="1894345" y="1989180"/>
                    <a:pt x="1908234" y="2004612"/>
                  </a:cubicBezTo>
                  <a:cubicBezTo>
                    <a:pt x="1912555" y="2009241"/>
                    <a:pt x="1916258" y="2014797"/>
                    <a:pt x="1921505" y="2018500"/>
                  </a:cubicBezTo>
                  <a:cubicBezTo>
                    <a:pt x="1930764" y="2025290"/>
                    <a:pt x="1936011" y="2024982"/>
                    <a:pt x="1944036" y="2016649"/>
                  </a:cubicBezTo>
                  <a:cubicBezTo>
                    <a:pt x="1945270" y="2015414"/>
                    <a:pt x="1946196" y="2014488"/>
                    <a:pt x="1947431" y="2013253"/>
                  </a:cubicBezTo>
                  <a:cubicBezTo>
                    <a:pt x="1983541" y="1973748"/>
                    <a:pt x="2019035" y="1933316"/>
                    <a:pt x="2052985" y="1891959"/>
                  </a:cubicBezTo>
                  <a:cubicBezTo>
                    <a:pt x="2098046" y="1837639"/>
                    <a:pt x="2135391" y="1778689"/>
                    <a:pt x="2165638" y="1714801"/>
                  </a:cubicBezTo>
                  <a:cubicBezTo>
                    <a:pt x="2185699" y="1672209"/>
                    <a:pt x="2203600" y="1628691"/>
                    <a:pt x="2221810" y="1584864"/>
                  </a:cubicBezTo>
                  <a:cubicBezTo>
                    <a:pt x="2238168" y="1545359"/>
                    <a:pt x="2252674" y="1505236"/>
                    <a:pt x="2260389" y="1462952"/>
                  </a:cubicBezTo>
                  <a:cubicBezTo>
                    <a:pt x="2269340" y="1413879"/>
                    <a:pt x="2275513" y="1364497"/>
                    <a:pt x="2282303" y="1315115"/>
                  </a:cubicBezTo>
                  <a:cubicBezTo>
                    <a:pt x="2283229" y="1309559"/>
                    <a:pt x="2281994" y="1303695"/>
                    <a:pt x="2282920" y="1298140"/>
                  </a:cubicBezTo>
                  <a:cubicBezTo>
                    <a:pt x="2286932" y="1276227"/>
                    <a:pt x="2287550" y="1254005"/>
                    <a:pt x="2287550" y="1232092"/>
                  </a:cubicBezTo>
                  <a:cubicBezTo>
                    <a:pt x="2287550" y="1220363"/>
                    <a:pt x="2285389" y="1217894"/>
                    <a:pt x="2273661" y="1217277"/>
                  </a:cubicBezTo>
                  <a:cubicBezTo>
                    <a:pt x="2251130" y="1216351"/>
                    <a:pt x="2228600" y="1216042"/>
                    <a:pt x="2206069" y="1215734"/>
                  </a:cubicBezTo>
                  <a:cubicBezTo>
                    <a:pt x="2120268" y="1214190"/>
                    <a:pt x="2034467" y="1215116"/>
                    <a:pt x="1948665" y="1213573"/>
                  </a:cubicBezTo>
                  <a:cubicBezTo>
                    <a:pt x="1852062" y="1212339"/>
                    <a:pt x="1755458" y="1213882"/>
                    <a:pt x="1663484" y="1210795"/>
                  </a:cubicBezTo>
                  <a:close/>
                  <a:moveTo>
                    <a:pt x="2060084" y="1179006"/>
                  </a:moveTo>
                  <a:cubicBezTo>
                    <a:pt x="2060084" y="1179006"/>
                    <a:pt x="2060084" y="1179314"/>
                    <a:pt x="2060084" y="1179314"/>
                  </a:cubicBezTo>
                  <a:cubicBezTo>
                    <a:pt x="2068108" y="1179314"/>
                    <a:pt x="2076133" y="1179314"/>
                    <a:pt x="2084157" y="1179314"/>
                  </a:cubicBezTo>
                  <a:cubicBezTo>
                    <a:pt x="2148971" y="1180549"/>
                    <a:pt x="2213785" y="1182092"/>
                    <a:pt x="2278908" y="1183327"/>
                  </a:cubicBezTo>
                  <a:cubicBezTo>
                    <a:pt x="2287858" y="1183635"/>
                    <a:pt x="2287858" y="1183327"/>
                    <a:pt x="2288167" y="1173759"/>
                  </a:cubicBezTo>
                  <a:cubicBezTo>
                    <a:pt x="2289093" y="1140735"/>
                    <a:pt x="2285389" y="1107710"/>
                    <a:pt x="2282611" y="1074995"/>
                  </a:cubicBezTo>
                  <a:cubicBezTo>
                    <a:pt x="2279834" y="1042896"/>
                    <a:pt x="2275821" y="1011107"/>
                    <a:pt x="2270883" y="979009"/>
                  </a:cubicBezTo>
                  <a:cubicBezTo>
                    <a:pt x="2266562" y="951540"/>
                    <a:pt x="2261315" y="924380"/>
                    <a:pt x="2255451" y="897220"/>
                  </a:cubicBezTo>
                  <a:cubicBezTo>
                    <a:pt x="2242489" y="838578"/>
                    <a:pt x="2218415" y="783949"/>
                    <a:pt x="2193724" y="729629"/>
                  </a:cubicBezTo>
                  <a:cubicBezTo>
                    <a:pt x="2173971" y="686420"/>
                    <a:pt x="2152366" y="644137"/>
                    <a:pt x="2128601" y="602779"/>
                  </a:cubicBezTo>
                  <a:cubicBezTo>
                    <a:pt x="2097429" y="548768"/>
                    <a:pt x="2064096" y="495682"/>
                    <a:pt x="2026133" y="446300"/>
                  </a:cubicBezTo>
                  <a:cubicBezTo>
                    <a:pt x="2004837" y="418831"/>
                    <a:pt x="1982615" y="392288"/>
                    <a:pt x="1955455" y="370066"/>
                  </a:cubicBezTo>
                  <a:cubicBezTo>
                    <a:pt x="1948048" y="364202"/>
                    <a:pt x="1948048" y="364202"/>
                    <a:pt x="1941567" y="370066"/>
                  </a:cubicBezTo>
                  <a:cubicBezTo>
                    <a:pt x="1923666" y="386115"/>
                    <a:pt x="1906999" y="403708"/>
                    <a:pt x="1890333" y="420991"/>
                  </a:cubicBezTo>
                  <a:cubicBezTo>
                    <a:pt x="1863173" y="449078"/>
                    <a:pt x="1838482" y="479324"/>
                    <a:pt x="1815334" y="510496"/>
                  </a:cubicBezTo>
                  <a:cubicBezTo>
                    <a:pt x="1790951" y="543521"/>
                    <a:pt x="1768112" y="577471"/>
                    <a:pt x="1747125" y="612964"/>
                  </a:cubicBezTo>
                  <a:cubicBezTo>
                    <a:pt x="1729532" y="642593"/>
                    <a:pt x="1713483" y="673457"/>
                    <a:pt x="1698360" y="704630"/>
                  </a:cubicBezTo>
                  <a:cubicBezTo>
                    <a:pt x="1693731" y="714506"/>
                    <a:pt x="1688175" y="723765"/>
                    <a:pt x="1684163" y="733950"/>
                  </a:cubicBezTo>
                  <a:cubicBezTo>
                    <a:pt x="1676756" y="753086"/>
                    <a:pt x="1668731" y="771913"/>
                    <a:pt x="1661324" y="791048"/>
                  </a:cubicBezTo>
                  <a:cubicBezTo>
                    <a:pt x="1654225" y="809875"/>
                    <a:pt x="1646200" y="828393"/>
                    <a:pt x="1640953" y="847838"/>
                  </a:cubicBezTo>
                  <a:cubicBezTo>
                    <a:pt x="1635089" y="869751"/>
                    <a:pt x="1628608" y="891047"/>
                    <a:pt x="1622435" y="912960"/>
                  </a:cubicBezTo>
                  <a:cubicBezTo>
                    <a:pt x="1610398" y="955243"/>
                    <a:pt x="1600522" y="997835"/>
                    <a:pt x="1596818" y="1041971"/>
                  </a:cubicBezTo>
                  <a:cubicBezTo>
                    <a:pt x="1594967" y="1063267"/>
                    <a:pt x="1592189" y="1084254"/>
                    <a:pt x="1590337" y="1105550"/>
                  </a:cubicBezTo>
                  <a:cubicBezTo>
                    <a:pt x="1588794" y="1124068"/>
                    <a:pt x="1588176" y="1142587"/>
                    <a:pt x="1587559" y="1161105"/>
                  </a:cubicBezTo>
                  <a:cubicBezTo>
                    <a:pt x="1587251" y="1168821"/>
                    <a:pt x="1589102" y="1170364"/>
                    <a:pt x="1596510" y="1171290"/>
                  </a:cubicBezTo>
                  <a:cubicBezTo>
                    <a:pt x="1598979" y="1171598"/>
                    <a:pt x="1601448" y="1171598"/>
                    <a:pt x="1603608" y="1171598"/>
                  </a:cubicBezTo>
                  <a:cubicBezTo>
                    <a:pt x="1641571" y="1172524"/>
                    <a:pt x="1679225" y="1171598"/>
                    <a:pt x="1717187" y="1173450"/>
                  </a:cubicBezTo>
                  <a:cubicBezTo>
                    <a:pt x="1760705" y="1175302"/>
                    <a:pt x="1804223" y="1174376"/>
                    <a:pt x="1847741" y="1175611"/>
                  </a:cubicBezTo>
                  <a:cubicBezTo>
                    <a:pt x="1919036" y="1177463"/>
                    <a:pt x="1989714" y="1178080"/>
                    <a:pt x="2060084" y="1179006"/>
                  </a:cubicBezTo>
                  <a:close/>
                  <a:moveTo>
                    <a:pt x="40049" y="1241042"/>
                  </a:moveTo>
                  <a:cubicBezTo>
                    <a:pt x="39124" y="1262029"/>
                    <a:pt x="41284" y="1281782"/>
                    <a:pt x="42210" y="1301535"/>
                  </a:cubicBezTo>
                  <a:cubicBezTo>
                    <a:pt x="43753" y="1333325"/>
                    <a:pt x="47457" y="1365114"/>
                    <a:pt x="53629" y="1396287"/>
                  </a:cubicBezTo>
                  <a:cubicBezTo>
                    <a:pt x="65358" y="1455237"/>
                    <a:pt x="84493" y="1512026"/>
                    <a:pt x="103012" y="1569124"/>
                  </a:cubicBezTo>
                  <a:cubicBezTo>
                    <a:pt x="115666" y="1607704"/>
                    <a:pt x="131406" y="1645357"/>
                    <a:pt x="149307" y="1681777"/>
                  </a:cubicBezTo>
                  <a:cubicBezTo>
                    <a:pt x="162270" y="1708628"/>
                    <a:pt x="174924" y="1735480"/>
                    <a:pt x="190047" y="1761096"/>
                  </a:cubicBezTo>
                  <a:cubicBezTo>
                    <a:pt x="202084" y="1781467"/>
                    <a:pt x="215047" y="1801528"/>
                    <a:pt x="227393" y="1821898"/>
                  </a:cubicBezTo>
                  <a:cubicBezTo>
                    <a:pt x="240355" y="1842885"/>
                    <a:pt x="255170" y="1862330"/>
                    <a:pt x="270293" y="1881774"/>
                  </a:cubicBezTo>
                  <a:cubicBezTo>
                    <a:pt x="273997" y="1886403"/>
                    <a:pt x="276466" y="1885786"/>
                    <a:pt x="279552" y="1881465"/>
                  </a:cubicBezTo>
                  <a:cubicBezTo>
                    <a:pt x="285108" y="1874058"/>
                    <a:pt x="290046" y="1866342"/>
                    <a:pt x="295910" y="1859243"/>
                  </a:cubicBezTo>
                  <a:cubicBezTo>
                    <a:pt x="311651" y="1839799"/>
                    <a:pt x="325231" y="1818812"/>
                    <a:pt x="338502" y="1797824"/>
                  </a:cubicBezTo>
                  <a:cubicBezTo>
                    <a:pt x="355169" y="1771590"/>
                    <a:pt x="372144" y="1745665"/>
                    <a:pt x="386958" y="1718504"/>
                  </a:cubicBezTo>
                  <a:cubicBezTo>
                    <a:pt x="401156" y="1692270"/>
                    <a:pt x="416896" y="1666962"/>
                    <a:pt x="427390" y="1638876"/>
                  </a:cubicBezTo>
                  <a:cubicBezTo>
                    <a:pt x="444674" y="1593198"/>
                    <a:pt x="461957" y="1547519"/>
                    <a:pt x="476772" y="1501224"/>
                  </a:cubicBezTo>
                  <a:cubicBezTo>
                    <a:pt x="490661" y="1457088"/>
                    <a:pt x="504549" y="1412645"/>
                    <a:pt x="513500" y="1367275"/>
                  </a:cubicBezTo>
                  <a:cubicBezTo>
                    <a:pt x="523376" y="1317275"/>
                    <a:pt x="523376" y="1266350"/>
                    <a:pt x="525537" y="1215734"/>
                  </a:cubicBezTo>
                  <a:cubicBezTo>
                    <a:pt x="526154" y="1203388"/>
                    <a:pt x="524919" y="1202771"/>
                    <a:pt x="512574" y="1202462"/>
                  </a:cubicBezTo>
                  <a:cubicBezTo>
                    <a:pt x="488809" y="1201845"/>
                    <a:pt x="465044" y="1201536"/>
                    <a:pt x="441279" y="1200919"/>
                  </a:cubicBezTo>
                  <a:cubicBezTo>
                    <a:pt x="378316" y="1199376"/>
                    <a:pt x="315354" y="1200610"/>
                    <a:pt x="252701" y="1198450"/>
                  </a:cubicBezTo>
                  <a:cubicBezTo>
                    <a:pt x="218133" y="1197215"/>
                    <a:pt x="183257" y="1197833"/>
                    <a:pt x="148690" y="1197524"/>
                  </a:cubicBezTo>
                  <a:cubicBezTo>
                    <a:pt x="116900" y="1197215"/>
                    <a:pt x="85111" y="1196290"/>
                    <a:pt x="53012" y="1195672"/>
                  </a:cubicBezTo>
                  <a:cubicBezTo>
                    <a:pt x="41593" y="1195364"/>
                    <a:pt x="40358" y="1195981"/>
                    <a:pt x="39741" y="1207709"/>
                  </a:cubicBezTo>
                  <a:cubicBezTo>
                    <a:pt x="39432" y="1218820"/>
                    <a:pt x="40049" y="1230548"/>
                    <a:pt x="40049" y="1241042"/>
                  </a:cubicBezTo>
                  <a:close/>
                  <a:moveTo>
                    <a:pt x="528623" y="1137340"/>
                  </a:moveTo>
                  <a:cubicBezTo>
                    <a:pt x="526463" y="1128698"/>
                    <a:pt x="527080" y="1119130"/>
                    <a:pt x="525537" y="1110180"/>
                  </a:cubicBezTo>
                  <a:cubicBezTo>
                    <a:pt x="521216" y="1082402"/>
                    <a:pt x="519055" y="1054316"/>
                    <a:pt x="515043" y="1026230"/>
                  </a:cubicBezTo>
                  <a:cubicBezTo>
                    <a:pt x="509487" y="987650"/>
                    <a:pt x="503932" y="949071"/>
                    <a:pt x="495290" y="910800"/>
                  </a:cubicBezTo>
                  <a:cubicBezTo>
                    <a:pt x="487574" y="876232"/>
                    <a:pt x="476772" y="842282"/>
                    <a:pt x="467821" y="808023"/>
                  </a:cubicBezTo>
                  <a:cubicBezTo>
                    <a:pt x="452698" y="749999"/>
                    <a:pt x="429550" y="695062"/>
                    <a:pt x="401773" y="642285"/>
                  </a:cubicBezTo>
                  <a:cubicBezTo>
                    <a:pt x="372452" y="587039"/>
                    <a:pt x="339119" y="534262"/>
                    <a:pt x="303009" y="483336"/>
                  </a:cubicBezTo>
                  <a:cubicBezTo>
                    <a:pt x="300540" y="479633"/>
                    <a:pt x="297453" y="476546"/>
                    <a:pt x="294676" y="472843"/>
                  </a:cubicBezTo>
                  <a:cubicBezTo>
                    <a:pt x="292824" y="470682"/>
                    <a:pt x="290663" y="470374"/>
                    <a:pt x="288503" y="472225"/>
                  </a:cubicBezTo>
                  <a:cubicBezTo>
                    <a:pt x="286034" y="474386"/>
                    <a:pt x="283565" y="476546"/>
                    <a:pt x="281713" y="479015"/>
                  </a:cubicBezTo>
                  <a:cubicBezTo>
                    <a:pt x="272454" y="490744"/>
                    <a:pt x="263195" y="502472"/>
                    <a:pt x="254553" y="514509"/>
                  </a:cubicBezTo>
                  <a:cubicBezTo>
                    <a:pt x="199307" y="592594"/>
                    <a:pt x="155480" y="676852"/>
                    <a:pt x="119987" y="765431"/>
                  </a:cubicBezTo>
                  <a:cubicBezTo>
                    <a:pt x="104863" y="803085"/>
                    <a:pt x="91901" y="841665"/>
                    <a:pt x="80172" y="880862"/>
                  </a:cubicBezTo>
                  <a:cubicBezTo>
                    <a:pt x="66592" y="925923"/>
                    <a:pt x="57333" y="971910"/>
                    <a:pt x="50543" y="1018823"/>
                  </a:cubicBezTo>
                  <a:cubicBezTo>
                    <a:pt x="44679" y="1059254"/>
                    <a:pt x="41901" y="1099686"/>
                    <a:pt x="40358" y="1140117"/>
                  </a:cubicBezTo>
                  <a:cubicBezTo>
                    <a:pt x="39741" y="1154932"/>
                    <a:pt x="42519" y="1157710"/>
                    <a:pt x="57642" y="1157710"/>
                  </a:cubicBezTo>
                  <a:cubicBezTo>
                    <a:pt x="141900" y="1158327"/>
                    <a:pt x="226158" y="1157710"/>
                    <a:pt x="310416" y="1159870"/>
                  </a:cubicBezTo>
                  <a:cubicBezTo>
                    <a:pt x="365354" y="1161105"/>
                    <a:pt x="419983" y="1160488"/>
                    <a:pt x="474920" y="1160796"/>
                  </a:cubicBezTo>
                  <a:cubicBezTo>
                    <a:pt x="487266" y="1160796"/>
                    <a:pt x="499920" y="1160179"/>
                    <a:pt x="512265" y="1162339"/>
                  </a:cubicBezTo>
                  <a:cubicBezTo>
                    <a:pt x="517203" y="1163265"/>
                    <a:pt x="522142" y="1162339"/>
                    <a:pt x="523993" y="1156475"/>
                  </a:cubicBezTo>
                  <a:cubicBezTo>
                    <a:pt x="525845" y="1150611"/>
                    <a:pt x="527080" y="1144130"/>
                    <a:pt x="528623" y="1137340"/>
                  </a:cubicBezTo>
                  <a:close/>
                </a:path>
              </a:pathLst>
            </a:custGeom>
            <a:solidFill>
              <a:schemeClr val="tx1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6" name="任意多边形: 形状 105"/>
            <p:cNvSpPr/>
            <p:nvPr>
              <p:custDataLst>
                <p:tags r:id="rId13"/>
              </p:custDataLst>
            </p:nvPr>
          </p:nvSpPr>
          <p:spPr>
            <a:xfrm>
              <a:off x="451349" y="6000946"/>
              <a:ext cx="307908" cy="369488"/>
            </a:xfrm>
            <a:custGeom>
              <a:avLst/>
              <a:gdLst>
                <a:gd name="connsiteX0" fmla="*/ 408636 w 929122"/>
                <a:gd name="connsiteY0" fmla="*/ 1128567 h 1132922"/>
                <a:gd name="connsiteX1" fmla="*/ 273144 w 929122"/>
                <a:gd name="connsiteY1" fmla="*/ 1128258 h 1132922"/>
                <a:gd name="connsiteX2" fmla="*/ 17901 w 929122"/>
                <a:gd name="connsiteY2" fmla="*/ 1126406 h 1132922"/>
                <a:gd name="connsiteX3" fmla="*/ 0 w 929122"/>
                <a:gd name="connsiteY3" fmla="*/ 1108505 h 1132922"/>
                <a:gd name="connsiteX4" fmla="*/ 617 w 929122"/>
                <a:gd name="connsiteY4" fmla="*/ 1025173 h 1132922"/>
                <a:gd name="connsiteX5" fmla="*/ 5247 w 929122"/>
                <a:gd name="connsiteY5" fmla="*/ 906965 h 1132922"/>
                <a:gd name="connsiteX6" fmla="*/ 12963 w 929122"/>
                <a:gd name="connsiteY6" fmla="*/ 796164 h 1132922"/>
                <a:gd name="connsiteX7" fmla="*/ 18518 w 929122"/>
                <a:gd name="connsiteY7" fmla="*/ 745856 h 1132922"/>
                <a:gd name="connsiteX8" fmla="*/ 21296 w 929122"/>
                <a:gd name="connsiteY8" fmla="*/ 714683 h 1132922"/>
                <a:gd name="connsiteX9" fmla="*/ 31790 w 929122"/>
                <a:gd name="connsiteY9" fmla="*/ 632277 h 1132922"/>
                <a:gd name="connsiteX10" fmla="*/ 49382 w 929122"/>
                <a:gd name="connsiteY10" fmla="*/ 516847 h 1132922"/>
                <a:gd name="connsiteX11" fmla="*/ 73456 w 929122"/>
                <a:gd name="connsiteY11" fmla="*/ 394935 h 1132922"/>
                <a:gd name="connsiteX12" fmla="*/ 83641 w 929122"/>
                <a:gd name="connsiteY12" fmla="*/ 353886 h 1132922"/>
                <a:gd name="connsiteX13" fmla="*/ 99690 w 929122"/>
                <a:gd name="connsiteY13" fmla="*/ 290924 h 1132922"/>
                <a:gd name="connsiteX14" fmla="*/ 118517 w 929122"/>
                <a:gd name="connsiteY14" fmla="*/ 223641 h 1132922"/>
                <a:gd name="connsiteX15" fmla="*/ 170985 w 929122"/>
                <a:gd name="connsiteY15" fmla="*/ 73334 h 1132922"/>
                <a:gd name="connsiteX16" fmla="*/ 195985 w 929122"/>
                <a:gd name="connsiteY16" fmla="*/ 14693 h 1132922"/>
                <a:gd name="connsiteX17" fmla="*/ 219441 w 929122"/>
                <a:gd name="connsiteY17" fmla="*/ 187 h 1132922"/>
                <a:gd name="connsiteX18" fmla="*/ 278391 w 929122"/>
                <a:gd name="connsiteY18" fmla="*/ 4199 h 1132922"/>
                <a:gd name="connsiteX19" fmla="*/ 376538 w 929122"/>
                <a:gd name="connsiteY19" fmla="*/ 17779 h 1132922"/>
                <a:gd name="connsiteX20" fmla="*/ 494746 w 929122"/>
                <a:gd name="connsiteY20" fmla="*/ 47100 h 1132922"/>
                <a:gd name="connsiteX21" fmla="*/ 614189 w 929122"/>
                <a:gd name="connsiteY21" fmla="*/ 88766 h 1132922"/>
                <a:gd name="connsiteX22" fmla="*/ 633633 w 929122"/>
                <a:gd name="connsiteY22" fmla="*/ 98334 h 1132922"/>
                <a:gd name="connsiteX23" fmla="*/ 694435 w 929122"/>
                <a:gd name="connsiteY23" fmla="*/ 127654 h 1132922"/>
                <a:gd name="connsiteX24" fmla="*/ 778693 w 929122"/>
                <a:gd name="connsiteY24" fmla="*/ 177036 h 1132922"/>
                <a:gd name="connsiteX25" fmla="*/ 851840 w 929122"/>
                <a:gd name="connsiteY25" fmla="*/ 227962 h 1132922"/>
                <a:gd name="connsiteX26" fmla="*/ 876531 w 929122"/>
                <a:gd name="connsiteY26" fmla="*/ 247406 h 1132922"/>
                <a:gd name="connsiteX27" fmla="*/ 924679 w 929122"/>
                <a:gd name="connsiteY27" fmla="*/ 289072 h 1132922"/>
                <a:gd name="connsiteX28" fmla="*/ 924987 w 929122"/>
                <a:gd name="connsiteY28" fmla="*/ 304195 h 1132922"/>
                <a:gd name="connsiteX29" fmla="*/ 900605 w 929122"/>
                <a:gd name="connsiteY29" fmla="*/ 327652 h 1132922"/>
                <a:gd name="connsiteX30" fmla="*/ 837026 w 929122"/>
                <a:gd name="connsiteY30" fmla="*/ 398638 h 1132922"/>
                <a:gd name="connsiteX31" fmla="*/ 756163 w 929122"/>
                <a:gd name="connsiteY31" fmla="*/ 512834 h 1132922"/>
                <a:gd name="connsiteX32" fmla="*/ 663571 w 929122"/>
                <a:gd name="connsiteY32" fmla="*/ 682585 h 1132922"/>
                <a:gd name="connsiteX33" fmla="*/ 624374 w 929122"/>
                <a:gd name="connsiteY33" fmla="*/ 777337 h 1132922"/>
                <a:gd name="connsiteX34" fmla="*/ 593510 w 929122"/>
                <a:gd name="connsiteY34" fmla="*/ 889064 h 1132922"/>
                <a:gd name="connsiteX35" fmla="*/ 566968 w 929122"/>
                <a:gd name="connsiteY35" fmla="*/ 1059432 h 1132922"/>
                <a:gd name="connsiteX36" fmla="*/ 562338 w 929122"/>
                <a:gd name="connsiteY36" fmla="*/ 1120851 h 1132922"/>
                <a:gd name="connsiteX37" fmla="*/ 549067 w 929122"/>
                <a:gd name="connsiteY37" fmla="*/ 1132887 h 1132922"/>
                <a:gd name="connsiteX38" fmla="*/ 408636 w 929122"/>
                <a:gd name="connsiteY38" fmla="*/ 1128567 h 113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29122" h="1132922">
                  <a:moveTo>
                    <a:pt x="408636" y="1128567"/>
                  </a:moveTo>
                  <a:cubicBezTo>
                    <a:pt x="363575" y="1128567"/>
                    <a:pt x="318206" y="1129492"/>
                    <a:pt x="273144" y="1128258"/>
                  </a:cubicBezTo>
                  <a:cubicBezTo>
                    <a:pt x="187960" y="1126097"/>
                    <a:pt x="103085" y="1126406"/>
                    <a:pt x="17901" y="1126406"/>
                  </a:cubicBezTo>
                  <a:cubicBezTo>
                    <a:pt x="5864" y="1126406"/>
                    <a:pt x="0" y="1123320"/>
                    <a:pt x="0" y="1108505"/>
                  </a:cubicBezTo>
                  <a:cubicBezTo>
                    <a:pt x="309" y="1080728"/>
                    <a:pt x="-309" y="1052950"/>
                    <a:pt x="617" y="1025173"/>
                  </a:cubicBezTo>
                  <a:cubicBezTo>
                    <a:pt x="1543" y="985667"/>
                    <a:pt x="3086" y="946162"/>
                    <a:pt x="5247" y="906965"/>
                  </a:cubicBezTo>
                  <a:cubicBezTo>
                    <a:pt x="7407" y="869928"/>
                    <a:pt x="10494" y="833200"/>
                    <a:pt x="12963" y="796164"/>
                  </a:cubicBezTo>
                  <a:cubicBezTo>
                    <a:pt x="13889" y="779497"/>
                    <a:pt x="14506" y="762522"/>
                    <a:pt x="18518" y="745856"/>
                  </a:cubicBezTo>
                  <a:cubicBezTo>
                    <a:pt x="20987" y="735671"/>
                    <a:pt x="20370" y="725177"/>
                    <a:pt x="21296" y="714683"/>
                  </a:cubicBezTo>
                  <a:cubicBezTo>
                    <a:pt x="24074" y="686906"/>
                    <a:pt x="28395" y="659746"/>
                    <a:pt x="31790" y="632277"/>
                  </a:cubicBezTo>
                  <a:cubicBezTo>
                    <a:pt x="36419" y="593697"/>
                    <a:pt x="42592" y="555118"/>
                    <a:pt x="49382" y="516847"/>
                  </a:cubicBezTo>
                  <a:cubicBezTo>
                    <a:pt x="56481" y="476106"/>
                    <a:pt x="64814" y="435366"/>
                    <a:pt x="73456" y="394935"/>
                  </a:cubicBezTo>
                  <a:cubicBezTo>
                    <a:pt x="76542" y="381355"/>
                    <a:pt x="80863" y="367775"/>
                    <a:pt x="83641" y="353886"/>
                  </a:cubicBezTo>
                  <a:cubicBezTo>
                    <a:pt x="88270" y="332590"/>
                    <a:pt x="94752" y="311911"/>
                    <a:pt x="99690" y="290924"/>
                  </a:cubicBezTo>
                  <a:cubicBezTo>
                    <a:pt x="105245" y="268085"/>
                    <a:pt x="111418" y="245863"/>
                    <a:pt x="118517" y="223641"/>
                  </a:cubicBezTo>
                  <a:cubicBezTo>
                    <a:pt x="134566" y="173024"/>
                    <a:pt x="150307" y="122408"/>
                    <a:pt x="170985" y="73334"/>
                  </a:cubicBezTo>
                  <a:cubicBezTo>
                    <a:pt x="179319" y="53890"/>
                    <a:pt x="187960" y="34446"/>
                    <a:pt x="195985" y="14693"/>
                  </a:cubicBezTo>
                  <a:cubicBezTo>
                    <a:pt x="201541" y="1422"/>
                    <a:pt x="205244" y="-739"/>
                    <a:pt x="219441" y="187"/>
                  </a:cubicBezTo>
                  <a:cubicBezTo>
                    <a:pt x="239194" y="1730"/>
                    <a:pt x="258947" y="2965"/>
                    <a:pt x="278391" y="4199"/>
                  </a:cubicBezTo>
                  <a:cubicBezTo>
                    <a:pt x="311415" y="6360"/>
                    <a:pt x="344131" y="11607"/>
                    <a:pt x="376538" y="17779"/>
                  </a:cubicBezTo>
                  <a:cubicBezTo>
                    <a:pt x="416661" y="25495"/>
                    <a:pt x="455549" y="36606"/>
                    <a:pt x="494746" y="47100"/>
                  </a:cubicBezTo>
                  <a:cubicBezTo>
                    <a:pt x="535795" y="58211"/>
                    <a:pt x="574684" y="73643"/>
                    <a:pt x="614189" y="88766"/>
                  </a:cubicBezTo>
                  <a:cubicBezTo>
                    <a:pt x="620979" y="91235"/>
                    <a:pt x="627152" y="95247"/>
                    <a:pt x="633633" y="98334"/>
                  </a:cubicBezTo>
                  <a:cubicBezTo>
                    <a:pt x="654312" y="107284"/>
                    <a:pt x="674682" y="116543"/>
                    <a:pt x="694435" y="127654"/>
                  </a:cubicBezTo>
                  <a:cubicBezTo>
                    <a:pt x="723138" y="143395"/>
                    <a:pt x="751224" y="159444"/>
                    <a:pt x="778693" y="177036"/>
                  </a:cubicBezTo>
                  <a:cubicBezTo>
                    <a:pt x="804001" y="192777"/>
                    <a:pt x="826841" y="211604"/>
                    <a:pt x="851840" y="227962"/>
                  </a:cubicBezTo>
                  <a:cubicBezTo>
                    <a:pt x="860482" y="233517"/>
                    <a:pt x="869124" y="239999"/>
                    <a:pt x="876531" y="247406"/>
                  </a:cubicBezTo>
                  <a:cubicBezTo>
                    <a:pt x="891654" y="262220"/>
                    <a:pt x="909864" y="273949"/>
                    <a:pt x="924679" y="289072"/>
                  </a:cubicBezTo>
                  <a:cubicBezTo>
                    <a:pt x="930234" y="294627"/>
                    <a:pt x="930851" y="298640"/>
                    <a:pt x="924987" y="304195"/>
                  </a:cubicBezTo>
                  <a:cubicBezTo>
                    <a:pt x="916963" y="312220"/>
                    <a:pt x="908321" y="319627"/>
                    <a:pt x="900605" y="327652"/>
                  </a:cubicBezTo>
                  <a:cubicBezTo>
                    <a:pt x="878383" y="350491"/>
                    <a:pt x="857396" y="374256"/>
                    <a:pt x="837026" y="398638"/>
                  </a:cubicBezTo>
                  <a:cubicBezTo>
                    <a:pt x="806779" y="434132"/>
                    <a:pt x="779928" y="472403"/>
                    <a:pt x="756163" y="512834"/>
                  </a:cubicBezTo>
                  <a:cubicBezTo>
                    <a:pt x="723756" y="568698"/>
                    <a:pt x="692583" y="625178"/>
                    <a:pt x="663571" y="682585"/>
                  </a:cubicBezTo>
                  <a:cubicBezTo>
                    <a:pt x="648139" y="713140"/>
                    <a:pt x="635177" y="744930"/>
                    <a:pt x="624374" y="777337"/>
                  </a:cubicBezTo>
                  <a:cubicBezTo>
                    <a:pt x="612029" y="814065"/>
                    <a:pt x="601844" y="851410"/>
                    <a:pt x="593510" y="889064"/>
                  </a:cubicBezTo>
                  <a:cubicBezTo>
                    <a:pt x="581165" y="945236"/>
                    <a:pt x="571906" y="1002025"/>
                    <a:pt x="566968" y="1059432"/>
                  </a:cubicBezTo>
                  <a:cubicBezTo>
                    <a:pt x="565116" y="1079802"/>
                    <a:pt x="562647" y="1100172"/>
                    <a:pt x="562338" y="1120851"/>
                  </a:cubicBezTo>
                  <a:cubicBezTo>
                    <a:pt x="562338" y="1131653"/>
                    <a:pt x="560486" y="1133196"/>
                    <a:pt x="549067" y="1132887"/>
                  </a:cubicBezTo>
                  <a:cubicBezTo>
                    <a:pt x="502771" y="1130110"/>
                    <a:pt x="455549" y="1130110"/>
                    <a:pt x="408636" y="1128567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7" name="任意多边形: 形状 106"/>
            <p:cNvSpPr/>
            <p:nvPr>
              <p:custDataLst>
                <p:tags r:id="rId14"/>
              </p:custDataLst>
            </p:nvPr>
          </p:nvSpPr>
          <p:spPr>
            <a:xfrm>
              <a:off x="451484" y="6380466"/>
              <a:ext cx="303757" cy="367425"/>
            </a:xfrm>
            <a:custGeom>
              <a:avLst/>
              <a:gdLst>
                <a:gd name="connsiteX0" fmla="*/ 234772 w 916597"/>
                <a:gd name="connsiteY0" fmla="*/ 1126596 h 1126596"/>
                <a:gd name="connsiteX1" fmla="*/ 186316 w 916597"/>
                <a:gd name="connsiteY1" fmla="*/ 1126596 h 1126596"/>
                <a:gd name="connsiteX2" fmla="*/ 173662 w 916597"/>
                <a:gd name="connsiteY2" fmla="*/ 1117337 h 1126596"/>
                <a:gd name="connsiteX3" fmla="*/ 147737 w 916597"/>
                <a:gd name="connsiteY3" fmla="*/ 1036783 h 1126596"/>
                <a:gd name="connsiteX4" fmla="*/ 97120 w 916597"/>
                <a:gd name="connsiteY4" fmla="*/ 852835 h 1126596"/>
                <a:gd name="connsiteX5" fmla="*/ 74898 w 916597"/>
                <a:gd name="connsiteY5" fmla="*/ 748824 h 1126596"/>
                <a:gd name="connsiteX6" fmla="*/ 48973 w 916597"/>
                <a:gd name="connsiteY6" fmla="*/ 600369 h 1126596"/>
                <a:gd name="connsiteX7" fmla="*/ 32923 w 916597"/>
                <a:gd name="connsiteY7" fmla="*/ 490494 h 1126596"/>
                <a:gd name="connsiteX8" fmla="*/ 20886 w 916597"/>
                <a:gd name="connsiteY8" fmla="*/ 386174 h 1126596"/>
                <a:gd name="connsiteX9" fmla="*/ 12553 w 916597"/>
                <a:gd name="connsiteY9" fmla="*/ 297287 h 1126596"/>
                <a:gd name="connsiteX10" fmla="*/ 8850 w 916597"/>
                <a:gd name="connsiteY10" fmla="*/ 233399 h 1126596"/>
                <a:gd name="connsiteX11" fmla="*/ 5763 w 916597"/>
                <a:gd name="connsiteY11" fmla="*/ 186486 h 1126596"/>
                <a:gd name="connsiteX12" fmla="*/ 5146 w 916597"/>
                <a:gd name="connsiteY12" fmla="*/ 180622 h 1126596"/>
                <a:gd name="connsiteX13" fmla="*/ 1751 w 916597"/>
                <a:gd name="connsiteY13" fmla="*/ 65808 h 1126596"/>
                <a:gd name="connsiteX14" fmla="*/ 208 w 916597"/>
                <a:gd name="connsiteY14" fmla="*/ 16426 h 1126596"/>
                <a:gd name="connsiteX15" fmla="*/ 14714 w 916597"/>
                <a:gd name="connsiteY15" fmla="*/ 686 h 1126596"/>
                <a:gd name="connsiteX16" fmla="*/ 47121 w 916597"/>
                <a:gd name="connsiteY16" fmla="*/ 686 h 1126596"/>
                <a:gd name="connsiteX17" fmla="*/ 182613 w 916597"/>
                <a:gd name="connsiteY17" fmla="*/ 1612 h 1126596"/>
                <a:gd name="connsiteX18" fmla="*/ 448658 w 916597"/>
                <a:gd name="connsiteY18" fmla="*/ 4389 h 1126596"/>
                <a:gd name="connsiteX19" fmla="*/ 550200 w 916597"/>
                <a:gd name="connsiteY19" fmla="*/ 5624 h 1126596"/>
                <a:gd name="connsiteX20" fmla="*/ 564398 w 916597"/>
                <a:gd name="connsiteY20" fmla="*/ 20130 h 1126596"/>
                <a:gd name="connsiteX21" fmla="*/ 566867 w 916597"/>
                <a:gd name="connsiteY21" fmla="*/ 73216 h 1126596"/>
                <a:gd name="connsiteX22" fmla="*/ 582916 w 916597"/>
                <a:gd name="connsiteY22" fmla="*/ 199140 h 1126596"/>
                <a:gd name="connsiteX23" fmla="*/ 637545 w 916597"/>
                <a:gd name="connsiteY23" fmla="*/ 411791 h 1126596"/>
                <a:gd name="connsiteX24" fmla="*/ 718099 w 916597"/>
                <a:gd name="connsiteY24" fmla="*/ 591418 h 1126596"/>
                <a:gd name="connsiteX25" fmla="*/ 821184 w 916597"/>
                <a:gd name="connsiteY25" fmla="*/ 741416 h 1126596"/>
                <a:gd name="connsiteX26" fmla="*/ 911615 w 916597"/>
                <a:gd name="connsiteY26" fmla="*/ 840798 h 1126596"/>
                <a:gd name="connsiteX27" fmla="*/ 910689 w 916597"/>
                <a:gd name="connsiteY27" fmla="*/ 854686 h 1126596"/>
                <a:gd name="connsiteX28" fmla="*/ 701124 w 916597"/>
                <a:gd name="connsiteY28" fmla="*/ 1004376 h 1126596"/>
                <a:gd name="connsiteX29" fmla="*/ 620878 w 916597"/>
                <a:gd name="connsiteY29" fmla="*/ 1040795 h 1126596"/>
                <a:gd name="connsiteX30" fmla="*/ 383227 w 916597"/>
                <a:gd name="connsiteY30" fmla="*/ 1114868 h 1126596"/>
                <a:gd name="connsiteX31" fmla="*/ 340327 w 916597"/>
                <a:gd name="connsiteY31" fmla="*/ 1120732 h 1126596"/>
                <a:gd name="connsiteX32" fmla="*/ 234772 w 916597"/>
                <a:gd name="connsiteY32" fmla="*/ 1126596 h 112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16597" h="1126596">
                  <a:moveTo>
                    <a:pt x="234772" y="1126596"/>
                  </a:moveTo>
                  <a:cubicBezTo>
                    <a:pt x="218723" y="1126596"/>
                    <a:pt x="202366" y="1126596"/>
                    <a:pt x="186316" y="1126596"/>
                  </a:cubicBezTo>
                  <a:cubicBezTo>
                    <a:pt x="176749" y="1126596"/>
                    <a:pt x="176440" y="1125979"/>
                    <a:pt x="173662" y="1117337"/>
                  </a:cubicBezTo>
                  <a:cubicBezTo>
                    <a:pt x="165020" y="1090486"/>
                    <a:pt x="156070" y="1063634"/>
                    <a:pt x="147737" y="1036783"/>
                  </a:cubicBezTo>
                  <a:cubicBezTo>
                    <a:pt x="128601" y="975981"/>
                    <a:pt x="111009" y="914871"/>
                    <a:pt x="97120" y="852835"/>
                  </a:cubicBezTo>
                  <a:cubicBezTo>
                    <a:pt x="89404" y="818267"/>
                    <a:pt x="81688" y="783700"/>
                    <a:pt x="74898" y="748824"/>
                  </a:cubicBezTo>
                  <a:cubicBezTo>
                    <a:pt x="65022" y="699442"/>
                    <a:pt x="56380" y="650060"/>
                    <a:pt x="48973" y="600369"/>
                  </a:cubicBezTo>
                  <a:cubicBezTo>
                    <a:pt x="43726" y="563641"/>
                    <a:pt x="37553" y="527222"/>
                    <a:pt x="32923" y="490494"/>
                  </a:cubicBezTo>
                  <a:cubicBezTo>
                    <a:pt x="28602" y="455927"/>
                    <a:pt x="23047" y="421359"/>
                    <a:pt x="20886" y="386174"/>
                  </a:cubicBezTo>
                  <a:cubicBezTo>
                    <a:pt x="19035" y="356545"/>
                    <a:pt x="13788" y="326916"/>
                    <a:pt x="12553" y="297287"/>
                  </a:cubicBezTo>
                  <a:cubicBezTo>
                    <a:pt x="11627" y="275991"/>
                    <a:pt x="9467" y="254695"/>
                    <a:pt x="8850" y="233399"/>
                  </a:cubicBezTo>
                  <a:cubicBezTo>
                    <a:pt x="8541" y="217658"/>
                    <a:pt x="6689" y="202226"/>
                    <a:pt x="5763" y="186486"/>
                  </a:cubicBezTo>
                  <a:cubicBezTo>
                    <a:pt x="5763" y="184634"/>
                    <a:pt x="5146" y="182473"/>
                    <a:pt x="5146" y="180622"/>
                  </a:cubicBezTo>
                  <a:cubicBezTo>
                    <a:pt x="5146" y="142351"/>
                    <a:pt x="1442" y="104079"/>
                    <a:pt x="1751" y="65808"/>
                  </a:cubicBezTo>
                  <a:cubicBezTo>
                    <a:pt x="1751" y="49451"/>
                    <a:pt x="-718" y="32784"/>
                    <a:pt x="208" y="16426"/>
                  </a:cubicBezTo>
                  <a:cubicBezTo>
                    <a:pt x="825" y="3772"/>
                    <a:pt x="2677" y="2229"/>
                    <a:pt x="14714" y="686"/>
                  </a:cubicBezTo>
                  <a:cubicBezTo>
                    <a:pt x="25516" y="-857"/>
                    <a:pt x="36318" y="686"/>
                    <a:pt x="47121" y="686"/>
                  </a:cubicBezTo>
                  <a:cubicBezTo>
                    <a:pt x="92182" y="994"/>
                    <a:pt x="137552" y="377"/>
                    <a:pt x="182613" y="1612"/>
                  </a:cubicBezTo>
                  <a:cubicBezTo>
                    <a:pt x="271192" y="3772"/>
                    <a:pt x="360079" y="2846"/>
                    <a:pt x="448658" y="4389"/>
                  </a:cubicBezTo>
                  <a:cubicBezTo>
                    <a:pt x="482609" y="5007"/>
                    <a:pt x="516250" y="5315"/>
                    <a:pt x="550200" y="5624"/>
                  </a:cubicBezTo>
                  <a:cubicBezTo>
                    <a:pt x="561003" y="5624"/>
                    <a:pt x="565632" y="9945"/>
                    <a:pt x="564398" y="20130"/>
                  </a:cubicBezTo>
                  <a:cubicBezTo>
                    <a:pt x="562237" y="38031"/>
                    <a:pt x="565324" y="55623"/>
                    <a:pt x="566867" y="73216"/>
                  </a:cubicBezTo>
                  <a:cubicBezTo>
                    <a:pt x="570879" y="115190"/>
                    <a:pt x="576126" y="157165"/>
                    <a:pt x="582916" y="199140"/>
                  </a:cubicBezTo>
                  <a:cubicBezTo>
                    <a:pt x="594953" y="271670"/>
                    <a:pt x="610385" y="343274"/>
                    <a:pt x="637545" y="411791"/>
                  </a:cubicBezTo>
                  <a:cubicBezTo>
                    <a:pt x="661927" y="472902"/>
                    <a:pt x="686618" y="533703"/>
                    <a:pt x="718099" y="591418"/>
                  </a:cubicBezTo>
                  <a:cubicBezTo>
                    <a:pt x="747420" y="644813"/>
                    <a:pt x="780753" y="695738"/>
                    <a:pt x="821184" y="741416"/>
                  </a:cubicBezTo>
                  <a:cubicBezTo>
                    <a:pt x="850813" y="775058"/>
                    <a:pt x="880443" y="808391"/>
                    <a:pt x="911615" y="840798"/>
                  </a:cubicBezTo>
                  <a:cubicBezTo>
                    <a:pt x="918405" y="847896"/>
                    <a:pt x="918405" y="848514"/>
                    <a:pt x="910689" y="854686"/>
                  </a:cubicBezTo>
                  <a:cubicBezTo>
                    <a:pt x="843715" y="908389"/>
                    <a:pt x="774888" y="959623"/>
                    <a:pt x="701124" y="1004376"/>
                  </a:cubicBezTo>
                  <a:cubicBezTo>
                    <a:pt x="675816" y="1019808"/>
                    <a:pt x="648656" y="1030610"/>
                    <a:pt x="620878" y="1040795"/>
                  </a:cubicBezTo>
                  <a:cubicBezTo>
                    <a:pt x="542793" y="1069498"/>
                    <a:pt x="463782" y="1094498"/>
                    <a:pt x="383227" y="1114868"/>
                  </a:cubicBezTo>
                  <a:cubicBezTo>
                    <a:pt x="369030" y="1118572"/>
                    <a:pt x="354524" y="1119498"/>
                    <a:pt x="340327" y="1120732"/>
                  </a:cubicBezTo>
                  <a:cubicBezTo>
                    <a:pt x="304833" y="1123201"/>
                    <a:pt x="269649" y="1126288"/>
                    <a:pt x="234772" y="1126596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8" name="任意多边形: 形状 107"/>
            <p:cNvSpPr/>
            <p:nvPr>
              <p:custDataLst>
                <p:tags r:id="rId15"/>
              </p:custDataLst>
            </p:nvPr>
          </p:nvSpPr>
          <p:spPr>
            <a:xfrm>
              <a:off x="225355" y="6379365"/>
              <a:ext cx="270739" cy="369589"/>
            </a:xfrm>
            <a:custGeom>
              <a:avLst/>
              <a:gdLst>
                <a:gd name="connsiteX0" fmla="*/ 323922 w 816962"/>
                <a:gd name="connsiteY0" fmla="*/ 49 h 1133231"/>
                <a:gd name="connsiteX1" fmla="*/ 493364 w 816962"/>
                <a:gd name="connsiteY1" fmla="*/ 3444 h 1133231"/>
                <a:gd name="connsiteX2" fmla="*/ 613116 w 816962"/>
                <a:gd name="connsiteY2" fmla="*/ 4988 h 1133231"/>
                <a:gd name="connsiteX3" fmla="*/ 634721 w 816962"/>
                <a:gd name="connsiteY3" fmla="*/ 7148 h 1133231"/>
                <a:gd name="connsiteX4" fmla="*/ 643362 w 816962"/>
                <a:gd name="connsiteY4" fmla="*/ 16099 h 1133231"/>
                <a:gd name="connsiteX5" fmla="*/ 644597 w 816962"/>
                <a:gd name="connsiteY5" fmla="*/ 60851 h 1133231"/>
                <a:gd name="connsiteX6" fmla="*/ 650152 w 816962"/>
                <a:gd name="connsiteY6" fmla="*/ 202207 h 1133231"/>
                <a:gd name="connsiteX7" fmla="*/ 664658 w 816962"/>
                <a:gd name="connsiteY7" fmla="*/ 393871 h 1133231"/>
                <a:gd name="connsiteX8" fmla="*/ 681633 w 816962"/>
                <a:gd name="connsiteY8" fmla="*/ 534301 h 1133231"/>
                <a:gd name="connsiteX9" fmla="*/ 705399 w 816962"/>
                <a:gd name="connsiteY9" fmla="*/ 675966 h 1133231"/>
                <a:gd name="connsiteX10" fmla="*/ 739966 w 816962"/>
                <a:gd name="connsiteY10" fmla="*/ 854976 h 1133231"/>
                <a:gd name="connsiteX11" fmla="*/ 790583 w 816962"/>
                <a:gd name="connsiteY11" fmla="*/ 1033986 h 1133231"/>
                <a:gd name="connsiteX12" fmla="*/ 814348 w 816962"/>
                <a:gd name="connsiteY12" fmla="*/ 1113923 h 1133231"/>
                <a:gd name="connsiteX13" fmla="*/ 815582 w 816962"/>
                <a:gd name="connsiteY13" fmla="*/ 1118552 h 1133231"/>
                <a:gd name="connsiteX14" fmla="*/ 802928 w 816962"/>
                <a:gd name="connsiteY14" fmla="*/ 1132441 h 1133231"/>
                <a:gd name="connsiteX15" fmla="*/ 719287 w 816962"/>
                <a:gd name="connsiteY15" fmla="*/ 1121022 h 1133231"/>
                <a:gd name="connsiteX16" fmla="*/ 658486 w 816962"/>
                <a:gd name="connsiteY16" fmla="*/ 1111145 h 1133231"/>
                <a:gd name="connsiteX17" fmla="*/ 491513 w 816962"/>
                <a:gd name="connsiteY17" fmla="*/ 1068553 h 1133231"/>
                <a:gd name="connsiteX18" fmla="*/ 403860 w 816962"/>
                <a:gd name="connsiteY18" fmla="*/ 1037381 h 1133231"/>
                <a:gd name="connsiteX19" fmla="*/ 336885 w 816962"/>
                <a:gd name="connsiteY19" fmla="*/ 1001270 h 1133231"/>
                <a:gd name="connsiteX20" fmla="*/ 209109 w 816962"/>
                <a:gd name="connsiteY20" fmla="*/ 918555 h 1133231"/>
                <a:gd name="connsiteX21" fmla="*/ 124542 w 816962"/>
                <a:gd name="connsiteY21" fmla="*/ 854050 h 1133231"/>
                <a:gd name="connsiteX22" fmla="*/ 43062 w 816962"/>
                <a:gd name="connsiteY22" fmla="*/ 771335 h 1133231"/>
                <a:gd name="connsiteX23" fmla="*/ 3556 w 816962"/>
                <a:gd name="connsiteY23" fmla="*/ 728743 h 1133231"/>
                <a:gd name="connsiteX24" fmla="*/ 1705 w 816962"/>
                <a:gd name="connsiteY24" fmla="*/ 714854 h 1133231"/>
                <a:gd name="connsiteX25" fmla="*/ 19914 w 816962"/>
                <a:gd name="connsiteY25" fmla="*/ 689546 h 1133231"/>
                <a:gd name="connsiteX26" fmla="*/ 52938 w 816962"/>
                <a:gd name="connsiteY26" fmla="*/ 638930 h 1133231"/>
                <a:gd name="connsiteX27" fmla="*/ 169912 w 816962"/>
                <a:gd name="connsiteY27" fmla="*/ 412081 h 1133231"/>
                <a:gd name="connsiteX28" fmla="*/ 214665 w 816962"/>
                <a:gd name="connsiteY28" fmla="*/ 302514 h 1133231"/>
                <a:gd name="connsiteX29" fmla="*/ 235035 w 816962"/>
                <a:gd name="connsiteY29" fmla="*/ 215479 h 1133231"/>
                <a:gd name="connsiteX30" fmla="*/ 255405 w 816962"/>
                <a:gd name="connsiteY30" fmla="*/ 97579 h 1133231"/>
                <a:gd name="connsiteX31" fmla="*/ 261578 w 816962"/>
                <a:gd name="connsiteY31" fmla="*/ 29061 h 1133231"/>
                <a:gd name="connsiteX32" fmla="*/ 263121 w 816962"/>
                <a:gd name="connsiteY32" fmla="*/ 9926 h 1133231"/>
                <a:gd name="connsiteX33" fmla="*/ 274232 w 816962"/>
                <a:gd name="connsiteY33" fmla="*/ 667 h 1133231"/>
                <a:gd name="connsiteX34" fmla="*/ 323922 w 816962"/>
                <a:gd name="connsiteY34" fmla="*/ 49 h 113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16962" h="1133231">
                  <a:moveTo>
                    <a:pt x="323922" y="49"/>
                  </a:moveTo>
                  <a:cubicBezTo>
                    <a:pt x="378243" y="2827"/>
                    <a:pt x="435958" y="1593"/>
                    <a:pt x="493364" y="3444"/>
                  </a:cubicBezTo>
                  <a:cubicBezTo>
                    <a:pt x="533179" y="4679"/>
                    <a:pt x="573302" y="4370"/>
                    <a:pt x="613116" y="4988"/>
                  </a:cubicBezTo>
                  <a:cubicBezTo>
                    <a:pt x="620523" y="4988"/>
                    <a:pt x="627313" y="7148"/>
                    <a:pt x="634721" y="7148"/>
                  </a:cubicBezTo>
                  <a:cubicBezTo>
                    <a:pt x="640585" y="7148"/>
                    <a:pt x="643054" y="9926"/>
                    <a:pt x="643362" y="16099"/>
                  </a:cubicBezTo>
                  <a:cubicBezTo>
                    <a:pt x="644597" y="30913"/>
                    <a:pt x="643980" y="46036"/>
                    <a:pt x="644597" y="60851"/>
                  </a:cubicBezTo>
                  <a:cubicBezTo>
                    <a:pt x="646449" y="108073"/>
                    <a:pt x="647375" y="155294"/>
                    <a:pt x="650152" y="202207"/>
                  </a:cubicBezTo>
                  <a:cubicBezTo>
                    <a:pt x="653856" y="266095"/>
                    <a:pt x="658177" y="329983"/>
                    <a:pt x="664658" y="393871"/>
                  </a:cubicBezTo>
                  <a:cubicBezTo>
                    <a:pt x="669288" y="440784"/>
                    <a:pt x="674535" y="487697"/>
                    <a:pt x="681633" y="534301"/>
                  </a:cubicBezTo>
                  <a:cubicBezTo>
                    <a:pt x="688732" y="581523"/>
                    <a:pt x="697374" y="628744"/>
                    <a:pt x="705399" y="675966"/>
                  </a:cubicBezTo>
                  <a:cubicBezTo>
                    <a:pt x="715892" y="735842"/>
                    <a:pt x="727003" y="795717"/>
                    <a:pt x="739966" y="854976"/>
                  </a:cubicBezTo>
                  <a:cubicBezTo>
                    <a:pt x="753237" y="915777"/>
                    <a:pt x="769904" y="975345"/>
                    <a:pt x="790583" y="1033986"/>
                  </a:cubicBezTo>
                  <a:cubicBezTo>
                    <a:pt x="799842" y="1060220"/>
                    <a:pt x="807558" y="1087071"/>
                    <a:pt x="814348" y="1113923"/>
                  </a:cubicBezTo>
                  <a:cubicBezTo>
                    <a:pt x="814656" y="1115466"/>
                    <a:pt x="815274" y="1117009"/>
                    <a:pt x="815582" y="1118552"/>
                  </a:cubicBezTo>
                  <a:cubicBezTo>
                    <a:pt x="818669" y="1133059"/>
                    <a:pt x="817434" y="1134602"/>
                    <a:pt x="802928" y="1132441"/>
                  </a:cubicBezTo>
                  <a:cubicBezTo>
                    <a:pt x="775151" y="1128429"/>
                    <a:pt x="747373" y="1123799"/>
                    <a:pt x="719287" y="1121022"/>
                  </a:cubicBezTo>
                  <a:cubicBezTo>
                    <a:pt x="698917" y="1118861"/>
                    <a:pt x="678856" y="1115158"/>
                    <a:pt x="658486" y="1111145"/>
                  </a:cubicBezTo>
                  <a:cubicBezTo>
                    <a:pt x="602005" y="1100343"/>
                    <a:pt x="546450" y="1085528"/>
                    <a:pt x="491513" y="1068553"/>
                  </a:cubicBezTo>
                  <a:cubicBezTo>
                    <a:pt x="461883" y="1059294"/>
                    <a:pt x="432563" y="1049418"/>
                    <a:pt x="403860" y="1037381"/>
                  </a:cubicBezTo>
                  <a:cubicBezTo>
                    <a:pt x="380403" y="1027504"/>
                    <a:pt x="358798" y="1014233"/>
                    <a:pt x="336885" y="1001270"/>
                  </a:cubicBezTo>
                  <a:cubicBezTo>
                    <a:pt x="293367" y="975036"/>
                    <a:pt x="250467" y="947876"/>
                    <a:pt x="209109" y="918555"/>
                  </a:cubicBezTo>
                  <a:cubicBezTo>
                    <a:pt x="180097" y="897876"/>
                    <a:pt x="151702" y="877198"/>
                    <a:pt x="124542" y="854050"/>
                  </a:cubicBezTo>
                  <a:cubicBezTo>
                    <a:pt x="94913" y="828742"/>
                    <a:pt x="69296" y="799730"/>
                    <a:pt x="43062" y="771335"/>
                  </a:cubicBezTo>
                  <a:cubicBezTo>
                    <a:pt x="30099" y="757138"/>
                    <a:pt x="16210" y="743558"/>
                    <a:pt x="3556" y="728743"/>
                  </a:cubicBezTo>
                  <a:cubicBezTo>
                    <a:pt x="-456" y="723805"/>
                    <a:pt x="-1073" y="720410"/>
                    <a:pt x="1705" y="714854"/>
                  </a:cubicBezTo>
                  <a:cubicBezTo>
                    <a:pt x="6334" y="705287"/>
                    <a:pt x="13124" y="696953"/>
                    <a:pt x="19914" y="689546"/>
                  </a:cubicBezTo>
                  <a:cubicBezTo>
                    <a:pt x="33803" y="674423"/>
                    <a:pt x="43062" y="656522"/>
                    <a:pt x="52938" y="638930"/>
                  </a:cubicBezTo>
                  <a:cubicBezTo>
                    <a:pt x="93987" y="564239"/>
                    <a:pt x="133493" y="488932"/>
                    <a:pt x="169912" y="412081"/>
                  </a:cubicBezTo>
                  <a:cubicBezTo>
                    <a:pt x="186887" y="376279"/>
                    <a:pt x="203245" y="340477"/>
                    <a:pt x="214665" y="302514"/>
                  </a:cubicBezTo>
                  <a:cubicBezTo>
                    <a:pt x="223306" y="273811"/>
                    <a:pt x="228862" y="244799"/>
                    <a:pt x="235035" y="215479"/>
                  </a:cubicBezTo>
                  <a:cubicBezTo>
                    <a:pt x="243059" y="176282"/>
                    <a:pt x="250467" y="137085"/>
                    <a:pt x="255405" y="97579"/>
                  </a:cubicBezTo>
                  <a:cubicBezTo>
                    <a:pt x="258183" y="74740"/>
                    <a:pt x="262503" y="52209"/>
                    <a:pt x="261578" y="29061"/>
                  </a:cubicBezTo>
                  <a:cubicBezTo>
                    <a:pt x="261269" y="22580"/>
                    <a:pt x="262195" y="16099"/>
                    <a:pt x="263121" y="9926"/>
                  </a:cubicBezTo>
                  <a:cubicBezTo>
                    <a:pt x="264355" y="1901"/>
                    <a:pt x="265898" y="667"/>
                    <a:pt x="274232" y="667"/>
                  </a:cubicBezTo>
                  <a:cubicBezTo>
                    <a:pt x="289972" y="-259"/>
                    <a:pt x="305404" y="49"/>
                    <a:pt x="323922" y="49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9" name="任意多边形: 形状 108"/>
            <p:cNvSpPr/>
            <p:nvPr>
              <p:custDataLst>
                <p:tags r:id="rId16"/>
              </p:custDataLst>
            </p:nvPr>
          </p:nvSpPr>
          <p:spPr>
            <a:xfrm>
              <a:off x="231289" y="6001991"/>
              <a:ext cx="271775" cy="366117"/>
            </a:xfrm>
            <a:custGeom>
              <a:avLst/>
              <a:gdLst>
                <a:gd name="connsiteX0" fmla="*/ 481323 w 820088"/>
                <a:gd name="connsiteY0" fmla="*/ 1119190 h 1122585"/>
                <a:gd name="connsiteX1" fmla="*/ 379781 w 820088"/>
                <a:gd name="connsiteY1" fmla="*/ 1119190 h 1122585"/>
                <a:gd name="connsiteX2" fmla="*/ 257561 w 820088"/>
                <a:gd name="connsiteY2" fmla="*/ 1117338 h 1122585"/>
                <a:gd name="connsiteX3" fmla="*/ 245524 w 820088"/>
                <a:gd name="connsiteY3" fmla="*/ 1105919 h 1122585"/>
                <a:gd name="connsiteX4" fmla="*/ 243672 w 820088"/>
                <a:gd name="connsiteY4" fmla="*/ 1057463 h 1122585"/>
                <a:gd name="connsiteX5" fmla="*/ 221141 w 820088"/>
                <a:gd name="connsiteY5" fmla="*/ 895119 h 1122585"/>
                <a:gd name="connsiteX6" fmla="*/ 189969 w 820088"/>
                <a:gd name="connsiteY6" fmla="*/ 766109 h 1122585"/>
                <a:gd name="connsiteX7" fmla="*/ 142130 w 820088"/>
                <a:gd name="connsiteY7" fmla="*/ 640802 h 1122585"/>
                <a:gd name="connsiteX8" fmla="*/ 22070 w 820088"/>
                <a:gd name="connsiteY8" fmla="*/ 425681 h 1122585"/>
                <a:gd name="connsiteX9" fmla="*/ 5095 w 820088"/>
                <a:gd name="connsiteY9" fmla="*/ 400682 h 1122585"/>
                <a:gd name="connsiteX10" fmla="*/ 6021 w 820088"/>
                <a:gd name="connsiteY10" fmla="*/ 380929 h 1122585"/>
                <a:gd name="connsiteX11" fmla="*/ 43983 w 820088"/>
                <a:gd name="connsiteY11" fmla="*/ 340189 h 1122585"/>
                <a:gd name="connsiteX12" fmla="*/ 152932 w 820088"/>
                <a:gd name="connsiteY12" fmla="*/ 239264 h 1122585"/>
                <a:gd name="connsiteX13" fmla="*/ 277931 w 820088"/>
                <a:gd name="connsiteY13" fmla="*/ 150068 h 1122585"/>
                <a:gd name="connsiteX14" fmla="*/ 427311 w 820088"/>
                <a:gd name="connsiteY14" fmla="*/ 73217 h 1122585"/>
                <a:gd name="connsiteX15" fmla="*/ 632247 w 820088"/>
                <a:gd name="connsiteY15" fmla="*/ 13341 h 1122585"/>
                <a:gd name="connsiteX16" fmla="*/ 809096 w 820088"/>
                <a:gd name="connsiteY16" fmla="*/ 70 h 1122585"/>
                <a:gd name="connsiteX17" fmla="*/ 818355 w 820088"/>
                <a:gd name="connsiteY17" fmla="*/ 13033 h 1122585"/>
                <a:gd name="connsiteX18" fmla="*/ 789961 w 820088"/>
                <a:gd name="connsiteY18" fmla="*/ 90192 h 1122585"/>
                <a:gd name="connsiteX19" fmla="*/ 731628 w 820088"/>
                <a:gd name="connsiteY19" fmla="*/ 276918 h 1122585"/>
                <a:gd name="connsiteX20" fmla="*/ 665580 w 820088"/>
                <a:gd name="connsiteY20" fmla="*/ 591420 h 1122585"/>
                <a:gd name="connsiteX21" fmla="*/ 645518 w 820088"/>
                <a:gd name="connsiteY21" fmla="*/ 726294 h 1122585"/>
                <a:gd name="connsiteX22" fmla="*/ 634099 w 820088"/>
                <a:gd name="connsiteY22" fmla="*/ 866107 h 1122585"/>
                <a:gd name="connsiteX23" fmla="*/ 627926 w 820088"/>
                <a:gd name="connsiteY23" fmla="*/ 1052216 h 1122585"/>
                <a:gd name="connsiteX24" fmla="*/ 627926 w 820088"/>
                <a:gd name="connsiteY24" fmla="*/ 1112709 h 1122585"/>
                <a:gd name="connsiteX25" fmla="*/ 618667 w 820088"/>
                <a:gd name="connsiteY25" fmla="*/ 1122585 h 1122585"/>
                <a:gd name="connsiteX26" fmla="*/ 501384 w 820088"/>
                <a:gd name="connsiteY26" fmla="*/ 1121042 h 1122585"/>
                <a:gd name="connsiteX27" fmla="*/ 481940 w 820088"/>
                <a:gd name="connsiteY27" fmla="*/ 1121042 h 1122585"/>
                <a:gd name="connsiteX28" fmla="*/ 481323 w 820088"/>
                <a:gd name="connsiteY28" fmla="*/ 1119190 h 112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20088" h="1122585">
                  <a:moveTo>
                    <a:pt x="481323" y="1119190"/>
                  </a:moveTo>
                  <a:cubicBezTo>
                    <a:pt x="447373" y="1119190"/>
                    <a:pt x="413423" y="1119499"/>
                    <a:pt x="379781" y="1119190"/>
                  </a:cubicBezTo>
                  <a:cubicBezTo>
                    <a:pt x="339041" y="1118882"/>
                    <a:pt x="298301" y="1117956"/>
                    <a:pt x="257561" y="1117338"/>
                  </a:cubicBezTo>
                  <a:cubicBezTo>
                    <a:pt x="246758" y="1117030"/>
                    <a:pt x="247067" y="1117030"/>
                    <a:pt x="245524" y="1105919"/>
                  </a:cubicBezTo>
                  <a:cubicBezTo>
                    <a:pt x="243363" y="1089870"/>
                    <a:pt x="244289" y="1073821"/>
                    <a:pt x="243672" y="1057463"/>
                  </a:cubicBezTo>
                  <a:cubicBezTo>
                    <a:pt x="241820" y="1002525"/>
                    <a:pt x="233487" y="948514"/>
                    <a:pt x="221141" y="895119"/>
                  </a:cubicBezTo>
                  <a:cubicBezTo>
                    <a:pt x="210956" y="851910"/>
                    <a:pt x="201080" y="808701"/>
                    <a:pt x="189969" y="766109"/>
                  </a:cubicBezTo>
                  <a:cubicBezTo>
                    <a:pt x="178549" y="722591"/>
                    <a:pt x="160957" y="681542"/>
                    <a:pt x="142130" y="640802"/>
                  </a:cubicBezTo>
                  <a:cubicBezTo>
                    <a:pt x="107254" y="566111"/>
                    <a:pt x="66823" y="494816"/>
                    <a:pt x="22070" y="425681"/>
                  </a:cubicBezTo>
                  <a:cubicBezTo>
                    <a:pt x="16515" y="417348"/>
                    <a:pt x="10959" y="409015"/>
                    <a:pt x="5095" y="400682"/>
                  </a:cubicBezTo>
                  <a:cubicBezTo>
                    <a:pt x="-1695" y="390805"/>
                    <a:pt x="-2004" y="390188"/>
                    <a:pt x="6021" y="380929"/>
                  </a:cubicBezTo>
                  <a:cubicBezTo>
                    <a:pt x="18366" y="367040"/>
                    <a:pt x="31021" y="353460"/>
                    <a:pt x="43983" y="340189"/>
                  </a:cubicBezTo>
                  <a:cubicBezTo>
                    <a:pt x="78242" y="304387"/>
                    <a:pt x="114353" y="270437"/>
                    <a:pt x="152932" y="239264"/>
                  </a:cubicBezTo>
                  <a:cubicBezTo>
                    <a:pt x="192747" y="206857"/>
                    <a:pt x="234104" y="176919"/>
                    <a:pt x="277931" y="150068"/>
                  </a:cubicBezTo>
                  <a:cubicBezTo>
                    <a:pt x="325770" y="120747"/>
                    <a:pt x="375152" y="94513"/>
                    <a:pt x="427311" y="73217"/>
                  </a:cubicBezTo>
                  <a:cubicBezTo>
                    <a:pt x="493360" y="45748"/>
                    <a:pt x="561569" y="25687"/>
                    <a:pt x="632247" y="13341"/>
                  </a:cubicBezTo>
                  <a:cubicBezTo>
                    <a:pt x="690888" y="2848"/>
                    <a:pt x="749838" y="-547"/>
                    <a:pt x="809096" y="70"/>
                  </a:cubicBezTo>
                  <a:cubicBezTo>
                    <a:pt x="820207" y="70"/>
                    <a:pt x="822059" y="2539"/>
                    <a:pt x="818355" y="13033"/>
                  </a:cubicBezTo>
                  <a:cubicBezTo>
                    <a:pt x="809096" y="38958"/>
                    <a:pt x="800146" y="64884"/>
                    <a:pt x="789961" y="90192"/>
                  </a:cubicBezTo>
                  <a:cubicBezTo>
                    <a:pt x="765270" y="150685"/>
                    <a:pt x="747369" y="213339"/>
                    <a:pt x="731628" y="276918"/>
                  </a:cubicBezTo>
                  <a:cubicBezTo>
                    <a:pt x="706011" y="380929"/>
                    <a:pt x="685641" y="486174"/>
                    <a:pt x="665580" y="591420"/>
                  </a:cubicBezTo>
                  <a:cubicBezTo>
                    <a:pt x="656938" y="636172"/>
                    <a:pt x="649839" y="681233"/>
                    <a:pt x="645518" y="726294"/>
                  </a:cubicBezTo>
                  <a:cubicBezTo>
                    <a:pt x="640889" y="772899"/>
                    <a:pt x="636568" y="819194"/>
                    <a:pt x="634099" y="866107"/>
                  </a:cubicBezTo>
                  <a:cubicBezTo>
                    <a:pt x="630704" y="928144"/>
                    <a:pt x="629161" y="990180"/>
                    <a:pt x="627926" y="1052216"/>
                  </a:cubicBezTo>
                  <a:cubicBezTo>
                    <a:pt x="627617" y="1072277"/>
                    <a:pt x="627926" y="1092647"/>
                    <a:pt x="627926" y="1112709"/>
                  </a:cubicBezTo>
                  <a:cubicBezTo>
                    <a:pt x="627926" y="1121968"/>
                    <a:pt x="627617" y="1122585"/>
                    <a:pt x="618667" y="1122585"/>
                  </a:cubicBezTo>
                  <a:cubicBezTo>
                    <a:pt x="579470" y="1121968"/>
                    <a:pt x="540581" y="1122894"/>
                    <a:pt x="501384" y="1121042"/>
                  </a:cubicBezTo>
                  <a:cubicBezTo>
                    <a:pt x="494903" y="1120733"/>
                    <a:pt x="488422" y="1121042"/>
                    <a:pt x="481940" y="1121042"/>
                  </a:cubicBezTo>
                  <a:cubicBezTo>
                    <a:pt x="481323" y="1120116"/>
                    <a:pt x="481323" y="1119808"/>
                    <a:pt x="481323" y="1119190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0" name="任意多边形: 形状 109"/>
            <p:cNvSpPr/>
            <p:nvPr>
              <p:custDataLst>
                <p:tags r:id="rId17"/>
              </p:custDataLst>
            </p:nvPr>
          </p:nvSpPr>
          <p:spPr>
            <a:xfrm>
              <a:off x="650798" y="6382300"/>
              <a:ext cx="232281" cy="265181"/>
            </a:xfrm>
            <a:custGeom>
              <a:avLst/>
              <a:gdLst>
                <a:gd name="connsiteX0" fmla="*/ 77159 w 700916"/>
                <a:gd name="connsiteY0" fmla="*/ 0 h 813096"/>
                <a:gd name="connsiteX1" fmla="*/ 362032 w 700916"/>
                <a:gd name="connsiteY1" fmla="*/ 3395 h 813096"/>
                <a:gd name="connsiteX2" fmla="*/ 619436 w 700916"/>
                <a:gd name="connsiteY2" fmla="*/ 5556 h 813096"/>
                <a:gd name="connsiteX3" fmla="*/ 687028 w 700916"/>
                <a:gd name="connsiteY3" fmla="*/ 7099 h 813096"/>
                <a:gd name="connsiteX4" fmla="*/ 700916 w 700916"/>
                <a:gd name="connsiteY4" fmla="*/ 21913 h 813096"/>
                <a:gd name="connsiteX5" fmla="*/ 696287 w 700916"/>
                <a:gd name="connsiteY5" fmla="*/ 87962 h 813096"/>
                <a:gd name="connsiteX6" fmla="*/ 695669 w 700916"/>
                <a:gd name="connsiteY6" fmla="*/ 104937 h 813096"/>
                <a:gd name="connsiteX7" fmla="*/ 673756 w 700916"/>
                <a:gd name="connsiteY7" fmla="*/ 252774 h 813096"/>
                <a:gd name="connsiteX8" fmla="*/ 635176 w 700916"/>
                <a:gd name="connsiteY8" fmla="*/ 374686 h 813096"/>
                <a:gd name="connsiteX9" fmla="*/ 579004 w 700916"/>
                <a:gd name="connsiteY9" fmla="*/ 504623 h 813096"/>
                <a:gd name="connsiteX10" fmla="*/ 466352 w 700916"/>
                <a:gd name="connsiteY10" fmla="*/ 681781 h 813096"/>
                <a:gd name="connsiteX11" fmla="*/ 360797 w 700916"/>
                <a:gd name="connsiteY11" fmla="*/ 803075 h 813096"/>
                <a:gd name="connsiteX12" fmla="*/ 357402 w 700916"/>
                <a:gd name="connsiteY12" fmla="*/ 806470 h 813096"/>
                <a:gd name="connsiteX13" fmla="*/ 334872 w 700916"/>
                <a:gd name="connsiteY13" fmla="*/ 808322 h 813096"/>
                <a:gd name="connsiteX14" fmla="*/ 321600 w 700916"/>
                <a:gd name="connsiteY14" fmla="*/ 794434 h 813096"/>
                <a:gd name="connsiteX15" fmla="*/ 279934 w 700916"/>
                <a:gd name="connsiteY15" fmla="*/ 749064 h 813096"/>
                <a:gd name="connsiteX16" fmla="*/ 239194 w 700916"/>
                <a:gd name="connsiteY16" fmla="*/ 698139 h 813096"/>
                <a:gd name="connsiteX17" fmla="*/ 219750 w 700916"/>
                <a:gd name="connsiteY17" fmla="*/ 672213 h 813096"/>
                <a:gd name="connsiteX18" fmla="*/ 149072 w 700916"/>
                <a:gd name="connsiteY18" fmla="*/ 564190 h 813096"/>
                <a:gd name="connsiteX19" fmla="*/ 87653 w 700916"/>
                <a:gd name="connsiteY19" fmla="*/ 437031 h 813096"/>
                <a:gd name="connsiteX20" fmla="*/ 54629 w 700916"/>
                <a:gd name="connsiteY20" fmla="*/ 349069 h 813096"/>
                <a:gd name="connsiteX21" fmla="*/ 45370 w 700916"/>
                <a:gd name="connsiteY21" fmla="*/ 314193 h 813096"/>
                <a:gd name="connsiteX22" fmla="*/ 36728 w 700916"/>
                <a:gd name="connsiteY22" fmla="*/ 284255 h 813096"/>
                <a:gd name="connsiteX23" fmla="*/ 23148 w 700916"/>
                <a:gd name="connsiteY23" fmla="*/ 226849 h 813096"/>
                <a:gd name="connsiteX24" fmla="*/ 7407 w 700916"/>
                <a:gd name="connsiteY24" fmla="*/ 125616 h 813096"/>
                <a:gd name="connsiteX25" fmla="*/ 0 w 700916"/>
                <a:gd name="connsiteY25" fmla="*/ 19753 h 813096"/>
                <a:gd name="connsiteX26" fmla="*/ 0 w 700916"/>
                <a:gd name="connsiteY26" fmla="*/ 13580 h 813096"/>
                <a:gd name="connsiteX27" fmla="*/ 13271 w 700916"/>
                <a:gd name="connsiteY27" fmla="*/ 617 h 813096"/>
                <a:gd name="connsiteX28" fmla="*/ 77159 w 700916"/>
                <a:gd name="connsiteY28" fmla="*/ 0 h 81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00916" h="813096">
                  <a:moveTo>
                    <a:pt x="77159" y="0"/>
                  </a:moveTo>
                  <a:cubicBezTo>
                    <a:pt x="169442" y="3086"/>
                    <a:pt x="265737" y="1543"/>
                    <a:pt x="362032" y="3395"/>
                  </a:cubicBezTo>
                  <a:cubicBezTo>
                    <a:pt x="447833" y="5247"/>
                    <a:pt x="533635" y="4321"/>
                    <a:pt x="619436" y="5556"/>
                  </a:cubicBezTo>
                  <a:cubicBezTo>
                    <a:pt x="641967" y="5864"/>
                    <a:pt x="664497" y="6173"/>
                    <a:pt x="687028" y="7099"/>
                  </a:cubicBezTo>
                  <a:cubicBezTo>
                    <a:pt x="698756" y="7716"/>
                    <a:pt x="700916" y="10185"/>
                    <a:pt x="700916" y="21913"/>
                  </a:cubicBezTo>
                  <a:cubicBezTo>
                    <a:pt x="700916" y="44135"/>
                    <a:pt x="700608" y="66049"/>
                    <a:pt x="696287" y="87962"/>
                  </a:cubicBezTo>
                  <a:cubicBezTo>
                    <a:pt x="695361" y="93517"/>
                    <a:pt x="696287" y="99381"/>
                    <a:pt x="695669" y="104937"/>
                  </a:cubicBezTo>
                  <a:cubicBezTo>
                    <a:pt x="688571" y="154319"/>
                    <a:pt x="682398" y="203701"/>
                    <a:pt x="673756" y="252774"/>
                  </a:cubicBezTo>
                  <a:cubicBezTo>
                    <a:pt x="666040" y="295058"/>
                    <a:pt x="651534" y="335181"/>
                    <a:pt x="635176" y="374686"/>
                  </a:cubicBezTo>
                  <a:cubicBezTo>
                    <a:pt x="617276" y="418204"/>
                    <a:pt x="599374" y="461722"/>
                    <a:pt x="579004" y="504623"/>
                  </a:cubicBezTo>
                  <a:cubicBezTo>
                    <a:pt x="548758" y="568511"/>
                    <a:pt x="511413" y="627152"/>
                    <a:pt x="466352" y="681781"/>
                  </a:cubicBezTo>
                  <a:cubicBezTo>
                    <a:pt x="432093" y="723138"/>
                    <a:pt x="396908" y="763570"/>
                    <a:pt x="360797" y="803075"/>
                  </a:cubicBezTo>
                  <a:cubicBezTo>
                    <a:pt x="359563" y="804310"/>
                    <a:pt x="358637" y="805544"/>
                    <a:pt x="357402" y="806470"/>
                  </a:cubicBezTo>
                  <a:cubicBezTo>
                    <a:pt x="349378" y="814804"/>
                    <a:pt x="344131" y="815112"/>
                    <a:pt x="334872" y="808322"/>
                  </a:cubicBezTo>
                  <a:cubicBezTo>
                    <a:pt x="329625" y="804310"/>
                    <a:pt x="325921" y="799063"/>
                    <a:pt x="321600" y="794434"/>
                  </a:cubicBezTo>
                  <a:cubicBezTo>
                    <a:pt x="308020" y="779310"/>
                    <a:pt x="293206" y="764804"/>
                    <a:pt x="279934" y="749064"/>
                  </a:cubicBezTo>
                  <a:cubicBezTo>
                    <a:pt x="266046" y="732397"/>
                    <a:pt x="251540" y="716348"/>
                    <a:pt x="239194" y="698139"/>
                  </a:cubicBezTo>
                  <a:cubicBezTo>
                    <a:pt x="233022" y="689188"/>
                    <a:pt x="225923" y="681163"/>
                    <a:pt x="219750" y="672213"/>
                  </a:cubicBezTo>
                  <a:cubicBezTo>
                    <a:pt x="195059" y="636720"/>
                    <a:pt x="169442" y="602152"/>
                    <a:pt x="149072" y="564190"/>
                  </a:cubicBezTo>
                  <a:cubicBezTo>
                    <a:pt x="126850" y="522832"/>
                    <a:pt x="105554" y="480549"/>
                    <a:pt x="87653" y="437031"/>
                  </a:cubicBezTo>
                  <a:cubicBezTo>
                    <a:pt x="75925" y="408019"/>
                    <a:pt x="64814" y="378699"/>
                    <a:pt x="54629" y="349069"/>
                  </a:cubicBezTo>
                  <a:cubicBezTo>
                    <a:pt x="50616" y="337650"/>
                    <a:pt x="47839" y="325921"/>
                    <a:pt x="45370" y="314193"/>
                  </a:cubicBezTo>
                  <a:cubicBezTo>
                    <a:pt x="43209" y="304008"/>
                    <a:pt x="38888" y="294440"/>
                    <a:pt x="36728" y="284255"/>
                  </a:cubicBezTo>
                  <a:cubicBezTo>
                    <a:pt x="32716" y="265120"/>
                    <a:pt x="27469" y="245984"/>
                    <a:pt x="23148" y="226849"/>
                  </a:cubicBezTo>
                  <a:cubicBezTo>
                    <a:pt x="16049" y="193516"/>
                    <a:pt x="10802" y="159566"/>
                    <a:pt x="7407" y="125616"/>
                  </a:cubicBezTo>
                  <a:cubicBezTo>
                    <a:pt x="4012" y="90431"/>
                    <a:pt x="309" y="55246"/>
                    <a:pt x="0" y="19753"/>
                  </a:cubicBezTo>
                  <a:cubicBezTo>
                    <a:pt x="0" y="17592"/>
                    <a:pt x="0" y="15741"/>
                    <a:pt x="0" y="13580"/>
                  </a:cubicBezTo>
                  <a:cubicBezTo>
                    <a:pt x="617" y="3395"/>
                    <a:pt x="3086" y="617"/>
                    <a:pt x="13271" y="617"/>
                  </a:cubicBezTo>
                  <a:cubicBezTo>
                    <a:pt x="33333" y="0"/>
                    <a:pt x="53086" y="0"/>
                    <a:pt x="77159" y="0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1" name="任意多边形: 形状 110"/>
            <p:cNvSpPr/>
            <p:nvPr>
              <p:custDataLst>
                <p:tags r:id="rId18"/>
              </p:custDataLst>
            </p:nvPr>
          </p:nvSpPr>
          <p:spPr>
            <a:xfrm>
              <a:off x="651412" y="6106673"/>
              <a:ext cx="232227" cy="266669"/>
            </a:xfrm>
            <a:custGeom>
              <a:avLst/>
              <a:gdLst>
                <a:gd name="connsiteX0" fmla="*/ 471907 w 700752"/>
                <a:gd name="connsiteY0" fmla="*/ 813338 h 817658"/>
                <a:gd name="connsiteX1" fmla="*/ 260182 w 700752"/>
                <a:gd name="connsiteY1" fmla="*/ 809943 h 817658"/>
                <a:gd name="connsiteX2" fmla="*/ 129628 w 700752"/>
                <a:gd name="connsiteY2" fmla="*/ 807782 h 817658"/>
                <a:gd name="connsiteX3" fmla="*/ 16049 w 700752"/>
                <a:gd name="connsiteY3" fmla="*/ 805930 h 817658"/>
                <a:gd name="connsiteX4" fmla="*/ 8951 w 700752"/>
                <a:gd name="connsiteY4" fmla="*/ 805622 h 817658"/>
                <a:gd name="connsiteX5" fmla="*/ 0 w 700752"/>
                <a:gd name="connsiteY5" fmla="*/ 795437 h 817658"/>
                <a:gd name="connsiteX6" fmla="*/ 2778 w 700752"/>
                <a:gd name="connsiteY6" fmla="*/ 739882 h 817658"/>
                <a:gd name="connsiteX7" fmla="*/ 9259 w 700752"/>
                <a:gd name="connsiteY7" fmla="*/ 676302 h 817658"/>
                <a:gd name="connsiteX8" fmla="*/ 34876 w 700752"/>
                <a:gd name="connsiteY8" fmla="*/ 547292 h 817658"/>
                <a:gd name="connsiteX9" fmla="*/ 53394 w 700752"/>
                <a:gd name="connsiteY9" fmla="*/ 482169 h 817658"/>
                <a:gd name="connsiteX10" fmla="*/ 73765 w 700752"/>
                <a:gd name="connsiteY10" fmla="*/ 425380 h 817658"/>
                <a:gd name="connsiteX11" fmla="*/ 96604 w 700752"/>
                <a:gd name="connsiteY11" fmla="*/ 368282 h 817658"/>
                <a:gd name="connsiteX12" fmla="*/ 110801 w 700752"/>
                <a:gd name="connsiteY12" fmla="*/ 338961 h 817658"/>
                <a:gd name="connsiteX13" fmla="*/ 159566 w 700752"/>
                <a:gd name="connsiteY13" fmla="*/ 247296 h 817658"/>
                <a:gd name="connsiteX14" fmla="*/ 227775 w 700752"/>
                <a:gd name="connsiteY14" fmla="*/ 144828 h 817658"/>
                <a:gd name="connsiteX15" fmla="*/ 302774 w 700752"/>
                <a:gd name="connsiteY15" fmla="*/ 55323 h 817658"/>
                <a:gd name="connsiteX16" fmla="*/ 354008 w 700752"/>
                <a:gd name="connsiteY16" fmla="*/ 4398 h 817658"/>
                <a:gd name="connsiteX17" fmla="*/ 367896 w 700752"/>
                <a:gd name="connsiteY17" fmla="*/ 4398 h 817658"/>
                <a:gd name="connsiteX18" fmla="*/ 438574 w 700752"/>
                <a:gd name="connsiteY18" fmla="*/ 80632 h 817658"/>
                <a:gd name="connsiteX19" fmla="*/ 541042 w 700752"/>
                <a:gd name="connsiteY19" fmla="*/ 237111 h 817658"/>
                <a:gd name="connsiteX20" fmla="*/ 606165 w 700752"/>
                <a:gd name="connsiteY20" fmla="*/ 363961 h 817658"/>
                <a:gd name="connsiteX21" fmla="*/ 667892 w 700752"/>
                <a:gd name="connsiteY21" fmla="*/ 531551 h 817658"/>
                <a:gd name="connsiteX22" fmla="*/ 683324 w 700752"/>
                <a:gd name="connsiteY22" fmla="*/ 613340 h 817658"/>
                <a:gd name="connsiteX23" fmla="*/ 695052 w 700752"/>
                <a:gd name="connsiteY23" fmla="*/ 709327 h 817658"/>
                <a:gd name="connsiteX24" fmla="*/ 700608 w 700752"/>
                <a:gd name="connsiteY24" fmla="*/ 808091 h 817658"/>
                <a:gd name="connsiteX25" fmla="*/ 691349 w 700752"/>
                <a:gd name="connsiteY25" fmla="*/ 817658 h 817658"/>
                <a:gd name="connsiteX26" fmla="*/ 496598 w 700752"/>
                <a:gd name="connsiteY26" fmla="*/ 813646 h 817658"/>
                <a:gd name="connsiteX27" fmla="*/ 472524 w 700752"/>
                <a:gd name="connsiteY27" fmla="*/ 813646 h 817658"/>
                <a:gd name="connsiteX28" fmla="*/ 471907 w 700752"/>
                <a:gd name="connsiteY28" fmla="*/ 813338 h 81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00752" h="817658">
                  <a:moveTo>
                    <a:pt x="471907" y="813338"/>
                  </a:moveTo>
                  <a:cubicBezTo>
                    <a:pt x="401229" y="812412"/>
                    <a:pt x="330860" y="811794"/>
                    <a:pt x="260182" y="809943"/>
                  </a:cubicBezTo>
                  <a:cubicBezTo>
                    <a:pt x="216664" y="808708"/>
                    <a:pt x="173146" y="809634"/>
                    <a:pt x="129628" y="807782"/>
                  </a:cubicBezTo>
                  <a:cubicBezTo>
                    <a:pt x="91665" y="806239"/>
                    <a:pt x="54012" y="806856"/>
                    <a:pt x="16049" y="805930"/>
                  </a:cubicBezTo>
                  <a:cubicBezTo>
                    <a:pt x="13580" y="805930"/>
                    <a:pt x="11111" y="805930"/>
                    <a:pt x="8951" y="805622"/>
                  </a:cubicBezTo>
                  <a:cubicBezTo>
                    <a:pt x="1852" y="804696"/>
                    <a:pt x="0" y="802844"/>
                    <a:pt x="0" y="795437"/>
                  </a:cubicBezTo>
                  <a:cubicBezTo>
                    <a:pt x="617" y="776918"/>
                    <a:pt x="1235" y="758400"/>
                    <a:pt x="2778" y="739882"/>
                  </a:cubicBezTo>
                  <a:cubicBezTo>
                    <a:pt x="4630" y="718586"/>
                    <a:pt x="7407" y="697598"/>
                    <a:pt x="9259" y="676302"/>
                  </a:cubicBezTo>
                  <a:cubicBezTo>
                    <a:pt x="12963" y="632476"/>
                    <a:pt x="22839" y="589575"/>
                    <a:pt x="34876" y="547292"/>
                  </a:cubicBezTo>
                  <a:cubicBezTo>
                    <a:pt x="41049" y="525687"/>
                    <a:pt x="47530" y="504083"/>
                    <a:pt x="53394" y="482169"/>
                  </a:cubicBezTo>
                  <a:cubicBezTo>
                    <a:pt x="58641" y="462725"/>
                    <a:pt x="66666" y="444207"/>
                    <a:pt x="73765" y="425380"/>
                  </a:cubicBezTo>
                  <a:cubicBezTo>
                    <a:pt x="81172" y="406244"/>
                    <a:pt x="88888" y="387109"/>
                    <a:pt x="96604" y="368282"/>
                  </a:cubicBezTo>
                  <a:cubicBezTo>
                    <a:pt x="100616" y="358097"/>
                    <a:pt x="106171" y="348838"/>
                    <a:pt x="110801" y="338961"/>
                  </a:cubicBezTo>
                  <a:cubicBezTo>
                    <a:pt x="125616" y="307789"/>
                    <a:pt x="141665" y="276925"/>
                    <a:pt x="159566" y="247296"/>
                  </a:cubicBezTo>
                  <a:cubicBezTo>
                    <a:pt x="180553" y="212111"/>
                    <a:pt x="203392" y="177853"/>
                    <a:pt x="227775" y="144828"/>
                  </a:cubicBezTo>
                  <a:cubicBezTo>
                    <a:pt x="250922" y="113347"/>
                    <a:pt x="275613" y="83409"/>
                    <a:pt x="302774" y="55323"/>
                  </a:cubicBezTo>
                  <a:cubicBezTo>
                    <a:pt x="319440" y="38040"/>
                    <a:pt x="336107" y="20447"/>
                    <a:pt x="354008" y="4398"/>
                  </a:cubicBezTo>
                  <a:cubicBezTo>
                    <a:pt x="360798" y="-1466"/>
                    <a:pt x="360489" y="-1466"/>
                    <a:pt x="367896" y="4398"/>
                  </a:cubicBezTo>
                  <a:cubicBezTo>
                    <a:pt x="395056" y="26620"/>
                    <a:pt x="417278" y="52854"/>
                    <a:pt x="438574" y="80632"/>
                  </a:cubicBezTo>
                  <a:cubicBezTo>
                    <a:pt x="476845" y="130322"/>
                    <a:pt x="509870" y="183099"/>
                    <a:pt x="541042" y="237111"/>
                  </a:cubicBezTo>
                  <a:cubicBezTo>
                    <a:pt x="564807" y="278160"/>
                    <a:pt x="586412" y="320752"/>
                    <a:pt x="606165" y="363961"/>
                  </a:cubicBezTo>
                  <a:cubicBezTo>
                    <a:pt x="630856" y="418281"/>
                    <a:pt x="654929" y="472910"/>
                    <a:pt x="667892" y="531551"/>
                  </a:cubicBezTo>
                  <a:cubicBezTo>
                    <a:pt x="673756" y="558711"/>
                    <a:pt x="679003" y="585872"/>
                    <a:pt x="683324" y="613340"/>
                  </a:cubicBezTo>
                  <a:cubicBezTo>
                    <a:pt x="688262" y="645130"/>
                    <a:pt x="692274" y="677228"/>
                    <a:pt x="695052" y="709327"/>
                  </a:cubicBezTo>
                  <a:cubicBezTo>
                    <a:pt x="697830" y="742351"/>
                    <a:pt x="701534" y="775067"/>
                    <a:pt x="700608" y="808091"/>
                  </a:cubicBezTo>
                  <a:cubicBezTo>
                    <a:pt x="700299" y="817350"/>
                    <a:pt x="700299" y="817658"/>
                    <a:pt x="691349" y="817658"/>
                  </a:cubicBezTo>
                  <a:cubicBezTo>
                    <a:pt x="626535" y="816424"/>
                    <a:pt x="561721" y="814881"/>
                    <a:pt x="496598" y="813646"/>
                  </a:cubicBezTo>
                  <a:cubicBezTo>
                    <a:pt x="488574" y="813338"/>
                    <a:pt x="480549" y="813646"/>
                    <a:pt x="472524" y="813646"/>
                  </a:cubicBezTo>
                  <a:cubicBezTo>
                    <a:pt x="471907" y="813646"/>
                    <a:pt x="471907" y="813646"/>
                    <a:pt x="471907" y="813338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2" name="任意多边形: 形状 111"/>
            <p:cNvSpPr/>
            <p:nvPr>
              <p:custDataLst>
                <p:tags r:id="rId19"/>
              </p:custDataLst>
            </p:nvPr>
          </p:nvSpPr>
          <p:spPr>
            <a:xfrm>
              <a:off x="138293" y="6377167"/>
              <a:ext cx="161182" cy="224810"/>
            </a:xfrm>
            <a:custGeom>
              <a:avLst/>
              <a:gdLst>
                <a:gd name="connsiteX0" fmla="*/ 223 w 486373"/>
                <a:gd name="connsiteY0" fmla="*/ 45987 h 689312"/>
                <a:gd name="connsiteX1" fmla="*/ 532 w 486373"/>
                <a:gd name="connsiteY1" fmla="*/ 12037 h 689312"/>
                <a:gd name="connsiteX2" fmla="*/ 13803 w 486373"/>
                <a:gd name="connsiteY2" fmla="*/ 0 h 689312"/>
                <a:gd name="connsiteX3" fmla="*/ 109481 w 486373"/>
                <a:gd name="connsiteY3" fmla="*/ 1852 h 689312"/>
                <a:gd name="connsiteX4" fmla="*/ 213492 w 486373"/>
                <a:gd name="connsiteY4" fmla="*/ 2778 h 689312"/>
                <a:gd name="connsiteX5" fmla="*/ 402069 w 486373"/>
                <a:gd name="connsiteY5" fmla="*/ 5247 h 689312"/>
                <a:gd name="connsiteX6" fmla="*/ 473365 w 486373"/>
                <a:gd name="connsiteY6" fmla="*/ 6790 h 689312"/>
                <a:gd name="connsiteX7" fmla="*/ 486327 w 486373"/>
                <a:gd name="connsiteY7" fmla="*/ 20061 h 689312"/>
                <a:gd name="connsiteX8" fmla="*/ 474291 w 486373"/>
                <a:gd name="connsiteY8" fmla="*/ 171602 h 689312"/>
                <a:gd name="connsiteX9" fmla="*/ 437563 w 486373"/>
                <a:gd name="connsiteY9" fmla="*/ 305551 h 689312"/>
                <a:gd name="connsiteX10" fmla="*/ 388181 w 486373"/>
                <a:gd name="connsiteY10" fmla="*/ 443204 h 689312"/>
                <a:gd name="connsiteX11" fmla="*/ 347749 w 486373"/>
                <a:gd name="connsiteY11" fmla="*/ 522832 h 689312"/>
                <a:gd name="connsiteX12" fmla="*/ 299293 w 486373"/>
                <a:gd name="connsiteY12" fmla="*/ 602152 h 689312"/>
                <a:gd name="connsiteX13" fmla="*/ 256701 w 486373"/>
                <a:gd name="connsiteY13" fmla="*/ 663571 h 689312"/>
                <a:gd name="connsiteX14" fmla="*/ 240343 w 486373"/>
                <a:gd name="connsiteY14" fmla="*/ 685793 h 689312"/>
                <a:gd name="connsiteX15" fmla="*/ 231084 w 486373"/>
                <a:gd name="connsiteY15" fmla="*/ 686102 h 689312"/>
                <a:gd name="connsiteX16" fmla="*/ 188183 w 486373"/>
                <a:gd name="connsiteY16" fmla="*/ 626226 h 689312"/>
                <a:gd name="connsiteX17" fmla="*/ 150838 w 486373"/>
                <a:gd name="connsiteY17" fmla="*/ 565424 h 689312"/>
                <a:gd name="connsiteX18" fmla="*/ 110098 w 486373"/>
                <a:gd name="connsiteY18" fmla="*/ 486104 h 689312"/>
                <a:gd name="connsiteX19" fmla="*/ 63802 w 486373"/>
                <a:gd name="connsiteY19" fmla="*/ 373452 h 689312"/>
                <a:gd name="connsiteX20" fmla="*/ 14420 w 486373"/>
                <a:gd name="connsiteY20" fmla="*/ 200615 h 689312"/>
                <a:gd name="connsiteX21" fmla="*/ 3001 w 486373"/>
                <a:gd name="connsiteY21" fmla="*/ 105863 h 689312"/>
                <a:gd name="connsiteX22" fmla="*/ 223 w 486373"/>
                <a:gd name="connsiteY22" fmla="*/ 45987 h 68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86373" h="689312">
                  <a:moveTo>
                    <a:pt x="223" y="45987"/>
                  </a:moveTo>
                  <a:cubicBezTo>
                    <a:pt x="223" y="35493"/>
                    <a:pt x="-394" y="23765"/>
                    <a:pt x="532" y="12037"/>
                  </a:cubicBezTo>
                  <a:cubicBezTo>
                    <a:pt x="1149" y="617"/>
                    <a:pt x="2383" y="0"/>
                    <a:pt x="13803" y="0"/>
                  </a:cubicBezTo>
                  <a:cubicBezTo>
                    <a:pt x="45593" y="617"/>
                    <a:pt x="77382" y="1543"/>
                    <a:pt x="109481" y="1852"/>
                  </a:cubicBezTo>
                  <a:cubicBezTo>
                    <a:pt x="144048" y="2160"/>
                    <a:pt x="178924" y="1543"/>
                    <a:pt x="213492" y="2778"/>
                  </a:cubicBezTo>
                  <a:cubicBezTo>
                    <a:pt x="276454" y="4938"/>
                    <a:pt x="339416" y="3704"/>
                    <a:pt x="402069" y="5247"/>
                  </a:cubicBezTo>
                  <a:cubicBezTo>
                    <a:pt x="425834" y="5864"/>
                    <a:pt x="449599" y="6173"/>
                    <a:pt x="473365" y="6790"/>
                  </a:cubicBezTo>
                  <a:cubicBezTo>
                    <a:pt x="485710" y="7099"/>
                    <a:pt x="486636" y="7716"/>
                    <a:pt x="486327" y="20061"/>
                  </a:cubicBezTo>
                  <a:cubicBezTo>
                    <a:pt x="484167" y="70678"/>
                    <a:pt x="484167" y="121603"/>
                    <a:pt x="474291" y="171602"/>
                  </a:cubicBezTo>
                  <a:cubicBezTo>
                    <a:pt x="465340" y="216972"/>
                    <a:pt x="451451" y="261416"/>
                    <a:pt x="437563" y="305551"/>
                  </a:cubicBezTo>
                  <a:cubicBezTo>
                    <a:pt x="422748" y="352156"/>
                    <a:pt x="405773" y="397525"/>
                    <a:pt x="388181" y="443204"/>
                  </a:cubicBezTo>
                  <a:cubicBezTo>
                    <a:pt x="377378" y="471290"/>
                    <a:pt x="361946" y="496598"/>
                    <a:pt x="347749" y="522832"/>
                  </a:cubicBezTo>
                  <a:cubicBezTo>
                    <a:pt x="332934" y="549992"/>
                    <a:pt x="315651" y="575918"/>
                    <a:pt x="299293" y="602152"/>
                  </a:cubicBezTo>
                  <a:cubicBezTo>
                    <a:pt x="286021" y="623139"/>
                    <a:pt x="272441" y="644127"/>
                    <a:pt x="256701" y="663571"/>
                  </a:cubicBezTo>
                  <a:cubicBezTo>
                    <a:pt x="250837" y="670670"/>
                    <a:pt x="245590" y="678386"/>
                    <a:pt x="240343" y="685793"/>
                  </a:cubicBezTo>
                  <a:cubicBezTo>
                    <a:pt x="237257" y="690114"/>
                    <a:pt x="234479" y="690731"/>
                    <a:pt x="231084" y="686102"/>
                  </a:cubicBezTo>
                  <a:cubicBezTo>
                    <a:pt x="215961" y="666657"/>
                    <a:pt x="201146" y="647213"/>
                    <a:pt x="188183" y="626226"/>
                  </a:cubicBezTo>
                  <a:cubicBezTo>
                    <a:pt x="175838" y="605856"/>
                    <a:pt x="162875" y="586103"/>
                    <a:pt x="150838" y="565424"/>
                  </a:cubicBezTo>
                  <a:cubicBezTo>
                    <a:pt x="135715" y="539807"/>
                    <a:pt x="123061" y="512956"/>
                    <a:pt x="110098" y="486104"/>
                  </a:cubicBezTo>
                  <a:cubicBezTo>
                    <a:pt x="92197" y="449685"/>
                    <a:pt x="76456" y="412031"/>
                    <a:pt x="63802" y="373452"/>
                  </a:cubicBezTo>
                  <a:cubicBezTo>
                    <a:pt x="45284" y="316662"/>
                    <a:pt x="26148" y="259564"/>
                    <a:pt x="14420" y="200615"/>
                  </a:cubicBezTo>
                  <a:cubicBezTo>
                    <a:pt x="8247" y="169442"/>
                    <a:pt x="4544" y="137652"/>
                    <a:pt x="3001" y="105863"/>
                  </a:cubicBezTo>
                  <a:cubicBezTo>
                    <a:pt x="1457" y="86727"/>
                    <a:pt x="-703" y="66974"/>
                    <a:pt x="223" y="45987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3" name="任意多边形: 形状 112"/>
            <p:cNvSpPr/>
            <p:nvPr>
              <p:custDataLst>
                <p:tags r:id="rId20"/>
              </p:custDataLst>
            </p:nvPr>
          </p:nvSpPr>
          <p:spPr>
            <a:xfrm>
              <a:off x="138443" y="6141129"/>
              <a:ext cx="161835" cy="225469"/>
            </a:xfrm>
            <a:custGeom>
              <a:avLst/>
              <a:gdLst>
                <a:gd name="connsiteX0" fmla="*/ 488343 w 488343"/>
                <a:gd name="connsiteY0" fmla="*/ 666022 h 691331"/>
                <a:gd name="connsiteX1" fmla="*/ 483714 w 488343"/>
                <a:gd name="connsiteY1" fmla="*/ 685157 h 691331"/>
                <a:gd name="connsiteX2" fmla="*/ 471986 w 488343"/>
                <a:gd name="connsiteY2" fmla="*/ 691021 h 691331"/>
                <a:gd name="connsiteX3" fmla="*/ 434640 w 488343"/>
                <a:gd name="connsiteY3" fmla="*/ 689478 h 691331"/>
                <a:gd name="connsiteX4" fmla="*/ 270136 w 488343"/>
                <a:gd name="connsiteY4" fmla="*/ 688552 h 691331"/>
                <a:gd name="connsiteX5" fmla="*/ 17362 w 488343"/>
                <a:gd name="connsiteY5" fmla="*/ 686392 h 691331"/>
                <a:gd name="connsiteX6" fmla="*/ 78 w 488343"/>
                <a:gd name="connsiteY6" fmla="*/ 668799 h 691331"/>
                <a:gd name="connsiteX7" fmla="*/ 10263 w 488343"/>
                <a:gd name="connsiteY7" fmla="*/ 547505 h 691331"/>
                <a:gd name="connsiteX8" fmla="*/ 39893 w 488343"/>
                <a:gd name="connsiteY8" fmla="*/ 409544 h 691331"/>
                <a:gd name="connsiteX9" fmla="*/ 79707 w 488343"/>
                <a:gd name="connsiteY9" fmla="*/ 294113 h 691331"/>
                <a:gd name="connsiteX10" fmla="*/ 214582 w 488343"/>
                <a:gd name="connsiteY10" fmla="*/ 43499 h 691331"/>
                <a:gd name="connsiteX11" fmla="*/ 241742 w 488343"/>
                <a:gd name="connsiteY11" fmla="*/ 8006 h 691331"/>
                <a:gd name="connsiteX12" fmla="*/ 248532 w 488343"/>
                <a:gd name="connsiteY12" fmla="*/ 1216 h 691331"/>
                <a:gd name="connsiteX13" fmla="*/ 254705 w 488343"/>
                <a:gd name="connsiteY13" fmla="*/ 1833 h 691331"/>
                <a:gd name="connsiteX14" fmla="*/ 263038 w 488343"/>
                <a:gd name="connsiteY14" fmla="*/ 12327 h 691331"/>
                <a:gd name="connsiteX15" fmla="*/ 361802 w 488343"/>
                <a:gd name="connsiteY15" fmla="*/ 171275 h 691331"/>
                <a:gd name="connsiteX16" fmla="*/ 427850 w 488343"/>
                <a:gd name="connsiteY16" fmla="*/ 337014 h 691331"/>
                <a:gd name="connsiteX17" fmla="*/ 455319 w 488343"/>
                <a:gd name="connsiteY17" fmla="*/ 439790 h 691331"/>
                <a:gd name="connsiteX18" fmla="*/ 475072 w 488343"/>
                <a:gd name="connsiteY18" fmla="*/ 555221 h 691331"/>
                <a:gd name="connsiteX19" fmla="*/ 485566 w 488343"/>
                <a:gd name="connsiteY19" fmla="*/ 639170 h 691331"/>
                <a:gd name="connsiteX20" fmla="*/ 488343 w 488343"/>
                <a:gd name="connsiteY20" fmla="*/ 666022 h 69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8343" h="691331">
                  <a:moveTo>
                    <a:pt x="488343" y="666022"/>
                  </a:moveTo>
                  <a:cubicBezTo>
                    <a:pt x="486800" y="672812"/>
                    <a:pt x="485566" y="678984"/>
                    <a:pt x="483714" y="685157"/>
                  </a:cubicBezTo>
                  <a:cubicBezTo>
                    <a:pt x="482171" y="691021"/>
                    <a:pt x="477232" y="691947"/>
                    <a:pt x="471986" y="691021"/>
                  </a:cubicBezTo>
                  <a:cubicBezTo>
                    <a:pt x="459640" y="688861"/>
                    <a:pt x="446986" y="689787"/>
                    <a:pt x="434640" y="689478"/>
                  </a:cubicBezTo>
                  <a:cubicBezTo>
                    <a:pt x="379703" y="689169"/>
                    <a:pt x="325074" y="689787"/>
                    <a:pt x="270136" y="688552"/>
                  </a:cubicBezTo>
                  <a:cubicBezTo>
                    <a:pt x="185878" y="686392"/>
                    <a:pt x="101620" y="687009"/>
                    <a:pt x="17362" y="686392"/>
                  </a:cubicBezTo>
                  <a:cubicBezTo>
                    <a:pt x="2239" y="686392"/>
                    <a:pt x="-539" y="683614"/>
                    <a:pt x="78" y="668799"/>
                  </a:cubicBezTo>
                  <a:cubicBezTo>
                    <a:pt x="1622" y="628059"/>
                    <a:pt x="4708" y="587628"/>
                    <a:pt x="10263" y="547505"/>
                  </a:cubicBezTo>
                  <a:cubicBezTo>
                    <a:pt x="17054" y="500592"/>
                    <a:pt x="26004" y="454605"/>
                    <a:pt x="39893" y="409544"/>
                  </a:cubicBezTo>
                  <a:cubicBezTo>
                    <a:pt x="51621" y="370655"/>
                    <a:pt x="64584" y="332076"/>
                    <a:pt x="79707" y="294113"/>
                  </a:cubicBezTo>
                  <a:cubicBezTo>
                    <a:pt x="115200" y="205534"/>
                    <a:pt x="159027" y="121276"/>
                    <a:pt x="214582" y="43499"/>
                  </a:cubicBezTo>
                  <a:cubicBezTo>
                    <a:pt x="223224" y="31462"/>
                    <a:pt x="232483" y="19734"/>
                    <a:pt x="241742" y="8006"/>
                  </a:cubicBezTo>
                  <a:cubicBezTo>
                    <a:pt x="243594" y="5537"/>
                    <a:pt x="246063" y="3376"/>
                    <a:pt x="248532" y="1216"/>
                  </a:cubicBezTo>
                  <a:cubicBezTo>
                    <a:pt x="250692" y="-636"/>
                    <a:pt x="252853" y="-327"/>
                    <a:pt x="254705" y="1833"/>
                  </a:cubicBezTo>
                  <a:cubicBezTo>
                    <a:pt x="257482" y="5228"/>
                    <a:pt x="260569" y="8623"/>
                    <a:pt x="263038" y="12327"/>
                  </a:cubicBezTo>
                  <a:cubicBezTo>
                    <a:pt x="299148" y="63561"/>
                    <a:pt x="332790" y="116029"/>
                    <a:pt x="361802" y="171275"/>
                  </a:cubicBezTo>
                  <a:cubicBezTo>
                    <a:pt x="389579" y="224052"/>
                    <a:pt x="412727" y="278990"/>
                    <a:pt x="427850" y="337014"/>
                  </a:cubicBezTo>
                  <a:cubicBezTo>
                    <a:pt x="436801" y="371273"/>
                    <a:pt x="447603" y="404914"/>
                    <a:pt x="455319" y="439790"/>
                  </a:cubicBezTo>
                  <a:cubicBezTo>
                    <a:pt x="463652" y="478061"/>
                    <a:pt x="469516" y="516641"/>
                    <a:pt x="475072" y="555221"/>
                  </a:cubicBezTo>
                  <a:cubicBezTo>
                    <a:pt x="479084" y="582998"/>
                    <a:pt x="481245" y="611084"/>
                    <a:pt x="485566" y="639170"/>
                  </a:cubicBezTo>
                  <a:cubicBezTo>
                    <a:pt x="486800" y="648121"/>
                    <a:pt x="485874" y="657380"/>
                    <a:pt x="488343" y="666022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8" name="矩形 7"/>
          <p:cNvSpPr/>
          <p:nvPr userDrawn="1">
            <p:custDataLst>
              <p:tags r:id="rId21"/>
            </p:custDataLst>
          </p:nvPr>
        </p:nvSpPr>
        <p:spPr>
          <a:xfrm>
            <a:off x="0" y="4629151"/>
            <a:ext cx="9144000" cy="13715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6"/>
            </p:custDataLst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27"/>
            </p:custDataLst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组合 97"/>
          <p:cNvGrpSpPr/>
          <p:nvPr userDrawn="1">
            <p:custDataLst>
              <p:tags r:id="rId2"/>
            </p:custDataLst>
          </p:nvPr>
        </p:nvGrpSpPr>
        <p:grpSpPr>
          <a:xfrm>
            <a:off x="8400980" y="5307395"/>
            <a:ext cx="590629" cy="579255"/>
            <a:chOff x="11201307" y="85186"/>
            <a:chExt cx="787505" cy="772340"/>
          </a:xfrm>
        </p:grpSpPr>
        <p:sp>
          <p:nvSpPr>
            <p:cNvPr id="99" name="任意多边形: 形状 98"/>
            <p:cNvSpPr/>
            <p:nvPr>
              <p:custDataLst>
                <p:tags r:id="rId3"/>
              </p:custDataLst>
            </p:nvPr>
          </p:nvSpPr>
          <p:spPr>
            <a:xfrm>
              <a:off x="11201307" y="85186"/>
              <a:ext cx="787505" cy="772340"/>
            </a:xfrm>
            <a:custGeom>
              <a:avLst/>
              <a:gdLst>
                <a:gd name="connsiteX0" fmla="*/ 553772 w 2466191"/>
                <a:gd name="connsiteY0" fmla="*/ 2260478 h 2481282"/>
                <a:gd name="connsiteX1" fmla="*/ 537167 w 2466191"/>
                <a:gd name="connsiteY1" fmla="*/ 2248113 h 2481282"/>
                <a:gd name="connsiteX2" fmla="*/ 532574 w 2466191"/>
                <a:gd name="connsiteY2" fmla="*/ 2244580 h 2481282"/>
                <a:gd name="connsiteX3" fmla="*/ 527393 w 2466191"/>
                <a:gd name="connsiteY3" fmla="*/ 2240341 h 2481282"/>
                <a:gd name="connsiteX4" fmla="*/ 520563 w 2466191"/>
                <a:gd name="connsiteY4" fmla="*/ 2234806 h 2481282"/>
                <a:gd name="connsiteX5" fmla="*/ 515499 w 2466191"/>
                <a:gd name="connsiteY5" fmla="*/ 2229506 h 2481282"/>
                <a:gd name="connsiteX6" fmla="*/ 515617 w 2466191"/>
                <a:gd name="connsiteY6" fmla="*/ 2227151 h 2481282"/>
                <a:gd name="connsiteX7" fmla="*/ 513968 w 2466191"/>
                <a:gd name="connsiteY7" fmla="*/ 2227269 h 2481282"/>
                <a:gd name="connsiteX8" fmla="*/ 506196 w 2466191"/>
                <a:gd name="connsiteY8" fmla="*/ 2219615 h 2481282"/>
                <a:gd name="connsiteX9" fmla="*/ 506785 w 2466191"/>
                <a:gd name="connsiteY9" fmla="*/ 2218672 h 2481282"/>
                <a:gd name="connsiteX10" fmla="*/ 506196 w 2466191"/>
                <a:gd name="connsiteY10" fmla="*/ 2217848 h 2481282"/>
                <a:gd name="connsiteX11" fmla="*/ 478522 w 2466191"/>
                <a:gd name="connsiteY11" fmla="*/ 2209251 h 2481282"/>
                <a:gd name="connsiteX12" fmla="*/ 463919 w 2466191"/>
                <a:gd name="connsiteY12" fmla="*/ 2201008 h 2481282"/>
                <a:gd name="connsiteX13" fmla="*/ 464155 w 2466191"/>
                <a:gd name="connsiteY13" fmla="*/ 2199242 h 2481282"/>
                <a:gd name="connsiteX14" fmla="*/ 461682 w 2466191"/>
                <a:gd name="connsiteY14" fmla="*/ 2199595 h 2481282"/>
                <a:gd name="connsiteX15" fmla="*/ 440484 w 2466191"/>
                <a:gd name="connsiteY15" fmla="*/ 2186641 h 2481282"/>
                <a:gd name="connsiteX16" fmla="*/ 440720 w 2466191"/>
                <a:gd name="connsiteY16" fmla="*/ 2184992 h 2481282"/>
                <a:gd name="connsiteX17" fmla="*/ 438365 w 2466191"/>
                <a:gd name="connsiteY17" fmla="*/ 2185110 h 2481282"/>
                <a:gd name="connsiteX18" fmla="*/ 416932 w 2466191"/>
                <a:gd name="connsiteY18" fmla="*/ 2170508 h 2481282"/>
                <a:gd name="connsiteX19" fmla="*/ 416108 w 2466191"/>
                <a:gd name="connsiteY19" fmla="*/ 2168035 h 2481282"/>
                <a:gd name="connsiteX20" fmla="*/ 414459 w 2466191"/>
                <a:gd name="connsiteY20" fmla="*/ 2168859 h 2481282"/>
                <a:gd name="connsiteX21" fmla="*/ 407393 w 2466191"/>
                <a:gd name="connsiteY21" fmla="*/ 2163206 h 2481282"/>
                <a:gd name="connsiteX22" fmla="*/ 406687 w 2466191"/>
                <a:gd name="connsiteY22" fmla="*/ 2160969 h 2481282"/>
                <a:gd name="connsiteX23" fmla="*/ 405156 w 2466191"/>
                <a:gd name="connsiteY23" fmla="*/ 2161675 h 2481282"/>
                <a:gd name="connsiteX24" fmla="*/ 332261 w 2466191"/>
                <a:gd name="connsiteY24" fmla="*/ 2096788 h 2481282"/>
                <a:gd name="connsiteX25" fmla="*/ 254538 w 2466191"/>
                <a:gd name="connsiteY25" fmla="*/ 2008584 h 2481282"/>
                <a:gd name="connsiteX26" fmla="*/ 177050 w 2466191"/>
                <a:gd name="connsiteY26" fmla="*/ 1896239 h 2481282"/>
                <a:gd name="connsiteX27" fmla="*/ 90613 w 2466191"/>
                <a:gd name="connsiteY27" fmla="*/ 1729488 h 2481282"/>
                <a:gd name="connsiteX28" fmla="*/ 39857 w 2466191"/>
                <a:gd name="connsiteY28" fmla="*/ 1584169 h 2481282"/>
                <a:gd name="connsiteX29" fmla="*/ 22428 w 2466191"/>
                <a:gd name="connsiteY29" fmla="*/ 1468056 h 2481282"/>
                <a:gd name="connsiteX30" fmla="*/ 31967 w 2466191"/>
                <a:gd name="connsiteY30" fmla="*/ 1394926 h 2481282"/>
                <a:gd name="connsiteX31" fmla="*/ 29612 w 2466191"/>
                <a:gd name="connsiteY31" fmla="*/ 1377261 h 2481282"/>
                <a:gd name="connsiteX32" fmla="*/ 12183 w 2466191"/>
                <a:gd name="connsiteY32" fmla="*/ 1331452 h 2481282"/>
                <a:gd name="connsiteX33" fmla="*/ 54 w 2466191"/>
                <a:gd name="connsiteY33" fmla="*/ 1200382 h 2481282"/>
                <a:gd name="connsiteX34" fmla="*/ 5000 w 2466191"/>
                <a:gd name="connsiteY34" fmla="*/ 1085329 h 2481282"/>
                <a:gd name="connsiteX35" fmla="*/ 16776 w 2466191"/>
                <a:gd name="connsiteY35" fmla="*/ 997831 h 2481282"/>
                <a:gd name="connsiteX36" fmla="*/ 46687 w 2466191"/>
                <a:gd name="connsiteY36" fmla="*/ 868411 h 2481282"/>
                <a:gd name="connsiteX37" fmla="*/ 84489 w 2466191"/>
                <a:gd name="connsiteY37" fmla="*/ 758303 h 2481282"/>
                <a:gd name="connsiteX38" fmla="*/ 143017 w 2466191"/>
                <a:gd name="connsiteY38" fmla="*/ 632533 h 2481282"/>
                <a:gd name="connsiteX39" fmla="*/ 194244 w 2466191"/>
                <a:gd name="connsiteY39" fmla="*/ 548097 h 2481282"/>
                <a:gd name="connsiteX40" fmla="*/ 259013 w 2466191"/>
                <a:gd name="connsiteY40" fmla="*/ 464486 h 2481282"/>
                <a:gd name="connsiteX41" fmla="*/ 336854 w 2466191"/>
                <a:gd name="connsiteY41" fmla="*/ 389472 h 2481282"/>
                <a:gd name="connsiteX42" fmla="*/ 432712 w 2466191"/>
                <a:gd name="connsiteY42" fmla="*/ 330590 h 2481282"/>
                <a:gd name="connsiteX43" fmla="*/ 446726 w 2466191"/>
                <a:gd name="connsiteY43" fmla="*/ 324585 h 2481282"/>
                <a:gd name="connsiteX44" fmla="*/ 455440 w 2466191"/>
                <a:gd name="connsiteY44" fmla="*/ 315752 h 2481282"/>
                <a:gd name="connsiteX45" fmla="*/ 495715 w 2466191"/>
                <a:gd name="connsiteY45" fmla="*/ 261229 h 2481282"/>
                <a:gd name="connsiteX46" fmla="*/ 677540 w 2466191"/>
                <a:gd name="connsiteY46" fmla="*/ 144526 h 2481282"/>
                <a:gd name="connsiteX47" fmla="*/ 804605 w 2466191"/>
                <a:gd name="connsiteY47" fmla="*/ 86116 h 2481282"/>
                <a:gd name="connsiteX48" fmla="*/ 902466 w 2466191"/>
                <a:gd name="connsiteY48" fmla="*/ 52436 h 2481282"/>
                <a:gd name="connsiteX49" fmla="*/ 999148 w 2466191"/>
                <a:gd name="connsiteY49" fmla="*/ 27235 h 2481282"/>
                <a:gd name="connsiteX50" fmla="*/ 1096420 w 2466191"/>
                <a:gd name="connsiteY50" fmla="*/ 10513 h 2481282"/>
                <a:gd name="connsiteX51" fmla="*/ 1213593 w 2466191"/>
                <a:gd name="connsiteY51" fmla="*/ 856 h 2481282"/>
                <a:gd name="connsiteX52" fmla="*/ 1271297 w 2466191"/>
                <a:gd name="connsiteY52" fmla="*/ 738 h 2481282"/>
                <a:gd name="connsiteX53" fmla="*/ 1361503 w 2466191"/>
                <a:gd name="connsiteY53" fmla="*/ 7804 h 2481282"/>
                <a:gd name="connsiteX54" fmla="*/ 1475261 w 2466191"/>
                <a:gd name="connsiteY54" fmla="*/ 31357 h 2481282"/>
                <a:gd name="connsiteX55" fmla="*/ 1516124 w 2466191"/>
                <a:gd name="connsiteY55" fmla="*/ 36067 h 2481282"/>
                <a:gd name="connsiteX56" fmla="*/ 1547449 w 2466191"/>
                <a:gd name="connsiteY56" fmla="*/ 39836 h 2481282"/>
                <a:gd name="connsiteX57" fmla="*/ 1624466 w 2466191"/>
                <a:gd name="connsiteY57" fmla="*/ 65272 h 2481282"/>
                <a:gd name="connsiteX58" fmla="*/ 1703720 w 2466191"/>
                <a:gd name="connsiteY58" fmla="*/ 94830 h 2481282"/>
                <a:gd name="connsiteX59" fmla="*/ 1859990 w 2466191"/>
                <a:gd name="connsiteY59" fmla="*/ 168432 h 2481282"/>
                <a:gd name="connsiteX60" fmla="*/ 1962443 w 2466191"/>
                <a:gd name="connsiteY60" fmla="*/ 232848 h 2481282"/>
                <a:gd name="connsiteX61" fmla="*/ 2063601 w 2466191"/>
                <a:gd name="connsiteY61" fmla="*/ 316930 h 2481282"/>
                <a:gd name="connsiteX62" fmla="*/ 2118478 w 2466191"/>
                <a:gd name="connsiteY62" fmla="*/ 381228 h 2481282"/>
                <a:gd name="connsiteX63" fmla="*/ 2132139 w 2466191"/>
                <a:gd name="connsiteY63" fmla="*/ 401719 h 2481282"/>
                <a:gd name="connsiteX64" fmla="*/ 2149214 w 2466191"/>
                <a:gd name="connsiteY64" fmla="*/ 423152 h 2481282"/>
                <a:gd name="connsiteX65" fmla="*/ 2183719 w 2466191"/>
                <a:gd name="connsiteY65" fmla="*/ 458363 h 2481282"/>
                <a:gd name="connsiteX66" fmla="*/ 2194199 w 2466191"/>
                <a:gd name="connsiteY66" fmla="*/ 470963 h 2481282"/>
                <a:gd name="connsiteX67" fmla="*/ 2197732 w 2466191"/>
                <a:gd name="connsiteY67" fmla="*/ 475438 h 2481282"/>
                <a:gd name="connsiteX68" fmla="*/ 2217516 w 2466191"/>
                <a:gd name="connsiteY68" fmla="*/ 498990 h 2481282"/>
                <a:gd name="connsiteX69" fmla="*/ 2217399 w 2466191"/>
                <a:gd name="connsiteY69" fmla="*/ 501463 h 2481282"/>
                <a:gd name="connsiteX70" fmla="*/ 2219047 w 2466191"/>
                <a:gd name="connsiteY70" fmla="*/ 501346 h 2481282"/>
                <a:gd name="connsiteX71" fmla="*/ 2224464 w 2466191"/>
                <a:gd name="connsiteY71" fmla="*/ 508411 h 2481282"/>
                <a:gd name="connsiteX72" fmla="*/ 2224464 w 2466191"/>
                <a:gd name="connsiteY72" fmla="*/ 511002 h 2481282"/>
                <a:gd name="connsiteX73" fmla="*/ 2226231 w 2466191"/>
                <a:gd name="connsiteY73" fmla="*/ 510767 h 2481282"/>
                <a:gd name="connsiteX74" fmla="*/ 2233768 w 2466191"/>
                <a:gd name="connsiteY74" fmla="*/ 520188 h 2481282"/>
                <a:gd name="connsiteX75" fmla="*/ 2233650 w 2466191"/>
                <a:gd name="connsiteY75" fmla="*/ 522778 h 2481282"/>
                <a:gd name="connsiteX76" fmla="*/ 2235416 w 2466191"/>
                <a:gd name="connsiteY76" fmla="*/ 522661 h 2481282"/>
                <a:gd name="connsiteX77" fmla="*/ 2238714 w 2466191"/>
                <a:gd name="connsiteY77" fmla="*/ 527253 h 2481282"/>
                <a:gd name="connsiteX78" fmla="*/ 2238596 w 2466191"/>
                <a:gd name="connsiteY78" fmla="*/ 529844 h 2481282"/>
                <a:gd name="connsiteX79" fmla="*/ 2240362 w 2466191"/>
                <a:gd name="connsiteY79" fmla="*/ 529609 h 2481282"/>
                <a:gd name="connsiteX80" fmla="*/ 2245544 w 2466191"/>
                <a:gd name="connsiteY80" fmla="*/ 536439 h 2481282"/>
                <a:gd name="connsiteX81" fmla="*/ 2245426 w 2466191"/>
                <a:gd name="connsiteY81" fmla="*/ 539147 h 2481282"/>
                <a:gd name="connsiteX82" fmla="*/ 2247310 w 2466191"/>
                <a:gd name="connsiteY82" fmla="*/ 539147 h 2481282"/>
                <a:gd name="connsiteX83" fmla="*/ 2250372 w 2466191"/>
                <a:gd name="connsiteY83" fmla="*/ 543622 h 2481282"/>
                <a:gd name="connsiteX84" fmla="*/ 2249665 w 2466191"/>
                <a:gd name="connsiteY84" fmla="*/ 545389 h 2481282"/>
                <a:gd name="connsiteX85" fmla="*/ 2252256 w 2466191"/>
                <a:gd name="connsiteY85" fmla="*/ 546095 h 2481282"/>
                <a:gd name="connsiteX86" fmla="*/ 2266741 w 2466191"/>
                <a:gd name="connsiteY86" fmla="*/ 567175 h 2481282"/>
                <a:gd name="connsiteX87" fmla="*/ 2266505 w 2466191"/>
                <a:gd name="connsiteY87" fmla="*/ 569883 h 2481282"/>
                <a:gd name="connsiteX88" fmla="*/ 2268390 w 2466191"/>
                <a:gd name="connsiteY88" fmla="*/ 569766 h 2481282"/>
                <a:gd name="connsiteX89" fmla="*/ 2271451 w 2466191"/>
                <a:gd name="connsiteY89" fmla="*/ 574241 h 2481282"/>
                <a:gd name="connsiteX90" fmla="*/ 2271451 w 2466191"/>
                <a:gd name="connsiteY90" fmla="*/ 576831 h 2481282"/>
                <a:gd name="connsiteX91" fmla="*/ 2273336 w 2466191"/>
                <a:gd name="connsiteY91" fmla="*/ 576596 h 2481282"/>
                <a:gd name="connsiteX92" fmla="*/ 2283463 w 2466191"/>
                <a:gd name="connsiteY92" fmla="*/ 593083 h 2481282"/>
                <a:gd name="connsiteX93" fmla="*/ 2283228 w 2466191"/>
                <a:gd name="connsiteY93" fmla="*/ 595556 h 2481282"/>
                <a:gd name="connsiteX94" fmla="*/ 2284994 w 2466191"/>
                <a:gd name="connsiteY94" fmla="*/ 595438 h 2481282"/>
                <a:gd name="connsiteX95" fmla="*/ 2288292 w 2466191"/>
                <a:gd name="connsiteY95" fmla="*/ 600502 h 2481282"/>
                <a:gd name="connsiteX96" fmla="*/ 2292178 w 2466191"/>
                <a:gd name="connsiteY96" fmla="*/ 606861 h 2481282"/>
                <a:gd name="connsiteX97" fmla="*/ 2295475 w 2466191"/>
                <a:gd name="connsiteY97" fmla="*/ 611924 h 2481282"/>
                <a:gd name="connsiteX98" fmla="*/ 2295004 w 2466191"/>
                <a:gd name="connsiteY98" fmla="*/ 614162 h 2481282"/>
                <a:gd name="connsiteX99" fmla="*/ 2296653 w 2466191"/>
                <a:gd name="connsiteY99" fmla="*/ 614162 h 2481282"/>
                <a:gd name="connsiteX100" fmla="*/ 2300185 w 2466191"/>
                <a:gd name="connsiteY100" fmla="*/ 619344 h 2481282"/>
                <a:gd name="connsiteX101" fmla="*/ 2306191 w 2466191"/>
                <a:gd name="connsiteY101" fmla="*/ 630295 h 2481282"/>
                <a:gd name="connsiteX102" fmla="*/ 2309489 w 2466191"/>
                <a:gd name="connsiteY102" fmla="*/ 635712 h 2481282"/>
                <a:gd name="connsiteX103" fmla="*/ 2313257 w 2466191"/>
                <a:gd name="connsiteY103" fmla="*/ 642189 h 2481282"/>
                <a:gd name="connsiteX104" fmla="*/ 2326446 w 2466191"/>
                <a:gd name="connsiteY104" fmla="*/ 665860 h 2481282"/>
                <a:gd name="connsiteX105" fmla="*/ 2325858 w 2466191"/>
                <a:gd name="connsiteY105" fmla="*/ 668333 h 2481282"/>
                <a:gd name="connsiteX106" fmla="*/ 2327624 w 2466191"/>
                <a:gd name="connsiteY106" fmla="*/ 668215 h 2481282"/>
                <a:gd name="connsiteX107" fmla="*/ 2335514 w 2466191"/>
                <a:gd name="connsiteY107" fmla="*/ 682935 h 2481282"/>
                <a:gd name="connsiteX108" fmla="*/ 2350588 w 2466191"/>
                <a:gd name="connsiteY108" fmla="*/ 712964 h 2481282"/>
                <a:gd name="connsiteX109" fmla="*/ 2354709 w 2466191"/>
                <a:gd name="connsiteY109" fmla="*/ 722385 h 2481282"/>
                <a:gd name="connsiteX110" fmla="*/ 2354003 w 2466191"/>
                <a:gd name="connsiteY110" fmla="*/ 724858 h 2481282"/>
                <a:gd name="connsiteX111" fmla="*/ 2355769 w 2466191"/>
                <a:gd name="connsiteY111" fmla="*/ 724741 h 2481282"/>
                <a:gd name="connsiteX112" fmla="*/ 2359538 w 2466191"/>
                <a:gd name="connsiteY112" fmla="*/ 732513 h 2481282"/>
                <a:gd name="connsiteX113" fmla="*/ 2362128 w 2466191"/>
                <a:gd name="connsiteY113" fmla="*/ 738872 h 2481282"/>
                <a:gd name="connsiteX114" fmla="*/ 2368488 w 2466191"/>
                <a:gd name="connsiteY114" fmla="*/ 753475 h 2481282"/>
                <a:gd name="connsiteX115" fmla="*/ 2368016 w 2466191"/>
                <a:gd name="connsiteY115" fmla="*/ 755594 h 2481282"/>
                <a:gd name="connsiteX116" fmla="*/ 2369547 w 2466191"/>
                <a:gd name="connsiteY116" fmla="*/ 755359 h 2481282"/>
                <a:gd name="connsiteX117" fmla="*/ 2373198 w 2466191"/>
                <a:gd name="connsiteY117" fmla="*/ 764898 h 2481282"/>
                <a:gd name="connsiteX118" fmla="*/ 2372491 w 2466191"/>
                <a:gd name="connsiteY118" fmla="*/ 767135 h 2481282"/>
                <a:gd name="connsiteX119" fmla="*/ 2374022 w 2466191"/>
                <a:gd name="connsiteY119" fmla="*/ 767371 h 2481282"/>
                <a:gd name="connsiteX120" fmla="*/ 2380735 w 2466191"/>
                <a:gd name="connsiteY120" fmla="*/ 783857 h 2481282"/>
                <a:gd name="connsiteX121" fmla="*/ 2380146 w 2466191"/>
                <a:gd name="connsiteY121" fmla="*/ 787861 h 2481282"/>
                <a:gd name="connsiteX122" fmla="*/ 2397457 w 2466191"/>
                <a:gd name="connsiteY122" fmla="*/ 842150 h 2481282"/>
                <a:gd name="connsiteX123" fmla="*/ 2399812 w 2466191"/>
                <a:gd name="connsiteY123" fmla="*/ 844505 h 2481282"/>
                <a:gd name="connsiteX124" fmla="*/ 2401696 w 2466191"/>
                <a:gd name="connsiteY124" fmla="*/ 853455 h 2481282"/>
                <a:gd name="connsiteX125" fmla="*/ 2407231 w 2466191"/>
                <a:gd name="connsiteY125" fmla="*/ 877832 h 2481282"/>
                <a:gd name="connsiteX126" fmla="*/ 2407467 w 2466191"/>
                <a:gd name="connsiteY126" fmla="*/ 913985 h 2481282"/>
                <a:gd name="connsiteX127" fmla="*/ 2405700 w 2466191"/>
                <a:gd name="connsiteY127" fmla="*/ 915516 h 2481282"/>
                <a:gd name="connsiteX128" fmla="*/ 2407231 w 2466191"/>
                <a:gd name="connsiteY128" fmla="*/ 915869 h 2481282"/>
                <a:gd name="connsiteX129" fmla="*/ 2414768 w 2466191"/>
                <a:gd name="connsiteY129" fmla="*/ 930825 h 2481282"/>
                <a:gd name="connsiteX130" fmla="*/ 2416299 w 2466191"/>
                <a:gd name="connsiteY130" fmla="*/ 938126 h 2481282"/>
                <a:gd name="connsiteX131" fmla="*/ 2429959 w 2466191"/>
                <a:gd name="connsiteY131" fmla="*/ 969215 h 2481282"/>
                <a:gd name="connsiteX132" fmla="*/ 2455043 w 2466191"/>
                <a:gd name="connsiteY132" fmla="*/ 1069313 h 2481282"/>
                <a:gd name="connsiteX133" fmla="*/ 2464935 w 2466191"/>
                <a:gd name="connsiteY133" fmla="*/ 1167409 h 2481282"/>
                <a:gd name="connsiteX134" fmla="*/ 2460695 w 2466191"/>
                <a:gd name="connsiteY134" fmla="*/ 1337693 h 2481282"/>
                <a:gd name="connsiteX135" fmla="*/ 2452805 w 2466191"/>
                <a:gd name="connsiteY135" fmla="*/ 1407762 h 2481282"/>
                <a:gd name="connsiteX136" fmla="*/ 2436201 w 2466191"/>
                <a:gd name="connsiteY136" fmla="*/ 1495495 h 2481282"/>
                <a:gd name="connsiteX137" fmla="*/ 2386858 w 2466191"/>
                <a:gd name="connsiteY137" fmla="*/ 1659537 h 2481282"/>
                <a:gd name="connsiteX138" fmla="*/ 2374258 w 2466191"/>
                <a:gd name="connsiteY138" fmla="*/ 1689920 h 2481282"/>
                <a:gd name="connsiteX139" fmla="*/ 2351530 w 2466191"/>
                <a:gd name="connsiteY139" fmla="*/ 1757869 h 2481282"/>
                <a:gd name="connsiteX140" fmla="*/ 2296770 w 2466191"/>
                <a:gd name="connsiteY140" fmla="*/ 1878811 h 2481282"/>
                <a:gd name="connsiteX141" fmla="*/ 2206800 w 2466191"/>
                <a:gd name="connsiteY141" fmla="*/ 2019183 h 2481282"/>
                <a:gd name="connsiteX142" fmla="*/ 2124013 w 2466191"/>
                <a:gd name="connsiteY142" fmla="*/ 2116926 h 2481282"/>
                <a:gd name="connsiteX143" fmla="*/ 2056300 w 2466191"/>
                <a:gd name="connsiteY143" fmla="*/ 2182284 h 2481282"/>
                <a:gd name="connsiteX144" fmla="*/ 2034043 w 2466191"/>
                <a:gd name="connsiteY144" fmla="*/ 2201361 h 2481282"/>
                <a:gd name="connsiteX145" fmla="*/ 1939009 w 2466191"/>
                <a:gd name="connsiteY145" fmla="*/ 2272372 h 2481282"/>
                <a:gd name="connsiteX146" fmla="*/ 1871060 w 2466191"/>
                <a:gd name="connsiteY146" fmla="*/ 2314413 h 2481282"/>
                <a:gd name="connsiteX147" fmla="*/ 1784740 w 2466191"/>
                <a:gd name="connsiteY147" fmla="*/ 2356808 h 2481282"/>
                <a:gd name="connsiteX148" fmla="*/ 1680638 w 2466191"/>
                <a:gd name="connsiteY148" fmla="*/ 2393078 h 2481282"/>
                <a:gd name="connsiteX149" fmla="*/ 1615163 w 2466191"/>
                <a:gd name="connsiteY149" fmla="*/ 2406739 h 2481282"/>
                <a:gd name="connsiteX150" fmla="*/ 1578303 w 2466191"/>
                <a:gd name="connsiteY150" fmla="*/ 2404854 h 2481282"/>
                <a:gd name="connsiteX151" fmla="*/ 1567116 w 2466191"/>
                <a:gd name="connsiteY151" fmla="*/ 2402381 h 2481282"/>
                <a:gd name="connsiteX152" fmla="*/ 1558401 w 2466191"/>
                <a:gd name="connsiteY152" fmla="*/ 2400733 h 2481282"/>
                <a:gd name="connsiteX153" fmla="*/ 1556870 w 2466191"/>
                <a:gd name="connsiteY153" fmla="*/ 2401675 h 2481282"/>
                <a:gd name="connsiteX154" fmla="*/ 1551335 w 2466191"/>
                <a:gd name="connsiteY154" fmla="*/ 2404854 h 2481282"/>
                <a:gd name="connsiteX155" fmla="*/ 1549569 w 2466191"/>
                <a:gd name="connsiteY155" fmla="*/ 2405679 h 2481282"/>
                <a:gd name="connsiteX156" fmla="*/ 1529667 w 2466191"/>
                <a:gd name="connsiteY156" fmla="*/ 2416866 h 2481282"/>
                <a:gd name="connsiteX157" fmla="*/ 1519304 w 2466191"/>
                <a:gd name="connsiteY157" fmla="*/ 2422283 h 2481282"/>
                <a:gd name="connsiteX158" fmla="*/ 1495398 w 2466191"/>
                <a:gd name="connsiteY158" fmla="*/ 2434059 h 2481282"/>
                <a:gd name="connsiteX159" fmla="*/ 1490335 w 2466191"/>
                <a:gd name="connsiteY159" fmla="*/ 2434531 h 2481282"/>
                <a:gd name="connsiteX160" fmla="*/ 1446292 w 2466191"/>
                <a:gd name="connsiteY160" fmla="*/ 2450899 h 2481282"/>
                <a:gd name="connsiteX161" fmla="*/ 1373279 w 2466191"/>
                <a:gd name="connsiteY161" fmla="*/ 2468328 h 2481282"/>
                <a:gd name="connsiteX162" fmla="*/ 1363858 w 2466191"/>
                <a:gd name="connsiteY162" fmla="*/ 2472568 h 2481282"/>
                <a:gd name="connsiteX163" fmla="*/ 1353024 w 2466191"/>
                <a:gd name="connsiteY163" fmla="*/ 2474334 h 2481282"/>
                <a:gd name="connsiteX164" fmla="*/ 1325703 w 2466191"/>
                <a:gd name="connsiteY164" fmla="*/ 2476925 h 2481282"/>
                <a:gd name="connsiteX165" fmla="*/ 1326174 w 2466191"/>
                <a:gd name="connsiteY165" fmla="*/ 2477985 h 2481282"/>
                <a:gd name="connsiteX166" fmla="*/ 1317931 w 2466191"/>
                <a:gd name="connsiteY166" fmla="*/ 2479162 h 2481282"/>
                <a:gd name="connsiteX167" fmla="*/ 1297911 w 2466191"/>
                <a:gd name="connsiteY167" fmla="*/ 2480105 h 2481282"/>
                <a:gd name="connsiteX168" fmla="*/ 1273652 w 2466191"/>
                <a:gd name="connsiteY168" fmla="*/ 2481164 h 2481282"/>
                <a:gd name="connsiteX169" fmla="*/ 1269648 w 2466191"/>
                <a:gd name="connsiteY169" fmla="*/ 2479634 h 2481282"/>
                <a:gd name="connsiteX170" fmla="*/ 1210532 w 2466191"/>
                <a:gd name="connsiteY170" fmla="*/ 2479751 h 2481282"/>
                <a:gd name="connsiteX171" fmla="*/ 1205350 w 2466191"/>
                <a:gd name="connsiteY171" fmla="*/ 2481282 h 2481282"/>
                <a:gd name="connsiteX172" fmla="*/ 1178618 w 2466191"/>
                <a:gd name="connsiteY172" fmla="*/ 2480222 h 2481282"/>
                <a:gd name="connsiteX173" fmla="*/ 1174379 w 2466191"/>
                <a:gd name="connsiteY173" fmla="*/ 2477867 h 2481282"/>
                <a:gd name="connsiteX174" fmla="*/ 1143996 w 2466191"/>
                <a:gd name="connsiteY174" fmla="*/ 2475394 h 2481282"/>
                <a:gd name="connsiteX175" fmla="*/ 1114555 w 2466191"/>
                <a:gd name="connsiteY175" fmla="*/ 2474099 h 2481282"/>
                <a:gd name="connsiteX176" fmla="*/ 1103132 w 2466191"/>
                <a:gd name="connsiteY176" fmla="*/ 2472803 h 2481282"/>
                <a:gd name="connsiteX177" fmla="*/ 1102426 w 2466191"/>
                <a:gd name="connsiteY177" fmla="*/ 2470919 h 2481282"/>
                <a:gd name="connsiteX178" fmla="*/ 1099835 w 2466191"/>
                <a:gd name="connsiteY178" fmla="*/ 2472215 h 2481282"/>
                <a:gd name="connsiteX179" fmla="*/ 1091238 w 2466191"/>
                <a:gd name="connsiteY179" fmla="*/ 2470566 h 2481282"/>
                <a:gd name="connsiteX180" fmla="*/ 1092181 w 2466191"/>
                <a:gd name="connsiteY180" fmla="*/ 2469859 h 2481282"/>
                <a:gd name="connsiteX181" fmla="*/ 1091709 w 2466191"/>
                <a:gd name="connsiteY181" fmla="*/ 2468917 h 2481282"/>
                <a:gd name="connsiteX182" fmla="*/ 1085939 w 2466191"/>
                <a:gd name="connsiteY182" fmla="*/ 2469506 h 2481282"/>
                <a:gd name="connsiteX183" fmla="*/ 1075458 w 2466191"/>
                <a:gd name="connsiteY183" fmla="*/ 2467975 h 2481282"/>
                <a:gd name="connsiteX184" fmla="*/ 1075341 w 2466191"/>
                <a:gd name="connsiteY184" fmla="*/ 2466562 h 2481282"/>
                <a:gd name="connsiteX185" fmla="*/ 1073692 w 2466191"/>
                <a:gd name="connsiteY185" fmla="*/ 2467622 h 2481282"/>
                <a:gd name="connsiteX186" fmla="*/ 1063682 w 2466191"/>
                <a:gd name="connsiteY186" fmla="*/ 2465738 h 2481282"/>
                <a:gd name="connsiteX187" fmla="*/ 1063682 w 2466191"/>
                <a:gd name="connsiteY187" fmla="*/ 2464207 h 2481282"/>
                <a:gd name="connsiteX188" fmla="*/ 1061916 w 2466191"/>
                <a:gd name="connsiteY188" fmla="*/ 2465149 h 2481282"/>
                <a:gd name="connsiteX189" fmla="*/ 1049668 w 2466191"/>
                <a:gd name="connsiteY189" fmla="*/ 2463147 h 2481282"/>
                <a:gd name="connsiteX190" fmla="*/ 1049551 w 2466191"/>
                <a:gd name="connsiteY190" fmla="*/ 2461734 h 2481282"/>
                <a:gd name="connsiteX191" fmla="*/ 1047902 w 2466191"/>
                <a:gd name="connsiteY191" fmla="*/ 2462794 h 2481282"/>
                <a:gd name="connsiteX192" fmla="*/ 1014340 w 2466191"/>
                <a:gd name="connsiteY192" fmla="*/ 2456081 h 2481282"/>
                <a:gd name="connsiteX193" fmla="*/ 1014340 w 2466191"/>
                <a:gd name="connsiteY193" fmla="*/ 2454668 h 2481282"/>
                <a:gd name="connsiteX194" fmla="*/ 1012455 w 2466191"/>
                <a:gd name="connsiteY194" fmla="*/ 2455492 h 2481282"/>
                <a:gd name="connsiteX195" fmla="*/ 1004919 w 2466191"/>
                <a:gd name="connsiteY195" fmla="*/ 2453961 h 2481282"/>
                <a:gd name="connsiteX196" fmla="*/ 1004919 w 2466191"/>
                <a:gd name="connsiteY196" fmla="*/ 2452548 h 2481282"/>
                <a:gd name="connsiteX197" fmla="*/ 1003152 w 2466191"/>
                <a:gd name="connsiteY197" fmla="*/ 2453608 h 2481282"/>
                <a:gd name="connsiteX198" fmla="*/ 992554 w 2466191"/>
                <a:gd name="connsiteY198" fmla="*/ 2451606 h 2481282"/>
                <a:gd name="connsiteX199" fmla="*/ 993025 w 2466191"/>
                <a:gd name="connsiteY199" fmla="*/ 2450546 h 2481282"/>
                <a:gd name="connsiteX200" fmla="*/ 992318 w 2466191"/>
                <a:gd name="connsiteY200" fmla="*/ 2449840 h 2481282"/>
                <a:gd name="connsiteX201" fmla="*/ 947686 w 2466191"/>
                <a:gd name="connsiteY201" fmla="*/ 2438063 h 2481282"/>
                <a:gd name="connsiteX202" fmla="*/ 946038 w 2466191"/>
                <a:gd name="connsiteY202" fmla="*/ 2439359 h 2481282"/>
                <a:gd name="connsiteX203" fmla="*/ 938736 w 2466191"/>
                <a:gd name="connsiteY203" fmla="*/ 2437710 h 2481282"/>
                <a:gd name="connsiteX204" fmla="*/ 920248 w 2466191"/>
                <a:gd name="connsiteY204" fmla="*/ 2432057 h 2481282"/>
                <a:gd name="connsiteX205" fmla="*/ 908118 w 2466191"/>
                <a:gd name="connsiteY205" fmla="*/ 2427936 h 2481282"/>
                <a:gd name="connsiteX206" fmla="*/ 904585 w 2466191"/>
                <a:gd name="connsiteY206" fmla="*/ 2425110 h 2481282"/>
                <a:gd name="connsiteX207" fmla="*/ 863722 w 2466191"/>
                <a:gd name="connsiteY207" fmla="*/ 2411802 h 2481282"/>
                <a:gd name="connsiteX208" fmla="*/ 835577 w 2466191"/>
                <a:gd name="connsiteY208" fmla="*/ 2403677 h 2481282"/>
                <a:gd name="connsiteX209" fmla="*/ 825685 w 2466191"/>
                <a:gd name="connsiteY209" fmla="*/ 2399555 h 2481282"/>
                <a:gd name="connsiteX210" fmla="*/ 804605 w 2466191"/>
                <a:gd name="connsiteY210" fmla="*/ 2392018 h 2481282"/>
                <a:gd name="connsiteX211" fmla="*/ 794949 w 2466191"/>
                <a:gd name="connsiteY211" fmla="*/ 2388250 h 2481282"/>
                <a:gd name="connsiteX212" fmla="*/ 771396 w 2466191"/>
                <a:gd name="connsiteY212" fmla="*/ 2378240 h 2481282"/>
                <a:gd name="connsiteX213" fmla="*/ 762329 w 2466191"/>
                <a:gd name="connsiteY213" fmla="*/ 2374236 h 2481282"/>
                <a:gd name="connsiteX214" fmla="*/ 748197 w 2466191"/>
                <a:gd name="connsiteY214" fmla="*/ 2368584 h 2481282"/>
                <a:gd name="connsiteX215" fmla="*/ 740896 w 2466191"/>
                <a:gd name="connsiteY215" fmla="*/ 2364815 h 2481282"/>
                <a:gd name="connsiteX216" fmla="*/ 740896 w 2466191"/>
                <a:gd name="connsiteY216" fmla="*/ 2363049 h 2481282"/>
                <a:gd name="connsiteX217" fmla="*/ 738423 w 2466191"/>
                <a:gd name="connsiteY217" fmla="*/ 2363638 h 2481282"/>
                <a:gd name="connsiteX218" fmla="*/ 719699 w 2466191"/>
                <a:gd name="connsiteY218" fmla="*/ 2354805 h 2481282"/>
                <a:gd name="connsiteX219" fmla="*/ 708158 w 2466191"/>
                <a:gd name="connsiteY219" fmla="*/ 2349506 h 2481282"/>
                <a:gd name="connsiteX220" fmla="*/ 700621 w 2466191"/>
                <a:gd name="connsiteY220" fmla="*/ 2345973 h 2481282"/>
                <a:gd name="connsiteX221" fmla="*/ 694026 w 2466191"/>
                <a:gd name="connsiteY221" fmla="*/ 2342440 h 2481282"/>
                <a:gd name="connsiteX222" fmla="*/ 686490 w 2466191"/>
                <a:gd name="connsiteY222" fmla="*/ 2338554 h 2481282"/>
                <a:gd name="connsiteX223" fmla="*/ 656460 w 2466191"/>
                <a:gd name="connsiteY223" fmla="*/ 2323245 h 2481282"/>
                <a:gd name="connsiteX224" fmla="*/ 646333 w 2466191"/>
                <a:gd name="connsiteY224" fmla="*/ 2317710 h 2481282"/>
                <a:gd name="connsiteX225" fmla="*/ 639738 w 2466191"/>
                <a:gd name="connsiteY225" fmla="*/ 2314178 h 2481282"/>
                <a:gd name="connsiteX226" fmla="*/ 629964 w 2466191"/>
                <a:gd name="connsiteY226" fmla="*/ 2308525 h 2481282"/>
                <a:gd name="connsiteX227" fmla="*/ 630082 w 2466191"/>
                <a:gd name="connsiteY227" fmla="*/ 2306759 h 2481282"/>
                <a:gd name="connsiteX228" fmla="*/ 627609 w 2466191"/>
                <a:gd name="connsiteY228" fmla="*/ 2307347 h 2481282"/>
                <a:gd name="connsiteX229" fmla="*/ 620661 w 2466191"/>
                <a:gd name="connsiteY229" fmla="*/ 2303579 h 2481282"/>
                <a:gd name="connsiteX230" fmla="*/ 620896 w 2466191"/>
                <a:gd name="connsiteY230" fmla="*/ 2301930 h 2481282"/>
                <a:gd name="connsiteX231" fmla="*/ 618423 w 2466191"/>
                <a:gd name="connsiteY231" fmla="*/ 2302166 h 2481282"/>
                <a:gd name="connsiteX232" fmla="*/ 608884 w 2466191"/>
                <a:gd name="connsiteY232" fmla="*/ 2296631 h 2481282"/>
                <a:gd name="connsiteX233" fmla="*/ 609120 w 2466191"/>
                <a:gd name="connsiteY233" fmla="*/ 2294982 h 2481282"/>
                <a:gd name="connsiteX234" fmla="*/ 606765 w 2466191"/>
                <a:gd name="connsiteY234" fmla="*/ 2295100 h 2481282"/>
                <a:gd name="connsiteX235" fmla="*/ 590042 w 2466191"/>
                <a:gd name="connsiteY235" fmla="*/ 2284855 h 2481282"/>
                <a:gd name="connsiteX236" fmla="*/ 590160 w 2466191"/>
                <a:gd name="connsiteY236" fmla="*/ 2283206 h 2481282"/>
                <a:gd name="connsiteX237" fmla="*/ 587805 w 2466191"/>
                <a:gd name="connsiteY237" fmla="*/ 2283559 h 2481282"/>
                <a:gd name="connsiteX238" fmla="*/ 583094 w 2466191"/>
                <a:gd name="connsiteY238" fmla="*/ 2280262 h 2481282"/>
                <a:gd name="connsiteX239" fmla="*/ 583212 w 2466191"/>
                <a:gd name="connsiteY239" fmla="*/ 2278496 h 2481282"/>
                <a:gd name="connsiteX240" fmla="*/ 580739 w 2466191"/>
                <a:gd name="connsiteY240" fmla="*/ 2278849 h 2481282"/>
                <a:gd name="connsiteX241" fmla="*/ 575911 w 2466191"/>
                <a:gd name="connsiteY241" fmla="*/ 2275669 h 2481282"/>
                <a:gd name="connsiteX242" fmla="*/ 576264 w 2466191"/>
                <a:gd name="connsiteY242" fmla="*/ 2273903 h 2481282"/>
                <a:gd name="connsiteX243" fmla="*/ 573791 w 2466191"/>
                <a:gd name="connsiteY243" fmla="*/ 2274021 h 2481282"/>
                <a:gd name="connsiteX244" fmla="*/ 568845 w 2466191"/>
                <a:gd name="connsiteY244" fmla="*/ 2270605 h 2481282"/>
                <a:gd name="connsiteX245" fmla="*/ 569199 w 2466191"/>
                <a:gd name="connsiteY245" fmla="*/ 2268957 h 2481282"/>
                <a:gd name="connsiteX246" fmla="*/ 566961 w 2466191"/>
                <a:gd name="connsiteY246" fmla="*/ 2269192 h 2481282"/>
                <a:gd name="connsiteX247" fmla="*/ 554831 w 2466191"/>
                <a:gd name="connsiteY247" fmla="*/ 2261067 h 2481282"/>
                <a:gd name="connsiteX248" fmla="*/ 554949 w 2466191"/>
                <a:gd name="connsiteY248" fmla="*/ 2259418 h 2481282"/>
                <a:gd name="connsiteX249" fmla="*/ 553772 w 2466191"/>
                <a:gd name="connsiteY249" fmla="*/ 2260478 h 2481282"/>
                <a:gd name="connsiteX250" fmla="*/ 94852 w 2466191"/>
                <a:gd name="connsiteY250" fmla="*/ 1462403 h 2481282"/>
                <a:gd name="connsiteX251" fmla="*/ 96148 w 2466191"/>
                <a:gd name="connsiteY251" fmla="*/ 1494906 h 2481282"/>
                <a:gd name="connsiteX252" fmla="*/ 101565 w 2466191"/>
                <a:gd name="connsiteY252" fmla="*/ 1526113 h 2481282"/>
                <a:gd name="connsiteX253" fmla="*/ 107924 w 2466191"/>
                <a:gd name="connsiteY253" fmla="*/ 1559439 h 2481282"/>
                <a:gd name="connsiteX254" fmla="*/ 128061 w 2466191"/>
                <a:gd name="connsiteY254" fmla="*/ 1626446 h 2481282"/>
                <a:gd name="connsiteX255" fmla="*/ 142664 w 2466191"/>
                <a:gd name="connsiteY255" fmla="*/ 1666014 h 2481282"/>
                <a:gd name="connsiteX256" fmla="*/ 182114 w 2466191"/>
                <a:gd name="connsiteY256" fmla="*/ 1756338 h 2481282"/>
                <a:gd name="connsiteX257" fmla="*/ 250181 w 2466191"/>
                <a:gd name="connsiteY257" fmla="*/ 1876926 h 2481282"/>
                <a:gd name="connsiteX258" fmla="*/ 289749 w 2466191"/>
                <a:gd name="connsiteY258" fmla="*/ 1935219 h 2481282"/>
                <a:gd name="connsiteX259" fmla="*/ 330141 w 2466191"/>
                <a:gd name="connsiteY259" fmla="*/ 1987034 h 2481282"/>
                <a:gd name="connsiteX260" fmla="*/ 388787 w 2466191"/>
                <a:gd name="connsiteY260" fmla="*/ 2051214 h 2481282"/>
                <a:gd name="connsiteX261" fmla="*/ 426000 w 2466191"/>
                <a:gd name="connsiteY261" fmla="*/ 2085012 h 2481282"/>
                <a:gd name="connsiteX262" fmla="*/ 473576 w 2466191"/>
                <a:gd name="connsiteY262" fmla="*/ 2121047 h 2481282"/>
                <a:gd name="connsiteX263" fmla="*/ 506431 w 2466191"/>
                <a:gd name="connsiteY263" fmla="*/ 2141656 h 2481282"/>
                <a:gd name="connsiteX264" fmla="*/ 531868 w 2466191"/>
                <a:gd name="connsiteY264" fmla="*/ 2144953 h 2481282"/>
                <a:gd name="connsiteX265" fmla="*/ 577206 w 2466191"/>
                <a:gd name="connsiteY265" fmla="*/ 2132588 h 2481282"/>
                <a:gd name="connsiteX266" fmla="*/ 589454 w 2466191"/>
                <a:gd name="connsiteY266" fmla="*/ 2128584 h 2481282"/>
                <a:gd name="connsiteX267" fmla="*/ 643271 w 2466191"/>
                <a:gd name="connsiteY267" fmla="*/ 2108800 h 2481282"/>
                <a:gd name="connsiteX268" fmla="*/ 719699 w 2466191"/>
                <a:gd name="connsiteY268" fmla="*/ 2075945 h 2481282"/>
                <a:gd name="connsiteX269" fmla="*/ 799424 w 2466191"/>
                <a:gd name="connsiteY269" fmla="*/ 2033550 h 2481282"/>
                <a:gd name="connsiteX270" fmla="*/ 879266 w 2466191"/>
                <a:gd name="connsiteY270" fmla="*/ 1984208 h 2481282"/>
                <a:gd name="connsiteX271" fmla="*/ 901288 w 2466191"/>
                <a:gd name="connsiteY271" fmla="*/ 1968545 h 2481282"/>
                <a:gd name="connsiteX272" fmla="*/ 954163 w 2466191"/>
                <a:gd name="connsiteY272" fmla="*/ 1932039 h 2481282"/>
                <a:gd name="connsiteX273" fmla="*/ 1013398 w 2466191"/>
                <a:gd name="connsiteY273" fmla="*/ 1885876 h 2481282"/>
                <a:gd name="connsiteX274" fmla="*/ 1084055 w 2466191"/>
                <a:gd name="connsiteY274" fmla="*/ 1828173 h 2481282"/>
                <a:gd name="connsiteX275" fmla="*/ 1161778 w 2466191"/>
                <a:gd name="connsiteY275" fmla="*/ 1758340 h 2481282"/>
                <a:gd name="connsiteX276" fmla="*/ 1240325 w 2466191"/>
                <a:gd name="connsiteY276" fmla="*/ 1684385 h 2481282"/>
                <a:gd name="connsiteX277" fmla="*/ 1322877 w 2466191"/>
                <a:gd name="connsiteY277" fmla="*/ 1599125 h 2481282"/>
                <a:gd name="connsiteX278" fmla="*/ 1377165 w 2466191"/>
                <a:gd name="connsiteY278" fmla="*/ 1540597 h 2481282"/>
                <a:gd name="connsiteX279" fmla="*/ 1425801 w 2466191"/>
                <a:gd name="connsiteY279" fmla="*/ 1487133 h 2481282"/>
                <a:gd name="connsiteX280" fmla="*/ 1501169 w 2466191"/>
                <a:gd name="connsiteY280" fmla="*/ 1400107 h 2481282"/>
                <a:gd name="connsiteX281" fmla="*/ 1554986 w 2466191"/>
                <a:gd name="connsiteY281" fmla="*/ 1334985 h 2481282"/>
                <a:gd name="connsiteX282" fmla="*/ 1609863 w 2466191"/>
                <a:gd name="connsiteY282" fmla="*/ 1267625 h 2481282"/>
                <a:gd name="connsiteX283" fmla="*/ 1644956 w 2466191"/>
                <a:gd name="connsiteY283" fmla="*/ 1223581 h 2481282"/>
                <a:gd name="connsiteX284" fmla="*/ 1683700 w 2466191"/>
                <a:gd name="connsiteY284" fmla="*/ 1173533 h 2481282"/>
                <a:gd name="connsiteX285" fmla="*/ 1771786 w 2466191"/>
                <a:gd name="connsiteY285" fmla="*/ 1056241 h 2481282"/>
                <a:gd name="connsiteX286" fmla="*/ 1830079 w 2466191"/>
                <a:gd name="connsiteY286" fmla="*/ 976752 h 2481282"/>
                <a:gd name="connsiteX287" fmla="*/ 1854573 w 2466191"/>
                <a:gd name="connsiteY287" fmla="*/ 943896 h 2481282"/>
                <a:gd name="connsiteX288" fmla="*/ 1881423 w 2466191"/>
                <a:gd name="connsiteY288" fmla="*/ 903975 h 2481282"/>
                <a:gd name="connsiteX289" fmla="*/ 1938655 w 2466191"/>
                <a:gd name="connsiteY289" fmla="*/ 823543 h 2481282"/>
                <a:gd name="connsiteX290" fmla="*/ 1939126 w 2466191"/>
                <a:gd name="connsiteY290" fmla="*/ 807410 h 2481282"/>
                <a:gd name="connsiteX291" fmla="*/ 1932885 w 2466191"/>
                <a:gd name="connsiteY291" fmla="*/ 800344 h 2481282"/>
                <a:gd name="connsiteX292" fmla="*/ 1895201 w 2466191"/>
                <a:gd name="connsiteY292" fmla="*/ 764898 h 2481282"/>
                <a:gd name="connsiteX293" fmla="*/ 1838440 w 2466191"/>
                <a:gd name="connsiteY293" fmla="*/ 720030 h 2481282"/>
                <a:gd name="connsiteX294" fmla="*/ 1760481 w 2466191"/>
                <a:gd name="connsiteY294" fmla="*/ 669746 h 2481282"/>
                <a:gd name="connsiteX295" fmla="*/ 1745996 w 2466191"/>
                <a:gd name="connsiteY295" fmla="*/ 670923 h 2481282"/>
                <a:gd name="connsiteX296" fmla="*/ 1718322 w 2466191"/>
                <a:gd name="connsiteY296" fmla="*/ 696242 h 2481282"/>
                <a:gd name="connsiteX297" fmla="*/ 1645899 w 2466191"/>
                <a:gd name="connsiteY297" fmla="*/ 750060 h 2481282"/>
                <a:gd name="connsiteX298" fmla="*/ 1557695 w 2466191"/>
                <a:gd name="connsiteY298" fmla="*/ 796340 h 2481282"/>
                <a:gd name="connsiteX299" fmla="*/ 1466900 w 2466191"/>
                <a:gd name="connsiteY299" fmla="*/ 828371 h 2481282"/>
                <a:gd name="connsiteX300" fmla="*/ 1399069 w 2466191"/>
                <a:gd name="connsiteY300" fmla="*/ 846860 h 2481282"/>
                <a:gd name="connsiteX301" fmla="*/ 1350786 w 2466191"/>
                <a:gd name="connsiteY301" fmla="*/ 856752 h 2481282"/>
                <a:gd name="connsiteX302" fmla="*/ 1261169 w 2466191"/>
                <a:gd name="connsiteY302" fmla="*/ 874534 h 2481282"/>
                <a:gd name="connsiteX303" fmla="*/ 1218657 w 2466191"/>
                <a:gd name="connsiteY303" fmla="*/ 883013 h 2481282"/>
                <a:gd name="connsiteX304" fmla="*/ 1175085 w 2466191"/>
                <a:gd name="connsiteY304" fmla="*/ 891492 h 2481282"/>
                <a:gd name="connsiteX305" fmla="*/ 1125507 w 2466191"/>
                <a:gd name="connsiteY305" fmla="*/ 900913 h 2481282"/>
                <a:gd name="connsiteX306" fmla="*/ 1092652 w 2466191"/>
                <a:gd name="connsiteY306" fmla="*/ 909274 h 2481282"/>
                <a:gd name="connsiteX307" fmla="*/ 1060267 w 2466191"/>
                <a:gd name="connsiteY307" fmla="*/ 915044 h 2481282"/>
                <a:gd name="connsiteX308" fmla="*/ 1004565 w 2466191"/>
                <a:gd name="connsiteY308" fmla="*/ 929176 h 2481282"/>
                <a:gd name="connsiteX309" fmla="*/ 958991 w 2466191"/>
                <a:gd name="connsiteY309" fmla="*/ 940128 h 2481282"/>
                <a:gd name="connsiteX310" fmla="*/ 912946 w 2466191"/>
                <a:gd name="connsiteY310" fmla="*/ 953788 h 2481282"/>
                <a:gd name="connsiteX311" fmla="*/ 851592 w 2466191"/>
                <a:gd name="connsiteY311" fmla="*/ 973572 h 2481282"/>
                <a:gd name="connsiteX312" fmla="*/ 786116 w 2466191"/>
                <a:gd name="connsiteY312" fmla="*/ 995947 h 2481282"/>
                <a:gd name="connsiteX313" fmla="*/ 729591 w 2466191"/>
                <a:gd name="connsiteY313" fmla="*/ 1018440 h 2481282"/>
                <a:gd name="connsiteX314" fmla="*/ 681897 w 2466191"/>
                <a:gd name="connsiteY314" fmla="*/ 1038341 h 2481282"/>
                <a:gd name="connsiteX315" fmla="*/ 632908 w 2466191"/>
                <a:gd name="connsiteY315" fmla="*/ 1061070 h 2481282"/>
                <a:gd name="connsiteX316" fmla="*/ 532574 w 2466191"/>
                <a:gd name="connsiteY316" fmla="*/ 1112649 h 2481282"/>
                <a:gd name="connsiteX317" fmla="*/ 510671 w 2466191"/>
                <a:gd name="connsiteY317" fmla="*/ 1123837 h 2481282"/>
                <a:gd name="connsiteX318" fmla="*/ 475224 w 2466191"/>
                <a:gd name="connsiteY318" fmla="*/ 1144445 h 2481282"/>
                <a:gd name="connsiteX319" fmla="*/ 453556 w 2466191"/>
                <a:gd name="connsiteY319" fmla="*/ 1158341 h 2481282"/>
                <a:gd name="connsiteX320" fmla="*/ 398797 w 2466191"/>
                <a:gd name="connsiteY320" fmla="*/ 1191432 h 2481282"/>
                <a:gd name="connsiteX321" fmla="*/ 343331 w 2466191"/>
                <a:gd name="connsiteY321" fmla="*/ 1228410 h 2481282"/>
                <a:gd name="connsiteX322" fmla="*/ 325195 w 2466191"/>
                <a:gd name="connsiteY322" fmla="*/ 1241364 h 2481282"/>
                <a:gd name="connsiteX323" fmla="*/ 274204 w 2466191"/>
                <a:gd name="connsiteY323" fmla="*/ 1277163 h 2481282"/>
                <a:gd name="connsiteX324" fmla="*/ 230279 w 2466191"/>
                <a:gd name="connsiteY324" fmla="*/ 1310372 h 2481282"/>
                <a:gd name="connsiteX325" fmla="*/ 185058 w 2466191"/>
                <a:gd name="connsiteY325" fmla="*/ 1345819 h 2481282"/>
                <a:gd name="connsiteX326" fmla="*/ 115343 w 2466191"/>
                <a:gd name="connsiteY326" fmla="*/ 1401285 h 2481282"/>
                <a:gd name="connsiteX327" fmla="*/ 96383 w 2466191"/>
                <a:gd name="connsiteY327" fmla="*/ 1433787 h 2481282"/>
                <a:gd name="connsiteX328" fmla="*/ 94852 w 2466191"/>
                <a:gd name="connsiteY328" fmla="*/ 1462403 h 2481282"/>
                <a:gd name="connsiteX329" fmla="*/ 1241621 w 2466191"/>
                <a:gd name="connsiteY329" fmla="*/ 2410978 h 2481282"/>
                <a:gd name="connsiteX330" fmla="*/ 1348667 w 2466191"/>
                <a:gd name="connsiteY330" fmla="*/ 2402381 h 2481282"/>
                <a:gd name="connsiteX331" fmla="*/ 1430394 w 2466191"/>
                <a:gd name="connsiteY331" fmla="*/ 2383186 h 2481282"/>
                <a:gd name="connsiteX332" fmla="*/ 1499285 w 2466191"/>
                <a:gd name="connsiteY332" fmla="*/ 2353746 h 2481282"/>
                <a:gd name="connsiteX333" fmla="*/ 1568293 w 2466191"/>
                <a:gd name="connsiteY333" fmla="*/ 2311587 h 2481282"/>
                <a:gd name="connsiteX334" fmla="*/ 1644956 w 2466191"/>
                <a:gd name="connsiteY334" fmla="*/ 2253412 h 2481282"/>
                <a:gd name="connsiteX335" fmla="*/ 1676163 w 2466191"/>
                <a:gd name="connsiteY335" fmla="*/ 2226916 h 2481282"/>
                <a:gd name="connsiteX336" fmla="*/ 1711492 w 2466191"/>
                <a:gd name="connsiteY336" fmla="*/ 2191352 h 2481282"/>
                <a:gd name="connsiteX337" fmla="*/ 1756006 w 2466191"/>
                <a:gd name="connsiteY337" fmla="*/ 2143187 h 2481282"/>
                <a:gd name="connsiteX338" fmla="*/ 1824897 w 2466191"/>
                <a:gd name="connsiteY338" fmla="*/ 2049684 h 2481282"/>
                <a:gd name="connsiteX339" fmla="*/ 1873180 w 2466191"/>
                <a:gd name="connsiteY339" fmla="*/ 1966543 h 2481282"/>
                <a:gd name="connsiteX340" fmla="*/ 1884249 w 2466191"/>
                <a:gd name="connsiteY340" fmla="*/ 1945817 h 2481282"/>
                <a:gd name="connsiteX341" fmla="*/ 1916516 w 2466191"/>
                <a:gd name="connsiteY341" fmla="*/ 1871627 h 2481282"/>
                <a:gd name="connsiteX342" fmla="*/ 1958557 w 2466191"/>
                <a:gd name="connsiteY342" fmla="*/ 1752098 h 2481282"/>
                <a:gd name="connsiteX343" fmla="*/ 1973042 w 2466191"/>
                <a:gd name="connsiteY343" fmla="*/ 1705229 h 2481282"/>
                <a:gd name="connsiteX344" fmla="*/ 1996830 w 2466191"/>
                <a:gd name="connsiteY344" fmla="*/ 1614670 h 2481282"/>
                <a:gd name="connsiteX345" fmla="*/ 2007311 w 2466191"/>
                <a:gd name="connsiteY345" fmla="*/ 1565327 h 2481282"/>
                <a:gd name="connsiteX346" fmla="*/ 2027448 w 2466191"/>
                <a:gd name="connsiteY346" fmla="*/ 1468998 h 2481282"/>
                <a:gd name="connsiteX347" fmla="*/ 2033101 w 2466191"/>
                <a:gd name="connsiteY347" fmla="*/ 1440264 h 2481282"/>
                <a:gd name="connsiteX348" fmla="*/ 2046526 w 2466191"/>
                <a:gd name="connsiteY348" fmla="*/ 1367605 h 2481282"/>
                <a:gd name="connsiteX349" fmla="*/ 2059126 w 2466191"/>
                <a:gd name="connsiteY349" fmla="*/ 1298361 h 2481282"/>
                <a:gd name="connsiteX350" fmla="*/ 2065956 w 2466191"/>
                <a:gd name="connsiteY350" fmla="*/ 1271040 h 2481282"/>
                <a:gd name="connsiteX351" fmla="*/ 2087271 w 2466191"/>
                <a:gd name="connsiteY351" fmla="*/ 1171413 h 2481282"/>
                <a:gd name="connsiteX352" fmla="*/ 2101403 w 2466191"/>
                <a:gd name="connsiteY352" fmla="*/ 1113356 h 2481282"/>
                <a:gd name="connsiteX353" fmla="*/ 2121422 w 2466191"/>
                <a:gd name="connsiteY353" fmla="*/ 1045761 h 2481282"/>
                <a:gd name="connsiteX354" fmla="*/ 2115652 w 2466191"/>
                <a:gd name="connsiteY354" fmla="*/ 1007135 h 2481282"/>
                <a:gd name="connsiteX355" fmla="*/ 2110117 w 2466191"/>
                <a:gd name="connsiteY355" fmla="*/ 999480 h 2481282"/>
                <a:gd name="connsiteX356" fmla="*/ 2050176 w 2466191"/>
                <a:gd name="connsiteY356" fmla="*/ 924819 h 2481282"/>
                <a:gd name="connsiteX357" fmla="*/ 2012139 w 2466191"/>
                <a:gd name="connsiteY357" fmla="*/ 885251 h 2481282"/>
                <a:gd name="connsiteX358" fmla="*/ 1990471 w 2466191"/>
                <a:gd name="connsiteY358" fmla="*/ 865702 h 2481282"/>
                <a:gd name="connsiteX359" fmla="*/ 1977870 w 2466191"/>
                <a:gd name="connsiteY359" fmla="*/ 867704 h 2481282"/>
                <a:gd name="connsiteX360" fmla="*/ 1963268 w 2466191"/>
                <a:gd name="connsiteY360" fmla="*/ 886075 h 2481282"/>
                <a:gd name="connsiteX361" fmla="*/ 1899323 w 2466191"/>
                <a:gd name="connsiteY361" fmla="*/ 968391 h 2481282"/>
                <a:gd name="connsiteX362" fmla="*/ 1863876 w 2466191"/>
                <a:gd name="connsiteY362" fmla="*/ 1015142 h 2481282"/>
                <a:gd name="connsiteX363" fmla="*/ 1829254 w 2466191"/>
                <a:gd name="connsiteY363" fmla="*/ 1060952 h 2481282"/>
                <a:gd name="connsiteX364" fmla="*/ 1792395 w 2466191"/>
                <a:gd name="connsiteY364" fmla="*/ 1109588 h 2481282"/>
                <a:gd name="connsiteX365" fmla="*/ 1743759 w 2466191"/>
                <a:gd name="connsiteY365" fmla="*/ 1174357 h 2481282"/>
                <a:gd name="connsiteX366" fmla="*/ 1677812 w 2466191"/>
                <a:gd name="connsiteY366" fmla="*/ 1261383 h 2481282"/>
                <a:gd name="connsiteX367" fmla="*/ 1617518 w 2466191"/>
                <a:gd name="connsiteY367" fmla="*/ 1340873 h 2481282"/>
                <a:gd name="connsiteX368" fmla="*/ 1525428 w 2466191"/>
                <a:gd name="connsiteY368" fmla="*/ 1456633 h 2481282"/>
                <a:gd name="connsiteX369" fmla="*/ 1460305 w 2466191"/>
                <a:gd name="connsiteY369" fmla="*/ 1535180 h 2481282"/>
                <a:gd name="connsiteX370" fmla="*/ 1431924 w 2466191"/>
                <a:gd name="connsiteY370" fmla="*/ 1568154 h 2481282"/>
                <a:gd name="connsiteX371" fmla="*/ 1360914 w 2466191"/>
                <a:gd name="connsiteY371" fmla="*/ 1647879 h 2481282"/>
                <a:gd name="connsiteX372" fmla="*/ 1317577 w 2466191"/>
                <a:gd name="connsiteY372" fmla="*/ 1694159 h 2481282"/>
                <a:gd name="connsiteX373" fmla="*/ 1270237 w 2466191"/>
                <a:gd name="connsiteY373" fmla="*/ 1742795 h 2481282"/>
                <a:gd name="connsiteX374" fmla="*/ 1213005 w 2466191"/>
                <a:gd name="connsiteY374" fmla="*/ 1796612 h 2481282"/>
                <a:gd name="connsiteX375" fmla="*/ 1168137 w 2466191"/>
                <a:gd name="connsiteY375" fmla="*/ 1837947 h 2481282"/>
                <a:gd name="connsiteX376" fmla="*/ 1123976 w 2466191"/>
                <a:gd name="connsiteY376" fmla="*/ 1874689 h 2481282"/>
                <a:gd name="connsiteX377" fmla="*/ 1076871 w 2466191"/>
                <a:gd name="connsiteY377" fmla="*/ 1911431 h 2481282"/>
                <a:gd name="connsiteX378" fmla="*/ 1050846 w 2466191"/>
                <a:gd name="connsiteY378" fmla="*/ 1931215 h 2481282"/>
                <a:gd name="connsiteX379" fmla="*/ 1004448 w 2466191"/>
                <a:gd name="connsiteY379" fmla="*/ 1965012 h 2481282"/>
                <a:gd name="connsiteX380" fmla="*/ 928962 w 2466191"/>
                <a:gd name="connsiteY380" fmla="*/ 2014826 h 2481282"/>
                <a:gd name="connsiteX381" fmla="*/ 838050 w 2466191"/>
                <a:gd name="connsiteY381" fmla="*/ 2066052 h 2481282"/>
                <a:gd name="connsiteX382" fmla="*/ 805430 w 2466191"/>
                <a:gd name="connsiteY382" fmla="*/ 2082304 h 2481282"/>
                <a:gd name="connsiteX383" fmla="*/ 731122 w 2466191"/>
                <a:gd name="connsiteY383" fmla="*/ 2117397 h 2481282"/>
                <a:gd name="connsiteX384" fmla="*/ 674360 w 2466191"/>
                <a:gd name="connsiteY384" fmla="*/ 2139889 h 2481282"/>
                <a:gd name="connsiteX385" fmla="*/ 628080 w 2466191"/>
                <a:gd name="connsiteY385" fmla="*/ 2156847 h 2481282"/>
                <a:gd name="connsiteX386" fmla="*/ 578031 w 2466191"/>
                <a:gd name="connsiteY386" fmla="*/ 2173805 h 2481282"/>
                <a:gd name="connsiteX387" fmla="*/ 575322 w 2466191"/>
                <a:gd name="connsiteY387" fmla="*/ 2186759 h 2481282"/>
                <a:gd name="connsiteX388" fmla="*/ 620896 w 2466191"/>
                <a:gd name="connsiteY388" fmla="*/ 2219615 h 2481282"/>
                <a:gd name="connsiteX389" fmla="*/ 699090 w 2466191"/>
                <a:gd name="connsiteY389" fmla="*/ 2264953 h 2481282"/>
                <a:gd name="connsiteX390" fmla="*/ 767746 w 2466191"/>
                <a:gd name="connsiteY390" fmla="*/ 2298280 h 2481282"/>
                <a:gd name="connsiteX391" fmla="*/ 816381 w 2466191"/>
                <a:gd name="connsiteY391" fmla="*/ 2318770 h 2481282"/>
                <a:gd name="connsiteX392" fmla="*/ 872083 w 2466191"/>
                <a:gd name="connsiteY392" fmla="*/ 2340556 h 2481282"/>
                <a:gd name="connsiteX393" fmla="*/ 935557 w 2466191"/>
                <a:gd name="connsiteY393" fmla="*/ 2361636 h 2481282"/>
                <a:gd name="connsiteX394" fmla="*/ 993142 w 2466191"/>
                <a:gd name="connsiteY394" fmla="*/ 2377651 h 2481282"/>
                <a:gd name="connsiteX395" fmla="*/ 1035419 w 2466191"/>
                <a:gd name="connsiteY395" fmla="*/ 2387543 h 2481282"/>
                <a:gd name="connsiteX396" fmla="*/ 1086999 w 2466191"/>
                <a:gd name="connsiteY396" fmla="*/ 2398260 h 2481282"/>
                <a:gd name="connsiteX397" fmla="*/ 1141405 w 2466191"/>
                <a:gd name="connsiteY397" fmla="*/ 2405208 h 2481282"/>
                <a:gd name="connsiteX398" fmla="*/ 1205468 w 2466191"/>
                <a:gd name="connsiteY398" fmla="*/ 2410978 h 2481282"/>
                <a:gd name="connsiteX399" fmla="*/ 1241621 w 2466191"/>
                <a:gd name="connsiteY399" fmla="*/ 2410978 h 2481282"/>
                <a:gd name="connsiteX400" fmla="*/ 74008 w 2466191"/>
                <a:gd name="connsiteY400" fmla="*/ 1191550 h 2481282"/>
                <a:gd name="connsiteX401" fmla="*/ 79190 w 2466191"/>
                <a:gd name="connsiteY401" fmla="*/ 1295888 h 2481282"/>
                <a:gd name="connsiteX402" fmla="*/ 83076 w 2466191"/>
                <a:gd name="connsiteY402" fmla="*/ 1324975 h 2481282"/>
                <a:gd name="connsiteX403" fmla="*/ 96501 w 2466191"/>
                <a:gd name="connsiteY403" fmla="*/ 1329567 h 2481282"/>
                <a:gd name="connsiteX404" fmla="*/ 123822 w 2466191"/>
                <a:gd name="connsiteY404" fmla="*/ 1307193 h 2481282"/>
                <a:gd name="connsiteX405" fmla="*/ 175166 w 2466191"/>
                <a:gd name="connsiteY405" fmla="*/ 1266094 h 2481282"/>
                <a:gd name="connsiteX406" fmla="*/ 210377 w 2466191"/>
                <a:gd name="connsiteY406" fmla="*/ 1238773 h 2481282"/>
                <a:gd name="connsiteX407" fmla="*/ 259602 w 2466191"/>
                <a:gd name="connsiteY407" fmla="*/ 1202855 h 2481282"/>
                <a:gd name="connsiteX408" fmla="*/ 310593 w 2466191"/>
                <a:gd name="connsiteY408" fmla="*/ 1169293 h 2481282"/>
                <a:gd name="connsiteX409" fmla="*/ 377011 w 2466191"/>
                <a:gd name="connsiteY409" fmla="*/ 1129372 h 2481282"/>
                <a:gd name="connsiteX410" fmla="*/ 405156 w 2466191"/>
                <a:gd name="connsiteY410" fmla="*/ 1112767 h 2481282"/>
                <a:gd name="connsiteX411" fmla="*/ 438718 w 2466191"/>
                <a:gd name="connsiteY411" fmla="*/ 1093690 h 2481282"/>
                <a:gd name="connsiteX412" fmla="*/ 482879 w 2466191"/>
                <a:gd name="connsiteY412" fmla="*/ 1071904 h 2481282"/>
                <a:gd name="connsiteX413" fmla="*/ 540111 w 2466191"/>
                <a:gd name="connsiteY413" fmla="*/ 1045525 h 2481282"/>
                <a:gd name="connsiteX414" fmla="*/ 584154 w 2466191"/>
                <a:gd name="connsiteY414" fmla="*/ 1026094 h 2481282"/>
                <a:gd name="connsiteX415" fmla="*/ 623016 w 2466191"/>
                <a:gd name="connsiteY415" fmla="*/ 1009372 h 2481282"/>
                <a:gd name="connsiteX416" fmla="*/ 689080 w 2466191"/>
                <a:gd name="connsiteY416" fmla="*/ 985113 h 2481282"/>
                <a:gd name="connsiteX417" fmla="*/ 756911 w 2466191"/>
                <a:gd name="connsiteY417" fmla="*/ 962385 h 2481282"/>
                <a:gd name="connsiteX418" fmla="*/ 869139 w 2466191"/>
                <a:gd name="connsiteY418" fmla="*/ 928705 h 2481282"/>
                <a:gd name="connsiteX419" fmla="*/ 922367 w 2466191"/>
                <a:gd name="connsiteY419" fmla="*/ 914691 h 2481282"/>
                <a:gd name="connsiteX420" fmla="*/ 961229 w 2466191"/>
                <a:gd name="connsiteY420" fmla="*/ 905859 h 2481282"/>
                <a:gd name="connsiteX421" fmla="*/ 998677 w 2466191"/>
                <a:gd name="connsiteY421" fmla="*/ 896556 h 2481282"/>
                <a:gd name="connsiteX422" fmla="*/ 1011396 w 2466191"/>
                <a:gd name="connsiteY422" fmla="*/ 894318 h 2481282"/>
                <a:gd name="connsiteX423" fmla="*/ 1069452 w 2466191"/>
                <a:gd name="connsiteY423" fmla="*/ 880069 h 2481282"/>
                <a:gd name="connsiteX424" fmla="*/ 1100071 w 2466191"/>
                <a:gd name="connsiteY424" fmla="*/ 872061 h 2481282"/>
                <a:gd name="connsiteX425" fmla="*/ 1147882 w 2466191"/>
                <a:gd name="connsiteY425" fmla="*/ 861227 h 2481282"/>
                <a:gd name="connsiteX426" fmla="*/ 1208176 w 2466191"/>
                <a:gd name="connsiteY426" fmla="*/ 846507 h 2481282"/>
                <a:gd name="connsiteX427" fmla="*/ 1249158 w 2466191"/>
                <a:gd name="connsiteY427" fmla="*/ 836261 h 2481282"/>
                <a:gd name="connsiteX428" fmla="*/ 1318755 w 2466191"/>
                <a:gd name="connsiteY428" fmla="*/ 815771 h 2481282"/>
                <a:gd name="connsiteX429" fmla="*/ 1344780 w 2466191"/>
                <a:gd name="connsiteY429" fmla="*/ 808470 h 2481282"/>
                <a:gd name="connsiteX430" fmla="*/ 1417086 w 2466191"/>
                <a:gd name="connsiteY430" fmla="*/ 783975 h 2481282"/>
                <a:gd name="connsiteX431" fmla="*/ 1463838 w 2466191"/>
                <a:gd name="connsiteY431" fmla="*/ 765251 h 2481282"/>
                <a:gd name="connsiteX432" fmla="*/ 1509530 w 2466191"/>
                <a:gd name="connsiteY432" fmla="*/ 743700 h 2481282"/>
                <a:gd name="connsiteX433" fmla="*/ 1548156 w 2466191"/>
                <a:gd name="connsiteY433" fmla="*/ 724623 h 2481282"/>
                <a:gd name="connsiteX434" fmla="*/ 1603740 w 2466191"/>
                <a:gd name="connsiteY434" fmla="*/ 689647 h 2481282"/>
                <a:gd name="connsiteX435" fmla="*/ 1679814 w 2466191"/>
                <a:gd name="connsiteY435" fmla="*/ 630766 h 2481282"/>
                <a:gd name="connsiteX436" fmla="*/ 1679579 w 2466191"/>
                <a:gd name="connsiteY436" fmla="*/ 616399 h 2481282"/>
                <a:gd name="connsiteX437" fmla="*/ 1622935 w 2466191"/>
                <a:gd name="connsiteY437" fmla="*/ 576714 h 2481282"/>
                <a:gd name="connsiteX438" fmla="*/ 1570413 w 2466191"/>
                <a:gd name="connsiteY438" fmla="*/ 543505 h 2481282"/>
                <a:gd name="connsiteX439" fmla="*/ 1502582 w 2466191"/>
                <a:gd name="connsiteY439" fmla="*/ 504996 h 2481282"/>
                <a:gd name="connsiteX440" fmla="*/ 1496694 w 2466191"/>
                <a:gd name="connsiteY440" fmla="*/ 501228 h 2481282"/>
                <a:gd name="connsiteX441" fmla="*/ 1482445 w 2466191"/>
                <a:gd name="connsiteY441" fmla="*/ 493102 h 2481282"/>
                <a:gd name="connsiteX442" fmla="*/ 1443465 w 2466191"/>
                <a:gd name="connsiteY442" fmla="*/ 474378 h 2481282"/>
                <a:gd name="connsiteX443" fmla="*/ 1387293 w 2466191"/>
                <a:gd name="connsiteY443" fmla="*/ 447882 h 2481282"/>
                <a:gd name="connsiteX444" fmla="*/ 1350669 w 2466191"/>
                <a:gd name="connsiteY444" fmla="*/ 432455 h 2481282"/>
                <a:gd name="connsiteX445" fmla="*/ 1292730 w 2466191"/>
                <a:gd name="connsiteY445" fmla="*/ 410080 h 2481282"/>
                <a:gd name="connsiteX446" fmla="*/ 1241856 w 2466191"/>
                <a:gd name="connsiteY446" fmla="*/ 392180 h 2481282"/>
                <a:gd name="connsiteX447" fmla="*/ 1175792 w 2466191"/>
                <a:gd name="connsiteY447" fmla="*/ 372161 h 2481282"/>
                <a:gd name="connsiteX448" fmla="*/ 1145998 w 2466191"/>
                <a:gd name="connsiteY448" fmla="*/ 365566 h 2481282"/>
                <a:gd name="connsiteX449" fmla="*/ 1093711 w 2466191"/>
                <a:gd name="connsiteY449" fmla="*/ 352730 h 2481282"/>
                <a:gd name="connsiteX450" fmla="*/ 1059325 w 2466191"/>
                <a:gd name="connsiteY450" fmla="*/ 345075 h 2481282"/>
                <a:gd name="connsiteX451" fmla="*/ 1007156 w 2466191"/>
                <a:gd name="connsiteY451" fmla="*/ 337656 h 2481282"/>
                <a:gd name="connsiteX452" fmla="*/ 953692 w 2466191"/>
                <a:gd name="connsiteY452" fmla="*/ 331062 h 2481282"/>
                <a:gd name="connsiteX453" fmla="*/ 874085 w 2466191"/>
                <a:gd name="connsiteY453" fmla="*/ 325880 h 2481282"/>
                <a:gd name="connsiteX454" fmla="*/ 754203 w 2466191"/>
                <a:gd name="connsiteY454" fmla="*/ 328235 h 2481282"/>
                <a:gd name="connsiteX455" fmla="*/ 748433 w 2466191"/>
                <a:gd name="connsiteY455" fmla="*/ 329177 h 2481282"/>
                <a:gd name="connsiteX456" fmla="*/ 703094 w 2466191"/>
                <a:gd name="connsiteY456" fmla="*/ 335065 h 2481282"/>
                <a:gd name="connsiteX457" fmla="*/ 691553 w 2466191"/>
                <a:gd name="connsiteY457" fmla="*/ 337067 h 2481282"/>
                <a:gd name="connsiteX458" fmla="*/ 674125 w 2466191"/>
                <a:gd name="connsiteY458" fmla="*/ 339540 h 2481282"/>
                <a:gd name="connsiteX459" fmla="*/ 649748 w 2466191"/>
                <a:gd name="connsiteY459" fmla="*/ 342838 h 2481282"/>
                <a:gd name="connsiteX460" fmla="*/ 619130 w 2466191"/>
                <a:gd name="connsiteY460" fmla="*/ 350846 h 2481282"/>
                <a:gd name="connsiteX461" fmla="*/ 567903 w 2466191"/>
                <a:gd name="connsiteY461" fmla="*/ 361915 h 2481282"/>
                <a:gd name="connsiteX462" fmla="*/ 509258 w 2466191"/>
                <a:gd name="connsiteY462" fmla="*/ 378520 h 2481282"/>
                <a:gd name="connsiteX463" fmla="*/ 435538 w 2466191"/>
                <a:gd name="connsiteY463" fmla="*/ 408667 h 2481282"/>
                <a:gd name="connsiteX464" fmla="*/ 350279 w 2466191"/>
                <a:gd name="connsiteY464" fmla="*/ 472847 h 2481282"/>
                <a:gd name="connsiteX465" fmla="*/ 292222 w 2466191"/>
                <a:gd name="connsiteY465" fmla="*/ 535850 h 2481282"/>
                <a:gd name="connsiteX466" fmla="*/ 266079 w 2466191"/>
                <a:gd name="connsiteY466" fmla="*/ 570590 h 2481282"/>
                <a:gd name="connsiteX467" fmla="*/ 227335 w 2466191"/>
                <a:gd name="connsiteY467" fmla="*/ 630649 h 2481282"/>
                <a:gd name="connsiteX468" fmla="*/ 174695 w 2466191"/>
                <a:gd name="connsiteY468" fmla="*/ 731806 h 2481282"/>
                <a:gd name="connsiteX469" fmla="*/ 143841 w 2466191"/>
                <a:gd name="connsiteY469" fmla="*/ 806468 h 2481282"/>
                <a:gd name="connsiteX470" fmla="*/ 121113 w 2466191"/>
                <a:gd name="connsiteY470" fmla="*/ 874299 h 2481282"/>
                <a:gd name="connsiteX471" fmla="*/ 97796 w 2466191"/>
                <a:gd name="connsiteY471" fmla="*/ 956614 h 2481282"/>
                <a:gd name="connsiteX472" fmla="*/ 94852 w 2466191"/>
                <a:gd name="connsiteY472" fmla="*/ 970393 h 2481282"/>
                <a:gd name="connsiteX473" fmla="*/ 83312 w 2466191"/>
                <a:gd name="connsiteY473" fmla="*/ 1037399 h 2481282"/>
                <a:gd name="connsiteX474" fmla="*/ 76010 w 2466191"/>
                <a:gd name="connsiteY474" fmla="*/ 1103817 h 2481282"/>
                <a:gd name="connsiteX475" fmla="*/ 74008 w 2466191"/>
                <a:gd name="connsiteY475" fmla="*/ 1191550 h 2481282"/>
                <a:gd name="connsiteX476" fmla="*/ 2309253 w 2466191"/>
                <a:gd name="connsiteY476" fmla="*/ 1369724 h 2481282"/>
                <a:gd name="connsiteX477" fmla="*/ 2302776 w 2466191"/>
                <a:gd name="connsiteY477" fmla="*/ 1351236 h 2481282"/>
                <a:gd name="connsiteX478" fmla="*/ 2253905 w 2466191"/>
                <a:gd name="connsiteY478" fmla="*/ 1222757 h 2481282"/>
                <a:gd name="connsiteX479" fmla="*/ 2231766 w 2466191"/>
                <a:gd name="connsiteY479" fmla="*/ 1177654 h 2481282"/>
                <a:gd name="connsiteX480" fmla="*/ 2197261 w 2466191"/>
                <a:gd name="connsiteY480" fmla="*/ 1121246 h 2481282"/>
                <a:gd name="connsiteX481" fmla="*/ 2178773 w 2466191"/>
                <a:gd name="connsiteY481" fmla="*/ 1092983 h 2481282"/>
                <a:gd name="connsiteX482" fmla="*/ 2167232 w 2466191"/>
                <a:gd name="connsiteY482" fmla="*/ 1093690 h 2481282"/>
                <a:gd name="connsiteX483" fmla="*/ 2165230 w 2466191"/>
                <a:gd name="connsiteY483" fmla="*/ 1099225 h 2481282"/>
                <a:gd name="connsiteX484" fmla="*/ 2146388 w 2466191"/>
                <a:gd name="connsiteY484" fmla="*/ 1145976 h 2481282"/>
                <a:gd name="connsiteX485" fmla="*/ 2113768 w 2466191"/>
                <a:gd name="connsiteY485" fmla="*/ 1232649 h 2481282"/>
                <a:gd name="connsiteX486" fmla="*/ 2089391 w 2466191"/>
                <a:gd name="connsiteY486" fmla="*/ 1310961 h 2481282"/>
                <a:gd name="connsiteX487" fmla="*/ 2061246 w 2466191"/>
                <a:gd name="connsiteY487" fmla="*/ 1423542 h 2481282"/>
                <a:gd name="connsiteX488" fmla="*/ 2055005 w 2466191"/>
                <a:gd name="connsiteY488" fmla="*/ 1447330 h 2481282"/>
                <a:gd name="connsiteX489" fmla="*/ 2044524 w 2466191"/>
                <a:gd name="connsiteY489" fmla="*/ 1504915 h 2481282"/>
                <a:gd name="connsiteX490" fmla="*/ 2028272 w 2466191"/>
                <a:gd name="connsiteY490" fmla="*/ 1596063 h 2481282"/>
                <a:gd name="connsiteX491" fmla="*/ 2019911 w 2466191"/>
                <a:gd name="connsiteY491" fmla="*/ 1636338 h 2481282"/>
                <a:gd name="connsiteX492" fmla="*/ 2008371 w 2466191"/>
                <a:gd name="connsiteY492" fmla="*/ 1681794 h 2481282"/>
                <a:gd name="connsiteX493" fmla="*/ 1984347 w 2466191"/>
                <a:gd name="connsiteY493" fmla="*/ 1766230 h 2481282"/>
                <a:gd name="connsiteX494" fmla="*/ 1937595 w 2466191"/>
                <a:gd name="connsiteY494" fmla="*/ 1883639 h 2481282"/>
                <a:gd name="connsiteX495" fmla="*/ 1881187 w 2466191"/>
                <a:gd name="connsiteY495" fmla="*/ 1995631 h 2481282"/>
                <a:gd name="connsiteX496" fmla="*/ 1851629 w 2466191"/>
                <a:gd name="connsiteY496" fmla="*/ 2043324 h 2481282"/>
                <a:gd name="connsiteX497" fmla="*/ 1810648 w 2466191"/>
                <a:gd name="connsiteY497" fmla="*/ 2104796 h 2481282"/>
                <a:gd name="connsiteX498" fmla="*/ 1750942 w 2466191"/>
                <a:gd name="connsiteY498" fmla="*/ 2181577 h 2481282"/>
                <a:gd name="connsiteX499" fmla="*/ 1687469 w 2466191"/>
                <a:gd name="connsiteY499" fmla="*/ 2252470 h 2481282"/>
                <a:gd name="connsiteX500" fmla="*/ 1652140 w 2466191"/>
                <a:gd name="connsiteY500" fmla="*/ 2286974 h 2481282"/>
                <a:gd name="connsiteX501" fmla="*/ 1610217 w 2466191"/>
                <a:gd name="connsiteY501" fmla="*/ 2322892 h 2481282"/>
                <a:gd name="connsiteX502" fmla="*/ 1601738 w 2466191"/>
                <a:gd name="connsiteY502" fmla="*/ 2335022 h 2481282"/>
                <a:gd name="connsiteX503" fmla="*/ 1618107 w 2466191"/>
                <a:gd name="connsiteY503" fmla="*/ 2336670 h 2481282"/>
                <a:gd name="connsiteX504" fmla="*/ 1680638 w 2466191"/>
                <a:gd name="connsiteY504" fmla="*/ 2321361 h 2481282"/>
                <a:gd name="connsiteX505" fmla="*/ 1700776 w 2466191"/>
                <a:gd name="connsiteY505" fmla="*/ 2315120 h 2481282"/>
                <a:gd name="connsiteX506" fmla="*/ 1745879 w 2466191"/>
                <a:gd name="connsiteY506" fmla="*/ 2298397 h 2481282"/>
                <a:gd name="connsiteX507" fmla="*/ 1798165 w 2466191"/>
                <a:gd name="connsiteY507" fmla="*/ 2274727 h 2481282"/>
                <a:gd name="connsiteX508" fmla="*/ 1854926 w 2466191"/>
                <a:gd name="connsiteY508" fmla="*/ 2243991 h 2481282"/>
                <a:gd name="connsiteX509" fmla="*/ 1974573 w 2466191"/>
                <a:gd name="connsiteY509" fmla="*/ 2160027 h 2481282"/>
                <a:gd name="connsiteX510" fmla="*/ 1996359 w 2466191"/>
                <a:gd name="connsiteY510" fmla="*/ 2142245 h 2481282"/>
                <a:gd name="connsiteX511" fmla="*/ 2031216 w 2466191"/>
                <a:gd name="connsiteY511" fmla="*/ 2109389 h 2481282"/>
                <a:gd name="connsiteX512" fmla="*/ 2080323 w 2466191"/>
                <a:gd name="connsiteY512" fmla="*/ 2060635 h 2481282"/>
                <a:gd name="connsiteX513" fmla="*/ 2126840 w 2466191"/>
                <a:gd name="connsiteY513" fmla="*/ 2007760 h 2481282"/>
                <a:gd name="connsiteX514" fmla="*/ 2149332 w 2466191"/>
                <a:gd name="connsiteY514" fmla="*/ 1976318 h 2481282"/>
                <a:gd name="connsiteX515" fmla="*/ 2180892 w 2466191"/>
                <a:gd name="connsiteY515" fmla="*/ 1930155 h 2481282"/>
                <a:gd name="connsiteX516" fmla="*/ 2196084 w 2466191"/>
                <a:gd name="connsiteY516" fmla="*/ 1908133 h 2481282"/>
                <a:gd name="connsiteX517" fmla="*/ 2207624 w 2466191"/>
                <a:gd name="connsiteY517" fmla="*/ 1887878 h 2481282"/>
                <a:gd name="connsiteX518" fmla="*/ 2236476 w 2466191"/>
                <a:gd name="connsiteY518" fmla="*/ 1838771 h 2481282"/>
                <a:gd name="connsiteX519" fmla="*/ 2261442 w 2466191"/>
                <a:gd name="connsiteY519" fmla="*/ 1786249 h 2481282"/>
                <a:gd name="connsiteX520" fmla="*/ 2275926 w 2466191"/>
                <a:gd name="connsiteY520" fmla="*/ 1753629 h 2481282"/>
                <a:gd name="connsiteX521" fmla="*/ 2288998 w 2466191"/>
                <a:gd name="connsiteY521" fmla="*/ 1716534 h 2481282"/>
                <a:gd name="connsiteX522" fmla="*/ 2304660 w 2466191"/>
                <a:gd name="connsiteY522" fmla="*/ 1671549 h 2481282"/>
                <a:gd name="connsiteX523" fmla="*/ 2316319 w 2466191"/>
                <a:gd name="connsiteY523" fmla="*/ 1641166 h 2481282"/>
                <a:gd name="connsiteX524" fmla="*/ 2329508 w 2466191"/>
                <a:gd name="connsiteY524" fmla="*/ 1610430 h 2481282"/>
                <a:gd name="connsiteX525" fmla="*/ 2355298 w 2466191"/>
                <a:gd name="connsiteY525" fmla="*/ 1528703 h 2481282"/>
                <a:gd name="connsiteX526" fmla="*/ 2362482 w 2466191"/>
                <a:gd name="connsiteY526" fmla="*/ 1501383 h 2481282"/>
                <a:gd name="connsiteX527" fmla="*/ 2384150 w 2466191"/>
                <a:gd name="connsiteY527" fmla="*/ 1388566 h 2481282"/>
                <a:gd name="connsiteX528" fmla="*/ 2389802 w 2466191"/>
                <a:gd name="connsiteY528" fmla="*/ 1337222 h 2481282"/>
                <a:gd name="connsiteX529" fmla="*/ 2394984 w 2466191"/>
                <a:gd name="connsiteY529" fmla="*/ 1237477 h 2481282"/>
                <a:gd name="connsiteX530" fmla="*/ 2393689 w 2466191"/>
                <a:gd name="connsiteY530" fmla="*/ 1189313 h 2481282"/>
                <a:gd name="connsiteX531" fmla="*/ 2389802 w 2466191"/>
                <a:gd name="connsiteY531" fmla="*/ 1123601 h 2481282"/>
                <a:gd name="connsiteX532" fmla="*/ 2384268 w 2466191"/>
                <a:gd name="connsiteY532" fmla="*/ 1079440 h 2481282"/>
                <a:gd name="connsiteX533" fmla="*/ 2363659 w 2466191"/>
                <a:gd name="connsiteY533" fmla="*/ 997949 h 2481282"/>
                <a:gd name="connsiteX534" fmla="*/ 2353061 w 2466191"/>
                <a:gd name="connsiteY534" fmla="*/ 977341 h 2481282"/>
                <a:gd name="connsiteX535" fmla="*/ 2350588 w 2466191"/>
                <a:gd name="connsiteY535" fmla="*/ 970981 h 2481282"/>
                <a:gd name="connsiteX536" fmla="*/ 2339047 w 2466191"/>
                <a:gd name="connsiteY536" fmla="*/ 951551 h 2481282"/>
                <a:gd name="connsiteX537" fmla="*/ 2301599 w 2466191"/>
                <a:gd name="connsiteY537" fmla="*/ 934004 h 2481282"/>
                <a:gd name="connsiteX538" fmla="*/ 2230941 w 2466191"/>
                <a:gd name="connsiteY538" fmla="*/ 957792 h 2481282"/>
                <a:gd name="connsiteX539" fmla="*/ 2219401 w 2466191"/>
                <a:gd name="connsiteY539" fmla="*/ 975103 h 2481282"/>
                <a:gd name="connsiteX540" fmla="*/ 2202443 w 2466191"/>
                <a:gd name="connsiteY540" fmla="*/ 1010903 h 2481282"/>
                <a:gd name="connsiteX541" fmla="*/ 2204092 w 2466191"/>
                <a:gd name="connsiteY541" fmla="*/ 1025388 h 2481282"/>
                <a:gd name="connsiteX542" fmla="*/ 2235770 w 2466191"/>
                <a:gd name="connsiteY542" fmla="*/ 1088037 h 2481282"/>
                <a:gd name="connsiteX543" fmla="*/ 2278164 w 2466191"/>
                <a:gd name="connsiteY543" fmla="*/ 1201324 h 2481282"/>
                <a:gd name="connsiteX544" fmla="*/ 2301010 w 2466191"/>
                <a:gd name="connsiteY544" fmla="*/ 1292355 h 2481282"/>
                <a:gd name="connsiteX545" fmla="*/ 2311137 w 2466191"/>
                <a:gd name="connsiteY545" fmla="*/ 1356064 h 2481282"/>
                <a:gd name="connsiteX546" fmla="*/ 2309253 w 2466191"/>
                <a:gd name="connsiteY546" fmla="*/ 1369724 h 2481282"/>
                <a:gd name="connsiteX547" fmla="*/ 1243505 w 2466191"/>
                <a:gd name="connsiteY547" fmla="*/ 74340 h 2481282"/>
                <a:gd name="connsiteX548" fmla="*/ 1155890 w 2466191"/>
                <a:gd name="connsiteY548" fmla="*/ 76813 h 2481282"/>
                <a:gd name="connsiteX549" fmla="*/ 1120914 w 2466191"/>
                <a:gd name="connsiteY549" fmla="*/ 80463 h 2481282"/>
                <a:gd name="connsiteX550" fmla="*/ 1062976 w 2466191"/>
                <a:gd name="connsiteY550" fmla="*/ 89531 h 2481282"/>
                <a:gd name="connsiteX551" fmla="*/ 1039894 w 2466191"/>
                <a:gd name="connsiteY551" fmla="*/ 93417 h 2481282"/>
                <a:gd name="connsiteX552" fmla="*/ 966881 w 2466191"/>
                <a:gd name="connsiteY552" fmla="*/ 110611 h 2481282"/>
                <a:gd name="connsiteX553" fmla="*/ 842525 w 2466191"/>
                <a:gd name="connsiteY553" fmla="*/ 149708 h 2481282"/>
                <a:gd name="connsiteX554" fmla="*/ 780699 w 2466191"/>
                <a:gd name="connsiteY554" fmla="*/ 175498 h 2481282"/>
                <a:gd name="connsiteX555" fmla="*/ 740425 w 2466191"/>
                <a:gd name="connsiteY555" fmla="*/ 194340 h 2481282"/>
                <a:gd name="connsiteX556" fmla="*/ 707334 w 2466191"/>
                <a:gd name="connsiteY556" fmla="*/ 212122 h 2481282"/>
                <a:gd name="connsiteX557" fmla="*/ 661171 w 2466191"/>
                <a:gd name="connsiteY557" fmla="*/ 237558 h 2481282"/>
                <a:gd name="connsiteX558" fmla="*/ 633850 w 2466191"/>
                <a:gd name="connsiteY558" fmla="*/ 253692 h 2481282"/>
                <a:gd name="connsiteX559" fmla="*/ 580975 w 2466191"/>
                <a:gd name="connsiteY559" fmla="*/ 288667 h 2481282"/>
                <a:gd name="connsiteX560" fmla="*/ 546117 w 2466191"/>
                <a:gd name="connsiteY560" fmla="*/ 314339 h 2481282"/>
                <a:gd name="connsiteX561" fmla="*/ 533045 w 2466191"/>
                <a:gd name="connsiteY561" fmla="*/ 326116 h 2481282"/>
                <a:gd name="connsiteX562" fmla="*/ 531279 w 2466191"/>
                <a:gd name="connsiteY562" fmla="*/ 332239 h 2481282"/>
                <a:gd name="connsiteX563" fmla="*/ 536696 w 2466191"/>
                <a:gd name="connsiteY563" fmla="*/ 333535 h 2481282"/>
                <a:gd name="connsiteX564" fmla="*/ 543526 w 2466191"/>
                <a:gd name="connsiteY564" fmla="*/ 332004 h 2481282"/>
                <a:gd name="connsiteX565" fmla="*/ 574498 w 2466191"/>
                <a:gd name="connsiteY565" fmla="*/ 325762 h 2481282"/>
                <a:gd name="connsiteX566" fmla="*/ 604409 w 2466191"/>
                <a:gd name="connsiteY566" fmla="*/ 320110 h 2481282"/>
                <a:gd name="connsiteX567" fmla="*/ 649159 w 2466191"/>
                <a:gd name="connsiteY567" fmla="*/ 311984 h 2481282"/>
                <a:gd name="connsiteX568" fmla="*/ 671298 w 2466191"/>
                <a:gd name="connsiteY568" fmla="*/ 309276 h 2481282"/>
                <a:gd name="connsiteX569" fmla="*/ 732888 w 2466191"/>
                <a:gd name="connsiteY569" fmla="*/ 301150 h 2481282"/>
                <a:gd name="connsiteX570" fmla="*/ 818501 w 2466191"/>
                <a:gd name="connsiteY570" fmla="*/ 296204 h 2481282"/>
                <a:gd name="connsiteX571" fmla="*/ 963231 w 2466191"/>
                <a:gd name="connsiteY571" fmla="*/ 297735 h 2481282"/>
                <a:gd name="connsiteX572" fmla="*/ 1067215 w 2466191"/>
                <a:gd name="connsiteY572" fmla="*/ 306920 h 2481282"/>
                <a:gd name="connsiteX573" fmla="*/ 1110198 w 2466191"/>
                <a:gd name="connsiteY573" fmla="*/ 312573 h 2481282"/>
                <a:gd name="connsiteX574" fmla="*/ 1143643 w 2466191"/>
                <a:gd name="connsiteY574" fmla="*/ 318108 h 2481282"/>
                <a:gd name="connsiteX575" fmla="*/ 1171199 w 2466191"/>
                <a:gd name="connsiteY575" fmla="*/ 323878 h 2481282"/>
                <a:gd name="connsiteX576" fmla="*/ 1222897 w 2466191"/>
                <a:gd name="connsiteY576" fmla="*/ 334241 h 2481282"/>
                <a:gd name="connsiteX577" fmla="*/ 1287313 w 2466191"/>
                <a:gd name="connsiteY577" fmla="*/ 351905 h 2481282"/>
                <a:gd name="connsiteX578" fmla="*/ 1290845 w 2466191"/>
                <a:gd name="connsiteY578" fmla="*/ 352494 h 2481282"/>
                <a:gd name="connsiteX579" fmla="*/ 1371748 w 2466191"/>
                <a:gd name="connsiteY579" fmla="*/ 376753 h 2481282"/>
                <a:gd name="connsiteX580" fmla="*/ 1384702 w 2466191"/>
                <a:gd name="connsiteY580" fmla="*/ 382288 h 2481282"/>
                <a:gd name="connsiteX581" fmla="*/ 1446174 w 2466191"/>
                <a:gd name="connsiteY581" fmla="*/ 405487 h 2481282"/>
                <a:gd name="connsiteX582" fmla="*/ 1457126 w 2466191"/>
                <a:gd name="connsiteY582" fmla="*/ 409727 h 2481282"/>
                <a:gd name="connsiteX583" fmla="*/ 1499991 w 2466191"/>
                <a:gd name="connsiteY583" fmla="*/ 428333 h 2481282"/>
                <a:gd name="connsiteX584" fmla="*/ 1545565 w 2466191"/>
                <a:gd name="connsiteY584" fmla="*/ 449766 h 2481282"/>
                <a:gd name="connsiteX585" fmla="*/ 1590315 w 2466191"/>
                <a:gd name="connsiteY585" fmla="*/ 473083 h 2481282"/>
                <a:gd name="connsiteX586" fmla="*/ 1609981 w 2466191"/>
                <a:gd name="connsiteY586" fmla="*/ 483328 h 2481282"/>
                <a:gd name="connsiteX587" fmla="*/ 1643190 w 2466191"/>
                <a:gd name="connsiteY587" fmla="*/ 505114 h 2481282"/>
                <a:gd name="connsiteX588" fmla="*/ 1646370 w 2466191"/>
                <a:gd name="connsiteY588" fmla="*/ 506645 h 2481282"/>
                <a:gd name="connsiteX589" fmla="*/ 1667096 w 2466191"/>
                <a:gd name="connsiteY589" fmla="*/ 517597 h 2481282"/>
                <a:gd name="connsiteX590" fmla="*/ 1702542 w 2466191"/>
                <a:gd name="connsiteY590" fmla="*/ 540561 h 2481282"/>
                <a:gd name="connsiteX591" fmla="*/ 1720324 w 2466191"/>
                <a:gd name="connsiteY591" fmla="*/ 535968 h 2481282"/>
                <a:gd name="connsiteX592" fmla="*/ 1729863 w 2466191"/>
                <a:gd name="connsiteY592" fmla="*/ 514653 h 2481282"/>
                <a:gd name="connsiteX593" fmla="*/ 1737047 w 2466191"/>
                <a:gd name="connsiteY593" fmla="*/ 482739 h 2481282"/>
                <a:gd name="connsiteX594" fmla="*/ 1740933 w 2466191"/>
                <a:gd name="connsiteY594" fmla="*/ 451297 h 2481282"/>
                <a:gd name="connsiteX595" fmla="*/ 1735516 w 2466191"/>
                <a:gd name="connsiteY595" fmla="*/ 401248 h 2481282"/>
                <a:gd name="connsiteX596" fmla="*/ 1715025 w 2466191"/>
                <a:gd name="connsiteY596" fmla="*/ 341542 h 2481282"/>
                <a:gd name="connsiteX597" fmla="*/ 1655084 w 2466191"/>
                <a:gd name="connsiteY597" fmla="*/ 253574 h 2481282"/>
                <a:gd name="connsiteX598" fmla="*/ 1639657 w 2466191"/>
                <a:gd name="connsiteY598" fmla="*/ 237676 h 2481282"/>
                <a:gd name="connsiteX599" fmla="*/ 1604093 w 2466191"/>
                <a:gd name="connsiteY599" fmla="*/ 202465 h 2481282"/>
                <a:gd name="connsiteX600" fmla="*/ 1548862 w 2466191"/>
                <a:gd name="connsiteY600" fmla="*/ 159011 h 2481282"/>
                <a:gd name="connsiteX601" fmla="*/ 1484093 w 2466191"/>
                <a:gd name="connsiteY601" fmla="*/ 116616 h 2481282"/>
                <a:gd name="connsiteX602" fmla="*/ 1430158 w 2466191"/>
                <a:gd name="connsiteY602" fmla="*/ 94242 h 2481282"/>
                <a:gd name="connsiteX603" fmla="*/ 1379520 w 2466191"/>
                <a:gd name="connsiteY603" fmla="*/ 84467 h 2481282"/>
                <a:gd name="connsiteX604" fmla="*/ 1354319 w 2466191"/>
                <a:gd name="connsiteY604" fmla="*/ 79050 h 2481282"/>
                <a:gd name="connsiteX605" fmla="*/ 1243505 w 2466191"/>
                <a:gd name="connsiteY605" fmla="*/ 74340 h 2481282"/>
                <a:gd name="connsiteX606" fmla="*/ 2082796 w 2466191"/>
                <a:gd name="connsiteY606" fmla="*/ 528196 h 2481282"/>
                <a:gd name="connsiteX607" fmla="*/ 2080323 w 2466191"/>
                <a:gd name="connsiteY607" fmla="*/ 479913 h 2481282"/>
                <a:gd name="connsiteX608" fmla="*/ 2070196 w 2466191"/>
                <a:gd name="connsiteY608" fmla="*/ 441287 h 2481282"/>
                <a:gd name="connsiteX609" fmla="*/ 2060775 w 2466191"/>
                <a:gd name="connsiteY609" fmla="*/ 423858 h 2481282"/>
                <a:gd name="connsiteX610" fmla="*/ 2032394 w 2466191"/>
                <a:gd name="connsiteY610" fmla="*/ 389707 h 2481282"/>
                <a:gd name="connsiteX611" fmla="*/ 1967272 w 2466191"/>
                <a:gd name="connsiteY611" fmla="*/ 327058 h 2481282"/>
                <a:gd name="connsiteX612" fmla="*/ 1919460 w 2466191"/>
                <a:gd name="connsiteY612" fmla="*/ 291022 h 2481282"/>
                <a:gd name="connsiteX613" fmla="*/ 1870942 w 2466191"/>
                <a:gd name="connsiteY613" fmla="*/ 258049 h 2481282"/>
                <a:gd name="connsiteX614" fmla="*/ 1822895 w 2466191"/>
                <a:gd name="connsiteY614" fmla="*/ 230964 h 2481282"/>
                <a:gd name="connsiteX615" fmla="*/ 1765427 w 2466191"/>
                <a:gd name="connsiteY615" fmla="*/ 201523 h 2481282"/>
                <a:gd name="connsiteX616" fmla="*/ 1722679 w 2466191"/>
                <a:gd name="connsiteY616" fmla="*/ 182446 h 2481282"/>
                <a:gd name="connsiteX617" fmla="*/ 1703955 w 2466191"/>
                <a:gd name="connsiteY617" fmla="*/ 172789 h 2481282"/>
                <a:gd name="connsiteX618" fmla="*/ 1657204 w 2466191"/>
                <a:gd name="connsiteY618" fmla="*/ 153829 h 2481282"/>
                <a:gd name="connsiteX619" fmla="*/ 1597734 w 2466191"/>
                <a:gd name="connsiteY619" fmla="*/ 131926 h 2481282"/>
                <a:gd name="connsiteX620" fmla="*/ 1592081 w 2466191"/>
                <a:gd name="connsiteY620" fmla="*/ 130277 h 2481282"/>
                <a:gd name="connsiteX621" fmla="*/ 1576537 w 2466191"/>
                <a:gd name="connsiteY621" fmla="*/ 125213 h 2481282"/>
                <a:gd name="connsiteX622" fmla="*/ 1552160 w 2466191"/>
                <a:gd name="connsiteY622" fmla="*/ 116970 h 2481282"/>
                <a:gd name="connsiteX623" fmla="*/ 1534378 w 2466191"/>
                <a:gd name="connsiteY623" fmla="*/ 111199 h 2481282"/>
                <a:gd name="connsiteX624" fmla="*/ 1524132 w 2466191"/>
                <a:gd name="connsiteY624" fmla="*/ 109433 h 2481282"/>
                <a:gd name="connsiteX625" fmla="*/ 1520953 w 2466191"/>
                <a:gd name="connsiteY625" fmla="*/ 112377 h 2481282"/>
                <a:gd name="connsiteX626" fmla="*/ 1522484 w 2466191"/>
                <a:gd name="connsiteY626" fmla="*/ 115203 h 2481282"/>
                <a:gd name="connsiteX627" fmla="*/ 1542268 w 2466191"/>
                <a:gd name="connsiteY627" fmla="*/ 127804 h 2481282"/>
                <a:gd name="connsiteX628" fmla="*/ 1589137 w 2466191"/>
                <a:gd name="connsiteY628" fmla="*/ 158893 h 2481282"/>
                <a:gd name="connsiteX629" fmla="*/ 1602915 w 2466191"/>
                <a:gd name="connsiteY629" fmla="*/ 169845 h 2481282"/>
                <a:gd name="connsiteX630" fmla="*/ 1647429 w 2466191"/>
                <a:gd name="connsiteY630" fmla="*/ 205763 h 2481282"/>
                <a:gd name="connsiteX631" fmla="*/ 1668627 w 2466191"/>
                <a:gd name="connsiteY631" fmla="*/ 225782 h 2481282"/>
                <a:gd name="connsiteX632" fmla="*/ 1702542 w 2466191"/>
                <a:gd name="connsiteY632" fmla="*/ 259815 h 2481282"/>
                <a:gd name="connsiteX633" fmla="*/ 1740579 w 2466191"/>
                <a:gd name="connsiteY633" fmla="*/ 307509 h 2481282"/>
                <a:gd name="connsiteX634" fmla="*/ 1778852 w 2466191"/>
                <a:gd name="connsiteY634" fmla="*/ 376047 h 2481282"/>
                <a:gd name="connsiteX635" fmla="*/ 1803347 w 2466191"/>
                <a:gd name="connsiteY635" fmla="*/ 466135 h 2481282"/>
                <a:gd name="connsiteX636" fmla="*/ 1804995 w 2466191"/>
                <a:gd name="connsiteY636" fmla="*/ 524545 h 2481282"/>
                <a:gd name="connsiteX637" fmla="*/ 1794043 w 2466191"/>
                <a:gd name="connsiteY637" fmla="*/ 586723 h 2481282"/>
                <a:gd name="connsiteX638" fmla="*/ 1802405 w 2466191"/>
                <a:gd name="connsiteY638" fmla="*/ 611453 h 2481282"/>
                <a:gd name="connsiteX639" fmla="*/ 1823484 w 2466191"/>
                <a:gd name="connsiteY639" fmla="*/ 624289 h 2481282"/>
                <a:gd name="connsiteX640" fmla="*/ 1891904 w 2466191"/>
                <a:gd name="connsiteY640" fmla="*/ 673632 h 2481282"/>
                <a:gd name="connsiteX641" fmla="*/ 1942895 w 2466191"/>
                <a:gd name="connsiteY641" fmla="*/ 713082 h 2481282"/>
                <a:gd name="connsiteX642" fmla="*/ 1976693 w 2466191"/>
                <a:gd name="connsiteY642" fmla="*/ 742052 h 2481282"/>
                <a:gd name="connsiteX643" fmla="*/ 1998832 w 2466191"/>
                <a:gd name="connsiteY643" fmla="*/ 739579 h 2481282"/>
                <a:gd name="connsiteX644" fmla="*/ 2002718 w 2466191"/>
                <a:gd name="connsiteY644" fmla="*/ 733691 h 2481282"/>
                <a:gd name="connsiteX645" fmla="*/ 2035809 w 2466191"/>
                <a:gd name="connsiteY645" fmla="*/ 686939 h 2481282"/>
                <a:gd name="connsiteX646" fmla="*/ 2065485 w 2466191"/>
                <a:gd name="connsiteY646" fmla="*/ 625820 h 2481282"/>
                <a:gd name="connsiteX647" fmla="*/ 2082796 w 2466191"/>
                <a:gd name="connsiteY647" fmla="*/ 528196 h 2481282"/>
                <a:gd name="connsiteX648" fmla="*/ 2107762 w 2466191"/>
                <a:gd name="connsiteY648" fmla="*/ 567881 h 2481282"/>
                <a:gd name="connsiteX649" fmla="*/ 2105407 w 2466191"/>
                <a:gd name="connsiteY649" fmla="*/ 606507 h 2481282"/>
                <a:gd name="connsiteX650" fmla="*/ 2097399 w 2466191"/>
                <a:gd name="connsiteY650" fmla="*/ 647960 h 2481282"/>
                <a:gd name="connsiteX651" fmla="*/ 2077026 w 2466191"/>
                <a:gd name="connsiteY651" fmla="*/ 712847 h 2481282"/>
                <a:gd name="connsiteX652" fmla="*/ 2033336 w 2466191"/>
                <a:gd name="connsiteY652" fmla="*/ 797047 h 2481282"/>
                <a:gd name="connsiteX653" fmla="*/ 2034632 w 2466191"/>
                <a:gd name="connsiteY653" fmla="*/ 815300 h 2481282"/>
                <a:gd name="connsiteX654" fmla="*/ 2047114 w 2466191"/>
                <a:gd name="connsiteY654" fmla="*/ 829314 h 2481282"/>
                <a:gd name="connsiteX655" fmla="*/ 2126368 w 2466191"/>
                <a:gd name="connsiteY655" fmla="*/ 920579 h 2481282"/>
                <a:gd name="connsiteX656" fmla="*/ 2152041 w 2466191"/>
                <a:gd name="connsiteY656" fmla="*/ 954142 h 2481282"/>
                <a:gd name="connsiteX657" fmla="*/ 2166761 w 2466191"/>
                <a:gd name="connsiteY657" fmla="*/ 953082 h 2481282"/>
                <a:gd name="connsiteX658" fmla="*/ 2228822 w 2466191"/>
                <a:gd name="connsiteY658" fmla="*/ 888312 h 2481282"/>
                <a:gd name="connsiteX659" fmla="*/ 2309606 w 2466191"/>
                <a:gd name="connsiteY659" fmla="*/ 886310 h 2481282"/>
                <a:gd name="connsiteX660" fmla="*/ 2329508 w 2466191"/>
                <a:gd name="connsiteY660" fmla="*/ 898675 h 2481282"/>
                <a:gd name="connsiteX661" fmla="*/ 2336809 w 2466191"/>
                <a:gd name="connsiteY661" fmla="*/ 894200 h 2481282"/>
                <a:gd name="connsiteX662" fmla="*/ 2333277 w 2466191"/>
                <a:gd name="connsiteY662" fmla="*/ 872297 h 2481282"/>
                <a:gd name="connsiteX663" fmla="*/ 2311608 w 2466191"/>
                <a:gd name="connsiteY663" fmla="*/ 804230 h 2481282"/>
                <a:gd name="connsiteX664" fmla="*/ 2281344 w 2466191"/>
                <a:gd name="connsiteY664" fmla="*/ 735457 h 2481282"/>
                <a:gd name="connsiteX665" fmla="*/ 2215868 w 2466191"/>
                <a:gd name="connsiteY665" fmla="*/ 621581 h 2481282"/>
                <a:gd name="connsiteX666" fmla="*/ 2169823 w 2466191"/>
                <a:gd name="connsiteY666" fmla="*/ 556458 h 2481282"/>
                <a:gd name="connsiteX667" fmla="*/ 2132845 w 2466191"/>
                <a:gd name="connsiteY667" fmla="*/ 510884 h 2481282"/>
                <a:gd name="connsiteX668" fmla="*/ 2101638 w 2466191"/>
                <a:gd name="connsiteY668" fmla="*/ 477322 h 2481282"/>
                <a:gd name="connsiteX669" fmla="*/ 2093277 w 2466191"/>
                <a:gd name="connsiteY669" fmla="*/ 475674 h 2481282"/>
                <a:gd name="connsiteX670" fmla="*/ 2092688 w 2466191"/>
                <a:gd name="connsiteY670" fmla="*/ 483328 h 2481282"/>
                <a:gd name="connsiteX671" fmla="*/ 2100461 w 2466191"/>
                <a:gd name="connsiteY671" fmla="*/ 510060 h 2481282"/>
                <a:gd name="connsiteX672" fmla="*/ 2107762 w 2466191"/>
                <a:gd name="connsiteY672" fmla="*/ 567881 h 248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</a:cxnLst>
              <a:rect l="l" t="t" r="r" b="b"/>
              <a:pathLst>
                <a:path w="2466191" h="2481282">
                  <a:moveTo>
                    <a:pt x="553772" y="2260478"/>
                  </a:moveTo>
                  <a:cubicBezTo>
                    <a:pt x="548237" y="2256356"/>
                    <a:pt x="542702" y="2252235"/>
                    <a:pt x="537167" y="2248113"/>
                  </a:cubicBezTo>
                  <a:cubicBezTo>
                    <a:pt x="537285" y="2244816"/>
                    <a:pt x="536107" y="2243167"/>
                    <a:pt x="532574" y="2244580"/>
                  </a:cubicBezTo>
                  <a:cubicBezTo>
                    <a:pt x="530808" y="2243167"/>
                    <a:pt x="529159" y="2241754"/>
                    <a:pt x="527393" y="2240341"/>
                  </a:cubicBezTo>
                  <a:cubicBezTo>
                    <a:pt x="526333" y="2237043"/>
                    <a:pt x="525273" y="2233746"/>
                    <a:pt x="520563" y="2234806"/>
                  </a:cubicBezTo>
                  <a:cubicBezTo>
                    <a:pt x="518914" y="2233039"/>
                    <a:pt x="517148" y="2231273"/>
                    <a:pt x="515499" y="2229506"/>
                  </a:cubicBezTo>
                  <a:cubicBezTo>
                    <a:pt x="516912" y="2228800"/>
                    <a:pt x="516205" y="2227858"/>
                    <a:pt x="515617" y="2227151"/>
                  </a:cubicBezTo>
                  <a:cubicBezTo>
                    <a:pt x="515028" y="2226445"/>
                    <a:pt x="514439" y="2226562"/>
                    <a:pt x="513968" y="2227269"/>
                  </a:cubicBezTo>
                  <a:cubicBezTo>
                    <a:pt x="511377" y="2224678"/>
                    <a:pt x="508786" y="2222205"/>
                    <a:pt x="506196" y="2219615"/>
                  </a:cubicBezTo>
                  <a:cubicBezTo>
                    <a:pt x="506431" y="2219261"/>
                    <a:pt x="506785" y="2218908"/>
                    <a:pt x="506785" y="2218672"/>
                  </a:cubicBezTo>
                  <a:cubicBezTo>
                    <a:pt x="506785" y="2218437"/>
                    <a:pt x="506431" y="2217848"/>
                    <a:pt x="506196" y="2217848"/>
                  </a:cubicBezTo>
                  <a:cubicBezTo>
                    <a:pt x="496657" y="2216082"/>
                    <a:pt x="488767" y="2209016"/>
                    <a:pt x="478522" y="2209251"/>
                  </a:cubicBezTo>
                  <a:cubicBezTo>
                    <a:pt x="473693" y="2206543"/>
                    <a:pt x="468747" y="2203717"/>
                    <a:pt x="463919" y="2201008"/>
                  </a:cubicBezTo>
                  <a:cubicBezTo>
                    <a:pt x="464743" y="2200537"/>
                    <a:pt x="464979" y="2199830"/>
                    <a:pt x="464155" y="2199242"/>
                  </a:cubicBezTo>
                  <a:cubicBezTo>
                    <a:pt x="463330" y="2198653"/>
                    <a:pt x="462270" y="2197829"/>
                    <a:pt x="461682" y="2199595"/>
                  </a:cubicBezTo>
                  <a:cubicBezTo>
                    <a:pt x="453909" y="2196415"/>
                    <a:pt x="447550" y="2190998"/>
                    <a:pt x="440484" y="2186641"/>
                  </a:cubicBezTo>
                  <a:cubicBezTo>
                    <a:pt x="441309" y="2186170"/>
                    <a:pt x="441426" y="2185581"/>
                    <a:pt x="440720" y="2184992"/>
                  </a:cubicBezTo>
                  <a:cubicBezTo>
                    <a:pt x="440013" y="2184404"/>
                    <a:pt x="439071" y="2183579"/>
                    <a:pt x="438365" y="2185110"/>
                  </a:cubicBezTo>
                  <a:cubicBezTo>
                    <a:pt x="430828" y="2180871"/>
                    <a:pt x="423762" y="2175925"/>
                    <a:pt x="416932" y="2170508"/>
                  </a:cubicBezTo>
                  <a:cubicBezTo>
                    <a:pt x="418227" y="2169212"/>
                    <a:pt x="417050" y="2168506"/>
                    <a:pt x="416108" y="2168035"/>
                  </a:cubicBezTo>
                  <a:cubicBezTo>
                    <a:pt x="415283" y="2167564"/>
                    <a:pt x="414577" y="2167917"/>
                    <a:pt x="414459" y="2168859"/>
                  </a:cubicBezTo>
                  <a:cubicBezTo>
                    <a:pt x="411750" y="2167446"/>
                    <a:pt x="409395" y="2165562"/>
                    <a:pt x="407393" y="2163206"/>
                  </a:cubicBezTo>
                  <a:cubicBezTo>
                    <a:pt x="408689" y="2162029"/>
                    <a:pt x="407511" y="2161558"/>
                    <a:pt x="406687" y="2160969"/>
                  </a:cubicBezTo>
                  <a:cubicBezTo>
                    <a:pt x="405862" y="2160498"/>
                    <a:pt x="405391" y="2160851"/>
                    <a:pt x="405156" y="2161675"/>
                  </a:cubicBezTo>
                  <a:cubicBezTo>
                    <a:pt x="379130" y="2142009"/>
                    <a:pt x="355460" y="2119634"/>
                    <a:pt x="332261" y="2096788"/>
                  </a:cubicBezTo>
                  <a:cubicBezTo>
                    <a:pt x="304233" y="2069232"/>
                    <a:pt x="278208" y="2039791"/>
                    <a:pt x="254538" y="2008584"/>
                  </a:cubicBezTo>
                  <a:cubicBezTo>
                    <a:pt x="227099" y="1972314"/>
                    <a:pt x="201074" y="1934865"/>
                    <a:pt x="177050" y="1896239"/>
                  </a:cubicBezTo>
                  <a:cubicBezTo>
                    <a:pt x="143841" y="1843011"/>
                    <a:pt x="114872" y="1787427"/>
                    <a:pt x="90613" y="1729488"/>
                  </a:cubicBezTo>
                  <a:cubicBezTo>
                    <a:pt x="70829" y="1682148"/>
                    <a:pt x="52222" y="1634101"/>
                    <a:pt x="39857" y="1584169"/>
                  </a:cubicBezTo>
                  <a:cubicBezTo>
                    <a:pt x="30436" y="1546015"/>
                    <a:pt x="23724" y="1507388"/>
                    <a:pt x="22428" y="1468056"/>
                  </a:cubicBezTo>
                  <a:cubicBezTo>
                    <a:pt x="21604" y="1443208"/>
                    <a:pt x="24313" y="1418713"/>
                    <a:pt x="31967" y="1394926"/>
                  </a:cubicBezTo>
                  <a:cubicBezTo>
                    <a:pt x="34087" y="1388331"/>
                    <a:pt x="33380" y="1382914"/>
                    <a:pt x="29612" y="1377261"/>
                  </a:cubicBezTo>
                  <a:cubicBezTo>
                    <a:pt x="20309" y="1363365"/>
                    <a:pt x="15363" y="1347821"/>
                    <a:pt x="12183" y="1331452"/>
                  </a:cubicBezTo>
                  <a:cubicBezTo>
                    <a:pt x="4058" y="1288115"/>
                    <a:pt x="407" y="1244308"/>
                    <a:pt x="54" y="1200382"/>
                  </a:cubicBezTo>
                  <a:cubicBezTo>
                    <a:pt x="-182" y="1161992"/>
                    <a:pt x="171" y="1123601"/>
                    <a:pt x="5000" y="1085329"/>
                  </a:cubicBezTo>
                  <a:cubicBezTo>
                    <a:pt x="8768" y="1056124"/>
                    <a:pt x="12065" y="1026919"/>
                    <a:pt x="16776" y="997831"/>
                  </a:cubicBezTo>
                  <a:cubicBezTo>
                    <a:pt x="24077" y="954142"/>
                    <a:pt x="34322" y="911040"/>
                    <a:pt x="46687" y="868411"/>
                  </a:cubicBezTo>
                  <a:cubicBezTo>
                    <a:pt x="57522" y="831080"/>
                    <a:pt x="70122" y="794456"/>
                    <a:pt x="84489" y="758303"/>
                  </a:cubicBezTo>
                  <a:cubicBezTo>
                    <a:pt x="101565" y="715320"/>
                    <a:pt x="120760" y="673161"/>
                    <a:pt x="143017" y="632533"/>
                  </a:cubicBezTo>
                  <a:cubicBezTo>
                    <a:pt x="158915" y="603681"/>
                    <a:pt x="175755" y="575300"/>
                    <a:pt x="194244" y="548097"/>
                  </a:cubicBezTo>
                  <a:cubicBezTo>
                    <a:pt x="214028" y="518892"/>
                    <a:pt x="235696" y="491100"/>
                    <a:pt x="259013" y="464486"/>
                  </a:cubicBezTo>
                  <a:cubicBezTo>
                    <a:pt x="282919" y="437283"/>
                    <a:pt x="308708" y="412082"/>
                    <a:pt x="336854" y="389472"/>
                  </a:cubicBezTo>
                  <a:cubicBezTo>
                    <a:pt x="366294" y="365919"/>
                    <a:pt x="397737" y="345193"/>
                    <a:pt x="432712" y="330590"/>
                  </a:cubicBezTo>
                  <a:cubicBezTo>
                    <a:pt x="437423" y="328589"/>
                    <a:pt x="441426" y="325527"/>
                    <a:pt x="446726" y="324585"/>
                  </a:cubicBezTo>
                  <a:cubicBezTo>
                    <a:pt x="451318" y="323760"/>
                    <a:pt x="454498" y="319992"/>
                    <a:pt x="455440" y="315752"/>
                  </a:cubicBezTo>
                  <a:cubicBezTo>
                    <a:pt x="460857" y="291611"/>
                    <a:pt x="476873" y="275596"/>
                    <a:pt x="495715" y="261229"/>
                  </a:cubicBezTo>
                  <a:cubicBezTo>
                    <a:pt x="553183" y="217421"/>
                    <a:pt x="613477" y="178088"/>
                    <a:pt x="677540" y="144526"/>
                  </a:cubicBezTo>
                  <a:cubicBezTo>
                    <a:pt x="718874" y="122858"/>
                    <a:pt x="761269" y="103427"/>
                    <a:pt x="804605" y="86116"/>
                  </a:cubicBezTo>
                  <a:cubicBezTo>
                    <a:pt x="836637" y="73398"/>
                    <a:pt x="869492" y="62917"/>
                    <a:pt x="902466" y="52436"/>
                  </a:cubicBezTo>
                  <a:cubicBezTo>
                    <a:pt x="934261" y="42309"/>
                    <a:pt x="966764" y="34654"/>
                    <a:pt x="999148" y="27235"/>
                  </a:cubicBezTo>
                  <a:cubicBezTo>
                    <a:pt x="1031180" y="19934"/>
                    <a:pt x="1063800" y="15223"/>
                    <a:pt x="1096420" y="10513"/>
                  </a:cubicBezTo>
                  <a:cubicBezTo>
                    <a:pt x="1135282" y="4978"/>
                    <a:pt x="1174496" y="2976"/>
                    <a:pt x="1213593" y="856"/>
                  </a:cubicBezTo>
                  <a:cubicBezTo>
                    <a:pt x="1232789" y="-204"/>
                    <a:pt x="1252102" y="-321"/>
                    <a:pt x="1271297" y="738"/>
                  </a:cubicBezTo>
                  <a:cubicBezTo>
                    <a:pt x="1301444" y="2505"/>
                    <a:pt x="1331591" y="3565"/>
                    <a:pt x="1361503" y="7804"/>
                  </a:cubicBezTo>
                  <a:cubicBezTo>
                    <a:pt x="1400011" y="13221"/>
                    <a:pt x="1438401" y="19109"/>
                    <a:pt x="1475261" y="31357"/>
                  </a:cubicBezTo>
                  <a:cubicBezTo>
                    <a:pt x="1488804" y="35832"/>
                    <a:pt x="1501522" y="39364"/>
                    <a:pt x="1516124" y="36067"/>
                  </a:cubicBezTo>
                  <a:cubicBezTo>
                    <a:pt x="1526488" y="33712"/>
                    <a:pt x="1537322" y="36774"/>
                    <a:pt x="1547449" y="39836"/>
                  </a:cubicBezTo>
                  <a:cubicBezTo>
                    <a:pt x="1573239" y="47843"/>
                    <a:pt x="1598911" y="56204"/>
                    <a:pt x="1624466" y="65272"/>
                  </a:cubicBezTo>
                  <a:cubicBezTo>
                    <a:pt x="1651080" y="74693"/>
                    <a:pt x="1677577" y="84350"/>
                    <a:pt x="1703720" y="94830"/>
                  </a:cubicBezTo>
                  <a:cubicBezTo>
                    <a:pt x="1757184" y="116381"/>
                    <a:pt x="1809588" y="140287"/>
                    <a:pt x="1859990" y="168432"/>
                  </a:cubicBezTo>
                  <a:cubicBezTo>
                    <a:pt x="1895201" y="188098"/>
                    <a:pt x="1929470" y="209531"/>
                    <a:pt x="1962443" y="232848"/>
                  </a:cubicBezTo>
                  <a:cubicBezTo>
                    <a:pt x="1998479" y="258284"/>
                    <a:pt x="2032630" y="285841"/>
                    <a:pt x="2063601" y="316930"/>
                  </a:cubicBezTo>
                  <a:cubicBezTo>
                    <a:pt x="2083503" y="336832"/>
                    <a:pt x="2102816" y="357558"/>
                    <a:pt x="2118478" y="381228"/>
                  </a:cubicBezTo>
                  <a:cubicBezTo>
                    <a:pt x="2122953" y="388058"/>
                    <a:pt x="2128724" y="394064"/>
                    <a:pt x="2132139" y="401719"/>
                  </a:cubicBezTo>
                  <a:cubicBezTo>
                    <a:pt x="2135907" y="410198"/>
                    <a:pt x="2140971" y="417263"/>
                    <a:pt x="2149214" y="423152"/>
                  </a:cubicBezTo>
                  <a:cubicBezTo>
                    <a:pt x="2162639" y="432690"/>
                    <a:pt x="2172296" y="446469"/>
                    <a:pt x="2183719" y="458363"/>
                  </a:cubicBezTo>
                  <a:cubicBezTo>
                    <a:pt x="2187487" y="462366"/>
                    <a:pt x="2190667" y="466841"/>
                    <a:pt x="2194199" y="470963"/>
                  </a:cubicBezTo>
                  <a:cubicBezTo>
                    <a:pt x="2193140" y="474260"/>
                    <a:pt x="2194317" y="475674"/>
                    <a:pt x="2197732" y="475438"/>
                  </a:cubicBezTo>
                  <a:cubicBezTo>
                    <a:pt x="2204327" y="483328"/>
                    <a:pt x="2210922" y="491218"/>
                    <a:pt x="2217516" y="498990"/>
                  </a:cubicBezTo>
                  <a:cubicBezTo>
                    <a:pt x="2215985" y="499815"/>
                    <a:pt x="2216810" y="500639"/>
                    <a:pt x="2217399" y="501463"/>
                  </a:cubicBezTo>
                  <a:cubicBezTo>
                    <a:pt x="2217987" y="502288"/>
                    <a:pt x="2218576" y="502170"/>
                    <a:pt x="2219047" y="501346"/>
                  </a:cubicBezTo>
                  <a:cubicBezTo>
                    <a:pt x="2220814" y="503701"/>
                    <a:pt x="2222698" y="506056"/>
                    <a:pt x="2224464" y="508411"/>
                  </a:cubicBezTo>
                  <a:cubicBezTo>
                    <a:pt x="2222933" y="509236"/>
                    <a:pt x="2223758" y="510178"/>
                    <a:pt x="2224464" y="511002"/>
                  </a:cubicBezTo>
                  <a:cubicBezTo>
                    <a:pt x="2225171" y="511827"/>
                    <a:pt x="2225760" y="511591"/>
                    <a:pt x="2226231" y="510767"/>
                  </a:cubicBezTo>
                  <a:cubicBezTo>
                    <a:pt x="2228704" y="513946"/>
                    <a:pt x="2231177" y="517126"/>
                    <a:pt x="2233768" y="520188"/>
                  </a:cubicBezTo>
                  <a:cubicBezTo>
                    <a:pt x="2232237" y="521012"/>
                    <a:pt x="2233061" y="521954"/>
                    <a:pt x="2233650" y="522778"/>
                  </a:cubicBezTo>
                  <a:cubicBezTo>
                    <a:pt x="2234239" y="523603"/>
                    <a:pt x="2234827" y="523485"/>
                    <a:pt x="2235416" y="522661"/>
                  </a:cubicBezTo>
                  <a:cubicBezTo>
                    <a:pt x="2236476" y="524192"/>
                    <a:pt x="2237654" y="525722"/>
                    <a:pt x="2238714" y="527253"/>
                  </a:cubicBezTo>
                  <a:cubicBezTo>
                    <a:pt x="2237065" y="527960"/>
                    <a:pt x="2237889" y="529020"/>
                    <a:pt x="2238596" y="529844"/>
                  </a:cubicBezTo>
                  <a:cubicBezTo>
                    <a:pt x="2239185" y="530669"/>
                    <a:pt x="2239891" y="530551"/>
                    <a:pt x="2240362" y="529609"/>
                  </a:cubicBezTo>
                  <a:cubicBezTo>
                    <a:pt x="2242129" y="531846"/>
                    <a:pt x="2243777" y="534201"/>
                    <a:pt x="2245544" y="536439"/>
                  </a:cubicBezTo>
                  <a:cubicBezTo>
                    <a:pt x="2244013" y="537263"/>
                    <a:pt x="2244837" y="538323"/>
                    <a:pt x="2245426" y="539147"/>
                  </a:cubicBezTo>
                  <a:cubicBezTo>
                    <a:pt x="2246015" y="539972"/>
                    <a:pt x="2246721" y="539972"/>
                    <a:pt x="2247310" y="539147"/>
                  </a:cubicBezTo>
                  <a:cubicBezTo>
                    <a:pt x="2248370" y="540678"/>
                    <a:pt x="2249312" y="542209"/>
                    <a:pt x="2250372" y="543622"/>
                  </a:cubicBezTo>
                  <a:cubicBezTo>
                    <a:pt x="2249430" y="543858"/>
                    <a:pt x="2249077" y="544564"/>
                    <a:pt x="2249665" y="545389"/>
                  </a:cubicBezTo>
                  <a:cubicBezTo>
                    <a:pt x="2250254" y="546331"/>
                    <a:pt x="2250961" y="547391"/>
                    <a:pt x="2252256" y="546095"/>
                  </a:cubicBezTo>
                  <a:cubicBezTo>
                    <a:pt x="2257791" y="552690"/>
                    <a:pt x="2262502" y="559756"/>
                    <a:pt x="2266741" y="567175"/>
                  </a:cubicBezTo>
                  <a:cubicBezTo>
                    <a:pt x="2265092" y="567999"/>
                    <a:pt x="2265917" y="568941"/>
                    <a:pt x="2266505" y="569883"/>
                  </a:cubicBezTo>
                  <a:cubicBezTo>
                    <a:pt x="2267094" y="570708"/>
                    <a:pt x="2267801" y="570590"/>
                    <a:pt x="2268390" y="569766"/>
                  </a:cubicBezTo>
                  <a:cubicBezTo>
                    <a:pt x="2269450" y="571296"/>
                    <a:pt x="2270509" y="572710"/>
                    <a:pt x="2271451" y="574241"/>
                  </a:cubicBezTo>
                  <a:cubicBezTo>
                    <a:pt x="2269803" y="575065"/>
                    <a:pt x="2270745" y="576007"/>
                    <a:pt x="2271451" y="576831"/>
                  </a:cubicBezTo>
                  <a:cubicBezTo>
                    <a:pt x="2272040" y="577656"/>
                    <a:pt x="2272747" y="577538"/>
                    <a:pt x="2273336" y="576596"/>
                  </a:cubicBezTo>
                  <a:cubicBezTo>
                    <a:pt x="2276751" y="582131"/>
                    <a:pt x="2280048" y="587548"/>
                    <a:pt x="2283463" y="593083"/>
                  </a:cubicBezTo>
                  <a:cubicBezTo>
                    <a:pt x="2281815" y="593671"/>
                    <a:pt x="2282639" y="594731"/>
                    <a:pt x="2283228" y="595556"/>
                  </a:cubicBezTo>
                  <a:cubicBezTo>
                    <a:pt x="2283816" y="596380"/>
                    <a:pt x="2284405" y="596262"/>
                    <a:pt x="2284994" y="595438"/>
                  </a:cubicBezTo>
                  <a:cubicBezTo>
                    <a:pt x="2286054" y="597086"/>
                    <a:pt x="2287232" y="598735"/>
                    <a:pt x="2288292" y="600502"/>
                  </a:cubicBezTo>
                  <a:cubicBezTo>
                    <a:pt x="2287585" y="603917"/>
                    <a:pt x="2287820" y="606625"/>
                    <a:pt x="2292178" y="606861"/>
                  </a:cubicBezTo>
                  <a:cubicBezTo>
                    <a:pt x="2293237" y="608509"/>
                    <a:pt x="2294415" y="610276"/>
                    <a:pt x="2295475" y="611924"/>
                  </a:cubicBezTo>
                  <a:cubicBezTo>
                    <a:pt x="2293826" y="612396"/>
                    <a:pt x="2294533" y="613338"/>
                    <a:pt x="2295004" y="614162"/>
                  </a:cubicBezTo>
                  <a:cubicBezTo>
                    <a:pt x="2295475" y="614986"/>
                    <a:pt x="2296064" y="614986"/>
                    <a:pt x="2296653" y="614162"/>
                  </a:cubicBezTo>
                  <a:cubicBezTo>
                    <a:pt x="2297830" y="615928"/>
                    <a:pt x="2299008" y="617695"/>
                    <a:pt x="2300185" y="619344"/>
                  </a:cubicBezTo>
                  <a:cubicBezTo>
                    <a:pt x="2300185" y="624172"/>
                    <a:pt x="2301245" y="628293"/>
                    <a:pt x="2306191" y="630295"/>
                  </a:cubicBezTo>
                  <a:cubicBezTo>
                    <a:pt x="2307251" y="632062"/>
                    <a:pt x="2308311" y="633946"/>
                    <a:pt x="2309489" y="635712"/>
                  </a:cubicBezTo>
                  <a:cubicBezTo>
                    <a:pt x="2308664" y="639010"/>
                    <a:pt x="2309135" y="641601"/>
                    <a:pt x="2313257" y="642189"/>
                  </a:cubicBezTo>
                  <a:cubicBezTo>
                    <a:pt x="2317614" y="650079"/>
                    <a:pt x="2322089" y="657969"/>
                    <a:pt x="2326446" y="665860"/>
                  </a:cubicBezTo>
                  <a:cubicBezTo>
                    <a:pt x="2324798" y="666331"/>
                    <a:pt x="2325269" y="667390"/>
                    <a:pt x="2325858" y="668333"/>
                  </a:cubicBezTo>
                  <a:cubicBezTo>
                    <a:pt x="2326446" y="669157"/>
                    <a:pt x="2327035" y="669039"/>
                    <a:pt x="2327624" y="668215"/>
                  </a:cubicBezTo>
                  <a:cubicBezTo>
                    <a:pt x="2330215" y="673161"/>
                    <a:pt x="2332923" y="678107"/>
                    <a:pt x="2335514" y="682935"/>
                  </a:cubicBezTo>
                  <a:cubicBezTo>
                    <a:pt x="2338223" y="694005"/>
                    <a:pt x="2342933" y="704250"/>
                    <a:pt x="2350588" y="712964"/>
                  </a:cubicBezTo>
                  <a:cubicBezTo>
                    <a:pt x="2352001" y="716144"/>
                    <a:pt x="2353414" y="719206"/>
                    <a:pt x="2354709" y="722385"/>
                  </a:cubicBezTo>
                  <a:cubicBezTo>
                    <a:pt x="2353061" y="722856"/>
                    <a:pt x="2353414" y="723916"/>
                    <a:pt x="2354003" y="724858"/>
                  </a:cubicBezTo>
                  <a:cubicBezTo>
                    <a:pt x="2354474" y="725683"/>
                    <a:pt x="2355180" y="725565"/>
                    <a:pt x="2355769" y="724741"/>
                  </a:cubicBezTo>
                  <a:cubicBezTo>
                    <a:pt x="2357065" y="727331"/>
                    <a:pt x="2358360" y="729922"/>
                    <a:pt x="2359538" y="732513"/>
                  </a:cubicBezTo>
                  <a:cubicBezTo>
                    <a:pt x="2358124" y="735457"/>
                    <a:pt x="2358242" y="737930"/>
                    <a:pt x="2362128" y="738872"/>
                  </a:cubicBezTo>
                  <a:cubicBezTo>
                    <a:pt x="2364955" y="743465"/>
                    <a:pt x="2366957" y="748411"/>
                    <a:pt x="2368488" y="753475"/>
                  </a:cubicBezTo>
                  <a:cubicBezTo>
                    <a:pt x="2366839" y="753946"/>
                    <a:pt x="2367545" y="754888"/>
                    <a:pt x="2368016" y="755594"/>
                  </a:cubicBezTo>
                  <a:cubicBezTo>
                    <a:pt x="2368488" y="756301"/>
                    <a:pt x="2369076" y="756183"/>
                    <a:pt x="2369547" y="755359"/>
                  </a:cubicBezTo>
                  <a:cubicBezTo>
                    <a:pt x="2370843" y="758538"/>
                    <a:pt x="2372020" y="761718"/>
                    <a:pt x="2373198" y="764898"/>
                  </a:cubicBezTo>
                  <a:cubicBezTo>
                    <a:pt x="2371667" y="765251"/>
                    <a:pt x="2372138" y="766311"/>
                    <a:pt x="2372491" y="767135"/>
                  </a:cubicBezTo>
                  <a:cubicBezTo>
                    <a:pt x="2372845" y="767959"/>
                    <a:pt x="2373434" y="768077"/>
                    <a:pt x="2374022" y="767371"/>
                  </a:cubicBezTo>
                  <a:cubicBezTo>
                    <a:pt x="2376613" y="772670"/>
                    <a:pt x="2379322" y="778087"/>
                    <a:pt x="2380735" y="783857"/>
                  </a:cubicBezTo>
                  <a:cubicBezTo>
                    <a:pt x="2378851" y="784917"/>
                    <a:pt x="2379675" y="786448"/>
                    <a:pt x="2380146" y="787861"/>
                  </a:cubicBezTo>
                  <a:cubicBezTo>
                    <a:pt x="2386505" y="805761"/>
                    <a:pt x="2392747" y="823661"/>
                    <a:pt x="2397457" y="842150"/>
                  </a:cubicBezTo>
                  <a:cubicBezTo>
                    <a:pt x="2397693" y="843092"/>
                    <a:pt x="2397104" y="845800"/>
                    <a:pt x="2399812" y="844505"/>
                  </a:cubicBezTo>
                  <a:cubicBezTo>
                    <a:pt x="2400401" y="847449"/>
                    <a:pt x="2401108" y="850511"/>
                    <a:pt x="2401696" y="853455"/>
                  </a:cubicBezTo>
                  <a:cubicBezTo>
                    <a:pt x="2401226" y="863700"/>
                    <a:pt x="2402403" y="868882"/>
                    <a:pt x="2407231" y="877832"/>
                  </a:cubicBezTo>
                  <a:cubicBezTo>
                    <a:pt x="2408880" y="889843"/>
                    <a:pt x="2408409" y="901973"/>
                    <a:pt x="2407467" y="913985"/>
                  </a:cubicBezTo>
                  <a:cubicBezTo>
                    <a:pt x="2405936" y="913278"/>
                    <a:pt x="2405583" y="914338"/>
                    <a:pt x="2405700" y="915516"/>
                  </a:cubicBezTo>
                  <a:cubicBezTo>
                    <a:pt x="2405818" y="916458"/>
                    <a:pt x="2406643" y="916575"/>
                    <a:pt x="2407231" y="915869"/>
                  </a:cubicBezTo>
                  <a:cubicBezTo>
                    <a:pt x="2407702" y="921875"/>
                    <a:pt x="2412177" y="925879"/>
                    <a:pt x="2414768" y="930825"/>
                  </a:cubicBezTo>
                  <a:cubicBezTo>
                    <a:pt x="2412648" y="933769"/>
                    <a:pt x="2415122" y="936006"/>
                    <a:pt x="2416299" y="938126"/>
                  </a:cubicBezTo>
                  <a:cubicBezTo>
                    <a:pt x="2421951" y="948018"/>
                    <a:pt x="2426309" y="958499"/>
                    <a:pt x="2429959" y="969215"/>
                  </a:cubicBezTo>
                  <a:cubicBezTo>
                    <a:pt x="2441382" y="1001835"/>
                    <a:pt x="2449626" y="1035162"/>
                    <a:pt x="2455043" y="1069313"/>
                  </a:cubicBezTo>
                  <a:cubicBezTo>
                    <a:pt x="2460107" y="1101933"/>
                    <a:pt x="2463522" y="1134553"/>
                    <a:pt x="2464935" y="1167409"/>
                  </a:cubicBezTo>
                  <a:cubicBezTo>
                    <a:pt x="2467526" y="1224288"/>
                    <a:pt x="2466112" y="1281050"/>
                    <a:pt x="2460695" y="1337693"/>
                  </a:cubicBezTo>
                  <a:cubicBezTo>
                    <a:pt x="2458458" y="1361128"/>
                    <a:pt x="2456456" y="1384562"/>
                    <a:pt x="2452805" y="1407762"/>
                  </a:cubicBezTo>
                  <a:cubicBezTo>
                    <a:pt x="2448095" y="1437084"/>
                    <a:pt x="2442442" y="1466289"/>
                    <a:pt x="2436201" y="1495495"/>
                  </a:cubicBezTo>
                  <a:cubicBezTo>
                    <a:pt x="2424307" y="1551549"/>
                    <a:pt x="2407702" y="1606191"/>
                    <a:pt x="2386858" y="1659537"/>
                  </a:cubicBezTo>
                  <a:cubicBezTo>
                    <a:pt x="2382854" y="1669783"/>
                    <a:pt x="2377437" y="1679439"/>
                    <a:pt x="2374258" y="1689920"/>
                  </a:cubicBezTo>
                  <a:cubicBezTo>
                    <a:pt x="2367192" y="1712766"/>
                    <a:pt x="2359773" y="1735376"/>
                    <a:pt x="2351530" y="1757869"/>
                  </a:cubicBezTo>
                  <a:cubicBezTo>
                    <a:pt x="2336338" y="1799557"/>
                    <a:pt x="2317732" y="1839713"/>
                    <a:pt x="2296770" y="1878811"/>
                  </a:cubicBezTo>
                  <a:cubicBezTo>
                    <a:pt x="2270509" y="1927917"/>
                    <a:pt x="2240598" y="1974787"/>
                    <a:pt x="2206800" y="2019183"/>
                  </a:cubicBezTo>
                  <a:cubicBezTo>
                    <a:pt x="2180892" y="2053334"/>
                    <a:pt x="2153218" y="2085719"/>
                    <a:pt x="2124013" y="2116926"/>
                  </a:cubicBezTo>
                  <a:cubicBezTo>
                    <a:pt x="2102580" y="2139772"/>
                    <a:pt x="2079381" y="2160969"/>
                    <a:pt x="2056300" y="2182284"/>
                  </a:cubicBezTo>
                  <a:cubicBezTo>
                    <a:pt x="2049116" y="2188996"/>
                    <a:pt x="2041580" y="2195238"/>
                    <a:pt x="2034043" y="2201361"/>
                  </a:cubicBezTo>
                  <a:cubicBezTo>
                    <a:pt x="2003307" y="2226327"/>
                    <a:pt x="1971982" y="2250350"/>
                    <a:pt x="1939009" y="2272372"/>
                  </a:cubicBezTo>
                  <a:cubicBezTo>
                    <a:pt x="1916869" y="2287210"/>
                    <a:pt x="1894377" y="2301577"/>
                    <a:pt x="1871060" y="2314413"/>
                  </a:cubicBezTo>
                  <a:cubicBezTo>
                    <a:pt x="1842915" y="2329958"/>
                    <a:pt x="1814181" y="2344089"/>
                    <a:pt x="1784740" y="2356808"/>
                  </a:cubicBezTo>
                  <a:cubicBezTo>
                    <a:pt x="1750825" y="2371410"/>
                    <a:pt x="1716438" y="2384011"/>
                    <a:pt x="1680638" y="2393078"/>
                  </a:cubicBezTo>
                  <a:cubicBezTo>
                    <a:pt x="1658970" y="2398495"/>
                    <a:pt x="1637066" y="2402735"/>
                    <a:pt x="1615163" y="2406739"/>
                  </a:cubicBezTo>
                  <a:cubicBezTo>
                    <a:pt x="1602562" y="2409094"/>
                    <a:pt x="1590433" y="2410271"/>
                    <a:pt x="1578303" y="2404854"/>
                  </a:cubicBezTo>
                  <a:cubicBezTo>
                    <a:pt x="1575006" y="2403324"/>
                    <a:pt x="1571237" y="2401675"/>
                    <a:pt x="1567116" y="2402381"/>
                  </a:cubicBezTo>
                  <a:cubicBezTo>
                    <a:pt x="1564407" y="2400615"/>
                    <a:pt x="1561581" y="2399791"/>
                    <a:pt x="1558401" y="2400733"/>
                  </a:cubicBezTo>
                  <a:cubicBezTo>
                    <a:pt x="1557106" y="2399673"/>
                    <a:pt x="1556517" y="2399908"/>
                    <a:pt x="1556870" y="2401675"/>
                  </a:cubicBezTo>
                  <a:cubicBezTo>
                    <a:pt x="1554986" y="2402735"/>
                    <a:pt x="1553220" y="2403795"/>
                    <a:pt x="1551335" y="2404854"/>
                  </a:cubicBezTo>
                  <a:cubicBezTo>
                    <a:pt x="1550158" y="2404030"/>
                    <a:pt x="1549687" y="2404383"/>
                    <a:pt x="1549569" y="2405679"/>
                  </a:cubicBezTo>
                  <a:cubicBezTo>
                    <a:pt x="1542974" y="2409447"/>
                    <a:pt x="1536262" y="2413098"/>
                    <a:pt x="1529667" y="2416866"/>
                  </a:cubicBezTo>
                  <a:cubicBezTo>
                    <a:pt x="1525545" y="2417455"/>
                    <a:pt x="1521895" y="2418750"/>
                    <a:pt x="1519304" y="2422283"/>
                  </a:cubicBezTo>
                  <a:cubicBezTo>
                    <a:pt x="1511532" y="2426641"/>
                    <a:pt x="1503995" y="2431587"/>
                    <a:pt x="1495398" y="2434059"/>
                  </a:cubicBezTo>
                  <a:cubicBezTo>
                    <a:pt x="1493514" y="2431822"/>
                    <a:pt x="1491983" y="2433942"/>
                    <a:pt x="1490335" y="2434531"/>
                  </a:cubicBezTo>
                  <a:cubicBezTo>
                    <a:pt x="1475732" y="2439947"/>
                    <a:pt x="1461365" y="2446424"/>
                    <a:pt x="1446292" y="2450899"/>
                  </a:cubicBezTo>
                  <a:cubicBezTo>
                    <a:pt x="1422268" y="2457965"/>
                    <a:pt x="1398127" y="2464678"/>
                    <a:pt x="1373279" y="2468328"/>
                  </a:cubicBezTo>
                  <a:cubicBezTo>
                    <a:pt x="1369982" y="2468799"/>
                    <a:pt x="1365860" y="2468564"/>
                    <a:pt x="1363858" y="2472568"/>
                  </a:cubicBezTo>
                  <a:cubicBezTo>
                    <a:pt x="1360207" y="2473157"/>
                    <a:pt x="1356675" y="2473745"/>
                    <a:pt x="1353024" y="2474334"/>
                  </a:cubicBezTo>
                  <a:cubicBezTo>
                    <a:pt x="1343485" y="2470801"/>
                    <a:pt x="1334653" y="2474099"/>
                    <a:pt x="1325703" y="2476925"/>
                  </a:cubicBezTo>
                  <a:cubicBezTo>
                    <a:pt x="1325821" y="2477278"/>
                    <a:pt x="1326056" y="2477631"/>
                    <a:pt x="1326174" y="2477985"/>
                  </a:cubicBezTo>
                  <a:cubicBezTo>
                    <a:pt x="1323348" y="2478338"/>
                    <a:pt x="1320639" y="2478809"/>
                    <a:pt x="1317931" y="2479162"/>
                  </a:cubicBezTo>
                  <a:cubicBezTo>
                    <a:pt x="1309687" y="2476807"/>
                    <a:pt x="1304977" y="2476925"/>
                    <a:pt x="1297911" y="2480105"/>
                  </a:cubicBezTo>
                  <a:cubicBezTo>
                    <a:pt x="1289903" y="2481518"/>
                    <a:pt x="1281778" y="2480929"/>
                    <a:pt x="1273652" y="2481164"/>
                  </a:cubicBezTo>
                  <a:cubicBezTo>
                    <a:pt x="1272710" y="2479751"/>
                    <a:pt x="1271297" y="2479516"/>
                    <a:pt x="1269648" y="2479634"/>
                  </a:cubicBezTo>
                  <a:cubicBezTo>
                    <a:pt x="1249982" y="2480575"/>
                    <a:pt x="1230198" y="2480222"/>
                    <a:pt x="1210532" y="2479751"/>
                  </a:cubicBezTo>
                  <a:cubicBezTo>
                    <a:pt x="1208647" y="2479751"/>
                    <a:pt x="1206645" y="2479280"/>
                    <a:pt x="1205350" y="2481282"/>
                  </a:cubicBezTo>
                  <a:cubicBezTo>
                    <a:pt x="1196400" y="2480929"/>
                    <a:pt x="1187450" y="2480575"/>
                    <a:pt x="1178618" y="2480222"/>
                  </a:cubicBezTo>
                  <a:cubicBezTo>
                    <a:pt x="1178500" y="2477160"/>
                    <a:pt x="1176027" y="2477867"/>
                    <a:pt x="1174379" y="2477867"/>
                  </a:cubicBezTo>
                  <a:cubicBezTo>
                    <a:pt x="1164133" y="2477749"/>
                    <a:pt x="1154123" y="2476572"/>
                    <a:pt x="1143996" y="2475394"/>
                  </a:cubicBezTo>
                  <a:cubicBezTo>
                    <a:pt x="1134339" y="2474334"/>
                    <a:pt x="1124565" y="2470566"/>
                    <a:pt x="1114555" y="2474099"/>
                  </a:cubicBezTo>
                  <a:cubicBezTo>
                    <a:pt x="1110787" y="2473628"/>
                    <a:pt x="1106901" y="2473274"/>
                    <a:pt x="1103132" y="2472803"/>
                  </a:cubicBezTo>
                  <a:cubicBezTo>
                    <a:pt x="1104781" y="2471508"/>
                    <a:pt x="1103250" y="2470919"/>
                    <a:pt x="1102426" y="2470919"/>
                  </a:cubicBezTo>
                  <a:cubicBezTo>
                    <a:pt x="1101484" y="2470919"/>
                    <a:pt x="1099482" y="2469388"/>
                    <a:pt x="1099835" y="2472215"/>
                  </a:cubicBezTo>
                  <a:cubicBezTo>
                    <a:pt x="1096891" y="2471626"/>
                    <a:pt x="1094065" y="2471037"/>
                    <a:pt x="1091238" y="2470566"/>
                  </a:cubicBezTo>
                  <a:cubicBezTo>
                    <a:pt x="1091592" y="2470330"/>
                    <a:pt x="1092063" y="2469859"/>
                    <a:pt x="1092181" y="2469859"/>
                  </a:cubicBezTo>
                  <a:cubicBezTo>
                    <a:pt x="1093240" y="2470919"/>
                    <a:pt x="1093123" y="2469270"/>
                    <a:pt x="1091709" y="2468917"/>
                  </a:cubicBezTo>
                  <a:cubicBezTo>
                    <a:pt x="1089825" y="2468446"/>
                    <a:pt x="1087588" y="2466326"/>
                    <a:pt x="1085939" y="2469506"/>
                  </a:cubicBezTo>
                  <a:cubicBezTo>
                    <a:pt x="1082406" y="2469035"/>
                    <a:pt x="1078991" y="2468446"/>
                    <a:pt x="1075458" y="2467975"/>
                  </a:cubicBezTo>
                  <a:cubicBezTo>
                    <a:pt x="1076283" y="2467504"/>
                    <a:pt x="1076283" y="2466915"/>
                    <a:pt x="1075341" y="2466562"/>
                  </a:cubicBezTo>
                  <a:cubicBezTo>
                    <a:pt x="1074634" y="2466326"/>
                    <a:pt x="1073221" y="2465738"/>
                    <a:pt x="1073692" y="2467622"/>
                  </a:cubicBezTo>
                  <a:cubicBezTo>
                    <a:pt x="1070395" y="2467033"/>
                    <a:pt x="1066979" y="2466326"/>
                    <a:pt x="1063682" y="2465738"/>
                  </a:cubicBezTo>
                  <a:cubicBezTo>
                    <a:pt x="1064506" y="2465266"/>
                    <a:pt x="1064624" y="2464678"/>
                    <a:pt x="1063682" y="2464207"/>
                  </a:cubicBezTo>
                  <a:cubicBezTo>
                    <a:pt x="1062976" y="2463853"/>
                    <a:pt x="1061562" y="2463264"/>
                    <a:pt x="1061916" y="2465149"/>
                  </a:cubicBezTo>
                  <a:cubicBezTo>
                    <a:pt x="1057794" y="2464442"/>
                    <a:pt x="1053790" y="2463853"/>
                    <a:pt x="1049668" y="2463147"/>
                  </a:cubicBezTo>
                  <a:cubicBezTo>
                    <a:pt x="1050493" y="2462676"/>
                    <a:pt x="1050493" y="2462087"/>
                    <a:pt x="1049551" y="2461734"/>
                  </a:cubicBezTo>
                  <a:cubicBezTo>
                    <a:pt x="1048844" y="2461498"/>
                    <a:pt x="1047431" y="2460909"/>
                    <a:pt x="1047902" y="2462794"/>
                  </a:cubicBezTo>
                  <a:cubicBezTo>
                    <a:pt x="1036714" y="2460556"/>
                    <a:pt x="1025527" y="2458319"/>
                    <a:pt x="1014340" y="2456081"/>
                  </a:cubicBezTo>
                  <a:cubicBezTo>
                    <a:pt x="1015164" y="2455610"/>
                    <a:pt x="1015164" y="2455021"/>
                    <a:pt x="1014340" y="2454668"/>
                  </a:cubicBezTo>
                  <a:cubicBezTo>
                    <a:pt x="1013633" y="2454315"/>
                    <a:pt x="1012338" y="2453608"/>
                    <a:pt x="1012455" y="2455492"/>
                  </a:cubicBezTo>
                  <a:cubicBezTo>
                    <a:pt x="1009865" y="2455021"/>
                    <a:pt x="1007392" y="2454432"/>
                    <a:pt x="1004919" y="2453961"/>
                  </a:cubicBezTo>
                  <a:cubicBezTo>
                    <a:pt x="1005743" y="2453490"/>
                    <a:pt x="1005743" y="2452784"/>
                    <a:pt x="1004919" y="2452548"/>
                  </a:cubicBezTo>
                  <a:cubicBezTo>
                    <a:pt x="1004094" y="2452313"/>
                    <a:pt x="1002799" y="2451606"/>
                    <a:pt x="1003152" y="2453608"/>
                  </a:cubicBezTo>
                  <a:cubicBezTo>
                    <a:pt x="999619" y="2452901"/>
                    <a:pt x="996087" y="2452313"/>
                    <a:pt x="992554" y="2451606"/>
                  </a:cubicBezTo>
                  <a:cubicBezTo>
                    <a:pt x="992789" y="2451253"/>
                    <a:pt x="993142" y="2450899"/>
                    <a:pt x="993025" y="2450546"/>
                  </a:cubicBezTo>
                  <a:cubicBezTo>
                    <a:pt x="993025" y="2450311"/>
                    <a:pt x="992554" y="2449957"/>
                    <a:pt x="992318" y="2449840"/>
                  </a:cubicBezTo>
                  <a:cubicBezTo>
                    <a:pt x="977480" y="2445836"/>
                    <a:pt x="962524" y="2441950"/>
                    <a:pt x="947686" y="2438063"/>
                  </a:cubicBezTo>
                  <a:cubicBezTo>
                    <a:pt x="947333" y="2437946"/>
                    <a:pt x="946626" y="2438888"/>
                    <a:pt x="946038" y="2439359"/>
                  </a:cubicBezTo>
                  <a:cubicBezTo>
                    <a:pt x="943565" y="2438770"/>
                    <a:pt x="941209" y="2438299"/>
                    <a:pt x="938736" y="2437710"/>
                  </a:cubicBezTo>
                  <a:cubicBezTo>
                    <a:pt x="933319" y="2433235"/>
                    <a:pt x="927549" y="2430291"/>
                    <a:pt x="920248" y="2432057"/>
                  </a:cubicBezTo>
                  <a:cubicBezTo>
                    <a:pt x="915890" y="2431469"/>
                    <a:pt x="911769" y="2430291"/>
                    <a:pt x="908118" y="2427936"/>
                  </a:cubicBezTo>
                  <a:cubicBezTo>
                    <a:pt x="908942" y="2424638"/>
                    <a:pt x="905881" y="2425581"/>
                    <a:pt x="904585" y="2425110"/>
                  </a:cubicBezTo>
                  <a:cubicBezTo>
                    <a:pt x="891160" y="2420164"/>
                    <a:pt x="877382" y="2416277"/>
                    <a:pt x="863722" y="2411802"/>
                  </a:cubicBezTo>
                  <a:cubicBezTo>
                    <a:pt x="854536" y="2408858"/>
                    <a:pt x="845940" y="2402735"/>
                    <a:pt x="835577" y="2403677"/>
                  </a:cubicBezTo>
                  <a:cubicBezTo>
                    <a:pt x="832279" y="2402264"/>
                    <a:pt x="828982" y="2400850"/>
                    <a:pt x="825685" y="2399555"/>
                  </a:cubicBezTo>
                  <a:cubicBezTo>
                    <a:pt x="819325" y="2395316"/>
                    <a:pt x="812849" y="2391194"/>
                    <a:pt x="804605" y="2392018"/>
                  </a:cubicBezTo>
                  <a:cubicBezTo>
                    <a:pt x="801308" y="2390723"/>
                    <a:pt x="798128" y="2389428"/>
                    <a:pt x="794949" y="2388250"/>
                  </a:cubicBezTo>
                  <a:cubicBezTo>
                    <a:pt x="789767" y="2383422"/>
                    <a:pt x="778815" y="2378829"/>
                    <a:pt x="771396" y="2378240"/>
                  </a:cubicBezTo>
                  <a:cubicBezTo>
                    <a:pt x="768334" y="2376945"/>
                    <a:pt x="765390" y="2375649"/>
                    <a:pt x="762329" y="2374236"/>
                  </a:cubicBezTo>
                  <a:cubicBezTo>
                    <a:pt x="759384" y="2368113"/>
                    <a:pt x="753850" y="2367995"/>
                    <a:pt x="748197" y="2368584"/>
                  </a:cubicBezTo>
                  <a:cubicBezTo>
                    <a:pt x="745724" y="2367288"/>
                    <a:pt x="743369" y="2366111"/>
                    <a:pt x="740896" y="2364815"/>
                  </a:cubicBezTo>
                  <a:cubicBezTo>
                    <a:pt x="741720" y="2364226"/>
                    <a:pt x="741720" y="2363520"/>
                    <a:pt x="740896" y="2363049"/>
                  </a:cubicBezTo>
                  <a:cubicBezTo>
                    <a:pt x="739954" y="2362460"/>
                    <a:pt x="738894" y="2361989"/>
                    <a:pt x="738423" y="2363638"/>
                  </a:cubicBezTo>
                  <a:cubicBezTo>
                    <a:pt x="731710" y="2361636"/>
                    <a:pt x="725822" y="2357867"/>
                    <a:pt x="719699" y="2354805"/>
                  </a:cubicBezTo>
                  <a:cubicBezTo>
                    <a:pt x="716872" y="2350802"/>
                    <a:pt x="713339" y="2348329"/>
                    <a:pt x="708158" y="2349506"/>
                  </a:cubicBezTo>
                  <a:cubicBezTo>
                    <a:pt x="705567" y="2348329"/>
                    <a:pt x="703094" y="2347151"/>
                    <a:pt x="700621" y="2345973"/>
                  </a:cubicBezTo>
                  <a:cubicBezTo>
                    <a:pt x="700150" y="2341616"/>
                    <a:pt x="697559" y="2341263"/>
                    <a:pt x="694026" y="2342440"/>
                  </a:cubicBezTo>
                  <a:cubicBezTo>
                    <a:pt x="691553" y="2341145"/>
                    <a:pt x="689080" y="2339850"/>
                    <a:pt x="686490" y="2338554"/>
                  </a:cubicBezTo>
                  <a:cubicBezTo>
                    <a:pt x="680602" y="2332902"/>
                    <a:pt x="666588" y="2325836"/>
                    <a:pt x="656460" y="2323245"/>
                  </a:cubicBezTo>
                  <a:cubicBezTo>
                    <a:pt x="653045" y="2321361"/>
                    <a:pt x="649748" y="2319477"/>
                    <a:pt x="646333" y="2317710"/>
                  </a:cubicBezTo>
                  <a:cubicBezTo>
                    <a:pt x="645862" y="2313236"/>
                    <a:pt x="643271" y="2313000"/>
                    <a:pt x="639738" y="2314178"/>
                  </a:cubicBezTo>
                  <a:cubicBezTo>
                    <a:pt x="635970" y="2313118"/>
                    <a:pt x="632908" y="2310998"/>
                    <a:pt x="629964" y="2308525"/>
                  </a:cubicBezTo>
                  <a:cubicBezTo>
                    <a:pt x="630788" y="2307936"/>
                    <a:pt x="630906" y="2307347"/>
                    <a:pt x="630082" y="2306759"/>
                  </a:cubicBezTo>
                  <a:cubicBezTo>
                    <a:pt x="629139" y="2306170"/>
                    <a:pt x="628080" y="2305581"/>
                    <a:pt x="627609" y="2307347"/>
                  </a:cubicBezTo>
                  <a:cubicBezTo>
                    <a:pt x="625253" y="2306052"/>
                    <a:pt x="623016" y="2304874"/>
                    <a:pt x="620661" y="2303579"/>
                  </a:cubicBezTo>
                  <a:cubicBezTo>
                    <a:pt x="621485" y="2303108"/>
                    <a:pt x="621603" y="2302519"/>
                    <a:pt x="620896" y="2301930"/>
                  </a:cubicBezTo>
                  <a:cubicBezTo>
                    <a:pt x="620072" y="2301341"/>
                    <a:pt x="619130" y="2300517"/>
                    <a:pt x="618423" y="2302166"/>
                  </a:cubicBezTo>
                  <a:cubicBezTo>
                    <a:pt x="615244" y="2300282"/>
                    <a:pt x="612064" y="2298397"/>
                    <a:pt x="608884" y="2296631"/>
                  </a:cubicBezTo>
                  <a:cubicBezTo>
                    <a:pt x="609709" y="2296160"/>
                    <a:pt x="609826" y="2295571"/>
                    <a:pt x="609120" y="2294982"/>
                  </a:cubicBezTo>
                  <a:cubicBezTo>
                    <a:pt x="608296" y="2294394"/>
                    <a:pt x="607353" y="2293569"/>
                    <a:pt x="606765" y="2295100"/>
                  </a:cubicBezTo>
                  <a:cubicBezTo>
                    <a:pt x="601230" y="2291685"/>
                    <a:pt x="595577" y="2288270"/>
                    <a:pt x="590042" y="2284855"/>
                  </a:cubicBezTo>
                  <a:cubicBezTo>
                    <a:pt x="590867" y="2284384"/>
                    <a:pt x="590985" y="2283677"/>
                    <a:pt x="590160" y="2283206"/>
                  </a:cubicBezTo>
                  <a:cubicBezTo>
                    <a:pt x="589336" y="2282617"/>
                    <a:pt x="588394" y="2281911"/>
                    <a:pt x="587805" y="2283559"/>
                  </a:cubicBezTo>
                  <a:cubicBezTo>
                    <a:pt x="586156" y="2282499"/>
                    <a:pt x="584625" y="2281322"/>
                    <a:pt x="583094" y="2280262"/>
                  </a:cubicBezTo>
                  <a:cubicBezTo>
                    <a:pt x="583919" y="2279791"/>
                    <a:pt x="584037" y="2279084"/>
                    <a:pt x="583212" y="2278496"/>
                  </a:cubicBezTo>
                  <a:cubicBezTo>
                    <a:pt x="582388" y="2277907"/>
                    <a:pt x="581328" y="2277200"/>
                    <a:pt x="580739" y="2278849"/>
                  </a:cubicBezTo>
                  <a:cubicBezTo>
                    <a:pt x="579091" y="2277789"/>
                    <a:pt x="577442" y="2276729"/>
                    <a:pt x="575911" y="2275669"/>
                  </a:cubicBezTo>
                  <a:cubicBezTo>
                    <a:pt x="576853" y="2275198"/>
                    <a:pt x="576971" y="2274609"/>
                    <a:pt x="576264" y="2273903"/>
                  </a:cubicBezTo>
                  <a:cubicBezTo>
                    <a:pt x="575440" y="2273196"/>
                    <a:pt x="574498" y="2272372"/>
                    <a:pt x="573791" y="2274021"/>
                  </a:cubicBezTo>
                  <a:cubicBezTo>
                    <a:pt x="572143" y="2272843"/>
                    <a:pt x="570494" y="2271783"/>
                    <a:pt x="568845" y="2270605"/>
                  </a:cubicBezTo>
                  <a:cubicBezTo>
                    <a:pt x="569670" y="2270252"/>
                    <a:pt x="569905" y="2269546"/>
                    <a:pt x="569199" y="2268957"/>
                  </a:cubicBezTo>
                  <a:cubicBezTo>
                    <a:pt x="568492" y="2268368"/>
                    <a:pt x="567550" y="2267544"/>
                    <a:pt x="566961" y="2269192"/>
                  </a:cubicBezTo>
                  <a:cubicBezTo>
                    <a:pt x="562722" y="2266719"/>
                    <a:pt x="558129" y="2264953"/>
                    <a:pt x="554831" y="2261067"/>
                  </a:cubicBezTo>
                  <a:cubicBezTo>
                    <a:pt x="555538" y="2260596"/>
                    <a:pt x="555656" y="2260007"/>
                    <a:pt x="554949" y="2259418"/>
                  </a:cubicBezTo>
                  <a:cubicBezTo>
                    <a:pt x="555303" y="2259771"/>
                    <a:pt x="554478" y="2259065"/>
                    <a:pt x="553772" y="2260478"/>
                  </a:cubicBezTo>
                  <a:close/>
                  <a:moveTo>
                    <a:pt x="94852" y="1462403"/>
                  </a:moveTo>
                  <a:cubicBezTo>
                    <a:pt x="95088" y="1473826"/>
                    <a:pt x="95677" y="1484307"/>
                    <a:pt x="96148" y="1494906"/>
                  </a:cubicBezTo>
                  <a:cubicBezTo>
                    <a:pt x="96736" y="1505622"/>
                    <a:pt x="101211" y="1515514"/>
                    <a:pt x="101565" y="1526113"/>
                  </a:cubicBezTo>
                  <a:cubicBezTo>
                    <a:pt x="101918" y="1537653"/>
                    <a:pt x="104273" y="1549194"/>
                    <a:pt x="107924" y="1559439"/>
                  </a:cubicBezTo>
                  <a:cubicBezTo>
                    <a:pt x="115696" y="1581461"/>
                    <a:pt x="118405" y="1604896"/>
                    <a:pt x="128061" y="1626446"/>
                  </a:cubicBezTo>
                  <a:cubicBezTo>
                    <a:pt x="133714" y="1639164"/>
                    <a:pt x="137364" y="1652943"/>
                    <a:pt x="142664" y="1666014"/>
                  </a:cubicBezTo>
                  <a:cubicBezTo>
                    <a:pt x="154793" y="1696515"/>
                    <a:pt x="166805" y="1727133"/>
                    <a:pt x="182114" y="1756338"/>
                  </a:cubicBezTo>
                  <a:cubicBezTo>
                    <a:pt x="203547" y="1797201"/>
                    <a:pt x="224155" y="1838654"/>
                    <a:pt x="250181" y="1876926"/>
                  </a:cubicBezTo>
                  <a:cubicBezTo>
                    <a:pt x="263370" y="1896357"/>
                    <a:pt x="275499" y="1916494"/>
                    <a:pt x="289749" y="1935219"/>
                  </a:cubicBezTo>
                  <a:cubicBezTo>
                    <a:pt x="302938" y="1952647"/>
                    <a:pt x="316716" y="1969723"/>
                    <a:pt x="330141" y="1987034"/>
                  </a:cubicBezTo>
                  <a:cubicBezTo>
                    <a:pt x="348041" y="2009998"/>
                    <a:pt x="369474" y="2029546"/>
                    <a:pt x="388787" y="2051214"/>
                  </a:cubicBezTo>
                  <a:cubicBezTo>
                    <a:pt x="399974" y="2063697"/>
                    <a:pt x="413517" y="2073825"/>
                    <a:pt x="426000" y="2085012"/>
                  </a:cubicBezTo>
                  <a:cubicBezTo>
                    <a:pt x="440838" y="2098437"/>
                    <a:pt x="457207" y="2109625"/>
                    <a:pt x="473576" y="2121047"/>
                  </a:cubicBezTo>
                  <a:cubicBezTo>
                    <a:pt x="484174" y="2128467"/>
                    <a:pt x="495833" y="2134237"/>
                    <a:pt x="506431" y="2141656"/>
                  </a:cubicBezTo>
                  <a:cubicBezTo>
                    <a:pt x="514675" y="2147544"/>
                    <a:pt x="522682" y="2148015"/>
                    <a:pt x="531868" y="2144953"/>
                  </a:cubicBezTo>
                  <a:cubicBezTo>
                    <a:pt x="546706" y="2140007"/>
                    <a:pt x="561544" y="2134943"/>
                    <a:pt x="577206" y="2132588"/>
                  </a:cubicBezTo>
                  <a:cubicBezTo>
                    <a:pt x="581446" y="2131999"/>
                    <a:pt x="585567" y="2130468"/>
                    <a:pt x="589454" y="2128584"/>
                  </a:cubicBezTo>
                  <a:cubicBezTo>
                    <a:pt x="606882" y="2120459"/>
                    <a:pt x="625489" y="2115866"/>
                    <a:pt x="643271" y="2108800"/>
                  </a:cubicBezTo>
                  <a:cubicBezTo>
                    <a:pt x="669061" y="2098555"/>
                    <a:pt x="694497" y="2087485"/>
                    <a:pt x="719699" y="2075945"/>
                  </a:cubicBezTo>
                  <a:cubicBezTo>
                    <a:pt x="747019" y="2063462"/>
                    <a:pt x="773045" y="2048153"/>
                    <a:pt x="799424" y="2033550"/>
                  </a:cubicBezTo>
                  <a:cubicBezTo>
                    <a:pt x="826744" y="2018359"/>
                    <a:pt x="853359" y="2001872"/>
                    <a:pt x="879266" y="1984208"/>
                  </a:cubicBezTo>
                  <a:cubicBezTo>
                    <a:pt x="886685" y="1979144"/>
                    <a:pt x="893516" y="1973020"/>
                    <a:pt x="901288" y="1968545"/>
                  </a:cubicBezTo>
                  <a:cubicBezTo>
                    <a:pt x="920012" y="1957947"/>
                    <a:pt x="937088" y="1944757"/>
                    <a:pt x="954163" y="1932039"/>
                  </a:cubicBezTo>
                  <a:cubicBezTo>
                    <a:pt x="974183" y="1917083"/>
                    <a:pt x="994085" y="1901892"/>
                    <a:pt x="1013398" y="1885876"/>
                  </a:cubicBezTo>
                  <a:cubicBezTo>
                    <a:pt x="1036714" y="1866446"/>
                    <a:pt x="1061209" y="1848428"/>
                    <a:pt x="1084055" y="1828173"/>
                  </a:cubicBezTo>
                  <a:cubicBezTo>
                    <a:pt x="1110080" y="1804974"/>
                    <a:pt x="1136341" y="1782128"/>
                    <a:pt x="1161778" y="1758340"/>
                  </a:cubicBezTo>
                  <a:cubicBezTo>
                    <a:pt x="1188039" y="1733727"/>
                    <a:pt x="1214653" y="1709586"/>
                    <a:pt x="1240325" y="1684385"/>
                  </a:cubicBezTo>
                  <a:cubicBezTo>
                    <a:pt x="1268588" y="1656711"/>
                    <a:pt x="1296380" y="1628566"/>
                    <a:pt x="1322877" y="1599125"/>
                  </a:cubicBezTo>
                  <a:cubicBezTo>
                    <a:pt x="1340659" y="1579341"/>
                    <a:pt x="1359736" y="1560735"/>
                    <a:pt x="1377165" y="1540597"/>
                  </a:cubicBezTo>
                  <a:cubicBezTo>
                    <a:pt x="1392945" y="1522344"/>
                    <a:pt x="1409903" y="1505269"/>
                    <a:pt x="1425801" y="1487133"/>
                  </a:cubicBezTo>
                  <a:cubicBezTo>
                    <a:pt x="1451120" y="1458282"/>
                    <a:pt x="1475732" y="1428959"/>
                    <a:pt x="1501169" y="1400107"/>
                  </a:cubicBezTo>
                  <a:cubicBezTo>
                    <a:pt x="1519775" y="1379028"/>
                    <a:pt x="1537204" y="1356771"/>
                    <a:pt x="1554986" y="1334985"/>
                  </a:cubicBezTo>
                  <a:cubicBezTo>
                    <a:pt x="1573357" y="1312610"/>
                    <a:pt x="1591610" y="1290117"/>
                    <a:pt x="1609863" y="1267625"/>
                  </a:cubicBezTo>
                  <a:cubicBezTo>
                    <a:pt x="1621757" y="1253022"/>
                    <a:pt x="1634476" y="1239126"/>
                    <a:pt x="1644956" y="1223581"/>
                  </a:cubicBezTo>
                  <a:cubicBezTo>
                    <a:pt x="1656850" y="1206035"/>
                    <a:pt x="1670864" y="1190255"/>
                    <a:pt x="1683700" y="1173533"/>
                  </a:cubicBezTo>
                  <a:cubicBezTo>
                    <a:pt x="1713494" y="1134789"/>
                    <a:pt x="1742581" y="1095338"/>
                    <a:pt x="1771786" y="1056241"/>
                  </a:cubicBezTo>
                  <a:cubicBezTo>
                    <a:pt x="1791453" y="1029863"/>
                    <a:pt x="1810883" y="1003366"/>
                    <a:pt x="1830079" y="976752"/>
                  </a:cubicBezTo>
                  <a:cubicBezTo>
                    <a:pt x="1838086" y="965682"/>
                    <a:pt x="1847154" y="955201"/>
                    <a:pt x="1854573" y="943896"/>
                  </a:cubicBezTo>
                  <a:cubicBezTo>
                    <a:pt x="1863288" y="930471"/>
                    <a:pt x="1872120" y="917046"/>
                    <a:pt x="1881423" y="903975"/>
                  </a:cubicBezTo>
                  <a:cubicBezTo>
                    <a:pt x="1900500" y="877125"/>
                    <a:pt x="1919578" y="850393"/>
                    <a:pt x="1938655" y="823543"/>
                  </a:cubicBezTo>
                  <a:cubicBezTo>
                    <a:pt x="1942895" y="817655"/>
                    <a:pt x="1943130" y="813416"/>
                    <a:pt x="1939126" y="807410"/>
                  </a:cubicBezTo>
                  <a:cubicBezTo>
                    <a:pt x="1937360" y="804819"/>
                    <a:pt x="1935123" y="802582"/>
                    <a:pt x="1932885" y="800344"/>
                  </a:cubicBezTo>
                  <a:cubicBezTo>
                    <a:pt x="1920991" y="787861"/>
                    <a:pt x="1908861" y="775732"/>
                    <a:pt x="1895201" y="764898"/>
                  </a:cubicBezTo>
                  <a:cubicBezTo>
                    <a:pt x="1876359" y="749824"/>
                    <a:pt x="1858695" y="733337"/>
                    <a:pt x="1838440" y="720030"/>
                  </a:cubicBezTo>
                  <a:cubicBezTo>
                    <a:pt x="1812650" y="703072"/>
                    <a:pt x="1787449" y="684937"/>
                    <a:pt x="1760481" y="669746"/>
                  </a:cubicBezTo>
                  <a:cubicBezTo>
                    <a:pt x="1754711" y="666448"/>
                    <a:pt x="1751296" y="666684"/>
                    <a:pt x="1745996" y="670923"/>
                  </a:cubicBezTo>
                  <a:cubicBezTo>
                    <a:pt x="1736222" y="678696"/>
                    <a:pt x="1727743" y="687999"/>
                    <a:pt x="1718322" y="696242"/>
                  </a:cubicBezTo>
                  <a:cubicBezTo>
                    <a:pt x="1695712" y="716262"/>
                    <a:pt x="1670864" y="733220"/>
                    <a:pt x="1645899" y="750060"/>
                  </a:cubicBezTo>
                  <a:cubicBezTo>
                    <a:pt x="1618107" y="768784"/>
                    <a:pt x="1588431" y="783740"/>
                    <a:pt x="1557695" y="796340"/>
                  </a:cubicBezTo>
                  <a:cubicBezTo>
                    <a:pt x="1528019" y="808470"/>
                    <a:pt x="1497754" y="819068"/>
                    <a:pt x="1466900" y="828371"/>
                  </a:cubicBezTo>
                  <a:cubicBezTo>
                    <a:pt x="1444407" y="835202"/>
                    <a:pt x="1421562" y="840030"/>
                    <a:pt x="1399069" y="846860"/>
                  </a:cubicBezTo>
                  <a:cubicBezTo>
                    <a:pt x="1383407" y="851571"/>
                    <a:pt x="1366449" y="852042"/>
                    <a:pt x="1350786" y="856752"/>
                  </a:cubicBezTo>
                  <a:cubicBezTo>
                    <a:pt x="1321464" y="865584"/>
                    <a:pt x="1290845" y="867822"/>
                    <a:pt x="1261169" y="874534"/>
                  </a:cubicBezTo>
                  <a:cubicBezTo>
                    <a:pt x="1247156" y="877714"/>
                    <a:pt x="1233024" y="880776"/>
                    <a:pt x="1218657" y="883013"/>
                  </a:cubicBezTo>
                  <a:cubicBezTo>
                    <a:pt x="1204055" y="885251"/>
                    <a:pt x="1189334" y="887724"/>
                    <a:pt x="1175085" y="891492"/>
                  </a:cubicBezTo>
                  <a:cubicBezTo>
                    <a:pt x="1158834" y="895849"/>
                    <a:pt x="1141876" y="896085"/>
                    <a:pt x="1125507" y="900913"/>
                  </a:cubicBezTo>
                  <a:cubicBezTo>
                    <a:pt x="1114791" y="904093"/>
                    <a:pt x="1104075" y="908332"/>
                    <a:pt x="1092652" y="909274"/>
                  </a:cubicBezTo>
                  <a:cubicBezTo>
                    <a:pt x="1081700" y="910098"/>
                    <a:pt x="1070983" y="912454"/>
                    <a:pt x="1060267" y="915044"/>
                  </a:cubicBezTo>
                  <a:cubicBezTo>
                    <a:pt x="1041661" y="919519"/>
                    <a:pt x="1022936" y="923641"/>
                    <a:pt x="1004565" y="929176"/>
                  </a:cubicBezTo>
                  <a:cubicBezTo>
                    <a:pt x="989492" y="933651"/>
                    <a:pt x="974065" y="936359"/>
                    <a:pt x="958991" y="940128"/>
                  </a:cubicBezTo>
                  <a:cubicBezTo>
                    <a:pt x="943447" y="944014"/>
                    <a:pt x="928491" y="949902"/>
                    <a:pt x="912946" y="953788"/>
                  </a:cubicBezTo>
                  <a:cubicBezTo>
                    <a:pt x="892102" y="959088"/>
                    <a:pt x="871847" y="966153"/>
                    <a:pt x="851592" y="973572"/>
                  </a:cubicBezTo>
                  <a:cubicBezTo>
                    <a:pt x="829924" y="981462"/>
                    <a:pt x="807785" y="988057"/>
                    <a:pt x="786116" y="995947"/>
                  </a:cubicBezTo>
                  <a:cubicBezTo>
                    <a:pt x="767039" y="1002895"/>
                    <a:pt x="748433" y="1010903"/>
                    <a:pt x="729591" y="1018440"/>
                  </a:cubicBezTo>
                  <a:cubicBezTo>
                    <a:pt x="713575" y="1024917"/>
                    <a:pt x="696853" y="1029980"/>
                    <a:pt x="681897" y="1038341"/>
                  </a:cubicBezTo>
                  <a:cubicBezTo>
                    <a:pt x="666117" y="1047174"/>
                    <a:pt x="649277" y="1053768"/>
                    <a:pt x="632908" y="1061070"/>
                  </a:cubicBezTo>
                  <a:cubicBezTo>
                    <a:pt x="598521" y="1076496"/>
                    <a:pt x="566019" y="1095338"/>
                    <a:pt x="532574" y="1112649"/>
                  </a:cubicBezTo>
                  <a:cubicBezTo>
                    <a:pt x="525273" y="1116418"/>
                    <a:pt x="517148" y="1118655"/>
                    <a:pt x="510671" y="1123837"/>
                  </a:cubicBezTo>
                  <a:cubicBezTo>
                    <a:pt x="499837" y="1132434"/>
                    <a:pt x="486765" y="1137026"/>
                    <a:pt x="475224" y="1144445"/>
                  </a:cubicBezTo>
                  <a:cubicBezTo>
                    <a:pt x="468041" y="1149038"/>
                    <a:pt x="461328" y="1154808"/>
                    <a:pt x="453556" y="1158341"/>
                  </a:cubicBezTo>
                  <a:cubicBezTo>
                    <a:pt x="434007" y="1167291"/>
                    <a:pt x="416108" y="1179185"/>
                    <a:pt x="398797" y="1191432"/>
                  </a:cubicBezTo>
                  <a:cubicBezTo>
                    <a:pt x="380661" y="1204268"/>
                    <a:pt x="361113" y="1215103"/>
                    <a:pt x="343331" y="1228410"/>
                  </a:cubicBezTo>
                  <a:cubicBezTo>
                    <a:pt x="337442" y="1232767"/>
                    <a:pt x="331554" y="1237477"/>
                    <a:pt x="325195" y="1241364"/>
                  </a:cubicBezTo>
                  <a:cubicBezTo>
                    <a:pt x="307531" y="1252316"/>
                    <a:pt x="291397" y="1265505"/>
                    <a:pt x="274204" y="1277163"/>
                  </a:cubicBezTo>
                  <a:cubicBezTo>
                    <a:pt x="259013" y="1287526"/>
                    <a:pt x="244881" y="1299420"/>
                    <a:pt x="230279" y="1310372"/>
                  </a:cubicBezTo>
                  <a:cubicBezTo>
                    <a:pt x="214970" y="1321795"/>
                    <a:pt x="200249" y="1334278"/>
                    <a:pt x="185058" y="1345819"/>
                  </a:cubicBezTo>
                  <a:cubicBezTo>
                    <a:pt x="161388" y="1363719"/>
                    <a:pt x="138778" y="1383149"/>
                    <a:pt x="115343" y="1401285"/>
                  </a:cubicBezTo>
                  <a:cubicBezTo>
                    <a:pt x="104744" y="1409528"/>
                    <a:pt x="98267" y="1419891"/>
                    <a:pt x="96383" y="1433787"/>
                  </a:cubicBezTo>
                  <a:cubicBezTo>
                    <a:pt x="94852" y="1443679"/>
                    <a:pt x="95559" y="1453453"/>
                    <a:pt x="94852" y="1462403"/>
                  </a:cubicBezTo>
                  <a:close/>
                  <a:moveTo>
                    <a:pt x="1241621" y="2410978"/>
                  </a:moveTo>
                  <a:cubicBezTo>
                    <a:pt x="1276478" y="2411449"/>
                    <a:pt x="1312514" y="2408387"/>
                    <a:pt x="1348667" y="2402381"/>
                  </a:cubicBezTo>
                  <a:cubicBezTo>
                    <a:pt x="1376459" y="2397671"/>
                    <a:pt x="1403544" y="2391547"/>
                    <a:pt x="1430394" y="2383186"/>
                  </a:cubicBezTo>
                  <a:cubicBezTo>
                    <a:pt x="1454417" y="2375649"/>
                    <a:pt x="1476910" y="2364580"/>
                    <a:pt x="1499285" y="2353746"/>
                  </a:cubicBezTo>
                  <a:cubicBezTo>
                    <a:pt x="1523544" y="2342087"/>
                    <a:pt x="1546507" y="2327485"/>
                    <a:pt x="1568293" y="2311587"/>
                  </a:cubicBezTo>
                  <a:cubicBezTo>
                    <a:pt x="1594201" y="2292745"/>
                    <a:pt x="1621168" y="2275081"/>
                    <a:pt x="1644956" y="2253412"/>
                  </a:cubicBezTo>
                  <a:cubicBezTo>
                    <a:pt x="1655084" y="2244227"/>
                    <a:pt x="1666978" y="2236808"/>
                    <a:pt x="1676163" y="2226916"/>
                  </a:cubicBezTo>
                  <a:cubicBezTo>
                    <a:pt x="1687586" y="2214668"/>
                    <a:pt x="1699834" y="2203246"/>
                    <a:pt x="1711492" y="2191352"/>
                  </a:cubicBezTo>
                  <a:cubicBezTo>
                    <a:pt x="1726801" y="2175689"/>
                    <a:pt x="1742581" y="2160380"/>
                    <a:pt x="1756006" y="2143187"/>
                  </a:cubicBezTo>
                  <a:cubicBezTo>
                    <a:pt x="1779794" y="2112686"/>
                    <a:pt x="1804053" y="2082539"/>
                    <a:pt x="1824897" y="2049684"/>
                  </a:cubicBezTo>
                  <a:cubicBezTo>
                    <a:pt x="1842090" y="2022598"/>
                    <a:pt x="1857164" y="1994335"/>
                    <a:pt x="1873180" y="1966543"/>
                  </a:cubicBezTo>
                  <a:cubicBezTo>
                    <a:pt x="1877066" y="1959713"/>
                    <a:pt x="1881423" y="1953118"/>
                    <a:pt x="1884249" y="1945817"/>
                  </a:cubicBezTo>
                  <a:cubicBezTo>
                    <a:pt x="1893906" y="1920616"/>
                    <a:pt x="1906860" y="1896828"/>
                    <a:pt x="1916516" y="1871627"/>
                  </a:cubicBezTo>
                  <a:cubicBezTo>
                    <a:pt x="1931707" y="1832177"/>
                    <a:pt x="1947488" y="1792962"/>
                    <a:pt x="1958557" y="1752098"/>
                  </a:cubicBezTo>
                  <a:cubicBezTo>
                    <a:pt x="1962797" y="1736318"/>
                    <a:pt x="1967978" y="1720774"/>
                    <a:pt x="1973042" y="1705229"/>
                  </a:cubicBezTo>
                  <a:cubicBezTo>
                    <a:pt x="1982816" y="1675435"/>
                    <a:pt x="1987527" y="1644581"/>
                    <a:pt x="1996830" y="1614670"/>
                  </a:cubicBezTo>
                  <a:cubicBezTo>
                    <a:pt x="2001776" y="1599008"/>
                    <a:pt x="2003778" y="1581814"/>
                    <a:pt x="2007311" y="1565327"/>
                  </a:cubicBezTo>
                  <a:cubicBezTo>
                    <a:pt x="2014023" y="1533178"/>
                    <a:pt x="2021089" y="1501147"/>
                    <a:pt x="2027448" y="1468998"/>
                  </a:cubicBezTo>
                  <a:cubicBezTo>
                    <a:pt x="2029332" y="1459459"/>
                    <a:pt x="2031688" y="1449920"/>
                    <a:pt x="2033101" y="1440264"/>
                  </a:cubicBezTo>
                  <a:cubicBezTo>
                    <a:pt x="2036516" y="1415769"/>
                    <a:pt x="2042639" y="1391981"/>
                    <a:pt x="2046526" y="1367605"/>
                  </a:cubicBezTo>
                  <a:cubicBezTo>
                    <a:pt x="2050176" y="1344406"/>
                    <a:pt x="2055475" y="1321560"/>
                    <a:pt x="2059126" y="1298361"/>
                  </a:cubicBezTo>
                  <a:cubicBezTo>
                    <a:pt x="2060657" y="1288940"/>
                    <a:pt x="2063954" y="1280225"/>
                    <a:pt x="2065956" y="1271040"/>
                  </a:cubicBezTo>
                  <a:cubicBezTo>
                    <a:pt x="2073022" y="1237831"/>
                    <a:pt x="2077968" y="1204151"/>
                    <a:pt x="2087271" y="1171413"/>
                  </a:cubicBezTo>
                  <a:cubicBezTo>
                    <a:pt x="2092688" y="1152218"/>
                    <a:pt x="2095868" y="1132551"/>
                    <a:pt x="2101403" y="1113356"/>
                  </a:cubicBezTo>
                  <a:cubicBezTo>
                    <a:pt x="2107880" y="1090746"/>
                    <a:pt x="2113297" y="1067782"/>
                    <a:pt x="2121422" y="1045761"/>
                  </a:cubicBezTo>
                  <a:cubicBezTo>
                    <a:pt x="2126840" y="1031276"/>
                    <a:pt x="2124484" y="1019028"/>
                    <a:pt x="2115652" y="1007135"/>
                  </a:cubicBezTo>
                  <a:cubicBezTo>
                    <a:pt x="2113768" y="1004661"/>
                    <a:pt x="2111884" y="1002188"/>
                    <a:pt x="2110117" y="999480"/>
                  </a:cubicBezTo>
                  <a:cubicBezTo>
                    <a:pt x="2093042" y="972277"/>
                    <a:pt x="2072198" y="948018"/>
                    <a:pt x="2050176" y="924819"/>
                  </a:cubicBezTo>
                  <a:cubicBezTo>
                    <a:pt x="2037576" y="911512"/>
                    <a:pt x="2025446" y="897733"/>
                    <a:pt x="2012139" y="885251"/>
                  </a:cubicBezTo>
                  <a:cubicBezTo>
                    <a:pt x="2005073" y="878656"/>
                    <a:pt x="1998361" y="871355"/>
                    <a:pt x="1990471" y="865702"/>
                  </a:cubicBezTo>
                  <a:cubicBezTo>
                    <a:pt x="1984583" y="861580"/>
                    <a:pt x="1981756" y="861934"/>
                    <a:pt x="1977870" y="867704"/>
                  </a:cubicBezTo>
                  <a:cubicBezTo>
                    <a:pt x="1973513" y="874299"/>
                    <a:pt x="1968096" y="879951"/>
                    <a:pt x="1963268" y="886075"/>
                  </a:cubicBezTo>
                  <a:cubicBezTo>
                    <a:pt x="1941717" y="913278"/>
                    <a:pt x="1920520" y="940834"/>
                    <a:pt x="1899323" y="968391"/>
                  </a:cubicBezTo>
                  <a:cubicBezTo>
                    <a:pt x="1887429" y="983935"/>
                    <a:pt x="1875535" y="999480"/>
                    <a:pt x="1863876" y="1015142"/>
                  </a:cubicBezTo>
                  <a:cubicBezTo>
                    <a:pt x="1852453" y="1030451"/>
                    <a:pt x="1841148" y="1046114"/>
                    <a:pt x="1829254" y="1060952"/>
                  </a:cubicBezTo>
                  <a:cubicBezTo>
                    <a:pt x="1816536" y="1076850"/>
                    <a:pt x="1804878" y="1093572"/>
                    <a:pt x="1792395" y="1109588"/>
                  </a:cubicBezTo>
                  <a:cubicBezTo>
                    <a:pt x="1775908" y="1130903"/>
                    <a:pt x="1759421" y="1152453"/>
                    <a:pt x="1743759" y="1174357"/>
                  </a:cubicBezTo>
                  <a:cubicBezTo>
                    <a:pt x="1722679" y="1203915"/>
                    <a:pt x="1699127" y="1231943"/>
                    <a:pt x="1677812" y="1261383"/>
                  </a:cubicBezTo>
                  <a:cubicBezTo>
                    <a:pt x="1658264" y="1288351"/>
                    <a:pt x="1637537" y="1314258"/>
                    <a:pt x="1617518" y="1340873"/>
                  </a:cubicBezTo>
                  <a:cubicBezTo>
                    <a:pt x="1587842" y="1380205"/>
                    <a:pt x="1556164" y="1418007"/>
                    <a:pt x="1525428" y="1456633"/>
                  </a:cubicBezTo>
                  <a:cubicBezTo>
                    <a:pt x="1504231" y="1483247"/>
                    <a:pt x="1483033" y="1509744"/>
                    <a:pt x="1460305" y="1535180"/>
                  </a:cubicBezTo>
                  <a:cubicBezTo>
                    <a:pt x="1450649" y="1546015"/>
                    <a:pt x="1440875" y="1556731"/>
                    <a:pt x="1431924" y="1568154"/>
                  </a:cubicBezTo>
                  <a:cubicBezTo>
                    <a:pt x="1410021" y="1596299"/>
                    <a:pt x="1384937" y="1621618"/>
                    <a:pt x="1360914" y="1647879"/>
                  </a:cubicBezTo>
                  <a:cubicBezTo>
                    <a:pt x="1346665" y="1663423"/>
                    <a:pt x="1331473" y="1678261"/>
                    <a:pt x="1317577" y="1694159"/>
                  </a:cubicBezTo>
                  <a:cubicBezTo>
                    <a:pt x="1302622" y="1711235"/>
                    <a:pt x="1286135" y="1726780"/>
                    <a:pt x="1270237" y="1742795"/>
                  </a:cubicBezTo>
                  <a:cubicBezTo>
                    <a:pt x="1251866" y="1761402"/>
                    <a:pt x="1231611" y="1778242"/>
                    <a:pt x="1213005" y="1796612"/>
                  </a:cubicBezTo>
                  <a:cubicBezTo>
                    <a:pt x="1198520" y="1810862"/>
                    <a:pt x="1182622" y="1823580"/>
                    <a:pt x="1168137" y="1837947"/>
                  </a:cubicBezTo>
                  <a:cubicBezTo>
                    <a:pt x="1154477" y="1851372"/>
                    <a:pt x="1138461" y="1862088"/>
                    <a:pt x="1123976" y="1874689"/>
                  </a:cubicBezTo>
                  <a:cubicBezTo>
                    <a:pt x="1108903" y="1887643"/>
                    <a:pt x="1092887" y="1899654"/>
                    <a:pt x="1076871" y="1911431"/>
                  </a:cubicBezTo>
                  <a:cubicBezTo>
                    <a:pt x="1068157" y="1917908"/>
                    <a:pt x="1058972" y="1924267"/>
                    <a:pt x="1050846" y="1931215"/>
                  </a:cubicBezTo>
                  <a:cubicBezTo>
                    <a:pt x="1036126" y="1943698"/>
                    <a:pt x="1020228" y="1954296"/>
                    <a:pt x="1004448" y="1965012"/>
                  </a:cubicBezTo>
                  <a:cubicBezTo>
                    <a:pt x="979600" y="1981970"/>
                    <a:pt x="954516" y="1998810"/>
                    <a:pt x="928962" y="2014826"/>
                  </a:cubicBezTo>
                  <a:cubicBezTo>
                    <a:pt x="899404" y="2033315"/>
                    <a:pt x="868668" y="2049566"/>
                    <a:pt x="838050" y="2066052"/>
                  </a:cubicBezTo>
                  <a:cubicBezTo>
                    <a:pt x="827333" y="2071823"/>
                    <a:pt x="816028" y="2076533"/>
                    <a:pt x="805430" y="2082304"/>
                  </a:cubicBezTo>
                  <a:cubicBezTo>
                    <a:pt x="781170" y="2095257"/>
                    <a:pt x="756205" y="2106445"/>
                    <a:pt x="731122" y="2117397"/>
                  </a:cubicBezTo>
                  <a:cubicBezTo>
                    <a:pt x="712515" y="2125640"/>
                    <a:pt x="693438" y="2132706"/>
                    <a:pt x="674360" y="2139889"/>
                  </a:cubicBezTo>
                  <a:cubicBezTo>
                    <a:pt x="659051" y="2145778"/>
                    <a:pt x="643860" y="2152137"/>
                    <a:pt x="628080" y="2156847"/>
                  </a:cubicBezTo>
                  <a:cubicBezTo>
                    <a:pt x="611240" y="2161911"/>
                    <a:pt x="594400" y="2166975"/>
                    <a:pt x="578031" y="2173805"/>
                  </a:cubicBezTo>
                  <a:cubicBezTo>
                    <a:pt x="569199" y="2177456"/>
                    <a:pt x="568021" y="2181224"/>
                    <a:pt x="575322" y="2186759"/>
                  </a:cubicBezTo>
                  <a:cubicBezTo>
                    <a:pt x="590278" y="2198064"/>
                    <a:pt x="605351" y="2209251"/>
                    <a:pt x="620896" y="2219615"/>
                  </a:cubicBezTo>
                  <a:cubicBezTo>
                    <a:pt x="646097" y="2236219"/>
                    <a:pt x="672123" y="2251410"/>
                    <a:pt x="699090" y="2264953"/>
                  </a:cubicBezTo>
                  <a:cubicBezTo>
                    <a:pt x="721818" y="2276376"/>
                    <a:pt x="744193" y="2288623"/>
                    <a:pt x="767746" y="2298280"/>
                  </a:cubicBezTo>
                  <a:cubicBezTo>
                    <a:pt x="784115" y="2304874"/>
                    <a:pt x="800366" y="2311705"/>
                    <a:pt x="816381" y="2318770"/>
                  </a:cubicBezTo>
                  <a:cubicBezTo>
                    <a:pt x="834635" y="2326896"/>
                    <a:pt x="853359" y="2333962"/>
                    <a:pt x="872083" y="2340556"/>
                  </a:cubicBezTo>
                  <a:cubicBezTo>
                    <a:pt x="893045" y="2347975"/>
                    <a:pt x="914006" y="2355748"/>
                    <a:pt x="935557" y="2361636"/>
                  </a:cubicBezTo>
                  <a:cubicBezTo>
                    <a:pt x="954752" y="2366935"/>
                    <a:pt x="973829" y="2372705"/>
                    <a:pt x="993142" y="2377651"/>
                  </a:cubicBezTo>
                  <a:cubicBezTo>
                    <a:pt x="1007156" y="2381302"/>
                    <a:pt x="1021523" y="2383657"/>
                    <a:pt x="1035419" y="2387543"/>
                  </a:cubicBezTo>
                  <a:cubicBezTo>
                    <a:pt x="1052377" y="2392254"/>
                    <a:pt x="1069806" y="2395198"/>
                    <a:pt x="1086999" y="2398260"/>
                  </a:cubicBezTo>
                  <a:cubicBezTo>
                    <a:pt x="1104899" y="2401439"/>
                    <a:pt x="1123152" y="2400615"/>
                    <a:pt x="1141405" y="2405208"/>
                  </a:cubicBezTo>
                  <a:cubicBezTo>
                    <a:pt x="1162014" y="2410271"/>
                    <a:pt x="1184035" y="2409683"/>
                    <a:pt x="1205468" y="2410978"/>
                  </a:cubicBezTo>
                  <a:cubicBezTo>
                    <a:pt x="1217244" y="2411567"/>
                    <a:pt x="1228667" y="2410978"/>
                    <a:pt x="1241621" y="2410978"/>
                  </a:cubicBezTo>
                  <a:close/>
                  <a:moveTo>
                    <a:pt x="74008" y="1191550"/>
                  </a:moveTo>
                  <a:cubicBezTo>
                    <a:pt x="72124" y="1225583"/>
                    <a:pt x="75539" y="1260794"/>
                    <a:pt x="79190" y="1295888"/>
                  </a:cubicBezTo>
                  <a:cubicBezTo>
                    <a:pt x="80132" y="1305544"/>
                    <a:pt x="79543" y="1315554"/>
                    <a:pt x="83076" y="1324975"/>
                  </a:cubicBezTo>
                  <a:cubicBezTo>
                    <a:pt x="86491" y="1334043"/>
                    <a:pt x="89200" y="1335338"/>
                    <a:pt x="96501" y="1329567"/>
                  </a:cubicBezTo>
                  <a:cubicBezTo>
                    <a:pt x="105804" y="1322384"/>
                    <a:pt x="114636" y="1314612"/>
                    <a:pt x="123822" y="1307193"/>
                  </a:cubicBezTo>
                  <a:cubicBezTo>
                    <a:pt x="140897" y="1293415"/>
                    <a:pt x="158091" y="1279872"/>
                    <a:pt x="175166" y="1266094"/>
                  </a:cubicBezTo>
                  <a:cubicBezTo>
                    <a:pt x="186707" y="1256790"/>
                    <a:pt x="197894" y="1247134"/>
                    <a:pt x="210377" y="1238773"/>
                  </a:cubicBezTo>
                  <a:cubicBezTo>
                    <a:pt x="227217" y="1227468"/>
                    <a:pt x="242997" y="1214514"/>
                    <a:pt x="259602" y="1202855"/>
                  </a:cubicBezTo>
                  <a:cubicBezTo>
                    <a:pt x="276206" y="1191197"/>
                    <a:pt x="293164" y="1180009"/>
                    <a:pt x="310593" y="1169293"/>
                  </a:cubicBezTo>
                  <a:cubicBezTo>
                    <a:pt x="332614" y="1155868"/>
                    <a:pt x="354165" y="1141501"/>
                    <a:pt x="377011" y="1129372"/>
                  </a:cubicBezTo>
                  <a:cubicBezTo>
                    <a:pt x="386549" y="1124308"/>
                    <a:pt x="396206" y="1118891"/>
                    <a:pt x="405156" y="1112767"/>
                  </a:cubicBezTo>
                  <a:cubicBezTo>
                    <a:pt x="415754" y="1105348"/>
                    <a:pt x="427295" y="1099460"/>
                    <a:pt x="438718" y="1093690"/>
                  </a:cubicBezTo>
                  <a:cubicBezTo>
                    <a:pt x="453438" y="1086388"/>
                    <a:pt x="467687" y="1078263"/>
                    <a:pt x="482879" y="1071904"/>
                  </a:cubicBezTo>
                  <a:cubicBezTo>
                    <a:pt x="502310" y="1063896"/>
                    <a:pt x="520916" y="1054239"/>
                    <a:pt x="540111" y="1045525"/>
                  </a:cubicBezTo>
                  <a:cubicBezTo>
                    <a:pt x="554714" y="1038930"/>
                    <a:pt x="569552" y="1032924"/>
                    <a:pt x="584154" y="1026094"/>
                  </a:cubicBezTo>
                  <a:cubicBezTo>
                    <a:pt x="596990" y="1020088"/>
                    <a:pt x="609591" y="1013611"/>
                    <a:pt x="623016" y="1009372"/>
                  </a:cubicBezTo>
                  <a:cubicBezTo>
                    <a:pt x="645391" y="1002188"/>
                    <a:pt x="666823" y="992532"/>
                    <a:pt x="689080" y="985113"/>
                  </a:cubicBezTo>
                  <a:cubicBezTo>
                    <a:pt x="711691" y="977576"/>
                    <a:pt x="734301" y="969804"/>
                    <a:pt x="756911" y="962385"/>
                  </a:cubicBezTo>
                  <a:cubicBezTo>
                    <a:pt x="794124" y="950255"/>
                    <a:pt x="832044" y="941070"/>
                    <a:pt x="869139" y="928705"/>
                  </a:cubicBezTo>
                  <a:cubicBezTo>
                    <a:pt x="886568" y="922935"/>
                    <a:pt x="905410" y="922110"/>
                    <a:pt x="922367" y="914691"/>
                  </a:cubicBezTo>
                  <a:cubicBezTo>
                    <a:pt x="934732" y="909392"/>
                    <a:pt x="948628" y="910334"/>
                    <a:pt x="961229" y="905859"/>
                  </a:cubicBezTo>
                  <a:cubicBezTo>
                    <a:pt x="973476" y="901502"/>
                    <a:pt x="985723" y="897851"/>
                    <a:pt x="998677" y="896556"/>
                  </a:cubicBezTo>
                  <a:cubicBezTo>
                    <a:pt x="1002917" y="896085"/>
                    <a:pt x="1007392" y="895849"/>
                    <a:pt x="1011396" y="894318"/>
                  </a:cubicBezTo>
                  <a:cubicBezTo>
                    <a:pt x="1030238" y="887370"/>
                    <a:pt x="1049668" y="882778"/>
                    <a:pt x="1069452" y="880069"/>
                  </a:cubicBezTo>
                  <a:cubicBezTo>
                    <a:pt x="1080051" y="878656"/>
                    <a:pt x="1089590" y="873828"/>
                    <a:pt x="1100071" y="872061"/>
                  </a:cubicBezTo>
                  <a:cubicBezTo>
                    <a:pt x="1116204" y="869235"/>
                    <a:pt x="1132573" y="866526"/>
                    <a:pt x="1147882" y="861227"/>
                  </a:cubicBezTo>
                  <a:cubicBezTo>
                    <a:pt x="1167666" y="854397"/>
                    <a:pt x="1188746" y="854044"/>
                    <a:pt x="1208176" y="846507"/>
                  </a:cubicBezTo>
                  <a:cubicBezTo>
                    <a:pt x="1221366" y="841443"/>
                    <a:pt x="1235733" y="840736"/>
                    <a:pt x="1249158" y="836261"/>
                  </a:cubicBezTo>
                  <a:cubicBezTo>
                    <a:pt x="1272121" y="828607"/>
                    <a:pt x="1295909" y="824014"/>
                    <a:pt x="1318755" y="815771"/>
                  </a:cubicBezTo>
                  <a:cubicBezTo>
                    <a:pt x="1327234" y="812709"/>
                    <a:pt x="1336184" y="811296"/>
                    <a:pt x="1344780" y="808470"/>
                  </a:cubicBezTo>
                  <a:cubicBezTo>
                    <a:pt x="1368922" y="800462"/>
                    <a:pt x="1392945" y="791983"/>
                    <a:pt x="1417086" y="783975"/>
                  </a:cubicBezTo>
                  <a:cubicBezTo>
                    <a:pt x="1433102" y="778676"/>
                    <a:pt x="1448529" y="772081"/>
                    <a:pt x="1463838" y="765251"/>
                  </a:cubicBezTo>
                  <a:cubicBezTo>
                    <a:pt x="1479265" y="758421"/>
                    <a:pt x="1494338" y="750884"/>
                    <a:pt x="1509530" y="743700"/>
                  </a:cubicBezTo>
                  <a:cubicBezTo>
                    <a:pt x="1522484" y="737459"/>
                    <a:pt x="1536144" y="732277"/>
                    <a:pt x="1548156" y="724623"/>
                  </a:cubicBezTo>
                  <a:cubicBezTo>
                    <a:pt x="1566527" y="712729"/>
                    <a:pt x="1585604" y="702013"/>
                    <a:pt x="1603740" y="689647"/>
                  </a:cubicBezTo>
                  <a:cubicBezTo>
                    <a:pt x="1630354" y="671512"/>
                    <a:pt x="1655320" y="651493"/>
                    <a:pt x="1679814" y="630766"/>
                  </a:cubicBezTo>
                  <a:cubicBezTo>
                    <a:pt x="1685938" y="625585"/>
                    <a:pt x="1685702" y="621463"/>
                    <a:pt x="1679579" y="616399"/>
                  </a:cubicBezTo>
                  <a:cubicBezTo>
                    <a:pt x="1661914" y="601561"/>
                    <a:pt x="1641895" y="589785"/>
                    <a:pt x="1622935" y="576714"/>
                  </a:cubicBezTo>
                  <a:cubicBezTo>
                    <a:pt x="1605977" y="565055"/>
                    <a:pt x="1588666" y="553632"/>
                    <a:pt x="1570413" y="543505"/>
                  </a:cubicBezTo>
                  <a:cubicBezTo>
                    <a:pt x="1547685" y="530904"/>
                    <a:pt x="1526959" y="514653"/>
                    <a:pt x="1502582" y="504996"/>
                  </a:cubicBezTo>
                  <a:cubicBezTo>
                    <a:pt x="1500462" y="504172"/>
                    <a:pt x="1498460" y="502759"/>
                    <a:pt x="1496694" y="501228"/>
                  </a:cubicBezTo>
                  <a:cubicBezTo>
                    <a:pt x="1492454" y="497460"/>
                    <a:pt x="1487626" y="494515"/>
                    <a:pt x="1482445" y="493102"/>
                  </a:cubicBezTo>
                  <a:cubicBezTo>
                    <a:pt x="1468313" y="489216"/>
                    <a:pt x="1456772" y="480031"/>
                    <a:pt x="1443465" y="474378"/>
                  </a:cubicBezTo>
                  <a:cubicBezTo>
                    <a:pt x="1424388" y="466370"/>
                    <a:pt x="1406488" y="455889"/>
                    <a:pt x="1387293" y="447882"/>
                  </a:cubicBezTo>
                  <a:cubicBezTo>
                    <a:pt x="1375045" y="442700"/>
                    <a:pt x="1362327" y="438461"/>
                    <a:pt x="1350669" y="432455"/>
                  </a:cubicBezTo>
                  <a:cubicBezTo>
                    <a:pt x="1332062" y="422916"/>
                    <a:pt x="1311925" y="417852"/>
                    <a:pt x="1292730" y="410080"/>
                  </a:cubicBezTo>
                  <a:cubicBezTo>
                    <a:pt x="1276125" y="403250"/>
                    <a:pt x="1258696" y="398304"/>
                    <a:pt x="1241856" y="392180"/>
                  </a:cubicBezTo>
                  <a:cubicBezTo>
                    <a:pt x="1220070" y="384408"/>
                    <a:pt x="1197460" y="379933"/>
                    <a:pt x="1175792" y="372161"/>
                  </a:cubicBezTo>
                  <a:cubicBezTo>
                    <a:pt x="1166017" y="368628"/>
                    <a:pt x="1155772" y="368392"/>
                    <a:pt x="1145998" y="365566"/>
                  </a:cubicBezTo>
                  <a:cubicBezTo>
                    <a:pt x="1128687" y="360620"/>
                    <a:pt x="1111729" y="354261"/>
                    <a:pt x="1093711" y="352730"/>
                  </a:cubicBezTo>
                  <a:cubicBezTo>
                    <a:pt x="1081817" y="351788"/>
                    <a:pt x="1070983" y="346606"/>
                    <a:pt x="1059325" y="345075"/>
                  </a:cubicBezTo>
                  <a:cubicBezTo>
                    <a:pt x="1041896" y="342838"/>
                    <a:pt x="1024585" y="340011"/>
                    <a:pt x="1007156" y="337656"/>
                  </a:cubicBezTo>
                  <a:cubicBezTo>
                    <a:pt x="989374" y="335301"/>
                    <a:pt x="971474" y="334241"/>
                    <a:pt x="953692" y="331062"/>
                  </a:cubicBezTo>
                  <a:cubicBezTo>
                    <a:pt x="927549" y="326351"/>
                    <a:pt x="900581" y="328117"/>
                    <a:pt x="874085" y="325880"/>
                  </a:cubicBezTo>
                  <a:cubicBezTo>
                    <a:pt x="834163" y="322700"/>
                    <a:pt x="794242" y="328824"/>
                    <a:pt x="754203" y="328235"/>
                  </a:cubicBezTo>
                  <a:cubicBezTo>
                    <a:pt x="752319" y="328235"/>
                    <a:pt x="750317" y="328824"/>
                    <a:pt x="748433" y="329177"/>
                  </a:cubicBezTo>
                  <a:cubicBezTo>
                    <a:pt x="733477" y="332239"/>
                    <a:pt x="718639" y="335890"/>
                    <a:pt x="703094" y="335065"/>
                  </a:cubicBezTo>
                  <a:cubicBezTo>
                    <a:pt x="699090" y="334830"/>
                    <a:pt x="695322" y="335772"/>
                    <a:pt x="691553" y="337067"/>
                  </a:cubicBezTo>
                  <a:cubicBezTo>
                    <a:pt x="685901" y="338952"/>
                    <a:pt x="680130" y="339658"/>
                    <a:pt x="674125" y="339540"/>
                  </a:cubicBezTo>
                  <a:cubicBezTo>
                    <a:pt x="665881" y="339423"/>
                    <a:pt x="657873" y="340954"/>
                    <a:pt x="649748" y="342838"/>
                  </a:cubicBezTo>
                  <a:cubicBezTo>
                    <a:pt x="639385" y="345193"/>
                    <a:pt x="629493" y="349197"/>
                    <a:pt x="619130" y="350846"/>
                  </a:cubicBezTo>
                  <a:cubicBezTo>
                    <a:pt x="601819" y="353672"/>
                    <a:pt x="584743" y="356380"/>
                    <a:pt x="567903" y="361915"/>
                  </a:cubicBezTo>
                  <a:cubicBezTo>
                    <a:pt x="548708" y="368274"/>
                    <a:pt x="528571" y="371925"/>
                    <a:pt x="509258" y="378520"/>
                  </a:cubicBezTo>
                  <a:cubicBezTo>
                    <a:pt x="484056" y="387116"/>
                    <a:pt x="458738" y="395242"/>
                    <a:pt x="435538" y="408667"/>
                  </a:cubicBezTo>
                  <a:cubicBezTo>
                    <a:pt x="404449" y="426567"/>
                    <a:pt x="376775" y="448942"/>
                    <a:pt x="350279" y="472847"/>
                  </a:cubicBezTo>
                  <a:cubicBezTo>
                    <a:pt x="329081" y="492042"/>
                    <a:pt x="309768" y="513240"/>
                    <a:pt x="292222" y="535850"/>
                  </a:cubicBezTo>
                  <a:cubicBezTo>
                    <a:pt x="283272" y="547273"/>
                    <a:pt x="274086" y="558578"/>
                    <a:pt x="266079" y="570590"/>
                  </a:cubicBezTo>
                  <a:cubicBezTo>
                    <a:pt x="252889" y="590374"/>
                    <a:pt x="239346" y="609923"/>
                    <a:pt x="227335" y="630649"/>
                  </a:cubicBezTo>
                  <a:cubicBezTo>
                    <a:pt x="208140" y="663504"/>
                    <a:pt x="190004" y="696949"/>
                    <a:pt x="174695" y="731806"/>
                  </a:cubicBezTo>
                  <a:cubicBezTo>
                    <a:pt x="163861" y="756419"/>
                    <a:pt x="153733" y="781384"/>
                    <a:pt x="143841" y="806468"/>
                  </a:cubicBezTo>
                  <a:cubicBezTo>
                    <a:pt x="135009" y="828725"/>
                    <a:pt x="128886" y="851806"/>
                    <a:pt x="121113" y="874299"/>
                  </a:cubicBezTo>
                  <a:cubicBezTo>
                    <a:pt x="111810" y="901266"/>
                    <a:pt x="106746" y="929529"/>
                    <a:pt x="97796" y="956614"/>
                  </a:cubicBezTo>
                  <a:cubicBezTo>
                    <a:pt x="96265" y="961089"/>
                    <a:pt x="95206" y="965800"/>
                    <a:pt x="94852" y="970393"/>
                  </a:cubicBezTo>
                  <a:cubicBezTo>
                    <a:pt x="93321" y="993121"/>
                    <a:pt x="86844" y="1015025"/>
                    <a:pt x="83312" y="1037399"/>
                  </a:cubicBezTo>
                  <a:cubicBezTo>
                    <a:pt x="79779" y="1059539"/>
                    <a:pt x="77777" y="1081678"/>
                    <a:pt x="76010" y="1103817"/>
                  </a:cubicBezTo>
                  <a:cubicBezTo>
                    <a:pt x="74126" y="1132905"/>
                    <a:pt x="72831" y="1161521"/>
                    <a:pt x="74008" y="1191550"/>
                  </a:cubicBezTo>
                  <a:close/>
                  <a:moveTo>
                    <a:pt x="2309253" y="1369724"/>
                  </a:moveTo>
                  <a:cubicBezTo>
                    <a:pt x="2303012" y="1364661"/>
                    <a:pt x="2304660" y="1357242"/>
                    <a:pt x="2302776" y="1351236"/>
                  </a:cubicBezTo>
                  <a:cubicBezTo>
                    <a:pt x="2289351" y="1307310"/>
                    <a:pt x="2274396" y="1263974"/>
                    <a:pt x="2253905" y="1222757"/>
                  </a:cubicBezTo>
                  <a:cubicBezTo>
                    <a:pt x="2246486" y="1207801"/>
                    <a:pt x="2240009" y="1192257"/>
                    <a:pt x="2231766" y="1177654"/>
                  </a:cubicBezTo>
                  <a:cubicBezTo>
                    <a:pt x="2220931" y="1158459"/>
                    <a:pt x="2209037" y="1139853"/>
                    <a:pt x="2197261" y="1121246"/>
                  </a:cubicBezTo>
                  <a:cubicBezTo>
                    <a:pt x="2191255" y="1111707"/>
                    <a:pt x="2186663" y="1101344"/>
                    <a:pt x="2178773" y="1092983"/>
                  </a:cubicBezTo>
                  <a:cubicBezTo>
                    <a:pt x="2174062" y="1087919"/>
                    <a:pt x="2170529" y="1087684"/>
                    <a:pt x="2167232" y="1093690"/>
                  </a:cubicBezTo>
                  <a:cubicBezTo>
                    <a:pt x="2166290" y="1095338"/>
                    <a:pt x="2165937" y="1097340"/>
                    <a:pt x="2165230" y="1099225"/>
                  </a:cubicBezTo>
                  <a:cubicBezTo>
                    <a:pt x="2158871" y="1114769"/>
                    <a:pt x="2152276" y="1130314"/>
                    <a:pt x="2146388" y="1145976"/>
                  </a:cubicBezTo>
                  <a:cubicBezTo>
                    <a:pt x="2135554" y="1174828"/>
                    <a:pt x="2123660" y="1203326"/>
                    <a:pt x="2113768" y="1232649"/>
                  </a:cubicBezTo>
                  <a:cubicBezTo>
                    <a:pt x="2105054" y="1258557"/>
                    <a:pt x="2097046" y="1284700"/>
                    <a:pt x="2089391" y="1310961"/>
                  </a:cubicBezTo>
                  <a:cubicBezTo>
                    <a:pt x="2078439" y="1348056"/>
                    <a:pt x="2069371" y="1385622"/>
                    <a:pt x="2061246" y="1423542"/>
                  </a:cubicBezTo>
                  <a:cubicBezTo>
                    <a:pt x="2059479" y="1431550"/>
                    <a:pt x="2056535" y="1439322"/>
                    <a:pt x="2055005" y="1447330"/>
                  </a:cubicBezTo>
                  <a:cubicBezTo>
                    <a:pt x="2051236" y="1466525"/>
                    <a:pt x="2048057" y="1485720"/>
                    <a:pt x="2044524" y="1504915"/>
                  </a:cubicBezTo>
                  <a:cubicBezTo>
                    <a:pt x="2038989" y="1535298"/>
                    <a:pt x="2034278" y="1565798"/>
                    <a:pt x="2028272" y="1596063"/>
                  </a:cubicBezTo>
                  <a:cubicBezTo>
                    <a:pt x="2025564" y="1609488"/>
                    <a:pt x="2023798" y="1623149"/>
                    <a:pt x="2019911" y="1636338"/>
                  </a:cubicBezTo>
                  <a:cubicBezTo>
                    <a:pt x="2015554" y="1651294"/>
                    <a:pt x="2011903" y="1666485"/>
                    <a:pt x="2008371" y="1681794"/>
                  </a:cubicBezTo>
                  <a:cubicBezTo>
                    <a:pt x="2001776" y="1710293"/>
                    <a:pt x="1993650" y="1738556"/>
                    <a:pt x="1984347" y="1766230"/>
                  </a:cubicBezTo>
                  <a:cubicBezTo>
                    <a:pt x="1971040" y="1806151"/>
                    <a:pt x="1954671" y="1845131"/>
                    <a:pt x="1937595" y="1883639"/>
                  </a:cubicBezTo>
                  <a:cubicBezTo>
                    <a:pt x="1920638" y="1922029"/>
                    <a:pt x="1901560" y="1959124"/>
                    <a:pt x="1881187" y="1995631"/>
                  </a:cubicBezTo>
                  <a:cubicBezTo>
                    <a:pt x="1872120" y="2012000"/>
                    <a:pt x="1861403" y="2027426"/>
                    <a:pt x="1851629" y="2043324"/>
                  </a:cubicBezTo>
                  <a:cubicBezTo>
                    <a:pt x="1838675" y="2064404"/>
                    <a:pt x="1824426" y="2084423"/>
                    <a:pt x="1810648" y="2104796"/>
                  </a:cubicBezTo>
                  <a:cubicBezTo>
                    <a:pt x="1792512" y="2131646"/>
                    <a:pt x="1772140" y="2156965"/>
                    <a:pt x="1750942" y="2181577"/>
                  </a:cubicBezTo>
                  <a:cubicBezTo>
                    <a:pt x="1730334" y="2205719"/>
                    <a:pt x="1710314" y="2230331"/>
                    <a:pt x="1687469" y="2252470"/>
                  </a:cubicBezTo>
                  <a:cubicBezTo>
                    <a:pt x="1675692" y="2263893"/>
                    <a:pt x="1664269" y="2275905"/>
                    <a:pt x="1652140" y="2286974"/>
                  </a:cubicBezTo>
                  <a:cubicBezTo>
                    <a:pt x="1638479" y="2299340"/>
                    <a:pt x="1623995" y="2310645"/>
                    <a:pt x="1610217" y="2322892"/>
                  </a:cubicBezTo>
                  <a:cubicBezTo>
                    <a:pt x="1606566" y="2326189"/>
                    <a:pt x="1598558" y="2329251"/>
                    <a:pt x="1601738" y="2335022"/>
                  </a:cubicBezTo>
                  <a:cubicBezTo>
                    <a:pt x="1604799" y="2340439"/>
                    <a:pt x="1612572" y="2337848"/>
                    <a:pt x="1618107" y="2336670"/>
                  </a:cubicBezTo>
                  <a:cubicBezTo>
                    <a:pt x="1639068" y="2332195"/>
                    <a:pt x="1660383" y="2328662"/>
                    <a:pt x="1680638" y="2321361"/>
                  </a:cubicBezTo>
                  <a:cubicBezTo>
                    <a:pt x="1687233" y="2319006"/>
                    <a:pt x="1693945" y="2316415"/>
                    <a:pt x="1700776" y="2315120"/>
                  </a:cubicBezTo>
                  <a:cubicBezTo>
                    <a:pt x="1716674" y="2311822"/>
                    <a:pt x="1731158" y="2304403"/>
                    <a:pt x="1745879" y="2298397"/>
                  </a:cubicBezTo>
                  <a:cubicBezTo>
                    <a:pt x="1763425" y="2291096"/>
                    <a:pt x="1781089" y="2283677"/>
                    <a:pt x="1798165" y="2274727"/>
                  </a:cubicBezTo>
                  <a:cubicBezTo>
                    <a:pt x="1817243" y="2264717"/>
                    <a:pt x="1836556" y="2255061"/>
                    <a:pt x="1854926" y="2243991"/>
                  </a:cubicBezTo>
                  <a:cubicBezTo>
                    <a:pt x="1896614" y="2218672"/>
                    <a:pt x="1937124" y="2191352"/>
                    <a:pt x="1974573" y="2160027"/>
                  </a:cubicBezTo>
                  <a:cubicBezTo>
                    <a:pt x="1981756" y="2154021"/>
                    <a:pt x="1989411" y="2148368"/>
                    <a:pt x="1996359" y="2142245"/>
                  </a:cubicBezTo>
                  <a:cubicBezTo>
                    <a:pt x="2008253" y="2131646"/>
                    <a:pt x="2018851" y="2119281"/>
                    <a:pt x="2031216" y="2109389"/>
                  </a:cubicBezTo>
                  <a:cubicBezTo>
                    <a:pt x="2049352" y="2094904"/>
                    <a:pt x="2064072" y="2077004"/>
                    <a:pt x="2080323" y="2060635"/>
                  </a:cubicBezTo>
                  <a:cubicBezTo>
                    <a:pt x="2096928" y="2044031"/>
                    <a:pt x="2111413" y="2025425"/>
                    <a:pt x="2126840" y="2007760"/>
                  </a:cubicBezTo>
                  <a:cubicBezTo>
                    <a:pt x="2135318" y="1997986"/>
                    <a:pt x="2143091" y="1987505"/>
                    <a:pt x="2149332" y="1976318"/>
                  </a:cubicBezTo>
                  <a:cubicBezTo>
                    <a:pt x="2158400" y="1959831"/>
                    <a:pt x="2169940" y="1945111"/>
                    <a:pt x="2180892" y="1930155"/>
                  </a:cubicBezTo>
                  <a:cubicBezTo>
                    <a:pt x="2186192" y="1922971"/>
                    <a:pt x="2192080" y="1916141"/>
                    <a:pt x="2196084" y="1908133"/>
                  </a:cubicBezTo>
                  <a:cubicBezTo>
                    <a:pt x="2199616" y="1901068"/>
                    <a:pt x="2203620" y="1894473"/>
                    <a:pt x="2207624" y="1887878"/>
                  </a:cubicBezTo>
                  <a:cubicBezTo>
                    <a:pt x="2217399" y="1871627"/>
                    <a:pt x="2227644" y="1855611"/>
                    <a:pt x="2236476" y="1838771"/>
                  </a:cubicBezTo>
                  <a:cubicBezTo>
                    <a:pt x="2245544" y="1821696"/>
                    <a:pt x="2253669" y="1804032"/>
                    <a:pt x="2261442" y="1786249"/>
                  </a:cubicBezTo>
                  <a:cubicBezTo>
                    <a:pt x="2266270" y="1775298"/>
                    <a:pt x="2272629" y="1764699"/>
                    <a:pt x="2275926" y="1753629"/>
                  </a:cubicBezTo>
                  <a:cubicBezTo>
                    <a:pt x="2279695" y="1741029"/>
                    <a:pt x="2285347" y="1729253"/>
                    <a:pt x="2288998" y="1716534"/>
                  </a:cubicBezTo>
                  <a:cubicBezTo>
                    <a:pt x="2293355" y="1701343"/>
                    <a:pt x="2298890" y="1686387"/>
                    <a:pt x="2304660" y="1671549"/>
                  </a:cubicBezTo>
                  <a:cubicBezTo>
                    <a:pt x="2308547" y="1661539"/>
                    <a:pt x="2310549" y="1650352"/>
                    <a:pt x="2316319" y="1641166"/>
                  </a:cubicBezTo>
                  <a:cubicBezTo>
                    <a:pt x="2322325" y="1631510"/>
                    <a:pt x="2325387" y="1620558"/>
                    <a:pt x="2329508" y="1610430"/>
                  </a:cubicBezTo>
                  <a:cubicBezTo>
                    <a:pt x="2340342" y="1584052"/>
                    <a:pt x="2347997" y="1556378"/>
                    <a:pt x="2355298" y="1528703"/>
                  </a:cubicBezTo>
                  <a:cubicBezTo>
                    <a:pt x="2357653" y="1519636"/>
                    <a:pt x="2360244" y="1510568"/>
                    <a:pt x="2362482" y="1501383"/>
                  </a:cubicBezTo>
                  <a:cubicBezTo>
                    <a:pt x="2371549" y="1464170"/>
                    <a:pt x="2377084" y="1426133"/>
                    <a:pt x="2384150" y="1388566"/>
                  </a:cubicBezTo>
                  <a:cubicBezTo>
                    <a:pt x="2387330" y="1371609"/>
                    <a:pt x="2388272" y="1354298"/>
                    <a:pt x="2389802" y="1337222"/>
                  </a:cubicBezTo>
                  <a:cubicBezTo>
                    <a:pt x="2392864" y="1304131"/>
                    <a:pt x="2393689" y="1270686"/>
                    <a:pt x="2394984" y="1237477"/>
                  </a:cubicBezTo>
                  <a:cubicBezTo>
                    <a:pt x="2395573" y="1221462"/>
                    <a:pt x="2394395" y="1205328"/>
                    <a:pt x="2393689" y="1189313"/>
                  </a:cubicBezTo>
                  <a:cubicBezTo>
                    <a:pt x="2392747" y="1167409"/>
                    <a:pt x="2390038" y="1145623"/>
                    <a:pt x="2389802" y="1123601"/>
                  </a:cubicBezTo>
                  <a:cubicBezTo>
                    <a:pt x="2389685" y="1108881"/>
                    <a:pt x="2386623" y="1094043"/>
                    <a:pt x="2384268" y="1079440"/>
                  </a:cubicBezTo>
                  <a:cubicBezTo>
                    <a:pt x="2379675" y="1051766"/>
                    <a:pt x="2372374" y="1024563"/>
                    <a:pt x="2363659" y="997949"/>
                  </a:cubicBezTo>
                  <a:cubicBezTo>
                    <a:pt x="2361304" y="990766"/>
                    <a:pt x="2359891" y="982522"/>
                    <a:pt x="2353061" y="977341"/>
                  </a:cubicBezTo>
                  <a:cubicBezTo>
                    <a:pt x="2350941" y="975810"/>
                    <a:pt x="2351059" y="973337"/>
                    <a:pt x="2350588" y="970981"/>
                  </a:cubicBezTo>
                  <a:cubicBezTo>
                    <a:pt x="2349999" y="967331"/>
                    <a:pt x="2341167" y="952611"/>
                    <a:pt x="2339047" y="951551"/>
                  </a:cubicBezTo>
                  <a:cubicBezTo>
                    <a:pt x="2326682" y="945545"/>
                    <a:pt x="2315259" y="937890"/>
                    <a:pt x="2301599" y="934004"/>
                  </a:cubicBezTo>
                  <a:cubicBezTo>
                    <a:pt x="2273689" y="926114"/>
                    <a:pt x="2248135" y="935653"/>
                    <a:pt x="2230941" y="957792"/>
                  </a:cubicBezTo>
                  <a:cubicBezTo>
                    <a:pt x="2226702" y="963327"/>
                    <a:pt x="2223875" y="970157"/>
                    <a:pt x="2219401" y="975103"/>
                  </a:cubicBezTo>
                  <a:cubicBezTo>
                    <a:pt x="2209980" y="985466"/>
                    <a:pt x="2206918" y="998420"/>
                    <a:pt x="2202443" y="1010903"/>
                  </a:cubicBezTo>
                  <a:cubicBezTo>
                    <a:pt x="2200676" y="1015849"/>
                    <a:pt x="2201265" y="1020559"/>
                    <a:pt x="2204092" y="1025388"/>
                  </a:cubicBezTo>
                  <a:cubicBezTo>
                    <a:pt x="2215868" y="1045643"/>
                    <a:pt x="2226113" y="1066722"/>
                    <a:pt x="2235770" y="1088037"/>
                  </a:cubicBezTo>
                  <a:cubicBezTo>
                    <a:pt x="2252492" y="1124897"/>
                    <a:pt x="2266270" y="1162698"/>
                    <a:pt x="2278164" y="1201324"/>
                  </a:cubicBezTo>
                  <a:cubicBezTo>
                    <a:pt x="2287467" y="1231236"/>
                    <a:pt x="2294768" y="1261736"/>
                    <a:pt x="2301010" y="1292355"/>
                  </a:cubicBezTo>
                  <a:cubicBezTo>
                    <a:pt x="2305367" y="1313316"/>
                    <a:pt x="2307840" y="1334867"/>
                    <a:pt x="2311137" y="1356064"/>
                  </a:cubicBezTo>
                  <a:cubicBezTo>
                    <a:pt x="2312079" y="1360421"/>
                    <a:pt x="2313022" y="1365250"/>
                    <a:pt x="2309253" y="1369724"/>
                  </a:cubicBezTo>
                  <a:close/>
                  <a:moveTo>
                    <a:pt x="1243505" y="74340"/>
                  </a:moveTo>
                  <a:cubicBezTo>
                    <a:pt x="1214653" y="72573"/>
                    <a:pt x="1185330" y="74929"/>
                    <a:pt x="1155890" y="76813"/>
                  </a:cubicBezTo>
                  <a:cubicBezTo>
                    <a:pt x="1144231" y="77519"/>
                    <a:pt x="1132573" y="78226"/>
                    <a:pt x="1120914" y="80463"/>
                  </a:cubicBezTo>
                  <a:cubicBezTo>
                    <a:pt x="1101719" y="84232"/>
                    <a:pt x="1082406" y="87058"/>
                    <a:pt x="1062976" y="89531"/>
                  </a:cubicBezTo>
                  <a:cubicBezTo>
                    <a:pt x="1055203" y="90473"/>
                    <a:pt x="1047431" y="91180"/>
                    <a:pt x="1039894" y="93417"/>
                  </a:cubicBezTo>
                  <a:cubicBezTo>
                    <a:pt x="1015871" y="100483"/>
                    <a:pt x="991141" y="104251"/>
                    <a:pt x="966881" y="110611"/>
                  </a:cubicBezTo>
                  <a:cubicBezTo>
                    <a:pt x="924723" y="121680"/>
                    <a:pt x="883506" y="135223"/>
                    <a:pt x="842525" y="149708"/>
                  </a:cubicBezTo>
                  <a:cubicBezTo>
                    <a:pt x="821445" y="157127"/>
                    <a:pt x="800719" y="165606"/>
                    <a:pt x="780699" y="175498"/>
                  </a:cubicBezTo>
                  <a:cubicBezTo>
                    <a:pt x="767392" y="182092"/>
                    <a:pt x="753379" y="187038"/>
                    <a:pt x="740425" y="194340"/>
                  </a:cubicBezTo>
                  <a:cubicBezTo>
                    <a:pt x="729591" y="200463"/>
                    <a:pt x="718521" y="206587"/>
                    <a:pt x="707334" y="212122"/>
                  </a:cubicBezTo>
                  <a:cubicBezTo>
                    <a:pt x="691436" y="219894"/>
                    <a:pt x="676127" y="228255"/>
                    <a:pt x="661171" y="237558"/>
                  </a:cubicBezTo>
                  <a:cubicBezTo>
                    <a:pt x="652221" y="243093"/>
                    <a:pt x="643271" y="248981"/>
                    <a:pt x="633850" y="253692"/>
                  </a:cubicBezTo>
                  <a:cubicBezTo>
                    <a:pt x="614890" y="263230"/>
                    <a:pt x="598992" y="277480"/>
                    <a:pt x="580975" y="288667"/>
                  </a:cubicBezTo>
                  <a:cubicBezTo>
                    <a:pt x="568845" y="296204"/>
                    <a:pt x="557422" y="305389"/>
                    <a:pt x="546117" y="314339"/>
                  </a:cubicBezTo>
                  <a:cubicBezTo>
                    <a:pt x="541524" y="317990"/>
                    <a:pt x="537285" y="322112"/>
                    <a:pt x="533045" y="326116"/>
                  </a:cubicBezTo>
                  <a:cubicBezTo>
                    <a:pt x="531279" y="327764"/>
                    <a:pt x="529630" y="329766"/>
                    <a:pt x="531279" y="332239"/>
                  </a:cubicBezTo>
                  <a:cubicBezTo>
                    <a:pt x="532457" y="334006"/>
                    <a:pt x="534812" y="333888"/>
                    <a:pt x="536696" y="333535"/>
                  </a:cubicBezTo>
                  <a:cubicBezTo>
                    <a:pt x="539051" y="333181"/>
                    <a:pt x="541289" y="332592"/>
                    <a:pt x="543526" y="332004"/>
                  </a:cubicBezTo>
                  <a:cubicBezTo>
                    <a:pt x="553772" y="329413"/>
                    <a:pt x="563781" y="326233"/>
                    <a:pt x="574498" y="325762"/>
                  </a:cubicBezTo>
                  <a:cubicBezTo>
                    <a:pt x="584508" y="325173"/>
                    <a:pt x="594517" y="322583"/>
                    <a:pt x="604409" y="320110"/>
                  </a:cubicBezTo>
                  <a:cubicBezTo>
                    <a:pt x="619130" y="316459"/>
                    <a:pt x="633968" y="313044"/>
                    <a:pt x="649159" y="311984"/>
                  </a:cubicBezTo>
                  <a:cubicBezTo>
                    <a:pt x="656578" y="311513"/>
                    <a:pt x="664233" y="311395"/>
                    <a:pt x="671298" y="309276"/>
                  </a:cubicBezTo>
                  <a:cubicBezTo>
                    <a:pt x="691436" y="303387"/>
                    <a:pt x="712397" y="303270"/>
                    <a:pt x="732888" y="301150"/>
                  </a:cubicBezTo>
                  <a:cubicBezTo>
                    <a:pt x="761269" y="298206"/>
                    <a:pt x="789885" y="296793"/>
                    <a:pt x="818501" y="296204"/>
                  </a:cubicBezTo>
                  <a:cubicBezTo>
                    <a:pt x="866666" y="295380"/>
                    <a:pt x="914948" y="295262"/>
                    <a:pt x="963231" y="297735"/>
                  </a:cubicBezTo>
                  <a:cubicBezTo>
                    <a:pt x="998088" y="299501"/>
                    <a:pt x="1032593" y="303623"/>
                    <a:pt x="1067215" y="306920"/>
                  </a:cubicBezTo>
                  <a:cubicBezTo>
                    <a:pt x="1081582" y="308216"/>
                    <a:pt x="1095713" y="311513"/>
                    <a:pt x="1110198" y="312573"/>
                  </a:cubicBezTo>
                  <a:cubicBezTo>
                    <a:pt x="1121386" y="313397"/>
                    <a:pt x="1132691" y="315399"/>
                    <a:pt x="1143643" y="318108"/>
                  </a:cubicBezTo>
                  <a:cubicBezTo>
                    <a:pt x="1152828" y="320345"/>
                    <a:pt x="1161896" y="322700"/>
                    <a:pt x="1171199" y="323878"/>
                  </a:cubicBezTo>
                  <a:cubicBezTo>
                    <a:pt x="1188628" y="326116"/>
                    <a:pt x="1206174" y="328824"/>
                    <a:pt x="1222897" y="334241"/>
                  </a:cubicBezTo>
                  <a:cubicBezTo>
                    <a:pt x="1244094" y="341071"/>
                    <a:pt x="1266704" y="342956"/>
                    <a:pt x="1287313" y="351905"/>
                  </a:cubicBezTo>
                  <a:cubicBezTo>
                    <a:pt x="1288372" y="352377"/>
                    <a:pt x="1289668" y="352141"/>
                    <a:pt x="1290845" y="352494"/>
                  </a:cubicBezTo>
                  <a:cubicBezTo>
                    <a:pt x="1318166" y="359442"/>
                    <a:pt x="1345134" y="367568"/>
                    <a:pt x="1371748" y="376753"/>
                  </a:cubicBezTo>
                  <a:cubicBezTo>
                    <a:pt x="1376223" y="378284"/>
                    <a:pt x="1380227" y="380875"/>
                    <a:pt x="1384702" y="382288"/>
                  </a:cubicBezTo>
                  <a:cubicBezTo>
                    <a:pt x="1405781" y="388529"/>
                    <a:pt x="1426272" y="396066"/>
                    <a:pt x="1446174" y="405487"/>
                  </a:cubicBezTo>
                  <a:cubicBezTo>
                    <a:pt x="1449707" y="407136"/>
                    <a:pt x="1453357" y="408785"/>
                    <a:pt x="1457126" y="409727"/>
                  </a:cubicBezTo>
                  <a:cubicBezTo>
                    <a:pt x="1472435" y="413613"/>
                    <a:pt x="1486095" y="421621"/>
                    <a:pt x="1499991" y="428333"/>
                  </a:cubicBezTo>
                  <a:cubicBezTo>
                    <a:pt x="1515065" y="435634"/>
                    <a:pt x="1530609" y="442229"/>
                    <a:pt x="1545565" y="449766"/>
                  </a:cubicBezTo>
                  <a:cubicBezTo>
                    <a:pt x="1560521" y="457420"/>
                    <a:pt x="1575359" y="465428"/>
                    <a:pt x="1590315" y="473083"/>
                  </a:cubicBezTo>
                  <a:cubicBezTo>
                    <a:pt x="1596909" y="476498"/>
                    <a:pt x="1604446" y="478500"/>
                    <a:pt x="1609981" y="483328"/>
                  </a:cubicBezTo>
                  <a:cubicBezTo>
                    <a:pt x="1620109" y="492160"/>
                    <a:pt x="1634122" y="494869"/>
                    <a:pt x="1643190" y="505114"/>
                  </a:cubicBezTo>
                  <a:cubicBezTo>
                    <a:pt x="1643896" y="505938"/>
                    <a:pt x="1645192" y="506292"/>
                    <a:pt x="1646370" y="506645"/>
                  </a:cubicBezTo>
                  <a:cubicBezTo>
                    <a:pt x="1653906" y="509118"/>
                    <a:pt x="1660148" y="514064"/>
                    <a:pt x="1667096" y="517597"/>
                  </a:cubicBezTo>
                  <a:cubicBezTo>
                    <a:pt x="1679696" y="524192"/>
                    <a:pt x="1690177" y="533730"/>
                    <a:pt x="1702542" y="540561"/>
                  </a:cubicBezTo>
                  <a:cubicBezTo>
                    <a:pt x="1712199" y="545860"/>
                    <a:pt x="1714907" y="545624"/>
                    <a:pt x="1720324" y="535968"/>
                  </a:cubicBezTo>
                  <a:cubicBezTo>
                    <a:pt x="1724093" y="529255"/>
                    <a:pt x="1726683" y="521719"/>
                    <a:pt x="1729863" y="514653"/>
                  </a:cubicBezTo>
                  <a:cubicBezTo>
                    <a:pt x="1734456" y="504525"/>
                    <a:pt x="1734338" y="493338"/>
                    <a:pt x="1737047" y="482739"/>
                  </a:cubicBezTo>
                  <a:cubicBezTo>
                    <a:pt x="1739637" y="472494"/>
                    <a:pt x="1740579" y="461895"/>
                    <a:pt x="1740933" y="451297"/>
                  </a:cubicBezTo>
                  <a:cubicBezTo>
                    <a:pt x="1741521" y="434339"/>
                    <a:pt x="1737753" y="417852"/>
                    <a:pt x="1735516" y="401248"/>
                  </a:cubicBezTo>
                  <a:cubicBezTo>
                    <a:pt x="1732689" y="379697"/>
                    <a:pt x="1724093" y="360502"/>
                    <a:pt x="1715025" y="341542"/>
                  </a:cubicBezTo>
                  <a:cubicBezTo>
                    <a:pt x="1699598" y="309276"/>
                    <a:pt x="1680167" y="279364"/>
                    <a:pt x="1655084" y="253574"/>
                  </a:cubicBezTo>
                  <a:cubicBezTo>
                    <a:pt x="1649902" y="248275"/>
                    <a:pt x="1643308" y="243682"/>
                    <a:pt x="1639657" y="237676"/>
                  </a:cubicBezTo>
                  <a:cubicBezTo>
                    <a:pt x="1630589" y="222838"/>
                    <a:pt x="1616222" y="213653"/>
                    <a:pt x="1604093" y="202465"/>
                  </a:cubicBezTo>
                  <a:cubicBezTo>
                    <a:pt x="1586900" y="186685"/>
                    <a:pt x="1567587" y="173025"/>
                    <a:pt x="1548862" y="159011"/>
                  </a:cubicBezTo>
                  <a:cubicBezTo>
                    <a:pt x="1528254" y="143466"/>
                    <a:pt x="1505526" y="131101"/>
                    <a:pt x="1484093" y="116616"/>
                  </a:cubicBezTo>
                  <a:cubicBezTo>
                    <a:pt x="1467489" y="105311"/>
                    <a:pt x="1448882" y="100130"/>
                    <a:pt x="1430158" y="94242"/>
                  </a:cubicBezTo>
                  <a:cubicBezTo>
                    <a:pt x="1413554" y="88942"/>
                    <a:pt x="1396243" y="88236"/>
                    <a:pt x="1379520" y="84467"/>
                  </a:cubicBezTo>
                  <a:cubicBezTo>
                    <a:pt x="1371159" y="82583"/>
                    <a:pt x="1362916" y="79639"/>
                    <a:pt x="1354319" y="79050"/>
                  </a:cubicBezTo>
                  <a:cubicBezTo>
                    <a:pt x="1317695" y="76106"/>
                    <a:pt x="1280953" y="72691"/>
                    <a:pt x="1243505" y="74340"/>
                  </a:cubicBezTo>
                  <a:close/>
                  <a:moveTo>
                    <a:pt x="2082796" y="528196"/>
                  </a:moveTo>
                  <a:cubicBezTo>
                    <a:pt x="2082796" y="508765"/>
                    <a:pt x="2084092" y="494162"/>
                    <a:pt x="2080323" y="479913"/>
                  </a:cubicBezTo>
                  <a:cubicBezTo>
                    <a:pt x="2076908" y="467077"/>
                    <a:pt x="2073729" y="454123"/>
                    <a:pt x="2070196" y="441287"/>
                  </a:cubicBezTo>
                  <a:cubicBezTo>
                    <a:pt x="2068429" y="434810"/>
                    <a:pt x="2065250" y="429040"/>
                    <a:pt x="2060775" y="423858"/>
                  </a:cubicBezTo>
                  <a:cubicBezTo>
                    <a:pt x="2051001" y="412671"/>
                    <a:pt x="2042522" y="400777"/>
                    <a:pt x="2032394" y="389707"/>
                  </a:cubicBezTo>
                  <a:cubicBezTo>
                    <a:pt x="2011903" y="367450"/>
                    <a:pt x="1990235" y="346606"/>
                    <a:pt x="1967272" y="327058"/>
                  </a:cubicBezTo>
                  <a:cubicBezTo>
                    <a:pt x="1952080" y="314104"/>
                    <a:pt x="1935476" y="302916"/>
                    <a:pt x="1919460" y="291022"/>
                  </a:cubicBezTo>
                  <a:cubicBezTo>
                    <a:pt x="1903680" y="279364"/>
                    <a:pt x="1887782" y="268059"/>
                    <a:pt x="1870942" y="258049"/>
                  </a:cubicBezTo>
                  <a:cubicBezTo>
                    <a:pt x="1855162" y="248628"/>
                    <a:pt x="1839146" y="239678"/>
                    <a:pt x="1822895" y="230964"/>
                  </a:cubicBezTo>
                  <a:cubicBezTo>
                    <a:pt x="1803935" y="220836"/>
                    <a:pt x="1785093" y="210237"/>
                    <a:pt x="1765427" y="201523"/>
                  </a:cubicBezTo>
                  <a:cubicBezTo>
                    <a:pt x="1751178" y="195164"/>
                    <a:pt x="1738106" y="186214"/>
                    <a:pt x="1722679" y="182446"/>
                  </a:cubicBezTo>
                  <a:cubicBezTo>
                    <a:pt x="1716085" y="180797"/>
                    <a:pt x="1710432" y="175615"/>
                    <a:pt x="1703955" y="172789"/>
                  </a:cubicBezTo>
                  <a:cubicBezTo>
                    <a:pt x="1688528" y="166194"/>
                    <a:pt x="1672866" y="159953"/>
                    <a:pt x="1657204" y="153829"/>
                  </a:cubicBezTo>
                  <a:cubicBezTo>
                    <a:pt x="1637537" y="146175"/>
                    <a:pt x="1617165" y="140522"/>
                    <a:pt x="1597734" y="131926"/>
                  </a:cubicBezTo>
                  <a:cubicBezTo>
                    <a:pt x="1595967" y="131101"/>
                    <a:pt x="1593965" y="130866"/>
                    <a:pt x="1592081" y="130277"/>
                  </a:cubicBezTo>
                  <a:cubicBezTo>
                    <a:pt x="1586900" y="128628"/>
                    <a:pt x="1581247" y="127686"/>
                    <a:pt x="1576537" y="125213"/>
                  </a:cubicBezTo>
                  <a:cubicBezTo>
                    <a:pt x="1568764" y="121209"/>
                    <a:pt x="1560521" y="118736"/>
                    <a:pt x="1552160" y="116970"/>
                  </a:cubicBezTo>
                  <a:cubicBezTo>
                    <a:pt x="1546036" y="115674"/>
                    <a:pt x="1539913" y="114379"/>
                    <a:pt x="1534378" y="111199"/>
                  </a:cubicBezTo>
                  <a:cubicBezTo>
                    <a:pt x="1531198" y="109315"/>
                    <a:pt x="1527783" y="108726"/>
                    <a:pt x="1524132" y="109433"/>
                  </a:cubicBezTo>
                  <a:cubicBezTo>
                    <a:pt x="1522484" y="109669"/>
                    <a:pt x="1521071" y="110611"/>
                    <a:pt x="1520953" y="112377"/>
                  </a:cubicBezTo>
                  <a:cubicBezTo>
                    <a:pt x="1520953" y="113319"/>
                    <a:pt x="1521659" y="114732"/>
                    <a:pt x="1522484" y="115203"/>
                  </a:cubicBezTo>
                  <a:cubicBezTo>
                    <a:pt x="1528961" y="119561"/>
                    <a:pt x="1535438" y="123918"/>
                    <a:pt x="1542268" y="127804"/>
                  </a:cubicBezTo>
                  <a:cubicBezTo>
                    <a:pt x="1558519" y="137225"/>
                    <a:pt x="1574535" y="146881"/>
                    <a:pt x="1589137" y="158893"/>
                  </a:cubicBezTo>
                  <a:cubicBezTo>
                    <a:pt x="1593730" y="162662"/>
                    <a:pt x="1598087" y="166548"/>
                    <a:pt x="1602915" y="169845"/>
                  </a:cubicBezTo>
                  <a:cubicBezTo>
                    <a:pt x="1619049" y="180326"/>
                    <a:pt x="1634122" y="191984"/>
                    <a:pt x="1647429" y="205763"/>
                  </a:cubicBezTo>
                  <a:cubicBezTo>
                    <a:pt x="1654260" y="212710"/>
                    <a:pt x="1661208" y="219776"/>
                    <a:pt x="1668627" y="225782"/>
                  </a:cubicBezTo>
                  <a:cubicBezTo>
                    <a:pt x="1681227" y="236027"/>
                    <a:pt x="1691472" y="248275"/>
                    <a:pt x="1702542" y="259815"/>
                  </a:cubicBezTo>
                  <a:cubicBezTo>
                    <a:pt x="1716556" y="274536"/>
                    <a:pt x="1728568" y="291022"/>
                    <a:pt x="1740579" y="307509"/>
                  </a:cubicBezTo>
                  <a:cubicBezTo>
                    <a:pt x="1756124" y="328942"/>
                    <a:pt x="1767900" y="352259"/>
                    <a:pt x="1778852" y="376047"/>
                  </a:cubicBezTo>
                  <a:cubicBezTo>
                    <a:pt x="1791924" y="404545"/>
                    <a:pt x="1799696" y="434810"/>
                    <a:pt x="1803347" y="466135"/>
                  </a:cubicBezTo>
                  <a:cubicBezTo>
                    <a:pt x="1805584" y="485683"/>
                    <a:pt x="1807822" y="504761"/>
                    <a:pt x="1804995" y="524545"/>
                  </a:cubicBezTo>
                  <a:cubicBezTo>
                    <a:pt x="1801933" y="545389"/>
                    <a:pt x="1799460" y="566233"/>
                    <a:pt x="1794043" y="586723"/>
                  </a:cubicBezTo>
                  <a:cubicBezTo>
                    <a:pt x="1790393" y="600384"/>
                    <a:pt x="1791335" y="602739"/>
                    <a:pt x="1802405" y="611453"/>
                  </a:cubicBezTo>
                  <a:cubicBezTo>
                    <a:pt x="1808881" y="616635"/>
                    <a:pt x="1816771" y="619344"/>
                    <a:pt x="1823484" y="624289"/>
                  </a:cubicBezTo>
                  <a:cubicBezTo>
                    <a:pt x="1846094" y="641012"/>
                    <a:pt x="1869293" y="657027"/>
                    <a:pt x="1891904" y="673632"/>
                  </a:cubicBezTo>
                  <a:cubicBezTo>
                    <a:pt x="1909215" y="686350"/>
                    <a:pt x="1926879" y="698597"/>
                    <a:pt x="1942895" y="713082"/>
                  </a:cubicBezTo>
                  <a:cubicBezTo>
                    <a:pt x="1953964" y="722974"/>
                    <a:pt x="1966094" y="731571"/>
                    <a:pt x="1976693" y="742052"/>
                  </a:cubicBezTo>
                  <a:cubicBezTo>
                    <a:pt x="1985525" y="750766"/>
                    <a:pt x="1992119" y="749471"/>
                    <a:pt x="1998832" y="739579"/>
                  </a:cubicBezTo>
                  <a:cubicBezTo>
                    <a:pt x="2000127" y="737577"/>
                    <a:pt x="2001069" y="735339"/>
                    <a:pt x="2002718" y="733691"/>
                  </a:cubicBezTo>
                  <a:cubicBezTo>
                    <a:pt x="2016496" y="720030"/>
                    <a:pt x="2026153" y="703426"/>
                    <a:pt x="2035809" y="686939"/>
                  </a:cubicBezTo>
                  <a:cubicBezTo>
                    <a:pt x="2047350" y="667390"/>
                    <a:pt x="2058537" y="647253"/>
                    <a:pt x="2065485" y="625820"/>
                  </a:cubicBezTo>
                  <a:cubicBezTo>
                    <a:pt x="2076084" y="592729"/>
                    <a:pt x="2085269" y="558814"/>
                    <a:pt x="2082796" y="528196"/>
                  </a:cubicBezTo>
                  <a:close/>
                  <a:moveTo>
                    <a:pt x="2107762" y="567881"/>
                  </a:moveTo>
                  <a:cubicBezTo>
                    <a:pt x="2107762" y="582366"/>
                    <a:pt x="2107880" y="594496"/>
                    <a:pt x="2105407" y="606507"/>
                  </a:cubicBezTo>
                  <a:cubicBezTo>
                    <a:pt x="2102698" y="620286"/>
                    <a:pt x="2100461" y="634182"/>
                    <a:pt x="2097399" y="647960"/>
                  </a:cubicBezTo>
                  <a:cubicBezTo>
                    <a:pt x="2092571" y="670335"/>
                    <a:pt x="2085269" y="691767"/>
                    <a:pt x="2077026" y="712847"/>
                  </a:cubicBezTo>
                  <a:cubicBezTo>
                    <a:pt x="2065485" y="742405"/>
                    <a:pt x="2050176" y="770197"/>
                    <a:pt x="2033336" y="797047"/>
                  </a:cubicBezTo>
                  <a:cubicBezTo>
                    <a:pt x="2027566" y="806350"/>
                    <a:pt x="2027919" y="806939"/>
                    <a:pt x="2034632" y="815300"/>
                  </a:cubicBezTo>
                  <a:cubicBezTo>
                    <a:pt x="2038518" y="820246"/>
                    <a:pt x="2042522" y="824956"/>
                    <a:pt x="2047114" y="829314"/>
                  </a:cubicBezTo>
                  <a:cubicBezTo>
                    <a:pt x="2076319" y="857341"/>
                    <a:pt x="2100932" y="889254"/>
                    <a:pt x="2126368" y="920579"/>
                  </a:cubicBezTo>
                  <a:cubicBezTo>
                    <a:pt x="2135201" y="931531"/>
                    <a:pt x="2143326" y="943072"/>
                    <a:pt x="2152041" y="954142"/>
                  </a:cubicBezTo>
                  <a:cubicBezTo>
                    <a:pt x="2158164" y="961914"/>
                    <a:pt x="2161226" y="961561"/>
                    <a:pt x="2166761" y="953082"/>
                  </a:cubicBezTo>
                  <a:cubicBezTo>
                    <a:pt x="2183248" y="927527"/>
                    <a:pt x="2202678" y="904681"/>
                    <a:pt x="2228822" y="888312"/>
                  </a:cubicBezTo>
                  <a:cubicBezTo>
                    <a:pt x="2255318" y="871826"/>
                    <a:pt x="2282286" y="870530"/>
                    <a:pt x="2309606" y="886310"/>
                  </a:cubicBezTo>
                  <a:cubicBezTo>
                    <a:pt x="2316319" y="890197"/>
                    <a:pt x="2322678" y="895025"/>
                    <a:pt x="2329508" y="898675"/>
                  </a:cubicBezTo>
                  <a:cubicBezTo>
                    <a:pt x="2334454" y="901266"/>
                    <a:pt x="2338105" y="899029"/>
                    <a:pt x="2336809" y="894200"/>
                  </a:cubicBezTo>
                  <a:cubicBezTo>
                    <a:pt x="2334925" y="886899"/>
                    <a:pt x="2335514" y="879362"/>
                    <a:pt x="2333277" y="872297"/>
                  </a:cubicBezTo>
                  <a:cubicBezTo>
                    <a:pt x="2326093" y="849569"/>
                    <a:pt x="2320794" y="826369"/>
                    <a:pt x="2311608" y="804230"/>
                  </a:cubicBezTo>
                  <a:cubicBezTo>
                    <a:pt x="2301952" y="781031"/>
                    <a:pt x="2293120" y="757479"/>
                    <a:pt x="2281344" y="735457"/>
                  </a:cubicBezTo>
                  <a:cubicBezTo>
                    <a:pt x="2260735" y="696831"/>
                    <a:pt x="2240009" y="658205"/>
                    <a:pt x="2215868" y="621581"/>
                  </a:cubicBezTo>
                  <a:cubicBezTo>
                    <a:pt x="2201265" y="599324"/>
                    <a:pt x="2186545" y="577185"/>
                    <a:pt x="2169823" y="556458"/>
                  </a:cubicBezTo>
                  <a:cubicBezTo>
                    <a:pt x="2157575" y="541267"/>
                    <a:pt x="2145446" y="525840"/>
                    <a:pt x="2132845" y="510884"/>
                  </a:cubicBezTo>
                  <a:cubicBezTo>
                    <a:pt x="2123071" y="499226"/>
                    <a:pt x="2113297" y="487450"/>
                    <a:pt x="2101638" y="477322"/>
                  </a:cubicBezTo>
                  <a:cubicBezTo>
                    <a:pt x="2099165" y="475202"/>
                    <a:pt x="2096221" y="473318"/>
                    <a:pt x="2093277" y="475674"/>
                  </a:cubicBezTo>
                  <a:cubicBezTo>
                    <a:pt x="2090804" y="477558"/>
                    <a:pt x="2091393" y="480973"/>
                    <a:pt x="2092688" y="483328"/>
                  </a:cubicBezTo>
                  <a:cubicBezTo>
                    <a:pt x="2097399" y="491689"/>
                    <a:pt x="2099048" y="501346"/>
                    <a:pt x="2100461" y="510060"/>
                  </a:cubicBezTo>
                  <a:cubicBezTo>
                    <a:pt x="2103876" y="529726"/>
                    <a:pt x="2111413" y="549393"/>
                    <a:pt x="2107762" y="567881"/>
                  </a:cubicBezTo>
                  <a:close/>
                </a:path>
              </a:pathLst>
            </a:custGeom>
            <a:solidFill>
              <a:schemeClr val="tx1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0" name="任意多边形: 形状 99"/>
            <p:cNvSpPr/>
            <p:nvPr>
              <p:custDataLst>
                <p:tags r:id="rId4"/>
              </p:custDataLst>
            </p:nvPr>
          </p:nvSpPr>
          <p:spPr>
            <a:xfrm>
              <a:off x="11231596" y="293015"/>
              <a:ext cx="589790" cy="460428"/>
            </a:xfrm>
            <a:custGeom>
              <a:avLst/>
              <a:gdLst>
                <a:gd name="connsiteX0" fmla="*/ 0 w 1847017"/>
                <a:gd name="connsiteY0" fmla="*/ 794715 h 1479208"/>
                <a:gd name="connsiteX1" fmla="*/ 1413 w 1847017"/>
                <a:gd name="connsiteY1" fmla="*/ 766216 h 1479208"/>
                <a:gd name="connsiteX2" fmla="*/ 20373 w 1847017"/>
                <a:gd name="connsiteY2" fmla="*/ 733714 h 1479208"/>
                <a:gd name="connsiteX3" fmla="*/ 90088 w 1847017"/>
                <a:gd name="connsiteY3" fmla="*/ 678248 h 1479208"/>
                <a:gd name="connsiteX4" fmla="*/ 135309 w 1847017"/>
                <a:gd name="connsiteY4" fmla="*/ 642801 h 1479208"/>
                <a:gd name="connsiteX5" fmla="*/ 179234 w 1847017"/>
                <a:gd name="connsiteY5" fmla="*/ 609592 h 1479208"/>
                <a:gd name="connsiteX6" fmla="*/ 230225 w 1847017"/>
                <a:gd name="connsiteY6" fmla="*/ 573793 h 1479208"/>
                <a:gd name="connsiteX7" fmla="*/ 248361 w 1847017"/>
                <a:gd name="connsiteY7" fmla="*/ 560839 h 1479208"/>
                <a:gd name="connsiteX8" fmla="*/ 303827 w 1847017"/>
                <a:gd name="connsiteY8" fmla="*/ 523862 h 1479208"/>
                <a:gd name="connsiteX9" fmla="*/ 358586 w 1847017"/>
                <a:gd name="connsiteY9" fmla="*/ 490770 h 1479208"/>
                <a:gd name="connsiteX10" fmla="*/ 380254 w 1847017"/>
                <a:gd name="connsiteY10" fmla="*/ 476874 h 1479208"/>
                <a:gd name="connsiteX11" fmla="*/ 415701 w 1847017"/>
                <a:gd name="connsiteY11" fmla="*/ 456266 h 1479208"/>
                <a:gd name="connsiteX12" fmla="*/ 437604 w 1847017"/>
                <a:gd name="connsiteY12" fmla="*/ 445079 h 1479208"/>
                <a:gd name="connsiteX13" fmla="*/ 537938 w 1847017"/>
                <a:gd name="connsiteY13" fmla="*/ 393499 h 1479208"/>
                <a:gd name="connsiteX14" fmla="*/ 586927 w 1847017"/>
                <a:gd name="connsiteY14" fmla="*/ 370771 h 1479208"/>
                <a:gd name="connsiteX15" fmla="*/ 634621 w 1847017"/>
                <a:gd name="connsiteY15" fmla="*/ 350869 h 1479208"/>
                <a:gd name="connsiteX16" fmla="*/ 691147 w 1847017"/>
                <a:gd name="connsiteY16" fmla="*/ 328376 h 1479208"/>
                <a:gd name="connsiteX17" fmla="*/ 756622 w 1847017"/>
                <a:gd name="connsiteY17" fmla="*/ 306001 h 1479208"/>
                <a:gd name="connsiteX18" fmla="*/ 817976 w 1847017"/>
                <a:gd name="connsiteY18" fmla="*/ 286217 h 1479208"/>
                <a:gd name="connsiteX19" fmla="*/ 864021 w 1847017"/>
                <a:gd name="connsiteY19" fmla="*/ 272557 h 1479208"/>
                <a:gd name="connsiteX20" fmla="*/ 909595 w 1847017"/>
                <a:gd name="connsiteY20" fmla="*/ 261605 h 1479208"/>
                <a:gd name="connsiteX21" fmla="*/ 965297 w 1847017"/>
                <a:gd name="connsiteY21" fmla="*/ 247474 h 1479208"/>
                <a:gd name="connsiteX22" fmla="*/ 997682 w 1847017"/>
                <a:gd name="connsiteY22" fmla="*/ 241703 h 1479208"/>
                <a:gd name="connsiteX23" fmla="*/ 1030537 w 1847017"/>
                <a:gd name="connsiteY23" fmla="*/ 233342 h 1479208"/>
                <a:gd name="connsiteX24" fmla="*/ 1080115 w 1847017"/>
                <a:gd name="connsiteY24" fmla="*/ 223921 h 1479208"/>
                <a:gd name="connsiteX25" fmla="*/ 1123687 w 1847017"/>
                <a:gd name="connsiteY25" fmla="*/ 215442 h 1479208"/>
                <a:gd name="connsiteX26" fmla="*/ 1166199 w 1847017"/>
                <a:gd name="connsiteY26" fmla="*/ 206963 h 1479208"/>
                <a:gd name="connsiteX27" fmla="*/ 1255816 w 1847017"/>
                <a:gd name="connsiteY27" fmla="*/ 189181 h 1479208"/>
                <a:gd name="connsiteX28" fmla="*/ 1304099 w 1847017"/>
                <a:gd name="connsiteY28" fmla="*/ 179289 h 1479208"/>
                <a:gd name="connsiteX29" fmla="*/ 1371930 w 1847017"/>
                <a:gd name="connsiteY29" fmla="*/ 160801 h 1479208"/>
                <a:gd name="connsiteX30" fmla="*/ 1462725 w 1847017"/>
                <a:gd name="connsiteY30" fmla="*/ 128769 h 1479208"/>
                <a:gd name="connsiteX31" fmla="*/ 1550929 w 1847017"/>
                <a:gd name="connsiteY31" fmla="*/ 82489 h 1479208"/>
                <a:gd name="connsiteX32" fmla="*/ 1623352 w 1847017"/>
                <a:gd name="connsiteY32" fmla="*/ 28671 h 1479208"/>
                <a:gd name="connsiteX33" fmla="*/ 1651026 w 1847017"/>
                <a:gd name="connsiteY33" fmla="*/ 3352 h 1479208"/>
                <a:gd name="connsiteX34" fmla="*/ 1665511 w 1847017"/>
                <a:gd name="connsiteY34" fmla="*/ 2175 h 1479208"/>
                <a:gd name="connsiteX35" fmla="*/ 1743470 w 1847017"/>
                <a:gd name="connsiteY35" fmla="*/ 52459 h 1479208"/>
                <a:gd name="connsiteX36" fmla="*/ 1800231 w 1847017"/>
                <a:gd name="connsiteY36" fmla="*/ 97327 h 1479208"/>
                <a:gd name="connsiteX37" fmla="*/ 1837915 w 1847017"/>
                <a:gd name="connsiteY37" fmla="*/ 132773 h 1479208"/>
                <a:gd name="connsiteX38" fmla="*/ 1844156 w 1847017"/>
                <a:gd name="connsiteY38" fmla="*/ 139839 h 1479208"/>
                <a:gd name="connsiteX39" fmla="*/ 1843685 w 1847017"/>
                <a:gd name="connsiteY39" fmla="*/ 155972 h 1479208"/>
                <a:gd name="connsiteX40" fmla="*/ 1786453 w 1847017"/>
                <a:gd name="connsiteY40" fmla="*/ 236404 h 1479208"/>
                <a:gd name="connsiteX41" fmla="*/ 1759603 w 1847017"/>
                <a:gd name="connsiteY41" fmla="*/ 276325 h 1479208"/>
                <a:gd name="connsiteX42" fmla="*/ 1735109 w 1847017"/>
                <a:gd name="connsiteY42" fmla="*/ 309181 h 1479208"/>
                <a:gd name="connsiteX43" fmla="*/ 1676816 w 1847017"/>
                <a:gd name="connsiteY43" fmla="*/ 388671 h 1479208"/>
                <a:gd name="connsiteX44" fmla="*/ 1588730 w 1847017"/>
                <a:gd name="connsiteY44" fmla="*/ 505962 h 1479208"/>
                <a:gd name="connsiteX45" fmla="*/ 1549986 w 1847017"/>
                <a:gd name="connsiteY45" fmla="*/ 556011 h 1479208"/>
                <a:gd name="connsiteX46" fmla="*/ 1514893 w 1847017"/>
                <a:gd name="connsiteY46" fmla="*/ 600054 h 1479208"/>
                <a:gd name="connsiteX47" fmla="*/ 1460016 w 1847017"/>
                <a:gd name="connsiteY47" fmla="*/ 667414 h 1479208"/>
                <a:gd name="connsiteX48" fmla="*/ 1406199 w 1847017"/>
                <a:gd name="connsiteY48" fmla="*/ 732536 h 1479208"/>
                <a:gd name="connsiteX49" fmla="*/ 1330831 w 1847017"/>
                <a:gd name="connsiteY49" fmla="*/ 819563 h 1479208"/>
                <a:gd name="connsiteX50" fmla="*/ 1282195 w 1847017"/>
                <a:gd name="connsiteY50" fmla="*/ 873027 h 1479208"/>
                <a:gd name="connsiteX51" fmla="*/ 1227907 w 1847017"/>
                <a:gd name="connsiteY51" fmla="*/ 931554 h 1479208"/>
                <a:gd name="connsiteX52" fmla="*/ 1145355 w 1847017"/>
                <a:gd name="connsiteY52" fmla="*/ 1016814 h 1479208"/>
                <a:gd name="connsiteX53" fmla="*/ 1066808 w 1847017"/>
                <a:gd name="connsiteY53" fmla="*/ 1090769 h 1479208"/>
                <a:gd name="connsiteX54" fmla="*/ 989085 w 1847017"/>
                <a:gd name="connsiteY54" fmla="*/ 1160602 h 1479208"/>
                <a:gd name="connsiteX55" fmla="*/ 918428 w 1847017"/>
                <a:gd name="connsiteY55" fmla="*/ 1218305 h 1479208"/>
                <a:gd name="connsiteX56" fmla="*/ 859193 w 1847017"/>
                <a:gd name="connsiteY56" fmla="*/ 1264468 h 1479208"/>
                <a:gd name="connsiteX57" fmla="*/ 806318 w 1847017"/>
                <a:gd name="connsiteY57" fmla="*/ 1300974 h 1479208"/>
                <a:gd name="connsiteX58" fmla="*/ 784296 w 1847017"/>
                <a:gd name="connsiteY58" fmla="*/ 1316637 h 1479208"/>
                <a:gd name="connsiteX59" fmla="*/ 704454 w 1847017"/>
                <a:gd name="connsiteY59" fmla="*/ 1365979 h 1479208"/>
                <a:gd name="connsiteX60" fmla="*/ 624729 w 1847017"/>
                <a:gd name="connsiteY60" fmla="*/ 1408374 h 1479208"/>
                <a:gd name="connsiteX61" fmla="*/ 548301 w 1847017"/>
                <a:gd name="connsiteY61" fmla="*/ 1441229 h 1479208"/>
                <a:gd name="connsiteX62" fmla="*/ 494484 w 1847017"/>
                <a:gd name="connsiteY62" fmla="*/ 1461013 h 1479208"/>
                <a:gd name="connsiteX63" fmla="*/ 482236 w 1847017"/>
                <a:gd name="connsiteY63" fmla="*/ 1465017 h 1479208"/>
                <a:gd name="connsiteX64" fmla="*/ 436898 w 1847017"/>
                <a:gd name="connsiteY64" fmla="*/ 1477382 h 1479208"/>
                <a:gd name="connsiteX65" fmla="*/ 411461 w 1847017"/>
                <a:gd name="connsiteY65" fmla="*/ 1474085 h 1479208"/>
                <a:gd name="connsiteX66" fmla="*/ 378606 w 1847017"/>
                <a:gd name="connsiteY66" fmla="*/ 1453477 h 1479208"/>
                <a:gd name="connsiteX67" fmla="*/ 331030 w 1847017"/>
                <a:gd name="connsiteY67" fmla="*/ 1417441 h 1479208"/>
                <a:gd name="connsiteX68" fmla="*/ 293817 w 1847017"/>
                <a:gd name="connsiteY68" fmla="*/ 1383644 h 1479208"/>
                <a:gd name="connsiteX69" fmla="*/ 235171 w 1847017"/>
                <a:gd name="connsiteY69" fmla="*/ 1319463 h 1479208"/>
                <a:gd name="connsiteX70" fmla="*/ 194779 w 1847017"/>
                <a:gd name="connsiteY70" fmla="*/ 1267648 h 1479208"/>
                <a:gd name="connsiteX71" fmla="*/ 155211 w 1847017"/>
                <a:gd name="connsiteY71" fmla="*/ 1209356 h 1479208"/>
                <a:gd name="connsiteX72" fmla="*/ 87144 w 1847017"/>
                <a:gd name="connsiteY72" fmla="*/ 1088767 h 1479208"/>
                <a:gd name="connsiteX73" fmla="*/ 47694 w 1847017"/>
                <a:gd name="connsiteY73" fmla="*/ 998443 h 1479208"/>
                <a:gd name="connsiteX74" fmla="*/ 33091 w 1847017"/>
                <a:gd name="connsiteY74" fmla="*/ 958875 h 1479208"/>
                <a:gd name="connsiteX75" fmla="*/ 12954 w 1847017"/>
                <a:gd name="connsiteY75" fmla="*/ 891869 h 1479208"/>
                <a:gd name="connsiteX76" fmla="*/ 6595 w 1847017"/>
                <a:gd name="connsiteY76" fmla="*/ 858542 h 1479208"/>
                <a:gd name="connsiteX77" fmla="*/ 1178 w 1847017"/>
                <a:gd name="connsiteY77" fmla="*/ 827335 h 1479208"/>
                <a:gd name="connsiteX78" fmla="*/ 0 w 1847017"/>
                <a:gd name="connsiteY78" fmla="*/ 794715 h 147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847017" h="1479208">
                  <a:moveTo>
                    <a:pt x="0" y="794715"/>
                  </a:moveTo>
                  <a:cubicBezTo>
                    <a:pt x="707" y="785765"/>
                    <a:pt x="0" y="776108"/>
                    <a:pt x="1413" y="766216"/>
                  </a:cubicBezTo>
                  <a:cubicBezTo>
                    <a:pt x="3297" y="752320"/>
                    <a:pt x="9774" y="741957"/>
                    <a:pt x="20373" y="733714"/>
                  </a:cubicBezTo>
                  <a:cubicBezTo>
                    <a:pt x="43808" y="715461"/>
                    <a:pt x="66418" y="696148"/>
                    <a:pt x="90088" y="678248"/>
                  </a:cubicBezTo>
                  <a:cubicBezTo>
                    <a:pt x="105397" y="666707"/>
                    <a:pt x="120000" y="654342"/>
                    <a:pt x="135309" y="642801"/>
                  </a:cubicBezTo>
                  <a:cubicBezTo>
                    <a:pt x="150029" y="631850"/>
                    <a:pt x="164043" y="619838"/>
                    <a:pt x="179234" y="609592"/>
                  </a:cubicBezTo>
                  <a:cubicBezTo>
                    <a:pt x="196427" y="597934"/>
                    <a:pt x="212443" y="584745"/>
                    <a:pt x="230225" y="573793"/>
                  </a:cubicBezTo>
                  <a:cubicBezTo>
                    <a:pt x="236584" y="569907"/>
                    <a:pt x="242355" y="565196"/>
                    <a:pt x="248361" y="560839"/>
                  </a:cubicBezTo>
                  <a:cubicBezTo>
                    <a:pt x="266260" y="547532"/>
                    <a:pt x="285691" y="536698"/>
                    <a:pt x="303827" y="523862"/>
                  </a:cubicBezTo>
                  <a:cubicBezTo>
                    <a:pt x="321138" y="511614"/>
                    <a:pt x="339037" y="499720"/>
                    <a:pt x="358586" y="490770"/>
                  </a:cubicBezTo>
                  <a:cubicBezTo>
                    <a:pt x="366358" y="487238"/>
                    <a:pt x="373071" y="481467"/>
                    <a:pt x="380254" y="476874"/>
                  </a:cubicBezTo>
                  <a:cubicBezTo>
                    <a:pt x="391795" y="469573"/>
                    <a:pt x="404867" y="464863"/>
                    <a:pt x="415701" y="456266"/>
                  </a:cubicBezTo>
                  <a:cubicBezTo>
                    <a:pt x="422178" y="451085"/>
                    <a:pt x="430303" y="448847"/>
                    <a:pt x="437604" y="445079"/>
                  </a:cubicBezTo>
                  <a:cubicBezTo>
                    <a:pt x="470931" y="427768"/>
                    <a:pt x="503551" y="408926"/>
                    <a:pt x="537938" y="393499"/>
                  </a:cubicBezTo>
                  <a:cubicBezTo>
                    <a:pt x="554307" y="386198"/>
                    <a:pt x="571029" y="379603"/>
                    <a:pt x="586927" y="370771"/>
                  </a:cubicBezTo>
                  <a:cubicBezTo>
                    <a:pt x="601883" y="362410"/>
                    <a:pt x="618605" y="357346"/>
                    <a:pt x="634621" y="350869"/>
                  </a:cubicBezTo>
                  <a:cubicBezTo>
                    <a:pt x="653463" y="343332"/>
                    <a:pt x="672069" y="335324"/>
                    <a:pt x="691147" y="328376"/>
                  </a:cubicBezTo>
                  <a:cubicBezTo>
                    <a:pt x="712815" y="320486"/>
                    <a:pt x="734954" y="313892"/>
                    <a:pt x="756622" y="306001"/>
                  </a:cubicBezTo>
                  <a:cubicBezTo>
                    <a:pt x="776877" y="298582"/>
                    <a:pt x="797133" y="291517"/>
                    <a:pt x="817976" y="286217"/>
                  </a:cubicBezTo>
                  <a:cubicBezTo>
                    <a:pt x="833521" y="282213"/>
                    <a:pt x="848477" y="276443"/>
                    <a:pt x="864021" y="272557"/>
                  </a:cubicBezTo>
                  <a:cubicBezTo>
                    <a:pt x="879213" y="268789"/>
                    <a:pt x="894640" y="266080"/>
                    <a:pt x="909595" y="261605"/>
                  </a:cubicBezTo>
                  <a:cubicBezTo>
                    <a:pt x="927966" y="256070"/>
                    <a:pt x="946691" y="251949"/>
                    <a:pt x="965297" y="247474"/>
                  </a:cubicBezTo>
                  <a:cubicBezTo>
                    <a:pt x="975896" y="244883"/>
                    <a:pt x="986730" y="242645"/>
                    <a:pt x="997682" y="241703"/>
                  </a:cubicBezTo>
                  <a:cubicBezTo>
                    <a:pt x="1009105" y="240879"/>
                    <a:pt x="1019821" y="236522"/>
                    <a:pt x="1030537" y="233342"/>
                  </a:cubicBezTo>
                  <a:cubicBezTo>
                    <a:pt x="1046906" y="228514"/>
                    <a:pt x="1063864" y="228278"/>
                    <a:pt x="1080115" y="223921"/>
                  </a:cubicBezTo>
                  <a:cubicBezTo>
                    <a:pt x="1094482" y="220153"/>
                    <a:pt x="1109202" y="217680"/>
                    <a:pt x="1123687" y="215442"/>
                  </a:cubicBezTo>
                  <a:cubicBezTo>
                    <a:pt x="1138054" y="213323"/>
                    <a:pt x="1152068" y="210143"/>
                    <a:pt x="1166199" y="206963"/>
                  </a:cubicBezTo>
                  <a:cubicBezTo>
                    <a:pt x="1195993" y="200251"/>
                    <a:pt x="1226494" y="198013"/>
                    <a:pt x="1255816" y="189181"/>
                  </a:cubicBezTo>
                  <a:cubicBezTo>
                    <a:pt x="1271479" y="184471"/>
                    <a:pt x="1288437" y="184000"/>
                    <a:pt x="1304099" y="179289"/>
                  </a:cubicBezTo>
                  <a:cubicBezTo>
                    <a:pt x="1326592" y="172459"/>
                    <a:pt x="1349437" y="167631"/>
                    <a:pt x="1371930" y="160801"/>
                  </a:cubicBezTo>
                  <a:cubicBezTo>
                    <a:pt x="1402666" y="151497"/>
                    <a:pt x="1433048" y="140899"/>
                    <a:pt x="1462725" y="128769"/>
                  </a:cubicBezTo>
                  <a:cubicBezTo>
                    <a:pt x="1493461" y="116169"/>
                    <a:pt x="1523137" y="101213"/>
                    <a:pt x="1550929" y="82489"/>
                  </a:cubicBezTo>
                  <a:cubicBezTo>
                    <a:pt x="1575894" y="65649"/>
                    <a:pt x="1600742" y="48691"/>
                    <a:pt x="1623352" y="28671"/>
                  </a:cubicBezTo>
                  <a:cubicBezTo>
                    <a:pt x="1632655" y="20428"/>
                    <a:pt x="1641134" y="11125"/>
                    <a:pt x="1651026" y="3352"/>
                  </a:cubicBezTo>
                  <a:cubicBezTo>
                    <a:pt x="1656326" y="-769"/>
                    <a:pt x="1659741" y="-1005"/>
                    <a:pt x="1665511" y="2175"/>
                  </a:cubicBezTo>
                  <a:cubicBezTo>
                    <a:pt x="1692479" y="17366"/>
                    <a:pt x="1717680" y="35384"/>
                    <a:pt x="1743470" y="52459"/>
                  </a:cubicBezTo>
                  <a:cubicBezTo>
                    <a:pt x="1763725" y="65766"/>
                    <a:pt x="1781389" y="82253"/>
                    <a:pt x="1800231" y="97327"/>
                  </a:cubicBezTo>
                  <a:cubicBezTo>
                    <a:pt x="1813774" y="108161"/>
                    <a:pt x="1826021" y="120290"/>
                    <a:pt x="1837915" y="132773"/>
                  </a:cubicBezTo>
                  <a:cubicBezTo>
                    <a:pt x="1840035" y="135011"/>
                    <a:pt x="1842390" y="137248"/>
                    <a:pt x="1844156" y="139839"/>
                  </a:cubicBezTo>
                  <a:cubicBezTo>
                    <a:pt x="1848160" y="145845"/>
                    <a:pt x="1847925" y="150084"/>
                    <a:pt x="1843685" y="155972"/>
                  </a:cubicBezTo>
                  <a:cubicBezTo>
                    <a:pt x="1824608" y="182822"/>
                    <a:pt x="1805530" y="209554"/>
                    <a:pt x="1786453" y="236404"/>
                  </a:cubicBezTo>
                  <a:cubicBezTo>
                    <a:pt x="1777150" y="249476"/>
                    <a:pt x="1768318" y="262900"/>
                    <a:pt x="1759603" y="276325"/>
                  </a:cubicBezTo>
                  <a:cubicBezTo>
                    <a:pt x="1752302" y="287631"/>
                    <a:pt x="1743116" y="298111"/>
                    <a:pt x="1735109" y="309181"/>
                  </a:cubicBezTo>
                  <a:cubicBezTo>
                    <a:pt x="1715913" y="335795"/>
                    <a:pt x="1696483" y="362410"/>
                    <a:pt x="1676816" y="388671"/>
                  </a:cubicBezTo>
                  <a:cubicBezTo>
                    <a:pt x="1647611" y="427885"/>
                    <a:pt x="1618524" y="467218"/>
                    <a:pt x="1588730" y="505962"/>
                  </a:cubicBezTo>
                  <a:cubicBezTo>
                    <a:pt x="1575894" y="522684"/>
                    <a:pt x="1561880" y="538464"/>
                    <a:pt x="1549986" y="556011"/>
                  </a:cubicBezTo>
                  <a:cubicBezTo>
                    <a:pt x="1539506" y="571555"/>
                    <a:pt x="1526669" y="585451"/>
                    <a:pt x="1514893" y="600054"/>
                  </a:cubicBezTo>
                  <a:cubicBezTo>
                    <a:pt x="1496640" y="622546"/>
                    <a:pt x="1478387" y="645039"/>
                    <a:pt x="1460016" y="667414"/>
                  </a:cubicBezTo>
                  <a:cubicBezTo>
                    <a:pt x="1442116" y="689200"/>
                    <a:pt x="1424805" y="711457"/>
                    <a:pt x="1406199" y="732536"/>
                  </a:cubicBezTo>
                  <a:cubicBezTo>
                    <a:pt x="1380762" y="761270"/>
                    <a:pt x="1356150" y="790711"/>
                    <a:pt x="1330831" y="819563"/>
                  </a:cubicBezTo>
                  <a:cubicBezTo>
                    <a:pt x="1314933" y="837698"/>
                    <a:pt x="1297975" y="854773"/>
                    <a:pt x="1282195" y="873027"/>
                  </a:cubicBezTo>
                  <a:cubicBezTo>
                    <a:pt x="1264766" y="893164"/>
                    <a:pt x="1245689" y="911770"/>
                    <a:pt x="1227907" y="931554"/>
                  </a:cubicBezTo>
                  <a:cubicBezTo>
                    <a:pt x="1201410" y="960995"/>
                    <a:pt x="1173618" y="989140"/>
                    <a:pt x="1145355" y="1016814"/>
                  </a:cubicBezTo>
                  <a:cubicBezTo>
                    <a:pt x="1119683" y="1042015"/>
                    <a:pt x="1093069" y="1066274"/>
                    <a:pt x="1066808" y="1090769"/>
                  </a:cubicBezTo>
                  <a:cubicBezTo>
                    <a:pt x="1041371" y="1114557"/>
                    <a:pt x="1015110" y="1137403"/>
                    <a:pt x="989085" y="1160602"/>
                  </a:cubicBezTo>
                  <a:cubicBezTo>
                    <a:pt x="966357" y="1180857"/>
                    <a:pt x="941862" y="1198875"/>
                    <a:pt x="918428" y="1218305"/>
                  </a:cubicBezTo>
                  <a:cubicBezTo>
                    <a:pt x="899115" y="1234321"/>
                    <a:pt x="879213" y="1249512"/>
                    <a:pt x="859193" y="1264468"/>
                  </a:cubicBezTo>
                  <a:cubicBezTo>
                    <a:pt x="842000" y="1277187"/>
                    <a:pt x="825042" y="1290376"/>
                    <a:pt x="806318" y="1300974"/>
                  </a:cubicBezTo>
                  <a:cubicBezTo>
                    <a:pt x="798546" y="1305332"/>
                    <a:pt x="791715" y="1311573"/>
                    <a:pt x="784296" y="1316637"/>
                  </a:cubicBezTo>
                  <a:cubicBezTo>
                    <a:pt x="758507" y="1334301"/>
                    <a:pt x="731892" y="1350788"/>
                    <a:pt x="704454" y="1365979"/>
                  </a:cubicBezTo>
                  <a:cubicBezTo>
                    <a:pt x="678075" y="1380582"/>
                    <a:pt x="652049" y="1395891"/>
                    <a:pt x="624729" y="1408374"/>
                  </a:cubicBezTo>
                  <a:cubicBezTo>
                    <a:pt x="599528" y="1419914"/>
                    <a:pt x="574091" y="1430984"/>
                    <a:pt x="548301" y="1441229"/>
                  </a:cubicBezTo>
                  <a:cubicBezTo>
                    <a:pt x="530519" y="1448295"/>
                    <a:pt x="511795" y="1452888"/>
                    <a:pt x="494484" y="1461013"/>
                  </a:cubicBezTo>
                  <a:cubicBezTo>
                    <a:pt x="490597" y="1462780"/>
                    <a:pt x="486358" y="1464311"/>
                    <a:pt x="482236" y="1465017"/>
                  </a:cubicBezTo>
                  <a:cubicBezTo>
                    <a:pt x="466574" y="1467373"/>
                    <a:pt x="451854" y="1472436"/>
                    <a:pt x="436898" y="1477382"/>
                  </a:cubicBezTo>
                  <a:cubicBezTo>
                    <a:pt x="427595" y="1480444"/>
                    <a:pt x="419705" y="1479855"/>
                    <a:pt x="411461" y="1474085"/>
                  </a:cubicBezTo>
                  <a:cubicBezTo>
                    <a:pt x="400980" y="1466666"/>
                    <a:pt x="389204" y="1460778"/>
                    <a:pt x="378606" y="1453477"/>
                  </a:cubicBezTo>
                  <a:cubicBezTo>
                    <a:pt x="362354" y="1442054"/>
                    <a:pt x="345985" y="1430984"/>
                    <a:pt x="331030" y="1417441"/>
                  </a:cubicBezTo>
                  <a:cubicBezTo>
                    <a:pt x="318547" y="1406254"/>
                    <a:pt x="305004" y="1396126"/>
                    <a:pt x="293817" y="1383644"/>
                  </a:cubicBezTo>
                  <a:cubicBezTo>
                    <a:pt x="274504" y="1361975"/>
                    <a:pt x="253071" y="1342427"/>
                    <a:pt x="235171" y="1319463"/>
                  </a:cubicBezTo>
                  <a:cubicBezTo>
                    <a:pt x="221746" y="1302270"/>
                    <a:pt x="207968" y="1285077"/>
                    <a:pt x="194779" y="1267648"/>
                  </a:cubicBezTo>
                  <a:cubicBezTo>
                    <a:pt x="180647" y="1249041"/>
                    <a:pt x="168400" y="1228786"/>
                    <a:pt x="155211" y="1209356"/>
                  </a:cubicBezTo>
                  <a:cubicBezTo>
                    <a:pt x="129303" y="1170965"/>
                    <a:pt x="108695" y="1129630"/>
                    <a:pt x="87144" y="1088767"/>
                  </a:cubicBezTo>
                  <a:cubicBezTo>
                    <a:pt x="71835" y="1059562"/>
                    <a:pt x="59823" y="1029062"/>
                    <a:pt x="47694" y="998443"/>
                  </a:cubicBezTo>
                  <a:cubicBezTo>
                    <a:pt x="42512" y="985372"/>
                    <a:pt x="38862" y="971476"/>
                    <a:pt x="33091" y="958875"/>
                  </a:cubicBezTo>
                  <a:cubicBezTo>
                    <a:pt x="23435" y="937325"/>
                    <a:pt x="20726" y="913890"/>
                    <a:pt x="12954" y="891869"/>
                  </a:cubicBezTo>
                  <a:cubicBezTo>
                    <a:pt x="9303" y="881623"/>
                    <a:pt x="6830" y="870083"/>
                    <a:pt x="6595" y="858542"/>
                  </a:cubicBezTo>
                  <a:cubicBezTo>
                    <a:pt x="6359" y="847943"/>
                    <a:pt x="1766" y="838169"/>
                    <a:pt x="1178" y="827335"/>
                  </a:cubicBezTo>
                  <a:cubicBezTo>
                    <a:pt x="824" y="816619"/>
                    <a:pt x="353" y="806020"/>
                    <a:pt x="0" y="794715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1" name="任意多边形: 形状 100"/>
            <p:cNvSpPr/>
            <p:nvPr>
              <p:custDataLst>
                <p:tags r:id="rId5"/>
              </p:custDataLst>
            </p:nvPr>
          </p:nvSpPr>
          <p:spPr>
            <a:xfrm>
              <a:off x="11383605" y="353727"/>
              <a:ext cx="496125" cy="481988"/>
            </a:xfrm>
            <a:custGeom>
              <a:avLst/>
              <a:gdLst>
                <a:gd name="connsiteX0" fmla="*/ 670729 w 1553691"/>
                <a:gd name="connsiteY0" fmla="*/ 1548242 h 1548472"/>
                <a:gd name="connsiteX1" fmla="*/ 634929 w 1553691"/>
                <a:gd name="connsiteY1" fmla="*/ 1548124 h 1548472"/>
                <a:gd name="connsiteX2" fmla="*/ 570866 w 1553691"/>
                <a:gd name="connsiteY2" fmla="*/ 1542354 h 1548472"/>
                <a:gd name="connsiteX3" fmla="*/ 516460 w 1553691"/>
                <a:gd name="connsiteY3" fmla="*/ 1535406 h 1548472"/>
                <a:gd name="connsiteX4" fmla="*/ 464880 w 1553691"/>
                <a:gd name="connsiteY4" fmla="*/ 1524690 h 1548472"/>
                <a:gd name="connsiteX5" fmla="*/ 422604 w 1553691"/>
                <a:gd name="connsiteY5" fmla="*/ 1514798 h 1548472"/>
                <a:gd name="connsiteX6" fmla="*/ 365018 w 1553691"/>
                <a:gd name="connsiteY6" fmla="*/ 1498782 h 1548472"/>
                <a:gd name="connsiteX7" fmla="*/ 301544 w 1553691"/>
                <a:gd name="connsiteY7" fmla="*/ 1477703 h 1548472"/>
                <a:gd name="connsiteX8" fmla="*/ 245843 w 1553691"/>
                <a:gd name="connsiteY8" fmla="*/ 1455917 h 1548472"/>
                <a:gd name="connsiteX9" fmla="*/ 197207 w 1553691"/>
                <a:gd name="connsiteY9" fmla="*/ 1435426 h 1548472"/>
                <a:gd name="connsiteX10" fmla="*/ 128551 w 1553691"/>
                <a:gd name="connsiteY10" fmla="*/ 1402099 h 1548472"/>
                <a:gd name="connsiteX11" fmla="*/ 50357 w 1553691"/>
                <a:gd name="connsiteY11" fmla="*/ 1356761 h 1548472"/>
                <a:gd name="connsiteX12" fmla="*/ 4783 w 1553691"/>
                <a:gd name="connsiteY12" fmla="*/ 1323905 h 1548472"/>
                <a:gd name="connsiteX13" fmla="*/ 7492 w 1553691"/>
                <a:gd name="connsiteY13" fmla="*/ 1310951 h 1548472"/>
                <a:gd name="connsiteX14" fmla="*/ 57541 w 1553691"/>
                <a:gd name="connsiteY14" fmla="*/ 1293994 h 1548472"/>
                <a:gd name="connsiteX15" fmla="*/ 103821 w 1553691"/>
                <a:gd name="connsiteY15" fmla="*/ 1277036 h 1548472"/>
                <a:gd name="connsiteX16" fmla="*/ 160583 w 1553691"/>
                <a:gd name="connsiteY16" fmla="*/ 1254543 h 1548472"/>
                <a:gd name="connsiteX17" fmla="*/ 234891 w 1553691"/>
                <a:gd name="connsiteY17" fmla="*/ 1219450 h 1548472"/>
                <a:gd name="connsiteX18" fmla="*/ 267511 w 1553691"/>
                <a:gd name="connsiteY18" fmla="*/ 1203199 h 1548472"/>
                <a:gd name="connsiteX19" fmla="*/ 358423 w 1553691"/>
                <a:gd name="connsiteY19" fmla="*/ 1151972 h 1548472"/>
                <a:gd name="connsiteX20" fmla="*/ 433909 w 1553691"/>
                <a:gd name="connsiteY20" fmla="*/ 1102159 h 1548472"/>
                <a:gd name="connsiteX21" fmla="*/ 480307 w 1553691"/>
                <a:gd name="connsiteY21" fmla="*/ 1068361 h 1548472"/>
                <a:gd name="connsiteX22" fmla="*/ 506333 w 1553691"/>
                <a:gd name="connsiteY22" fmla="*/ 1048577 h 1548472"/>
                <a:gd name="connsiteX23" fmla="*/ 553438 w 1553691"/>
                <a:gd name="connsiteY23" fmla="*/ 1011835 h 1548472"/>
                <a:gd name="connsiteX24" fmla="*/ 597598 w 1553691"/>
                <a:gd name="connsiteY24" fmla="*/ 975093 h 1548472"/>
                <a:gd name="connsiteX25" fmla="*/ 642466 w 1553691"/>
                <a:gd name="connsiteY25" fmla="*/ 933759 h 1548472"/>
                <a:gd name="connsiteX26" fmla="*/ 699698 w 1553691"/>
                <a:gd name="connsiteY26" fmla="*/ 879942 h 1548472"/>
                <a:gd name="connsiteX27" fmla="*/ 747039 w 1553691"/>
                <a:gd name="connsiteY27" fmla="*/ 831306 h 1548472"/>
                <a:gd name="connsiteX28" fmla="*/ 790375 w 1553691"/>
                <a:gd name="connsiteY28" fmla="*/ 785025 h 1548472"/>
                <a:gd name="connsiteX29" fmla="*/ 861386 w 1553691"/>
                <a:gd name="connsiteY29" fmla="*/ 705300 h 1548472"/>
                <a:gd name="connsiteX30" fmla="*/ 889766 w 1553691"/>
                <a:gd name="connsiteY30" fmla="*/ 672327 h 1548472"/>
                <a:gd name="connsiteX31" fmla="*/ 954889 w 1553691"/>
                <a:gd name="connsiteY31" fmla="*/ 593779 h 1548472"/>
                <a:gd name="connsiteX32" fmla="*/ 1046979 w 1553691"/>
                <a:gd name="connsiteY32" fmla="*/ 478019 h 1548472"/>
                <a:gd name="connsiteX33" fmla="*/ 1107273 w 1553691"/>
                <a:gd name="connsiteY33" fmla="*/ 398529 h 1548472"/>
                <a:gd name="connsiteX34" fmla="*/ 1173220 w 1553691"/>
                <a:gd name="connsiteY34" fmla="*/ 311503 h 1548472"/>
                <a:gd name="connsiteX35" fmla="*/ 1221856 w 1553691"/>
                <a:gd name="connsiteY35" fmla="*/ 246734 h 1548472"/>
                <a:gd name="connsiteX36" fmla="*/ 1258716 w 1553691"/>
                <a:gd name="connsiteY36" fmla="*/ 198098 h 1548472"/>
                <a:gd name="connsiteX37" fmla="*/ 1293338 w 1553691"/>
                <a:gd name="connsiteY37" fmla="*/ 152289 h 1548472"/>
                <a:gd name="connsiteX38" fmla="*/ 1328784 w 1553691"/>
                <a:gd name="connsiteY38" fmla="*/ 105537 h 1548472"/>
                <a:gd name="connsiteX39" fmla="*/ 1392729 w 1553691"/>
                <a:gd name="connsiteY39" fmla="*/ 23221 h 1548472"/>
                <a:gd name="connsiteX40" fmla="*/ 1407331 w 1553691"/>
                <a:gd name="connsiteY40" fmla="*/ 4850 h 1548472"/>
                <a:gd name="connsiteX41" fmla="*/ 1419932 w 1553691"/>
                <a:gd name="connsiteY41" fmla="*/ 2848 h 1548472"/>
                <a:gd name="connsiteX42" fmla="*/ 1441600 w 1553691"/>
                <a:gd name="connsiteY42" fmla="*/ 22397 h 1548472"/>
                <a:gd name="connsiteX43" fmla="*/ 1479637 w 1553691"/>
                <a:gd name="connsiteY43" fmla="*/ 61965 h 1548472"/>
                <a:gd name="connsiteX44" fmla="*/ 1539578 w 1553691"/>
                <a:gd name="connsiteY44" fmla="*/ 136626 h 1548472"/>
                <a:gd name="connsiteX45" fmla="*/ 1545113 w 1553691"/>
                <a:gd name="connsiteY45" fmla="*/ 144281 h 1548472"/>
                <a:gd name="connsiteX46" fmla="*/ 1550884 w 1553691"/>
                <a:gd name="connsiteY46" fmla="*/ 182907 h 1548472"/>
                <a:gd name="connsiteX47" fmla="*/ 1530864 w 1553691"/>
                <a:gd name="connsiteY47" fmla="*/ 250502 h 1548472"/>
                <a:gd name="connsiteX48" fmla="*/ 1516733 w 1553691"/>
                <a:gd name="connsiteY48" fmla="*/ 308559 h 1548472"/>
                <a:gd name="connsiteX49" fmla="*/ 1495418 w 1553691"/>
                <a:gd name="connsiteY49" fmla="*/ 408186 h 1548472"/>
                <a:gd name="connsiteX50" fmla="*/ 1488587 w 1553691"/>
                <a:gd name="connsiteY50" fmla="*/ 435507 h 1548472"/>
                <a:gd name="connsiteX51" fmla="*/ 1475987 w 1553691"/>
                <a:gd name="connsiteY51" fmla="*/ 504751 h 1548472"/>
                <a:gd name="connsiteX52" fmla="*/ 1462562 w 1553691"/>
                <a:gd name="connsiteY52" fmla="*/ 577410 h 1548472"/>
                <a:gd name="connsiteX53" fmla="*/ 1456909 w 1553691"/>
                <a:gd name="connsiteY53" fmla="*/ 606144 h 1548472"/>
                <a:gd name="connsiteX54" fmla="*/ 1436772 w 1553691"/>
                <a:gd name="connsiteY54" fmla="*/ 702474 h 1548472"/>
                <a:gd name="connsiteX55" fmla="*/ 1426291 w 1553691"/>
                <a:gd name="connsiteY55" fmla="*/ 751816 h 1548472"/>
                <a:gd name="connsiteX56" fmla="*/ 1402503 w 1553691"/>
                <a:gd name="connsiteY56" fmla="*/ 842375 h 1548472"/>
                <a:gd name="connsiteX57" fmla="*/ 1388018 w 1553691"/>
                <a:gd name="connsiteY57" fmla="*/ 889245 h 1548472"/>
                <a:gd name="connsiteX58" fmla="*/ 1345977 w 1553691"/>
                <a:gd name="connsiteY58" fmla="*/ 1008773 h 1548472"/>
                <a:gd name="connsiteX59" fmla="*/ 1313710 w 1553691"/>
                <a:gd name="connsiteY59" fmla="*/ 1082964 h 1548472"/>
                <a:gd name="connsiteX60" fmla="*/ 1302641 w 1553691"/>
                <a:gd name="connsiteY60" fmla="*/ 1103690 h 1548472"/>
                <a:gd name="connsiteX61" fmla="*/ 1254358 w 1553691"/>
                <a:gd name="connsiteY61" fmla="*/ 1186830 h 1548472"/>
                <a:gd name="connsiteX62" fmla="*/ 1185467 w 1553691"/>
                <a:gd name="connsiteY62" fmla="*/ 1280333 h 1548472"/>
                <a:gd name="connsiteX63" fmla="*/ 1140953 w 1553691"/>
                <a:gd name="connsiteY63" fmla="*/ 1328498 h 1548472"/>
                <a:gd name="connsiteX64" fmla="*/ 1105625 w 1553691"/>
                <a:gd name="connsiteY64" fmla="*/ 1364062 h 1548472"/>
                <a:gd name="connsiteX65" fmla="*/ 1074418 w 1553691"/>
                <a:gd name="connsiteY65" fmla="*/ 1390559 h 1548472"/>
                <a:gd name="connsiteX66" fmla="*/ 997754 w 1553691"/>
                <a:gd name="connsiteY66" fmla="*/ 1448733 h 1548472"/>
                <a:gd name="connsiteX67" fmla="*/ 928746 w 1553691"/>
                <a:gd name="connsiteY67" fmla="*/ 1490892 h 1548472"/>
                <a:gd name="connsiteX68" fmla="*/ 859855 w 1553691"/>
                <a:gd name="connsiteY68" fmla="*/ 1520332 h 1548472"/>
                <a:gd name="connsiteX69" fmla="*/ 778128 w 1553691"/>
                <a:gd name="connsiteY69" fmla="*/ 1539528 h 1548472"/>
                <a:gd name="connsiteX70" fmla="*/ 670729 w 1553691"/>
                <a:gd name="connsiteY70" fmla="*/ 1548242 h 154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553691" h="1548472">
                  <a:moveTo>
                    <a:pt x="670729" y="1548242"/>
                  </a:moveTo>
                  <a:cubicBezTo>
                    <a:pt x="657775" y="1548242"/>
                    <a:pt x="646352" y="1548831"/>
                    <a:pt x="634929" y="1548124"/>
                  </a:cubicBezTo>
                  <a:cubicBezTo>
                    <a:pt x="613496" y="1546829"/>
                    <a:pt x="591475" y="1547418"/>
                    <a:pt x="570866" y="1542354"/>
                  </a:cubicBezTo>
                  <a:cubicBezTo>
                    <a:pt x="552613" y="1537879"/>
                    <a:pt x="534360" y="1538703"/>
                    <a:pt x="516460" y="1535406"/>
                  </a:cubicBezTo>
                  <a:cubicBezTo>
                    <a:pt x="499149" y="1532344"/>
                    <a:pt x="481838" y="1529400"/>
                    <a:pt x="464880" y="1524690"/>
                  </a:cubicBezTo>
                  <a:cubicBezTo>
                    <a:pt x="450984" y="1520804"/>
                    <a:pt x="436617" y="1518331"/>
                    <a:pt x="422604" y="1514798"/>
                  </a:cubicBezTo>
                  <a:cubicBezTo>
                    <a:pt x="403291" y="1509852"/>
                    <a:pt x="384213" y="1503963"/>
                    <a:pt x="365018" y="1498782"/>
                  </a:cubicBezTo>
                  <a:cubicBezTo>
                    <a:pt x="343468" y="1492894"/>
                    <a:pt x="322506" y="1485122"/>
                    <a:pt x="301544" y="1477703"/>
                  </a:cubicBezTo>
                  <a:cubicBezTo>
                    <a:pt x="282820" y="1470990"/>
                    <a:pt x="264096" y="1463924"/>
                    <a:pt x="245843" y="1455917"/>
                  </a:cubicBezTo>
                  <a:cubicBezTo>
                    <a:pt x="229827" y="1448851"/>
                    <a:pt x="213458" y="1442021"/>
                    <a:pt x="197207" y="1435426"/>
                  </a:cubicBezTo>
                  <a:cubicBezTo>
                    <a:pt x="173654" y="1425887"/>
                    <a:pt x="151280" y="1413522"/>
                    <a:pt x="128551" y="1402099"/>
                  </a:cubicBezTo>
                  <a:cubicBezTo>
                    <a:pt x="101584" y="1388557"/>
                    <a:pt x="75558" y="1373365"/>
                    <a:pt x="50357" y="1356761"/>
                  </a:cubicBezTo>
                  <a:cubicBezTo>
                    <a:pt x="34695" y="1346398"/>
                    <a:pt x="19739" y="1335210"/>
                    <a:pt x="4783" y="1323905"/>
                  </a:cubicBezTo>
                  <a:cubicBezTo>
                    <a:pt x="-2518" y="1318370"/>
                    <a:pt x="-1340" y="1314720"/>
                    <a:pt x="7492" y="1310951"/>
                  </a:cubicBezTo>
                  <a:cubicBezTo>
                    <a:pt x="23743" y="1304121"/>
                    <a:pt x="40701" y="1299057"/>
                    <a:pt x="57541" y="1293994"/>
                  </a:cubicBezTo>
                  <a:cubicBezTo>
                    <a:pt x="73321" y="1289283"/>
                    <a:pt x="88512" y="1282924"/>
                    <a:pt x="103821" y="1277036"/>
                  </a:cubicBezTo>
                  <a:cubicBezTo>
                    <a:pt x="122781" y="1269735"/>
                    <a:pt x="141976" y="1262669"/>
                    <a:pt x="160583" y="1254543"/>
                  </a:cubicBezTo>
                  <a:cubicBezTo>
                    <a:pt x="185666" y="1243474"/>
                    <a:pt x="210632" y="1232404"/>
                    <a:pt x="234891" y="1219450"/>
                  </a:cubicBezTo>
                  <a:cubicBezTo>
                    <a:pt x="245607" y="1213797"/>
                    <a:pt x="256794" y="1208969"/>
                    <a:pt x="267511" y="1203199"/>
                  </a:cubicBezTo>
                  <a:cubicBezTo>
                    <a:pt x="298129" y="1186594"/>
                    <a:pt x="328865" y="1170461"/>
                    <a:pt x="358423" y="1151972"/>
                  </a:cubicBezTo>
                  <a:cubicBezTo>
                    <a:pt x="383978" y="1135957"/>
                    <a:pt x="408943" y="1119117"/>
                    <a:pt x="433909" y="1102159"/>
                  </a:cubicBezTo>
                  <a:cubicBezTo>
                    <a:pt x="449689" y="1091442"/>
                    <a:pt x="465705" y="1080844"/>
                    <a:pt x="480307" y="1068361"/>
                  </a:cubicBezTo>
                  <a:cubicBezTo>
                    <a:pt x="488551" y="1061413"/>
                    <a:pt x="497618" y="1055054"/>
                    <a:pt x="506333" y="1048577"/>
                  </a:cubicBezTo>
                  <a:cubicBezTo>
                    <a:pt x="522348" y="1036683"/>
                    <a:pt x="538364" y="1024789"/>
                    <a:pt x="553438" y="1011835"/>
                  </a:cubicBezTo>
                  <a:cubicBezTo>
                    <a:pt x="567922" y="999352"/>
                    <a:pt x="583938" y="988518"/>
                    <a:pt x="597598" y="975093"/>
                  </a:cubicBezTo>
                  <a:cubicBezTo>
                    <a:pt x="612083" y="960844"/>
                    <a:pt x="627981" y="948008"/>
                    <a:pt x="642466" y="933759"/>
                  </a:cubicBezTo>
                  <a:cubicBezTo>
                    <a:pt x="661190" y="915388"/>
                    <a:pt x="681327" y="898548"/>
                    <a:pt x="699698" y="879942"/>
                  </a:cubicBezTo>
                  <a:cubicBezTo>
                    <a:pt x="715596" y="863926"/>
                    <a:pt x="732083" y="848381"/>
                    <a:pt x="747039" y="831306"/>
                  </a:cubicBezTo>
                  <a:cubicBezTo>
                    <a:pt x="760935" y="815408"/>
                    <a:pt x="776126" y="800570"/>
                    <a:pt x="790375" y="785025"/>
                  </a:cubicBezTo>
                  <a:cubicBezTo>
                    <a:pt x="814399" y="758764"/>
                    <a:pt x="839482" y="733445"/>
                    <a:pt x="861386" y="705300"/>
                  </a:cubicBezTo>
                  <a:cubicBezTo>
                    <a:pt x="870336" y="693877"/>
                    <a:pt x="880110" y="683161"/>
                    <a:pt x="889766" y="672327"/>
                  </a:cubicBezTo>
                  <a:cubicBezTo>
                    <a:pt x="912495" y="647008"/>
                    <a:pt x="933810" y="620394"/>
                    <a:pt x="954889" y="593779"/>
                  </a:cubicBezTo>
                  <a:cubicBezTo>
                    <a:pt x="985625" y="555153"/>
                    <a:pt x="1017303" y="517352"/>
                    <a:pt x="1046979" y="478019"/>
                  </a:cubicBezTo>
                  <a:cubicBezTo>
                    <a:pt x="1066999" y="451522"/>
                    <a:pt x="1087725" y="425497"/>
                    <a:pt x="1107273" y="398529"/>
                  </a:cubicBezTo>
                  <a:cubicBezTo>
                    <a:pt x="1128588" y="369089"/>
                    <a:pt x="1152141" y="341179"/>
                    <a:pt x="1173220" y="311503"/>
                  </a:cubicBezTo>
                  <a:cubicBezTo>
                    <a:pt x="1188883" y="289482"/>
                    <a:pt x="1205369" y="268049"/>
                    <a:pt x="1221856" y="246734"/>
                  </a:cubicBezTo>
                  <a:cubicBezTo>
                    <a:pt x="1234339" y="230601"/>
                    <a:pt x="1245997" y="213996"/>
                    <a:pt x="1258716" y="198098"/>
                  </a:cubicBezTo>
                  <a:cubicBezTo>
                    <a:pt x="1270610" y="183142"/>
                    <a:pt x="1281915" y="167598"/>
                    <a:pt x="1293338" y="152289"/>
                  </a:cubicBezTo>
                  <a:cubicBezTo>
                    <a:pt x="1304996" y="136626"/>
                    <a:pt x="1316890" y="121082"/>
                    <a:pt x="1328784" y="105537"/>
                  </a:cubicBezTo>
                  <a:cubicBezTo>
                    <a:pt x="1349981" y="77981"/>
                    <a:pt x="1371178" y="50424"/>
                    <a:pt x="1392729" y="23221"/>
                  </a:cubicBezTo>
                  <a:cubicBezTo>
                    <a:pt x="1397557" y="17098"/>
                    <a:pt x="1403092" y="11445"/>
                    <a:pt x="1407331" y="4850"/>
                  </a:cubicBezTo>
                  <a:cubicBezTo>
                    <a:pt x="1411218" y="-1038"/>
                    <a:pt x="1414044" y="-1391"/>
                    <a:pt x="1419932" y="2848"/>
                  </a:cubicBezTo>
                  <a:cubicBezTo>
                    <a:pt x="1427940" y="8501"/>
                    <a:pt x="1434534" y="15802"/>
                    <a:pt x="1441600" y="22397"/>
                  </a:cubicBezTo>
                  <a:cubicBezTo>
                    <a:pt x="1454907" y="34880"/>
                    <a:pt x="1467037" y="48658"/>
                    <a:pt x="1479637" y="61965"/>
                  </a:cubicBezTo>
                  <a:cubicBezTo>
                    <a:pt x="1501659" y="85164"/>
                    <a:pt x="1522385" y="109541"/>
                    <a:pt x="1539578" y="136626"/>
                  </a:cubicBezTo>
                  <a:cubicBezTo>
                    <a:pt x="1541227" y="139217"/>
                    <a:pt x="1543229" y="141690"/>
                    <a:pt x="1545113" y="144281"/>
                  </a:cubicBezTo>
                  <a:cubicBezTo>
                    <a:pt x="1553828" y="156175"/>
                    <a:pt x="1556183" y="168422"/>
                    <a:pt x="1550884" y="182907"/>
                  </a:cubicBezTo>
                  <a:cubicBezTo>
                    <a:pt x="1542758" y="204928"/>
                    <a:pt x="1537459" y="227892"/>
                    <a:pt x="1530864" y="250502"/>
                  </a:cubicBezTo>
                  <a:cubicBezTo>
                    <a:pt x="1525329" y="269698"/>
                    <a:pt x="1522150" y="289364"/>
                    <a:pt x="1516733" y="308559"/>
                  </a:cubicBezTo>
                  <a:cubicBezTo>
                    <a:pt x="1507429" y="341297"/>
                    <a:pt x="1502483" y="374977"/>
                    <a:pt x="1495418" y="408186"/>
                  </a:cubicBezTo>
                  <a:cubicBezTo>
                    <a:pt x="1493416" y="417371"/>
                    <a:pt x="1490118" y="426086"/>
                    <a:pt x="1488587" y="435507"/>
                  </a:cubicBezTo>
                  <a:cubicBezTo>
                    <a:pt x="1484819" y="458706"/>
                    <a:pt x="1479637" y="481552"/>
                    <a:pt x="1475987" y="504751"/>
                  </a:cubicBezTo>
                  <a:cubicBezTo>
                    <a:pt x="1472101" y="529128"/>
                    <a:pt x="1465977" y="553033"/>
                    <a:pt x="1462562" y="577410"/>
                  </a:cubicBezTo>
                  <a:cubicBezTo>
                    <a:pt x="1461267" y="586949"/>
                    <a:pt x="1458794" y="596488"/>
                    <a:pt x="1456909" y="606144"/>
                  </a:cubicBezTo>
                  <a:cubicBezTo>
                    <a:pt x="1450432" y="638293"/>
                    <a:pt x="1443485" y="670325"/>
                    <a:pt x="1436772" y="702474"/>
                  </a:cubicBezTo>
                  <a:cubicBezTo>
                    <a:pt x="1433357" y="718960"/>
                    <a:pt x="1431237" y="736036"/>
                    <a:pt x="1426291" y="751816"/>
                  </a:cubicBezTo>
                  <a:cubicBezTo>
                    <a:pt x="1416870" y="781610"/>
                    <a:pt x="1412278" y="812581"/>
                    <a:pt x="1402503" y="842375"/>
                  </a:cubicBezTo>
                  <a:cubicBezTo>
                    <a:pt x="1397439" y="857802"/>
                    <a:pt x="1392258" y="873465"/>
                    <a:pt x="1388018" y="889245"/>
                  </a:cubicBezTo>
                  <a:cubicBezTo>
                    <a:pt x="1376949" y="930108"/>
                    <a:pt x="1361169" y="969323"/>
                    <a:pt x="1345977" y="1008773"/>
                  </a:cubicBezTo>
                  <a:cubicBezTo>
                    <a:pt x="1336203" y="1033974"/>
                    <a:pt x="1323367" y="1057763"/>
                    <a:pt x="1313710" y="1082964"/>
                  </a:cubicBezTo>
                  <a:cubicBezTo>
                    <a:pt x="1310884" y="1090265"/>
                    <a:pt x="1306527" y="1096860"/>
                    <a:pt x="1302641" y="1103690"/>
                  </a:cubicBezTo>
                  <a:cubicBezTo>
                    <a:pt x="1286625" y="1131482"/>
                    <a:pt x="1271552" y="1159627"/>
                    <a:pt x="1254358" y="1186830"/>
                  </a:cubicBezTo>
                  <a:cubicBezTo>
                    <a:pt x="1233514" y="1219686"/>
                    <a:pt x="1209255" y="1249715"/>
                    <a:pt x="1185467" y="1280333"/>
                  </a:cubicBezTo>
                  <a:cubicBezTo>
                    <a:pt x="1172043" y="1297526"/>
                    <a:pt x="1156145" y="1312835"/>
                    <a:pt x="1140953" y="1328498"/>
                  </a:cubicBezTo>
                  <a:cubicBezTo>
                    <a:pt x="1129295" y="1340510"/>
                    <a:pt x="1117048" y="1351815"/>
                    <a:pt x="1105625" y="1364062"/>
                  </a:cubicBezTo>
                  <a:cubicBezTo>
                    <a:pt x="1096439" y="1374072"/>
                    <a:pt x="1084545" y="1381373"/>
                    <a:pt x="1074418" y="1390559"/>
                  </a:cubicBezTo>
                  <a:cubicBezTo>
                    <a:pt x="1050630" y="1412345"/>
                    <a:pt x="1023662" y="1429891"/>
                    <a:pt x="997754" y="1448733"/>
                  </a:cubicBezTo>
                  <a:cubicBezTo>
                    <a:pt x="975968" y="1464513"/>
                    <a:pt x="953005" y="1479116"/>
                    <a:pt x="928746" y="1490892"/>
                  </a:cubicBezTo>
                  <a:cubicBezTo>
                    <a:pt x="906253" y="1501726"/>
                    <a:pt x="883761" y="1512796"/>
                    <a:pt x="859855" y="1520332"/>
                  </a:cubicBezTo>
                  <a:cubicBezTo>
                    <a:pt x="833005" y="1528811"/>
                    <a:pt x="805920" y="1534935"/>
                    <a:pt x="778128" y="1539528"/>
                  </a:cubicBezTo>
                  <a:cubicBezTo>
                    <a:pt x="741739" y="1545651"/>
                    <a:pt x="705704" y="1548713"/>
                    <a:pt x="670729" y="1548242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2" name="任意多边形: 形状 101"/>
            <p:cNvSpPr/>
            <p:nvPr>
              <p:custDataLst>
                <p:tags r:id="rId6"/>
              </p:custDataLst>
            </p:nvPr>
          </p:nvSpPr>
          <p:spPr>
            <a:xfrm>
              <a:off x="11224776" y="186504"/>
              <a:ext cx="514472" cy="313785"/>
            </a:xfrm>
            <a:custGeom>
              <a:avLst/>
              <a:gdLst>
                <a:gd name="connsiteX0" fmla="*/ 513 w 1611148"/>
                <a:gd name="connsiteY0" fmla="*/ 866048 h 1008091"/>
                <a:gd name="connsiteX1" fmla="*/ 2868 w 1611148"/>
                <a:gd name="connsiteY1" fmla="*/ 778904 h 1008091"/>
                <a:gd name="connsiteX2" fmla="*/ 10169 w 1611148"/>
                <a:gd name="connsiteY2" fmla="*/ 712486 h 1008091"/>
                <a:gd name="connsiteX3" fmla="*/ 21710 w 1611148"/>
                <a:gd name="connsiteY3" fmla="*/ 645480 h 1008091"/>
                <a:gd name="connsiteX4" fmla="*/ 24654 w 1611148"/>
                <a:gd name="connsiteY4" fmla="*/ 631701 h 1008091"/>
                <a:gd name="connsiteX5" fmla="*/ 47971 w 1611148"/>
                <a:gd name="connsiteY5" fmla="*/ 549386 h 1008091"/>
                <a:gd name="connsiteX6" fmla="*/ 70699 w 1611148"/>
                <a:gd name="connsiteY6" fmla="*/ 481555 h 1008091"/>
                <a:gd name="connsiteX7" fmla="*/ 101553 w 1611148"/>
                <a:gd name="connsiteY7" fmla="*/ 406893 h 1008091"/>
                <a:gd name="connsiteX8" fmla="*/ 154193 w 1611148"/>
                <a:gd name="connsiteY8" fmla="*/ 305736 h 1008091"/>
                <a:gd name="connsiteX9" fmla="*/ 192936 w 1611148"/>
                <a:gd name="connsiteY9" fmla="*/ 245677 h 1008091"/>
                <a:gd name="connsiteX10" fmla="*/ 219080 w 1611148"/>
                <a:gd name="connsiteY10" fmla="*/ 210937 h 1008091"/>
                <a:gd name="connsiteX11" fmla="*/ 277136 w 1611148"/>
                <a:gd name="connsiteY11" fmla="*/ 147934 h 1008091"/>
                <a:gd name="connsiteX12" fmla="*/ 362396 w 1611148"/>
                <a:gd name="connsiteY12" fmla="*/ 83754 h 1008091"/>
                <a:gd name="connsiteX13" fmla="*/ 436115 w 1611148"/>
                <a:gd name="connsiteY13" fmla="*/ 53607 h 1008091"/>
                <a:gd name="connsiteX14" fmla="*/ 494761 w 1611148"/>
                <a:gd name="connsiteY14" fmla="*/ 37002 h 1008091"/>
                <a:gd name="connsiteX15" fmla="*/ 545987 w 1611148"/>
                <a:gd name="connsiteY15" fmla="*/ 25933 h 1008091"/>
                <a:gd name="connsiteX16" fmla="*/ 576606 w 1611148"/>
                <a:gd name="connsiteY16" fmla="*/ 17925 h 1008091"/>
                <a:gd name="connsiteX17" fmla="*/ 600982 w 1611148"/>
                <a:gd name="connsiteY17" fmla="*/ 14627 h 1008091"/>
                <a:gd name="connsiteX18" fmla="*/ 618411 w 1611148"/>
                <a:gd name="connsiteY18" fmla="*/ 12154 h 1008091"/>
                <a:gd name="connsiteX19" fmla="*/ 629952 w 1611148"/>
                <a:gd name="connsiteY19" fmla="*/ 10152 h 1008091"/>
                <a:gd name="connsiteX20" fmla="*/ 675290 w 1611148"/>
                <a:gd name="connsiteY20" fmla="*/ 4264 h 1008091"/>
                <a:gd name="connsiteX21" fmla="*/ 681061 w 1611148"/>
                <a:gd name="connsiteY21" fmla="*/ 3322 h 1008091"/>
                <a:gd name="connsiteX22" fmla="*/ 800943 w 1611148"/>
                <a:gd name="connsiteY22" fmla="*/ 967 h 1008091"/>
                <a:gd name="connsiteX23" fmla="*/ 880550 w 1611148"/>
                <a:gd name="connsiteY23" fmla="*/ 6149 h 1008091"/>
                <a:gd name="connsiteX24" fmla="*/ 934014 w 1611148"/>
                <a:gd name="connsiteY24" fmla="*/ 12743 h 1008091"/>
                <a:gd name="connsiteX25" fmla="*/ 986183 w 1611148"/>
                <a:gd name="connsiteY25" fmla="*/ 20162 h 1008091"/>
                <a:gd name="connsiteX26" fmla="*/ 1020569 w 1611148"/>
                <a:gd name="connsiteY26" fmla="*/ 27817 h 1008091"/>
                <a:gd name="connsiteX27" fmla="*/ 1072856 w 1611148"/>
                <a:gd name="connsiteY27" fmla="*/ 40653 h 1008091"/>
                <a:gd name="connsiteX28" fmla="*/ 1102649 w 1611148"/>
                <a:gd name="connsiteY28" fmla="*/ 47248 h 1008091"/>
                <a:gd name="connsiteX29" fmla="*/ 1168714 w 1611148"/>
                <a:gd name="connsiteY29" fmla="*/ 67267 h 1008091"/>
                <a:gd name="connsiteX30" fmla="*/ 1219587 w 1611148"/>
                <a:gd name="connsiteY30" fmla="*/ 85167 h 1008091"/>
                <a:gd name="connsiteX31" fmla="*/ 1277526 w 1611148"/>
                <a:gd name="connsiteY31" fmla="*/ 107542 h 1008091"/>
                <a:gd name="connsiteX32" fmla="*/ 1314150 w 1611148"/>
                <a:gd name="connsiteY32" fmla="*/ 122969 h 1008091"/>
                <a:gd name="connsiteX33" fmla="*/ 1370323 w 1611148"/>
                <a:gd name="connsiteY33" fmla="*/ 149465 h 1008091"/>
                <a:gd name="connsiteX34" fmla="*/ 1409302 w 1611148"/>
                <a:gd name="connsiteY34" fmla="*/ 168189 h 1008091"/>
                <a:gd name="connsiteX35" fmla="*/ 1423552 w 1611148"/>
                <a:gd name="connsiteY35" fmla="*/ 176315 h 1008091"/>
                <a:gd name="connsiteX36" fmla="*/ 1429440 w 1611148"/>
                <a:gd name="connsiteY36" fmla="*/ 180083 h 1008091"/>
                <a:gd name="connsiteX37" fmla="*/ 1497271 w 1611148"/>
                <a:gd name="connsiteY37" fmla="*/ 218592 h 1008091"/>
                <a:gd name="connsiteX38" fmla="*/ 1549793 w 1611148"/>
                <a:gd name="connsiteY38" fmla="*/ 251801 h 1008091"/>
                <a:gd name="connsiteX39" fmla="*/ 1606436 w 1611148"/>
                <a:gd name="connsiteY39" fmla="*/ 291486 h 1008091"/>
                <a:gd name="connsiteX40" fmla="*/ 1606672 w 1611148"/>
                <a:gd name="connsiteY40" fmla="*/ 305853 h 1008091"/>
                <a:gd name="connsiteX41" fmla="*/ 1530597 w 1611148"/>
                <a:gd name="connsiteY41" fmla="*/ 364734 h 1008091"/>
                <a:gd name="connsiteX42" fmla="*/ 1475014 w 1611148"/>
                <a:gd name="connsiteY42" fmla="*/ 399710 h 1008091"/>
                <a:gd name="connsiteX43" fmla="*/ 1436388 w 1611148"/>
                <a:gd name="connsiteY43" fmla="*/ 418787 h 1008091"/>
                <a:gd name="connsiteX44" fmla="*/ 1390696 w 1611148"/>
                <a:gd name="connsiteY44" fmla="*/ 440338 h 1008091"/>
                <a:gd name="connsiteX45" fmla="*/ 1343944 w 1611148"/>
                <a:gd name="connsiteY45" fmla="*/ 459062 h 1008091"/>
                <a:gd name="connsiteX46" fmla="*/ 1271638 w 1611148"/>
                <a:gd name="connsiteY46" fmla="*/ 483557 h 1008091"/>
                <a:gd name="connsiteX47" fmla="*/ 1245613 w 1611148"/>
                <a:gd name="connsiteY47" fmla="*/ 490858 h 1008091"/>
                <a:gd name="connsiteX48" fmla="*/ 1176015 w 1611148"/>
                <a:gd name="connsiteY48" fmla="*/ 511348 h 1008091"/>
                <a:gd name="connsiteX49" fmla="*/ 1135034 w 1611148"/>
                <a:gd name="connsiteY49" fmla="*/ 521594 h 1008091"/>
                <a:gd name="connsiteX50" fmla="*/ 1074740 w 1611148"/>
                <a:gd name="connsiteY50" fmla="*/ 536314 h 1008091"/>
                <a:gd name="connsiteX51" fmla="*/ 1026928 w 1611148"/>
                <a:gd name="connsiteY51" fmla="*/ 547148 h 1008091"/>
                <a:gd name="connsiteX52" fmla="*/ 996310 w 1611148"/>
                <a:gd name="connsiteY52" fmla="*/ 555156 h 1008091"/>
                <a:gd name="connsiteX53" fmla="*/ 938253 w 1611148"/>
                <a:gd name="connsiteY53" fmla="*/ 569405 h 1008091"/>
                <a:gd name="connsiteX54" fmla="*/ 925535 w 1611148"/>
                <a:gd name="connsiteY54" fmla="*/ 571643 h 1008091"/>
                <a:gd name="connsiteX55" fmla="*/ 888087 w 1611148"/>
                <a:gd name="connsiteY55" fmla="*/ 580946 h 1008091"/>
                <a:gd name="connsiteX56" fmla="*/ 849225 w 1611148"/>
                <a:gd name="connsiteY56" fmla="*/ 589778 h 1008091"/>
                <a:gd name="connsiteX57" fmla="*/ 795997 w 1611148"/>
                <a:gd name="connsiteY57" fmla="*/ 603792 h 1008091"/>
                <a:gd name="connsiteX58" fmla="*/ 683769 w 1611148"/>
                <a:gd name="connsiteY58" fmla="*/ 637472 h 1008091"/>
                <a:gd name="connsiteX59" fmla="*/ 615938 w 1611148"/>
                <a:gd name="connsiteY59" fmla="*/ 660200 h 1008091"/>
                <a:gd name="connsiteX60" fmla="*/ 549874 w 1611148"/>
                <a:gd name="connsiteY60" fmla="*/ 684459 h 1008091"/>
                <a:gd name="connsiteX61" fmla="*/ 511012 w 1611148"/>
                <a:gd name="connsiteY61" fmla="*/ 701181 h 1008091"/>
                <a:gd name="connsiteX62" fmla="*/ 466969 w 1611148"/>
                <a:gd name="connsiteY62" fmla="*/ 720612 h 1008091"/>
                <a:gd name="connsiteX63" fmla="*/ 409737 w 1611148"/>
                <a:gd name="connsiteY63" fmla="*/ 746991 h 1008091"/>
                <a:gd name="connsiteX64" fmla="*/ 365576 w 1611148"/>
                <a:gd name="connsiteY64" fmla="*/ 768777 h 1008091"/>
                <a:gd name="connsiteX65" fmla="*/ 332013 w 1611148"/>
                <a:gd name="connsiteY65" fmla="*/ 787854 h 1008091"/>
                <a:gd name="connsiteX66" fmla="*/ 303868 w 1611148"/>
                <a:gd name="connsiteY66" fmla="*/ 804459 h 1008091"/>
                <a:gd name="connsiteX67" fmla="*/ 237450 w 1611148"/>
                <a:gd name="connsiteY67" fmla="*/ 844380 h 1008091"/>
                <a:gd name="connsiteX68" fmla="*/ 186459 w 1611148"/>
                <a:gd name="connsiteY68" fmla="*/ 877942 h 1008091"/>
                <a:gd name="connsiteX69" fmla="*/ 137235 w 1611148"/>
                <a:gd name="connsiteY69" fmla="*/ 913860 h 1008091"/>
                <a:gd name="connsiteX70" fmla="*/ 102024 w 1611148"/>
                <a:gd name="connsiteY70" fmla="*/ 941181 h 1008091"/>
                <a:gd name="connsiteX71" fmla="*/ 50680 w 1611148"/>
                <a:gd name="connsiteY71" fmla="*/ 982280 h 1008091"/>
                <a:gd name="connsiteX72" fmla="*/ 23359 w 1611148"/>
                <a:gd name="connsiteY72" fmla="*/ 1004654 h 1008091"/>
                <a:gd name="connsiteX73" fmla="*/ 9934 w 1611148"/>
                <a:gd name="connsiteY73" fmla="*/ 1000062 h 1008091"/>
                <a:gd name="connsiteX74" fmla="*/ 6048 w 1611148"/>
                <a:gd name="connsiteY74" fmla="*/ 970974 h 1008091"/>
                <a:gd name="connsiteX75" fmla="*/ 513 w 1611148"/>
                <a:gd name="connsiteY75" fmla="*/ 866048 h 100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611148" h="1008091">
                  <a:moveTo>
                    <a:pt x="513" y="866048"/>
                  </a:moveTo>
                  <a:cubicBezTo>
                    <a:pt x="-783" y="836137"/>
                    <a:pt x="513" y="807403"/>
                    <a:pt x="2868" y="778904"/>
                  </a:cubicBezTo>
                  <a:cubicBezTo>
                    <a:pt x="4634" y="756765"/>
                    <a:pt x="6636" y="734626"/>
                    <a:pt x="10169" y="712486"/>
                  </a:cubicBezTo>
                  <a:cubicBezTo>
                    <a:pt x="13702" y="690112"/>
                    <a:pt x="20179" y="668208"/>
                    <a:pt x="21710" y="645480"/>
                  </a:cubicBezTo>
                  <a:cubicBezTo>
                    <a:pt x="22063" y="640887"/>
                    <a:pt x="23123" y="636176"/>
                    <a:pt x="24654" y="631701"/>
                  </a:cubicBezTo>
                  <a:cubicBezTo>
                    <a:pt x="33722" y="604616"/>
                    <a:pt x="38668" y="576353"/>
                    <a:pt x="47971" y="549386"/>
                  </a:cubicBezTo>
                  <a:cubicBezTo>
                    <a:pt x="55743" y="526893"/>
                    <a:pt x="61867" y="503812"/>
                    <a:pt x="70699" y="481555"/>
                  </a:cubicBezTo>
                  <a:cubicBezTo>
                    <a:pt x="80591" y="456471"/>
                    <a:pt x="90719" y="431623"/>
                    <a:pt x="101553" y="406893"/>
                  </a:cubicBezTo>
                  <a:cubicBezTo>
                    <a:pt x="116862" y="372036"/>
                    <a:pt x="134997" y="338709"/>
                    <a:pt x="154193" y="305736"/>
                  </a:cubicBezTo>
                  <a:cubicBezTo>
                    <a:pt x="166204" y="285127"/>
                    <a:pt x="179747" y="265461"/>
                    <a:pt x="192936" y="245677"/>
                  </a:cubicBezTo>
                  <a:cubicBezTo>
                    <a:pt x="200944" y="233665"/>
                    <a:pt x="210130" y="222360"/>
                    <a:pt x="219080" y="210937"/>
                  </a:cubicBezTo>
                  <a:cubicBezTo>
                    <a:pt x="236744" y="188327"/>
                    <a:pt x="255939" y="167129"/>
                    <a:pt x="277136" y="147934"/>
                  </a:cubicBezTo>
                  <a:cubicBezTo>
                    <a:pt x="303633" y="124029"/>
                    <a:pt x="331307" y="101654"/>
                    <a:pt x="362396" y="83754"/>
                  </a:cubicBezTo>
                  <a:cubicBezTo>
                    <a:pt x="385713" y="70329"/>
                    <a:pt x="410914" y="62203"/>
                    <a:pt x="436115" y="53607"/>
                  </a:cubicBezTo>
                  <a:cubicBezTo>
                    <a:pt x="455428" y="47012"/>
                    <a:pt x="475566" y="43361"/>
                    <a:pt x="494761" y="37002"/>
                  </a:cubicBezTo>
                  <a:cubicBezTo>
                    <a:pt x="511601" y="31467"/>
                    <a:pt x="528676" y="28759"/>
                    <a:pt x="545987" y="25933"/>
                  </a:cubicBezTo>
                  <a:cubicBezTo>
                    <a:pt x="556350" y="24284"/>
                    <a:pt x="566243" y="20280"/>
                    <a:pt x="576606" y="17925"/>
                  </a:cubicBezTo>
                  <a:cubicBezTo>
                    <a:pt x="584731" y="16041"/>
                    <a:pt x="592621" y="14510"/>
                    <a:pt x="600982" y="14627"/>
                  </a:cubicBezTo>
                  <a:cubicBezTo>
                    <a:pt x="606871" y="14745"/>
                    <a:pt x="612759" y="14039"/>
                    <a:pt x="618411" y="12154"/>
                  </a:cubicBezTo>
                  <a:cubicBezTo>
                    <a:pt x="622180" y="10859"/>
                    <a:pt x="625948" y="9917"/>
                    <a:pt x="629952" y="10152"/>
                  </a:cubicBezTo>
                  <a:cubicBezTo>
                    <a:pt x="645379" y="10977"/>
                    <a:pt x="660335" y="7326"/>
                    <a:pt x="675290" y="4264"/>
                  </a:cubicBezTo>
                  <a:cubicBezTo>
                    <a:pt x="677175" y="3911"/>
                    <a:pt x="679177" y="3322"/>
                    <a:pt x="681061" y="3322"/>
                  </a:cubicBezTo>
                  <a:cubicBezTo>
                    <a:pt x="721100" y="3911"/>
                    <a:pt x="761021" y="-2330"/>
                    <a:pt x="800943" y="967"/>
                  </a:cubicBezTo>
                  <a:cubicBezTo>
                    <a:pt x="827557" y="3087"/>
                    <a:pt x="854407" y="1438"/>
                    <a:pt x="880550" y="6149"/>
                  </a:cubicBezTo>
                  <a:cubicBezTo>
                    <a:pt x="898332" y="9328"/>
                    <a:pt x="916232" y="10270"/>
                    <a:pt x="934014" y="12743"/>
                  </a:cubicBezTo>
                  <a:cubicBezTo>
                    <a:pt x="951443" y="15098"/>
                    <a:pt x="968754" y="17807"/>
                    <a:pt x="986183" y="20162"/>
                  </a:cubicBezTo>
                  <a:cubicBezTo>
                    <a:pt x="997841" y="21693"/>
                    <a:pt x="1008675" y="26757"/>
                    <a:pt x="1020569" y="27817"/>
                  </a:cubicBezTo>
                  <a:cubicBezTo>
                    <a:pt x="1038705" y="29230"/>
                    <a:pt x="1055662" y="35589"/>
                    <a:pt x="1072856" y="40653"/>
                  </a:cubicBezTo>
                  <a:cubicBezTo>
                    <a:pt x="1082630" y="43479"/>
                    <a:pt x="1092875" y="43715"/>
                    <a:pt x="1102649" y="47248"/>
                  </a:cubicBezTo>
                  <a:cubicBezTo>
                    <a:pt x="1124318" y="55020"/>
                    <a:pt x="1146928" y="59495"/>
                    <a:pt x="1168714" y="67267"/>
                  </a:cubicBezTo>
                  <a:cubicBezTo>
                    <a:pt x="1185554" y="73273"/>
                    <a:pt x="1202983" y="78337"/>
                    <a:pt x="1219587" y="85167"/>
                  </a:cubicBezTo>
                  <a:cubicBezTo>
                    <a:pt x="1238783" y="93057"/>
                    <a:pt x="1258920" y="98121"/>
                    <a:pt x="1277526" y="107542"/>
                  </a:cubicBezTo>
                  <a:cubicBezTo>
                    <a:pt x="1289303" y="113548"/>
                    <a:pt x="1301903" y="117905"/>
                    <a:pt x="1314150" y="122969"/>
                  </a:cubicBezTo>
                  <a:cubicBezTo>
                    <a:pt x="1333346" y="130976"/>
                    <a:pt x="1351246" y="141457"/>
                    <a:pt x="1370323" y="149465"/>
                  </a:cubicBezTo>
                  <a:cubicBezTo>
                    <a:pt x="1383630" y="155118"/>
                    <a:pt x="1395171" y="164185"/>
                    <a:pt x="1409302" y="168189"/>
                  </a:cubicBezTo>
                  <a:cubicBezTo>
                    <a:pt x="1414484" y="169602"/>
                    <a:pt x="1419312" y="172547"/>
                    <a:pt x="1423552" y="176315"/>
                  </a:cubicBezTo>
                  <a:cubicBezTo>
                    <a:pt x="1425318" y="177846"/>
                    <a:pt x="1427320" y="179259"/>
                    <a:pt x="1429440" y="180083"/>
                  </a:cubicBezTo>
                  <a:cubicBezTo>
                    <a:pt x="1453816" y="189858"/>
                    <a:pt x="1474543" y="206109"/>
                    <a:pt x="1497271" y="218592"/>
                  </a:cubicBezTo>
                  <a:cubicBezTo>
                    <a:pt x="1515524" y="228601"/>
                    <a:pt x="1532835" y="240024"/>
                    <a:pt x="1549793" y="251801"/>
                  </a:cubicBezTo>
                  <a:cubicBezTo>
                    <a:pt x="1568752" y="264872"/>
                    <a:pt x="1588654" y="276648"/>
                    <a:pt x="1606436" y="291486"/>
                  </a:cubicBezTo>
                  <a:cubicBezTo>
                    <a:pt x="1612560" y="296550"/>
                    <a:pt x="1612795" y="300672"/>
                    <a:pt x="1606672" y="305853"/>
                  </a:cubicBezTo>
                  <a:cubicBezTo>
                    <a:pt x="1582059" y="326462"/>
                    <a:pt x="1557094" y="346599"/>
                    <a:pt x="1530597" y="364734"/>
                  </a:cubicBezTo>
                  <a:cubicBezTo>
                    <a:pt x="1512462" y="377099"/>
                    <a:pt x="1493385" y="387934"/>
                    <a:pt x="1475014" y="399710"/>
                  </a:cubicBezTo>
                  <a:cubicBezTo>
                    <a:pt x="1463002" y="407482"/>
                    <a:pt x="1449342" y="412546"/>
                    <a:pt x="1436388" y="418787"/>
                  </a:cubicBezTo>
                  <a:cubicBezTo>
                    <a:pt x="1421196" y="426089"/>
                    <a:pt x="1406123" y="433625"/>
                    <a:pt x="1390696" y="440338"/>
                  </a:cubicBezTo>
                  <a:cubicBezTo>
                    <a:pt x="1375387" y="447168"/>
                    <a:pt x="1359960" y="453763"/>
                    <a:pt x="1343944" y="459062"/>
                  </a:cubicBezTo>
                  <a:cubicBezTo>
                    <a:pt x="1319803" y="467070"/>
                    <a:pt x="1295780" y="475549"/>
                    <a:pt x="1271638" y="483557"/>
                  </a:cubicBezTo>
                  <a:cubicBezTo>
                    <a:pt x="1263042" y="486383"/>
                    <a:pt x="1254092" y="487796"/>
                    <a:pt x="1245613" y="490858"/>
                  </a:cubicBezTo>
                  <a:cubicBezTo>
                    <a:pt x="1222885" y="499101"/>
                    <a:pt x="1198979" y="503812"/>
                    <a:pt x="1176015" y="511348"/>
                  </a:cubicBezTo>
                  <a:cubicBezTo>
                    <a:pt x="1162708" y="515823"/>
                    <a:pt x="1148223" y="516530"/>
                    <a:pt x="1135034" y="521594"/>
                  </a:cubicBezTo>
                  <a:cubicBezTo>
                    <a:pt x="1115486" y="529013"/>
                    <a:pt x="1094406" y="529484"/>
                    <a:pt x="1074740" y="536314"/>
                  </a:cubicBezTo>
                  <a:cubicBezTo>
                    <a:pt x="1059313" y="541613"/>
                    <a:pt x="1042944" y="544440"/>
                    <a:pt x="1026928" y="547148"/>
                  </a:cubicBezTo>
                  <a:cubicBezTo>
                    <a:pt x="1016448" y="549032"/>
                    <a:pt x="1006909" y="553743"/>
                    <a:pt x="996310" y="555156"/>
                  </a:cubicBezTo>
                  <a:cubicBezTo>
                    <a:pt x="976526" y="557865"/>
                    <a:pt x="957095" y="562457"/>
                    <a:pt x="938253" y="569405"/>
                  </a:cubicBezTo>
                  <a:cubicBezTo>
                    <a:pt x="934249" y="570818"/>
                    <a:pt x="929775" y="571172"/>
                    <a:pt x="925535" y="571643"/>
                  </a:cubicBezTo>
                  <a:cubicBezTo>
                    <a:pt x="912581" y="572938"/>
                    <a:pt x="900216" y="576706"/>
                    <a:pt x="888087" y="580946"/>
                  </a:cubicBezTo>
                  <a:cubicBezTo>
                    <a:pt x="875486" y="585421"/>
                    <a:pt x="861590" y="584361"/>
                    <a:pt x="849225" y="589778"/>
                  </a:cubicBezTo>
                  <a:cubicBezTo>
                    <a:pt x="832150" y="597197"/>
                    <a:pt x="813425" y="598021"/>
                    <a:pt x="795997" y="603792"/>
                  </a:cubicBezTo>
                  <a:cubicBezTo>
                    <a:pt x="758902" y="616157"/>
                    <a:pt x="720864" y="625342"/>
                    <a:pt x="683769" y="637472"/>
                  </a:cubicBezTo>
                  <a:cubicBezTo>
                    <a:pt x="661041" y="644891"/>
                    <a:pt x="638549" y="652663"/>
                    <a:pt x="615938" y="660200"/>
                  </a:cubicBezTo>
                  <a:cubicBezTo>
                    <a:pt x="593681" y="667619"/>
                    <a:pt x="572248" y="677275"/>
                    <a:pt x="549874" y="684459"/>
                  </a:cubicBezTo>
                  <a:cubicBezTo>
                    <a:pt x="536449" y="688698"/>
                    <a:pt x="523848" y="695175"/>
                    <a:pt x="511012" y="701181"/>
                  </a:cubicBezTo>
                  <a:cubicBezTo>
                    <a:pt x="496410" y="707894"/>
                    <a:pt x="481572" y="714017"/>
                    <a:pt x="466969" y="720612"/>
                  </a:cubicBezTo>
                  <a:cubicBezTo>
                    <a:pt x="447774" y="729209"/>
                    <a:pt x="429167" y="738983"/>
                    <a:pt x="409737" y="746991"/>
                  </a:cubicBezTo>
                  <a:cubicBezTo>
                    <a:pt x="394545" y="753350"/>
                    <a:pt x="380178" y="761475"/>
                    <a:pt x="365576" y="768777"/>
                  </a:cubicBezTo>
                  <a:cubicBezTo>
                    <a:pt x="354153" y="774429"/>
                    <a:pt x="342612" y="780435"/>
                    <a:pt x="332013" y="787854"/>
                  </a:cubicBezTo>
                  <a:cubicBezTo>
                    <a:pt x="323064" y="794096"/>
                    <a:pt x="313407" y="799395"/>
                    <a:pt x="303868" y="804459"/>
                  </a:cubicBezTo>
                  <a:cubicBezTo>
                    <a:pt x="281022" y="816588"/>
                    <a:pt x="259472" y="830837"/>
                    <a:pt x="237450" y="844380"/>
                  </a:cubicBezTo>
                  <a:cubicBezTo>
                    <a:pt x="220022" y="854979"/>
                    <a:pt x="203064" y="866166"/>
                    <a:pt x="186459" y="877942"/>
                  </a:cubicBezTo>
                  <a:cubicBezTo>
                    <a:pt x="169855" y="889601"/>
                    <a:pt x="154075" y="902555"/>
                    <a:pt x="137235" y="913860"/>
                  </a:cubicBezTo>
                  <a:cubicBezTo>
                    <a:pt x="124752" y="922103"/>
                    <a:pt x="113565" y="931877"/>
                    <a:pt x="102024" y="941181"/>
                  </a:cubicBezTo>
                  <a:cubicBezTo>
                    <a:pt x="84948" y="954959"/>
                    <a:pt x="67755" y="968502"/>
                    <a:pt x="50680" y="982280"/>
                  </a:cubicBezTo>
                  <a:cubicBezTo>
                    <a:pt x="41494" y="989699"/>
                    <a:pt x="32662" y="997353"/>
                    <a:pt x="23359" y="1004654"/>
                  </a:cubicBezTo>
                  <a:cubicBezTo>
                    <a:pt x="16057" y="1010307"/>
                    <a:pt x="13349" y="1009129"/>
                    <a:pt x="9934" y="1000062"/>
                  </a:cubicBezTo>
                  <a:cubicBezTo>
                    <a:pt x="6401" y="990641"/>
                    <a:pt x="6990" y="980631"/>
                    <a:pt x="6048" y="970974"/>
                  </a:cubicBezTo>
                  <a:cubicBezTo>
                    <a:pt x="2044" y="935292"/>
                    <a:pt x="-1254" y="900082"/>
                    <a:pt x="513" y="866048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3" name="任意多边形: 形状 102"/>
            <p:cNvSpPr/>
            <p:nvPr>
              <p:custDataLst>
                <p:tags r:id="rId7"/>
              </p:custDataLst>
            </p:nvPr>
          </p:nvSpPr>
          <p:spPr>
            <a:xfrm>
              <a:off x="11712601" y="375053"/>
              <a:ext cx="253599" cy="437991"/>
            </a:xfrm>
            <a:custGeom>
              <a:avLst/>
              <a:gdLst>
                <a:gd name="connsiteX0" fmla="*/ 708059 w 794184"/>
                <a:gd name="connsiteY0" fmla="*/ 438473 h 1407126"/>
                <a:gd name="connsiteX1" fmla="*/ 710178 w 794184"/>
                <a:gd name="connsiteY1" fmla="*/ 424812 h 1407126"/>
                <a:gd name="connsiteX2" fmla="*/ 700051 w 794184"/>
                <a:gd name="connsiteY2" fmla="*/ 361103 h 1407126"/>
                <a:gd name="connsiteX3" fmla="*/ 677205 w 794184"/>
                <a:gd name="connsiteY3" fmla="*/ 270073 h 1407126"/>
                <a:gd name="connsiteX4" fmla="*/ 634810 w 794184"/>
                <a:gd name="connsiteY4" fmla="*/ 156786 h 1407126"/>
                <a:gd name="connsiteX5" fmla="*/ 603132 w 794184"/>
                <a:gd name="connsiteY5" fmla="*/ 94136 h 1407126"/>
                <a:gd name="connsiteX6" fmla="*/ 601484 w 794184"/>
                <a:gd name="connsiteY6" fmla="*/ 79651 h 1407126"/>
                <a:gd name="connsiteX7" fmla="*/ 618442 w 794184"/>
                <a:gd name="connsiteY7" fmla="*/ 43852 h 1407126"/>
                <a:gd name="connsiteX8" fmla="*/ 629982 w 794184"/>
                <a:gd name="connsiteY8" fmla="*/ 26541 h 1407126"/>
                <a:gd name="connsiteX9" fmla="*/ 700640 w 794184"/>
                <a:gd name="connsiteY9" fmla="*/ 2753 h 1407126"/>
                <a:gd name="connsiteX10" fmla="*/ 738088 w 794184"/>
                <a:gd name="connsiteY10" fmla="*/ 20299 h 1407126"/>
                <a:gd name="connsiteX11" fmla="*/ 749629 w 794184"/>
                <a:gd name="connsiteY11" fmla="*/ 39730 h 1407126"/>
                <a:gd name="connsiteX12" fmla="*/ 752102 w 794184"/>
                <a:gd name="connsiteY12" fmla="*/ 46089 h 1407126"/>
                <a:gd name="connsiteX13" fmla="*/ 762700 w 794184"/>
                <a:gd name="connsiteY13" fmla="*/ 66697 h 1407126"/>
                <a:gd name="connsiteX14" fmla="*/ 783309 w 794184"/>
                <a:gd name="connsiteY14" fmla="*/ 148189 h 1407126"/>
                <a:gd name="connsiteX15" fmla="*/ 788844 w 794184"/>
                <a:gd name="connsiteY15" fmla="*/ 192350 h 1407126"/>
                <a:gd name="connsiteX16" fmla="*/ 792730 w 794184"/>
                <a:gd name="connsiteY16" fmla="*/ 258061 h 1407126"/>
                <a:gd name="connsiteX17" fmla="*/ 794025 w 794184"/>
                <a:gd name="connsiteY17" fmla="*/ 306226 h 1407126"/>
                <a:gd name="connsiteX18" fmla="*/ 788844 w 794184"/>
                <a:gd name="connsiteY18" fmla="*/ 405970 h 1407126"/>
                <a:gd name="connsiteX19" fmla="*/ 783191 w 794184"/>
                <a:gd name="connsiteY19" fmla="*/ 457315 h 1407126"/>
                <a:gd name="connsiteX20" fmla="*/ 761523 w 794184"/>
                <a:gd name="connsiteY20" fmla="*/ 570131 h 1407126"/>
                <a:gd name="connsiteX21" fmla="*/ 754339 w 794184"/>
                <a:gd name="connsiteY21" fmla="*/ 597452 h 1407126"/>
                <a:gd name="connsiteX22" fmla="*/ 728549 w 794184"/>
                <a:gd name="connsiteY22" fmla="*/ 679179 h 1407126"/>
                <a:gd name="connsiteX23" fmla="*/ 715360 w 794184"/>
                <a:gd name="connsiteY23" fmla="*/ 709915 h 1407126"/>
                <a:gd name="connsiteX24" fmla="*/ 703701 w 794184"/>
                <a:gd name="connsiteY24" fmla="*/ 740297 h 1407126"/>
                <a:gd name="connsiteX25" fmla="*/ 688039 w 794184"/>
                <a:gd name="connsiteY25" fmla="*/ 785283 h 1407126"/>
                <a:gd name="connsiteX26" fmla="*/ 674967 w 794184"/>
                <a:gd name="connsiteY26" fmla="*/ 822378 h 1407126"/>
                <a:gd name="connsiteX27" fmla="*/ 660483 w 794184"/>
                <a:gd name="connsiteY27" fmla="*/ 854998 h 1407126"/>
                <a:gd name="connsiteX28" fmla="*/ 635517 w 794184"/>
                <a:gd name="connsiteY28" fmla="*/ 907520 h 1407126"/>
                <a:gd name="connsiteX29" fmla="*/ 606665 w 794184"/>
                <a:gd name="connsiteY29" fmla="*/ 956627 h 1407126"/>
                <a:gd name="connsiteX30" fmla="*/ 595125 w 794184"/>
                <a:gd name="connsiteY30" fmla="*/ 976882 h 1407126"/>
                <a:gd name="connsiteX31" fmla="*/ 579933 w 794184"/>
                <a:gd name="connsiteY31" fmla="*/ 998903 h 1407126"/>
                <a:gd name="connsiteX32" fmla="*/ 548373 w 794184"/>
                <a:gd name="connsiteY32" fmla="*/ 1045066 h 1407126"/>
                <a:gd name="connsiteX33" fmla="*/ 525880 w 794184"/>
                <a:gd name="connsiteY33" fmla="*/ 1076509 h 1407126"/>
                <a:gd name="connsiteX34" fmla="*/ 479364 w 794184"/>
                <a:gd name="connsiteY34" fmla="*/ 1129384 h 1407126"/>
                <a:gd name="connsiteX35" fmla="*/ 430258 w 794184"/>
                <a:gd name="connsiteY35" fmla="*/ 1178137 h 1407126"/>
                <a:gd name="connsiteX36" fmla="*/ 395400 w 794184"/>
                <a:gd name="connsiteY36" fmla="*/ 1210993 h 1407126"/>
                <a:gd name="connsiteX37" fmla="*/ 373614 w 794184"/>
                <a:gd name="connsiteY37" fmla="*/ 1228775 h 1407126"/>
                <a:gd name="connsiteX38" fmla="*/ 253967 w 794184"/>
                <a:gd name="connsiteY38" fmla="*/ 1312740 h 1407126"/>
                <a:gd name="connsiteX39" fmla="*/ 197206 w 794184"/>
                <a:gd name="connsiteY39" fmla="*/ 1343476 h 1407126"/>
                <a:gd name="connsiteX40" fmla="*/ 144920 w 794184"/>
                <a:gd name="connsiteY40" fmla="*/ 1367146 h 1407126"/>
                <a:gd name="connsiteX41" fmla="*/ 99817 w 794184"/>
                <a:gd name="connsiteY41" fmla="*/ 1383868 h 1407126"/>
                <a:gd name="connsiteX42" fmla="*/ 79679 w 794184"/>
                <a:gd name="connsiteY42" fmla="*/ 1390109 h 1407126"/>
                <a:gd name="connsiteX43" fmla="*/ 17148 w 794184"/>
                <a:gd name="connsiteY43" fmla="*/ 1405418 h 1407126"/>
                <a:gd name="connsiteX44" fmla="*/ 779 w 794184"/>
                <a:gd name="connsiteY44" fmla="*/ 1403770 h 1407126"/>
                <a:gd name="connsiteX45" fmla="*/ 9258 w 794184"/>
                <a:gd name="connsiteY45" fmla="*/ 1391640 h 1407126"/>
                <a:gd name="connsiteX46" fmla="*/ 51181 w 794184"/>
                <a:gd name="connsiteY46" fmla="*/ 1355723 h 1407126"/>
                <a:gd name="connsiteX47" fmla="*/ 86510 w 794184"/>
                <a:gd name="connsiteY47" fmla="*/ 1321218 h 1407126"/>
                <a:gd name="connsiteX48" fmla="*/ 149983 w 794184"/>
                <a:gd name="connsiteY48" fmla="*/ 1250326 h 1407126"/>
                <a:gd name="connsiteX49" fmla="*/ 209689 w 794184"/>
                <a:gd name="connsiteY49" fmla="*/ 1173545 h 1407126"/>
                <a:gd name="connsiteX50" fmla="*/ 250670 w 794184"/>
                <a:gd name="connsiteY50" fmla="*/ 1112073 h 1407126"/>
                <a:gd name="connsiteX51" fmla="*/ 280228 w 794184"/>
                <a:gd name="connsiteY51" fmla="*/ 1064379 h 1407126"/>
                <a:gd name="connsiteX52" fmla="*/ 336637 w 794184"/>
                <a:gd name="connsiteY52" fmla="*/ 952387 h 1407126"/>
                <a:gd name="connsiteX53" fmla="*/ 383388 w 794184"/>
                <a:gd name="connsiteY53" fmla="*/ 834978 h 1407126"/>
                <a:gd name="connsiteX54" fmla="*/ 407412 w 794184"/>
                <a:gd name="connsiteY54" fmla="*/ 750543 h 1407126"/>
                <a:gd name="connsiteX55" fmla="*/ 418952 w 794184"/>
                <a:gd name="connsiteY55" fmla="*/ 705087 h 1407126"/>
                <a:gd name="connsiteX56" fmla="*/ 427314 w 794184"/>
                <a:gd name="connsiteY56" fmla="*/ 664812 h 1407126"/>
                <a:gd name="connsiteX57" fmla="*/ 443565 w 794184"/>
                <a:gd name="connsiteY57" fmla="*/ 573664 h 1407126"/>
                <a:gd name="connsiteX58" fmla="*/ 454045 w 794184"/>
                <a:gd name="connsiteY58" fmla="*/ 516078 h 1407126"/>
                <a:gd name="connsiteX59" fmla="*/ 460287 w 794184"/>
                <a:gd name="connsiteY59" fmla="*/ 492290 h 1407126"/>
                <a:gd name="connsiteX60" fmla="*/ 488432 w 794184"/>
                <a:gd name="connsiteY60" fmla="*/ 379709 h 1407126"/>
                <a:gd name="connsiteX61" fmla="*/ 512809 w 794184"/>
                <a:gd name="connsiteY61" fmla="*/ 301398 h 1407126"/>
                <a:gd name="connsiteX62" fmla="*/ 545429 w 794184"/>
                <a:gd name="connsiteY62" fmla="*/ 214725 h 1407126"/>
                <a:gd name="connsiteX63" fmla="*/ 564271 w 794184"/>
                <a:gd name="connsiteY63" fmla="*/ 167973 h 1407126"/>
                <a:gd name="connsiteX64" fmla="*/ 566273 w 794184"/>
                <a:gd name="connsiteY64" fmla="*/ 162438 h 1407126"/>
                <a:gd name="connsiteX65" fmla="*/ 577814 w 794184"/>
                <a:gd name="connsiteY65" fmla="*/ 161732 h 1407126"/>
                <a:gd name="connsiteX66" fmla="*/ 596302 w 794184"/>
                <a:gd name="connsiteY66" fmla="*/ 189994 h 1407126"/>
                <a:gd name="connsiteX67" fmla="*/ 630807 w 794184"/>
                <a:gd name="connsiteY67" fmla="*/ 246403 h 1407126"/>
                <a:gd name="connsiteX68" fmla="*/ 652946 w 794184"/>
                <a:gd name="connsiteY68" fmla="*/ 291506 h 1407126"/>
                <a:gd name="connsiteX69" fmla="*/ 701817 w 794184"/>
                <a:gd name="connsiteY69" fmla="*/ 419984 h 1407126"/>
                <a:gd name="connsiteX70" fmla="*/ 708059 w 794184"/>
                <a:gd name="connsiteY70" fmla="*/ 438473 h 140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794184" h="1407126">
                  <a:moveTo>
                    <a:pt x="708059" y="438473"/>
                  </a:moveTo>
                  <a:cubicBezTo>
                    <a:pt x="711827" y="434116"/>
                    <a:pt x="710767" y="429170"/>
                    <a:pt x="710178" y="424812"/>
                  </a:cubicBezTo>
                  <a:cubicBezTo>
                    <a:pt x="706881" y="403497"/>
                    <a:pt x="704408" y="382065"/>
                    <a:pt x="700051" y="361103"/>
                  </a:cubicBezTo>
                  <a:cubicBezTo>
                    <a:pt x="693809" y="330485"/>
                    <a:pt x="686508" y="299984"/>
                    <a:pt x="677205" y="270073"/>
                  </a:cubicBezTo>
                  <a:cubicBezTo>
                    <a:pt x="665311" y="231447"/>
                    <a:pt x="651533" y="193645"/>
                    <a:pt x="634810" y="156786"/>
                  </a:cubicBezTo>
                  <a:cubicBezTo>
                    <a:pt x="625154" y="135471"/>
                    <a:pt x="614909" y="114391"/>
                    <a:pt x="603132" y="94136"/>
                  </a:cubicBezTo>
                  <a:cubicBezTo>
                    <a:pt x="600306" y="89190"/>
                    <a:pt x="599717" y="84480"/>
                    <a:pt x="601484" y="79651"/>
                  </a:cubicBezTo>
                  <a:cubicBezTo>
                    <a:pt x="605959" y="67286"/>
                    <a:pt x="609021" y="54332"/>
                    <a:pt x="618442" y="43852"/>
                  </a:cubicBezTo>
                  <a:cubicBezTo>
                    <a:pt x="622917" y="38906"/>
                    <a:pt x="625743" y="32075"/>
                    <a:pt x="629982" y="26541"/>
                  </a:cubicBezTo>
                  <a:cubicBezTo>
                    <a:pt x="647176" y="4284"/>
                    <a:pt x="672730" y="-5137"/>
                    <a:pt x="700640" y="2753"/>
                  </a:cubicBezTo>
                  <a:cubicBezTo>
                    <a:pt x="714300" y="6639"/>
                    <a:pt x="725723" y="14293"/>
                    <a:pt x="738088" y="20299"/>
                  </a:cubicBezTo>
                  <a:cubicBezTo>
                    <a:pt x="740208" y="21359"/>
                    <a:pt x="749040" y="36079"/>
                    <a:pt x="749629" y="39730"/>
                  </a:cubicBezTo>
                  <a:cubicBezTo>
                    <a:pt x="749982" y="42085"/>
                    <a:pt x="749982" y="44558"/>
                    <a:pt x="752102" y="46089"/>
                  </a:cubicBezTo>
                  <a:cubicBezTo>
                    <a:pt x="758932" y="51271"/>
                    <a:pt x="760345" y="59396"/>
                    <a:pt x="762700" y="66697"/>
                  </a:cubicBezTo>
                  <a:cubicBezTo>
                    <a:pt x="771415" y="93312"/>
                    <a:pt x="778834" y="120397"/>
                    <a:pt x="783309" y="148189"/>
                  </a:cubicBezTo>
                  <a:cubicBezTo>
                    <a:pt x="785664" y="162909"/>
                    <a:pt x="788726" y="177629"/>
                    <a:pt x="788844" y="192350"/>
                  </a:cubicBezTo>
                  <a:cubicBezTo>
                    <a:pt x="788961" y="214371"/>
                    <a:pt x="791788" y="236157"/>
                    <a:pt x="792730" y="258061"/>
                  </a:cubicBezTo>
                  <a:cubicBezTo>
                    <a:pt x="793436" y="274077"/>
                    <a:pt x="794614" y="290210"/>
                    <a:pt x="794025" y="306226"/>
                  </a:cubicBezTo>
                  <a:cubicBezTo>
                    <a:pt x="792730" y="339553"/>
                    <a:pt x="791905" y="372879"/>
                    <a:pt x="788844" y="405970"/>
                  </a:cubicBezTo>
                  <a:cubicBezTo>
                    <a:pt x="787313" y="423046"/>
                    <a:pt x="786253" y="440357"/>
                    <a:pt x="783191" y="457315"/>
                  </a:cubicBezTo>
                  <a:cubicBezTo>
                    <a:pt x="776125" y="494999"/>
                    <a:pt x="770708" y="532918"/>
                    <a:pt x="761523" y="570131"/>
                  </a:cubicBezTo>
                  <a:cubicBezTo>
                    <a:pt x="759285" y="579316"/>
                    <a:pt x="756812" y="588266"/>
                    <a:pt x="754339" y="597452"/>
                  </a:cubicBezTo>
                  <a:cubicBezTo>
                    <a:pt x="747038" y="625126"/>
                    <a:pt x="739383" y="652800"/>
                    <a:pt x="728549" y="679179"/>
                  </a:cubicBezTo>
                  <a:cubicBezTo>
                    <a:pt x="724428" y="689306"/>
                    <a:pt x="721366" y="700258"/>
                    <a:pt x="715360" y="709915"/>
                  </a:cubicBezTo>
                  <a:cubicBezTo>
                    <a:pt x="709590" y="719100"/>
                    <a:pt x="707588" y="730170"/>
                    <a:pt x="703701" y="740297"/>
                  </a:cubicBezTo>
                  <a:cubicBezTo>
                    <a:pt x="698049" y="755135"/>
                    <a:pt x="692514" y="770091"/>
                    <a:pt x="688039" y="785283"/>
                  </a:cubicBezTo>
                  <a:cubicBezTo>
                    <a:pt x="684388" y="797883"/>
                    <a:pt x="678736" y="809777"/>
                    <a:pt x="674967" y="822378"/>
                  </a:cubicBezTo>
                  <a:cubicBezTo>
                    <a:pt x="671552" y="833447"/>
                    <a:pt x="665193" y="844046"/>
                    <a:pt x="660483" y="854998"/>
                  </a:cubicBezTo>
                  <a:cubicBezTo>
                    <a:pt x="652710" y="872780"/>
                    <a:pt x="644585" y="890444"/>
                    <a:pt x="635517" y="907520"/>
                  </a:cubicBezTo>
                  <a:cubicBezTo>
                    <a:pt x="626685" y="924242"/>
                    <a:pt x="616440" y="940376"/>
                    <a:pt x="606665" y="956627"/>
                  </a:cubicBezTo>
                  <a:cubicBezTo>
                    <a:pt x="602661" y="963339"/>
                    <a:pt x="598540" y="969934"/>
                    <a:pt x="595125" y="976882"/>
                  </a:cubicBezTo>
                  <a:cubicBezTo>
                    <a:pt x="591121" y="984890"/>
                    <a:pt x="585233" y="991720"/>
                    <a:pt x="579933" y="998903"/>
                  </a:cubicBezTo>
                  <a:cubicBezTo>
                    <a:pt x="568981" y="1013859"/>
                    <a:pt x="557323" y="1028579"/>
                    <a:pt x="548373" y="1045066"/>
                  </a:cubicBezTo>
                  <a:cubicBezTo>
                    <a:pt x="542249" y="1056253"/>
                    <a:pt x="534359" y="1066734"/>
                    <a:pt x="525880" y="1076509"/>
                  </a:cubicBezTo>
                  <a:cubicBezTo>
                    <a:pt x="510454" y="1094291"/>
                    <a:pt x="495969" y="1112897"/>
                    <a:pt x="479364" y="1129384"/>
                  </a:cubicBezTo>
                  <a:cubicBezTo>
                    <a:pt x="463113" y="1145635"/>
                    <a:pt x="448393" y="1163535"/>
                    <a:pt x="430258" y="1178137"/>
                  </a:cubicBezTo>
                  <a:cubicBezTo>
                    <a:pt x="417775" y="1188029"/>
                    <a:pt x="407294" y="1200394"/>
                    <a:pt x="395400" y="1210993"/>
                  </a:cubicBezTo>
                  <a:cubicBezTo>
                    <a:pt x="388452" y="1217235"/>
                    <a:pt x="380797" y="1222769"/>
                    <a:pt x="373614" y="1228775"/>
                  </a:cubicBezTo>
                  <a:cubicBezTo>
                    <a:pt x="336166" y="1260100"/>
                    <a:pt x="295655" y="1287421"/>
                    <a:pt x="253967" y="1312740"/>
                  </a:cubicBezTo>
                  <a:cubicBezTo>
                    <a:pt x="235714" y="1323809"/>
                    <a:pt x="216284" y="1333466"/>
                    <a:pt x="197206" y="1343476"/>
                  </a:cubicBezTo>
                  <a:cubicBezTo>
                    <a:pt x="180131" y="1352425"/>
                    <a:pt x="162466" y="1359845"/>
                    <a:pt x="144920" y="1367146"/>
                  </a:cubicBezTo>
                  <a:cubicBezTo>
                    <a:pt x="130199" y="1373269"/>
                    <a:pt x="115715" y="1380688"/>
                    <a:pt x="99817" y="1383868"/>
                  </a:cubicBezTo>
                  <a:cubicBezTo>
                    <a:pt x="92987" y="1385281"/>
                    <a:pt x="86274" y="1387754"/>
                    <a:pt x="79679" y="1390109"/>
                  </a:cubicBezTo>
                  <a:cubicBezTo>
                    <a:pt x="59424" y="1397411"/>
                    <a:pt x="38109" y="1400944"/>
                    <a:pt x="17148" y="1405418"/>
                  </a:cubicBezTo>
                  <a:cubicBezTo>
                    <a:pt x="11495" y="1406596"/>
                    <a:pt x="3840" y="1409305"/>
                    <a:pt x="779" y="1403770"/>
                  </a:cubicBezTo>
                  <a:cubicBezTo>
                    <a:pt x="-2519" y="1398000"/>
                    <a:pt x="5489" y="1394938"/>
                    <a:pt x="9258" y="1391640"/>
                  </a:cubicBezTo>
                  <a:cubicBezTo>
                    <a:pt x="22918" y="1379393"/>
                    <a:pt x="37521" y="1368088"/>
                    <a:pt x="51181" y="1355723"/>
                  </a:cubicBezTo>
                  <a:cubicBezTo>
                    <a:pt x="63428" y="1344653"/>
                    <a:pt x="74733" y="1332641"/>
                    <a:pt x="86510" y="1321218"/>
                  </a:cubicBezTo>
                  <a:cubicBezTo>
                    <a:pt x="109355" y="1299079"/>
                    <a:pt x="129257" y="1274349"/>
                    <a:pt x="149983" y="1250326"/>
                  </a:cubicBezTo>
                  <a:cubicBezTo>
                    <a:pt x="171063" y="1225596"/>
                    <a:pt x="191436" y="1200394"/>
                    <a:pt x="209689" y="1173545"/>
                  </a:cubicBezTo>
                  <a:cubicBezTo>
                    <a:pt x="223467" y="1153172"/>
                    <a:pt x="237834" y="1133152"/>
                    <a:pt x="250670" y="1112073"/>
                  </a:cubicBezTo>
                  <a:cubicBezTo>
                    <a:pt x="260444" y="1096175"/>
                    <a:pt x="271043" y="1080748"/>
                    <a:pt x="280228" y="1064379"/>
                  </a:cubicBezTo>
                  <a:cubicBezTo>
                    <a:pt x="300601" y="1027873"/>
                    <a:pt x="319679" y="990660"/>
                    <a:pt x="336637" y="952387"/>
                  </a:cubicBezTo>
                  <a:cubicBezTo>
                    <a:pt x="353712" y="913761"/>
                    <a:pt x="370081" y="874900"/>
                    <a:pt x="383388" y="834978"/>
                  </a:cubicBezTo>
                  <a:cubicBezTo>
                    <a:pt x="392574" y="807304"/>
                    <a:pt x="400699" y="779041"/>
                    <a:pt x="407412" y="750543"/>
                  </a:cubicBezTo>
                  <a:cubicBezTo>
                    <a:pt x="410945" y="735351"/>
                    <a:pt x="414595" y="720160"/>
                    <a:pt x="418952" y="705087"/>
                  </a:cubicBezTo>
                  <a:cubicBezTo>
                    <a:pt x="422838" y="691897"/>
                    <a:pt x="424605" y="678237"/>
                    <a:pt x="427314" y="664812"/>
                  </a:cubicBezTo>
                  <a:cubicBezTo>
                    <a:pt x="433319" y="634547"/>
                    <a:pt x="437912" y="604046"/>
                    <a:pt x="443565" y="573664"/>
                  </a:cubicBezTo>
                  <a:cubicBezTo>
                    <a:pt x="447097" y="554469"/>
                    <a:pt x="450277" y="535156"/>
                    <a:pt x="454045" y="516078"/>
                  </a:cubicBezTo>
                  <a:cubicBezTo>
                    <a:pt x="455576" y="508070"/>
                    <a:pt x="458638" y="500298"/>
                    <a:pt x="460287" y="492290"/>
                  </a:cubicBezTo>
                  <a:cubicBezTo>
                    <a:pt x="468412" y="454488"/>
                    <a:pt x="477480" y="416805"/>
                    <a:pt x="488432" y="379709"/>
                  </a:cubicBezTo>
                  <a:cubicBezTo>
                    <a:pt x="496204" y="353449"/>
                    <a:pt x="504094" y="327305"/>
                    <a:pt x="512809" y="301398"/>
                  </a:cubicBezTo>
                  <a:cubicBezTo>
                    <a:pt x="522701" y="272075"/>
                    <a:pt x="534477" y="243576"/>
                    <a:pt x="545429" y="214725"/>
                  </a:cubicBezTo>
                  <a:cubicBezTo>
                    <a:pt x="551317" y="198944"/>
                    <a:pt x="558030" y="183518"/>
                    <a:pt x="564271" y="167973"/>
                  </a:cubicBezTo>
                  <a:cubicBezTo>
                    <a:pt x="564977" y="166207"/>
                    <a:pt x="565331" y="164205"/>
                    <a:pt x="566273" y="162438"/>
                  </a:cubicBezTo>
                  <a:cubicBezTo>
                    <a:pt x="569570" y="156550"/>
                    <a:pt x="573103" y="156668"/>
                    <a:pt x="577814" y="161732"/>
                  </a:cubicBezTo>
                  <a:cubicBezTo>
                    <a:pt x="585586" y="170093"/>
                    <a:pt x="590296" y="180574"/>
                    <a:pt x="596302" y="189994"/>
                  </a:cubicBezTo>
                  <a:cubicBezTo>
                    <a:pt x="608079" y="208601"/>
                    <a:pt x="619972" y="227207"/>
                    <a:pt x="630807" y="246403"/>
                  </a:cubicBezTo>
                  <a:cubicBezTo>
                    <a:pt x="639050" y="261005"/>
                    <a:pt x="645527" y="276432"/>
                    <a:pt x="652946" y="291506"/>
                  </a:cubicBezTo>
                  <a:cubicBezTo>
                    <a:pt x="673437" y="332722"/>
                    <a:pt x="688392" y="376059"/>
                    <a:pt x="701817" y="419984"/>
                  </a:cubicBezTo>
                  <a:cubicBezTo>
                    <a:pt x="703466" y="425990"/>
                    <a:pt x="701817" y="433291"/>
                    <a:pt x="708059" y="438473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4" name="任意多边形: 形状 103"/>
            <p:cNvSpPr/>
            <p:nvPr>
              <p:custDataLst>
                <p:tags r:id="rId8"/>
              </p:custDataLst>
            </p:nvPr>
          </p:nvSpPr>
          <p:spPr>
            <a:xfrm>
              <a:off x="11370814" y="108150"/>
              <a:ext cx="386504" cy="146273"/>
            </a:xfrm>
            <a:custGeom>
              <a:avLst/>
              <a:gdLst>
                <a:gd name="connsiteX0" fmla="*/ 712670 w 1210395"/>
                <a:gd name="connsiteY0" fmla="*/ 564 h 469927"/>
                <a:gd name="connsiteX1" fmla="*/ 823720 w 1210395"/>
                <a:gd name="connsiteY1" fmla="*/ 4921 h 469927"/>
                <a:gd name="connsiteX2" fmla="*/ 848921 w 1210395"/>
                <a:gd name="connsiteY2" fmla="*/ 10338 h 469927"/>
                <a:gd name="connsiteX3" fmla="*/ 899559 w 1210395"/>
                <a:gd name="connsiteY3" fmla="*/ 20112 h 469927"/>
                <a:gd name="connsiteX4" fmla="*/ 953494 w 1210395"/>
                <a:gd name="connsiteY4" fmla="*/ 42487 h 469927"/>
                <a:gd name="connsiteX5" fmla="*/ 1018263 w 1210395"/>
                <a:gd name="connsiteY5" fmla="*/ 84881 h 469927"/>
                <a:gd name="connsiteX6" fmla="*/ 1073494 w 1210395"/>
                <a:gd name="connsiteY6" fmla="*/ 128336 h 469927"/>
                <a:gd name="connsiteX7" fmla="*/ 1109058 w 1210395"/>
                <a:gd name="connsiteY7" fmla="*/ 163547 h 469927"/>
                <a:gd name="connsiteX8" fmla="*/ 1124485 w 1210395"/>
                <a:gd name="connsiteY8" fmla="*/ 179444 h 469927"/>
                <a:gd name="connsiteX9" fmla="*/ 1184426 w 1210395"/>
                <a:gd name="connsiteY9" fmla="*/ 267413 h 469927"/>
                <a:gd name="connsiteX10" fmla="*/ 1204916 w 1210395"/>
                <a:gd name="connsiteY10" fmla="*/ 327118 h 469927"/>
                <a:gd name="connsiteX11" fmla="*/ 1210334 w 1210395"/>
                <a:gd name="connsiteY11" fmla="*/ 377167 h 469927"/>
                <a:gd name="connsiteX12" fmla="*/ 1206447 w 1210395"/>
                <a:gd name="connsiteY12" fmla="*/ 408610 h 469927"/>
                <a:gd name="connsiteX13" fmla="*/ 1199264 w 1210395"/>
                <a:gd name="connsiteY13" fmla="*/ 440523 h 469927"/>
                <a:gd name="connsiteX14" fmla="*/ 1189725 w 1210395"/>
                <a:gd name="connsiteY14" fmla="*/ 461838 h 469927"/>
                <a:gd name="connsiteX15" fmla="*/ 1171943 w 1210395"/>
                <a:gd name="connsiteY15" fmla="*/ 466431 h 469927"/>
                <a:gd name="connsiteX16" fmla="*/ 1136497 w 1210395"/>
                <a:gd name="connsiteY16" fmla="*/ 443467 h 469927"/>
                <a:gd name="connsiteX17" fmla="*/ 1115770 w 1210395"/>
                <a:gd name="connsiteY17" fmla="*/ 432515 h 469927"/>
                <a:gd name="connsiteX18" fmla="*/ 1112591 w 1210395"/>
                <a:gd name="connsiteY18" fmla="*/ 430985 h 469927"/>
                <a:gd name="connsiteX19" fmla="*/ 1079382 w 1210395"/>
                <a:gd name="connsiteY19" fmla="*/ 409199 h 469927"/>
                <a:gd name="connsiteX20" fmla="*/ 1059716 w 1210395"/>
                <a:gd name="connsiteY20" fmla="*/ 398953 h 469927"/>
                <a:gd name="connsiteX21" fmla="*/ 1014966 w 1210395"/>
                <a:gd name="connsiteY21" fmla="*/ 375636 h 469927"/>
                <a:gd name="connsiteX22" fmla="*/ 969392 w 1210395"/>
                <a:gd name="connsiteY22" fmla="*/ 354204 h 469927"/>
                <a:gd name="connsiteX23" fmla="*/ 926527 w 1210395"/>
                <a:gd name="connsiteY23" fmla="*/ 335597 h 469927"/>
                <a:gd name="connsiteX24" fmla="*/ 915575 w 1210395"/>
                <a:gd name="connsiteY24" fmla="*/ 331358 h 469927"/>
                <a:gd name="connsiteX25" fmla="*/ 854103 w 1210395"/>
                <a:gd name="connsiteY25" fmla="*/ 308159 h 469927"/>
                <a:gd name="connsiteX26" fmla="*/ 841149 w 1210395"/>
                <a:gd name="connsiteY26" fmla="*/ 302624 h 469927"/>
                <a:gd name="connsiteX27" fmla="*/ 760246 w 1210395"/>
                <a:gd name="connsiteY27" fmla="*/ 278365 h 469927"/>
                <a:gd name="connsiteX28" fmla="*/ 756713 w 1210395"/>
                <a:gd name="connsiteY28" fmla="*/ 277776 h 469927"/>
                <a:gd name="connsiteX29" fmla="*/ 692298 w 1210395"/>
                <a:gd name="connsiteY29" fmla="*/ 260112 h 469927"/>
                <a:gd name="connsiteX30" fmla="*/ 640600 w 1210395"/>
                <a:gd name="connsiteY30" fmla="*/ 249748 h 469927"/>
                <a:gd name="connsiteX31" fmla="*/ 613044 w 1210395"/>
                <a:gd name="connsiteY31" fmla="*/ 243978 h 469927"/>
                <a:gd name="connsiteX32" fmla="*/ 579599 w 1210395"/>
                <a:gd name="connsiteY32" fmla="*/ 238443 h 469927"/>
                <a:gd name="connsiteX33" fmla="*/ 536616 w 1210395"/>
                <a:gd name="connsiteY33" fmla="*/ 232791 h 469927"/>
                <a:gd name="connsiteX34" fmla="*/ 432632 w 1210395"/>
                <a:gd name="connsiteY34" fmla="*/ 223605 h 469927"/>
                <a:gd name="connsiteX35" fmla="*/ 287902 w 1210395"/>
                <a:gd name="connsiteY35" fmla="*/ 222074 h 469927"/>
                <a:gd name="connsiteX36" fmla="*/ 202289 w 1210395"/>
                <a:gd name="connsiteY36" fmla="*/ 227020 h 469927"/>
                <a:gd name="connsiteX37" fmla="*/ 140699 w 1210395"/>
                <a:gd name="connsiteY37" fmla="*/ 235146 h 469927"/>
                <a:gd name="connsiteX38" fmla="*/ 118560 w 1210395"/>
                <a:gd name="connsiteY38" fmla="*/ 237854 h 469927"/>
                <a:gd name="connsiteX39" fmla="*/ 73810 w 1210395"/>
                <a:gd name="connsiteY39" fmla="*/ 245980 h 469927"/>
                <a:gd name="connsiteX40" fmla="*/ 43899 w 1210395"/>
                <a:gd name="connsiteY40" fmla="*/ 251633 h 469927"/>
                <a:gd name="connsiteX41" fmla="*/ 12927 w 1210395"/>
                <a:gd name="connsiteY41" fmla="*/ 257874 h 469927"/>
                <a:gd name="connsiteX42" fmla="*/ 6097 w 1210395"/>
                <a:gd name="connsiteY42" fmla="*/ 259405 h 469927"/>
                <a:gd name="connsiteX43" fmla="*/ 680 w 1210395"/>
                <a:gd name="connsiteY43" fmla="*/ 258110 h 469927"/>
                <a:gd name="connsiteX44" fmla="*/ 2446 w 1210395"/>
                <a:gd name="connsiteY44" fmla="*/ 251986 h 469927"/>
                <a:gd name="connsiteX45" fmla="*/ 15518 w 1210395"/>
                <a:gd name="connsiteY45" fmla="*/ 240210 h 469927"/>
                <a:gd name="connsiteX46" fmla="*/ 50376 w 1210395"/>
                <a:gd name="connsiteY46" fmla="*/ 214538 h 469927"/>
                <a:gd name="connsiteX47" fmla="*/ 103251 w 1210395"/>
                <a:gd name="connsiteY47" fmla="*/ 179562 h 469927"/>
                <a:gd name="connsiteX48" fmla="*/ 130572 w 1210395"/>
                <a:gd name="connsiteY48" fmla="*/ 163429 h 469927"/>
                <a:gd name="connsiteX49" fmla="*/ 176734 w 1210395"/>
                <a:gd name="connsiteY49" fmla="*/ 137992 h 469927"/>
                <a:gd name="connsiteX50" fmla="*/ 209826 w 1210395"/>
                <a:gd name="connsiteY50" fmla="*/ 120210 h 469927"/>
                <a:gd name="connsiteX51" fmla="*/ 250100 w 1210395"/>
                <a:gd name="connsiteY51" fmla="*/ 101368 h 469927"/>
                <a:gd name="connsiteX52" fmla="*/ 311926 w 1210395"/>
                <a:gd name="connsiteY52" fmla="*/ 75578 h 469927"/>
                <a:gd name="connsiteX53" fmla="*/ 436282 w 1210395"/>
                <a:gd name="connsiteY53" fmla="*/ 36481 h 469927"/>
                <a:gd name="connsiteX54" fmla="*/ 509295 w 1210395"/>
                <a:gd name="connsiteY54" fmla="*/ 19288 h 469927"/>
                <a:gd name="connsiteX55" fmla="*/ 532376 w 1210395"/>
                <a:gd name="connsiteY55" fmla="*/ 15402 h 469927"/>
                <a:gd name="connsiteX56" fmla="*/ 590315 w 1210395"/>
                <a:gd name="connsiteY56" fmla="*/ 6334 h 469927"/>
                <a:gd name="connsiteX57" fmla="*/ 625291 w 1210395"/>
                <a:gd name="connsiteY57" fmla="*/ 2683 h 469927"/>
                <a:gd name="connsiteX58" fmla="*/ 712670 w 1210395"/>
                <a:gd name="connsiteY58" fmla="*/ 564 h 4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210395" h="469927">
                  <a:moveTo>
                    <a:pt x="712670" y="564"/>
                  </a:moveTo>
                  <a:cubicBezTo>
                    <a:pt x="750236" y="-1085"/>
                    <a:pt x="786978" y="2330"/>
                    <a:pt x="823720" y="4921"/>
                  </a:cubicBezTo>
                  <a:cubicBezTo>
                    <a:pt x="832317" y="5510"/>
                    <a:pt x="840560" y="8454"/>
                    <a:pt x="848921" y="10338"/>
                  </a:cubicBezTo>
                  <a:cubicBezTo>
                    <a:pt x="865761" y="14106"/>
                    <a:pt x="882955" y="14931"/>
                    <a:pt x="899559" y="20112"/>
                  </a:cubicBezTo>
                  <a:cubicBezTo>
                    <a:pt x="918283" y="26000"/>
                    <a:pt x="936772" y="31182"/>
                    <a:pt x="953494" y="42487"/>
                  </a:cubicBezTo>
                  <a:cubicBezTo>
                    <a:pt x="974809" y="56972"/>
                    <a:pt x="997537" y="69454"/>
                    <a:pt x="1018263" y="84881"/>
                  </a:cubicBezTo>
                  <a:cubicBezTo>
                    <a:pt x="1036988" y="98895"/>
                    <a:pt x="1056301" y="112555"/>
                    <a:pt x="1073494" y="128336"/>
                  </a:cubicBezTo>
                  <a:cubicBezTo>
                    <a:pt x="1085741" y="139523"/>
                    <a:pt x="1100108" y="148708"/>
                    <a:pt x="1109058" y="163547"/>
                  </a:cubicBezTo>
                  <a:cubicBezTo>
                    <a:pt x="1112709" y="169552"/>
                    <a:pt x="1119303" y="174145"/>
                    <a:pt x="1124485" y="179444"/>
                  </a:cubicBezTo>
                  <a:cubicBezTo>
                    <a:pt x="1149686" y="205352"/>
                    <a:pt x="1169117" y="235146"/>
                    <a:pt x="1184426" y="267413"/>
                  </a:cubicBezTo>
                  <a:cubicBezTo>
                    <a:pt x="1193494" y="286373"/>
                    <a:pt x="1202090" y="305568"/>
                    <a:pt x="1204916" y="327118"/>
                  </a:cubicBezTo>
                  <a:cubicBezTo>
                    <a:pt x="1207154" y="343840"/>
                    <a:pt x="1210922" y="360209"/>
                    <a:pt x="1210334" y="377167"/>
                  </a:cubicBezTo>
                  <a:cubicBezTo>
                    <a:pt x="1209980" y="387766"/>
                    <a:pt x="1209038" y="398247"/>
                    <a:pt x="1206447" y="408610"/>
                  </a:cubicBezTo>
                  <a:cubicBezTo>
                    <a:pt x="1203739" y="419208"/>
                    <a:pt x="1203857" y="430396"/>
                    <a:pt x="1199264" y="440523"/>
                  </a:cubicBezTo>
                  <a:cubicBezTo>
                    <a:pt x="1196084" y="447589"/>
                    <a:pt x="1193494" y="455008"/>
                    <a:pt x="1189725" y="461838"/>
                  </a:cubicBezTo>
                  <a:cubicBezTo>
                    <a:pt x="1184308" y="471613"/>
                    <a:pt x="1181600" y="471730"/>
                    <a:pt x="1171943" y="466431"/>
                  </a:cubicBezTo>
                  <a:cubicBezTo>
                    <a:pt x="1159578" y="459601"/>
                    <a:pt x="1148979" y="450062"/>
                    <a:pt x="1136497" y="443467"/>
                  </a:cubicBezTo>
                  <a:cubicBezTo>
                    <a:pt x="1129549" y="439817"/>
                    <a:pt x="1123307" y="434988"/>
                    <a:pt x="1115770" y="432515"/>
                  </a:cubicBezTo>
                  <a:cubicBezTo>
                    <a:pt x="1114711" y="432162"/>
                    <a:pt x="1113415" y="431809"/>
                    <a:pt x="1112591" y="430985"/>
                  </a:cubicBezTo>
                  <a:cubicBezTo>
                    <a:pt x="1103523" y="420739"/>
                    <a:pt x="1089509" y="418031"/>
                    <a:pt x="1079382" y="409199"/>
                  </a:cubicBezTo>
                  <a:cubicBezTo>
                    <a:pt x="1073847" y="404370"/>
                    <a:pt x="1066193" y="402368"/>
                    <a:pt x="1059716" y="398953"/>
                  </a:cubicBezTo>
                  <a:cubicBezTo>
                    <a:pt x="1044760" y="391299"/>
                    <a:pt x="1029922" y="383173"/>
                    <a:pt x="1014966" y="375636"/>
                  </a:cubicBezTo>
                  <a:cubicBezTo>
                    <a:pt x="1000010" y="367982"/>
                    <a:pt x="984583" y="361387"/>
                    <a:pt x="969392" y="354204"/>
                  </a:cubicBezTo>
                  <a:cubicBezTo>
                    <a:pt x="955378" y="347491"/>
                    <a:pt x="941718" y="339483"/>
                    <a:pt x="926527" y="335597"/>
                  </a:cubicBezTo>
                  <a:cubicBezTo>
                    <a:pt x="922758" y="334655"/>
                    <a:pt x="919108" y="333006"/>
                    <a:pt x="915575" y="331358"/>
                  </a:cubicBezTo>
                  <a:cubicBezTo>
                    <a:pt x="895673" y="322054"/>
                    <a:pt x="875182" y="314518"/>
                    <a:pt x="854103" y="308159"/>
                  </a:cubicBezTo>
                  <a:cubicBezTo>
                    <a:pt x="849628" y="306863"/>
                    <a:pt x="845506" y="304155"/>
                    <a:pt x="841149" y="302624"/>
                  </a:cubicBezTo>
                  <a:cubicBezTo>
                    <a:pt x="814535" y="293438"/>
                    <a:pt x="787567" y="285313"/>
                    <a:pt x="760246" y="278365"/>
                  </a:cubicBezTo>
                  <a:cubicBezTo>
                    <a:pt x="759069" y="278129"/>
                    <a:pt x="757773" y="278247"/>
                    <a:pt x="756713" y="277776"/>
                  </a:cubicBezTo>
                  <a:cubicBezTo>
                    <a:pt x="736105" y="268826"/>
                    <a:pt x="713495" y="267060"/>
                    <a:pt x="692298" y="260112"/>
                  </a:cubicBezTo>
                  <a:cubicBezTo>
                    <a:pt x="675575" y="254694"/>
                    <a:pt x="658029" y="252104"/>
                    <a:pt x="640600" y="249748"/>
                  </a:cubicBezTo>
                  <a:cubicBezTo>
                    <a:pt x="631297" y="248571"/>
                    <a:pt x="622229" y="246216"/>
                    <a:pt x="613044" y="243978"/>
                  </a:cubicBezTo>
                  <a:cubicBezTo>
                    <a:pt x="602092" y="241270"/>
                    <a:pt x="590669" y="239268"/>
                    <a:pt x="579599" y="238443"/>
                  </a:cubicBezTo>
                  <a:cubicBezTo>
                    <a:pt x="565114" y="237383"/>
                    <a:pt x="550983" y="234204"/>
                    <a:pt x="536616" y="232791"/>
                  </a:cubicBezTo>
                  <a:cubicBezTo>
                    <a:pt x="501994" y="229611"/>
                    <a:pt x="467489" y="225372"/>
                    <a:pt x="432632" y="223605"/>
                  </a:cubicBezTo>
                  <a:cubicBezTo>
                    <a:pt x="384349" y="221250"/>
                    <a:pt x="336185" y="221250"/>
                    <a:pt x="287902" y="222074"/>
                  </a:cubicBezTo>
                  <a:cubicBezTo>
                    <a:pt x="259286" y="222545"/>
                    <a:pt x="230670" y="224076"/>
                    <a:pt x="202289" y="227020"/>
                  </a:cubicBezTo>
                  <a:cubicBezTo>
                    <a:pt x="181798" y="229140"/>
                    <a:pt x="160837" y="229258"/>
                    <a:pt x="140699" y="235146"/>
                  </a:cubicBezTo>
                  <a:cubicBezTo>
                    <a:pt x="133634" y="237266"/>
                    <a:pt x="126097" y="237383"/>
                    <a:pt x="118560" y="237854"/>
                  </a:cubicBezTo>
                  <a:cubicBezTo>
                    <a:pt x="103369" y="238797"/>
                    <a:pt x="88531" y="242329"/>
                    <a:pt x="73810" y="245980"/>
                  </a:cubicBezTo>
                  <a:cubicBezTo>
                    <a:pt x="63918" y="248453"/>
                    <a:pt x="53908" y="251044"/>
                    <a:pt x="43899" y="251633"/>
                  </a:cubicBezTo>
                  <a:cubicBezTo>
                    <a:pt x="33065" y="252221"/>
                    <a:pt x="23173" y="255283"/>
                    <a:pt x="12927" y="257874"/>
                  </a:cubicBezTo>
                  <a:cubicBezTo>
                    <a:pt x="10690" y="258463"/>
                    <a:pt x="8335" y="259052"/>
                    <a:pt x="6097" y="259405"/>
                  </a:cubicBezTo>
                  <a:cubicBezTo>
                    <a:pt x="4213" y="259640"/>
                    <a:pt x="1858" y="259876"/>
                    <a:pt x="680" y="258110"/>
                  </a:cubicBezTo>
                  <a:cubicBezTo>
                    <a:pt x="-969" y="255637"/>
                    <a:pt x="680" y="253635"/>
                    <a:pt x="2446" y="251986"/>
                  </a:cubicBezTo>
                  <a:cubicBezTo>
                    <a:pt x="6686" y="247982"/>
                    <a:pt x="10925" y="243860"/>
                    <a:pt x="15518" y="240210"/>
                  </a:cubicBezTo>
                  <a:cubicBezTo>
                    <a:pt x="26823" y="231260"/>
                    <a:pt x="38246" y="222074"/>
                    <a:pt x="50376" y="214538"/>
                  </a:cubicBezTo>
                  <a:cubicBezTo>
                    <a:pt x="68393" y="203350"/>
                    <a:pt x="84173" y="189101"/>
                    <a:pt x="103251" y="179562"/>
                  </a:cubicBezTo>
                  <a:cubicBezTo>
                    <a:pt x="112672" y="174852"/>
                    <a:pt x="121504" y="168964"/>
                    <a:pt x="130572" y="163429"/>
                  </a:cubicBezTo>
                  <a:cubicBezTo>
                    <a:pt x="145527" y="154243"/>
                    <a:pt x="160954" y="145764"/>
                    <a:pt x="176734" y="137992"/>
                  </a:cubicBezTo>
                  <a:cubicBezTo>
                    <a:pt x="187922" y="132457"/>
                    <a:pt x="198874" y="126334"/>
                    <a:pt x="209826" y="120210"/>
                  </a:cubicBezTo>
                  <a:cubicBezTo>
                    <a:pt x="222780" y="112909"/>
                    <a:pt x="236793" y="107963"/>
                    <a:pt x="250100" y="101368"/>
                  </a:cubicBezTo>
                  <a:cubicBezTo>
                    <a:pt x="270120" y="91476"/>
                    <a:pt x="290846" y="82997"/>
                    <a:pt x="311926" y="75578"/>
                  </a:cubicBezTo>
                  <a:cubicBezTo>
                    <a:pt x="352907" y="61211"/>
                    <a:pt x="394124" y="47551"/>
                    <a:pt x="436282" y="36481"/>
                  </a:cubicBezTo>
                  <a:cubicBezTo>
                    <a:pt x="460541" y="30122"/>
                    <a:pt x="485271" y="26354"/>
                    <a:pt x="509295" y="19288"/>
                  </a:cubicBezTo>
                  <a:cubicBezTo>
                    <a:pt x="516832" y="17050"/>
                    <a:pt x="524604" y="16344"/>
                    <a:pt x="532376" y="15402"/>
                  </a:cubicBezTo>
                  <a:cubicBezTo>
                    <a:pt x="551807" y="12929"/>
                    <a:pt x="571120" y="10102"/>
                    <a:pt x="590315" y="6334"/>
                  </a:cubicBezTo>
                  <a:cubicBezTo>
                    <a:pt x="601974" y="4096"/>
                    <a:pt x="613632" y="3390"/>
                    <a:pt x="625291" y="2683"/>
                  </a:cubicBezTo>
                  <a:cubicBezTo>
                    <a:pt x="654378" y="1270"/>
                    <a:pt x="683701" y="-1085"/>
                    <a:pt x="712670" y="564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5" name="任意多边形: 形状 104"/>
            <p:cNvSpPr/>
            <p:nvPr>
              <p:custDataLst>
                <p:tags r:id="rId9"/>
              </p:custDataLst>
            </p:nvPr>
          </p:nvSpPr>
          <p:spPr>
            <a:xfrm>
              <a:off x="11686941" y="119159"/>
              <a:ext cx="179575" cy="198812"/>
            </a:xfrm>
            <a:custGeom>
              <a:avLst/>
              <a:gdLst>
                <a:gd name="connsiteX0" fmla="*/ 561961 w 562367"/>
                <a:gd name="connsiteY0" fmla="*/ 419052 h 638720"/>
                <a:gd name="connsiteX1" fmla="*/ 544533 w 562367"/>
                <a:gd name="connsiteY1" fmla="*/ 516676 h 638720"/>
                <a:gd name="connsiteX2" fmla="*/ 514857 w 562367"/>
                <a:gd name="connsiteY2" fmla="*/ 577795 h 638720"/>
                <a:gd name="connsiteX3" fmla="*/ 481765 w 562367"/>
                <a:gd name="connsiteY3" fmla="*/ 624547 h 638720"/>
                <a:gd name="connsiteX4" fmla="*/ 477879 w 562367"/>
                <a:gd name="connsiteY4" fmla="*/ 630435 h 638720"/>
                <a:gd name="connsiteX5" fmla="*/ 455740 w 562367"/>
                <a:gd name="connsiteY5" fmla="*/ 632908 h 638720"/>
                <a:gd name="connsiteX6" fmla="*/ 421942 w 562367"/>
                <a:gd name="connsiteY6" fmla="*/ 603938 h 638720"/>
                <a:gd name="connsiteX7" fmla="*/ 370951 w 562367"/>
                <a:gd name="connsiteY7" fmla="*/ 564488 h 638720"/>
                <a:gd name="connsiteX8" fmla="*/ 302531 w 562367"/>
                <a:gd name="connsiteY8" fmla="*/ 515145 h 638720"/>
                <a:gd name="connsiteX9" fmla="*/ 281452 w 562367"/>
                <a:gd name="connsiteY9" fmla="*/ 502309 h 638720"/>
                <a:gd name="connsiteX10" fmla="*/ 273091 w 562367"/>
                <a:gd name="connsiteY10" fmla="*/ 477579 h 638720"/>
                <a:gd name="connsiteX11" fmla="*/ 284043 w 562367"/>
                <a:gd name="connsiteY11" fmla="*/ 415401 h 638720"/>
                <a:gd name="connsiteX12" fmla="*/ 282394 w 562367"/>
                <a:gd name="connsiteY12" fmla="*/ 356991 h 638720"/>
                <a:gd name="connsiteX13" fmla="*/ 257899 w 562367"/>
                <a:gd name="connsiteY13" fmla="*/ 266903 h 638720"/>
                <a:gd name="connsiteX14" fmla="*/ 219627 w 562367"/>
                <a:gd name="connsiteY14" fmla="*/ 198365 h 638720"/>
                <a:gd name="connsiteX15" fmla="*/ 181589 w 562367"/>
                <a:gd name="connsiteY15" fmla="*/ 150671 h 638720"/>
                <a:gd name="connsiteX16" fmla="*/ 147674 w 562367"/>
                <a:gd name="connsiteY16" fmla="*/ 116638 h 638720"/>
                <a:gd name="connsiteX17" fmla="*/ 126477 w 562367"/>
                <a:gd name="connsiteY17" fmla="*/ 96619 h 638720"/>
                <a:gd name="connsiteX18" fmla="*/ 81963 w 562367"/>
                <a:gd name="connsiteY18" fmla="*/ 60701 h 638720"/>
                <a:gd name="connsiteX19" fmla="*/ 68184 w 562367"/>
                <a:gd name="connsiteY19" fmla="*/ 49749 h 638720"/>
                <a:gd name="connsiteX20" fmla="*/ 21315 w 562367"/>
                <a:gd name="connsiteY20" fmla="*/ 18660 h 638720"/>
                <a:gd name="connsiteX21" fmla="*/ 1531 w 562367"/>
                <a:gd name="connsiteY21" fmla="*/ 6059 h 638720"/>
                <a:gd name="connsiteX22" fmla="*/ 0 w 562367"/>
                <a:gd name="connsiteY22" fmla="*/ 3233 h 638720"/>
                <a:gd name="connsiteX23" fmla="*/ 3180 w 562367"/>
                <a:gd name="connsiteY23" fmla="*/ 289 h 638720"/>
                <a:gd name="connsiteX24" fmla="*/ 13425 w 562367"/>
                <a:gd name="connsiteY24" fmla="*/ 2055 h 638720"/>
                <a:gd name="connsiteX25" fmla="*/ 31207 w 562367"/>
                <a:gd name="connsiteY25" fmla="*/ 7826 h 638720"/>
                <a:gd name="connsiteX26" fmla="*/ 55584 w 562367"/>
                <a:gd name="connsiteY26" fmla="*/ 16069 h 638720"/>
                <a:gd name="connsiteX27" fmla="*/ 71128 w 562367"/>
                <a:gd name="connsiteY27" fmla="*/ 21133 h 638720"/>
                <a:gd name="connsiteX28" fmla="*/ 76781 w 562367"/>
                <a:gd name="connsiteY28" fmla="*/ 22782 h 638720"/>
                <a:gd name="connsiteX29" fmla="*/ 136251 w 562367"/>
                <a:gd name="connsiteY29" fmla="*/ 44685 h 638720"/>
                <a:gd name="connsiteX30" fmla="*/ 183003 w 562367"/>
                <a:gd name="connsiteY30" fmla="*/ 63645 h 638720"/>
                <a:gd name="connsiteX31" fmla="*/ 201727 w 562367"/>
                <a:gd name="connsiteY31" fmla="*/ 73302 h 638720"/>
                <a:gd name="connsiteX32" fmla="*/ 244474 w 562367"/>
                <a:gd name="connsiteY32" fmla="*/ 92379 h 638720"/>
                <a:gd name="connsiteX33" fmla="*/ 301942 w 562367"/>
                <a:gd name="connsiteY33" fmla="*/ 121820 h 638720"/>
                <a:gd name="connsiteX34" fmla="*/ 349989 w 562367"/>
                <a:gd name="connsiteY34" fmla="*/ 148905 h 638720"/>
                <a:gd name="connsiteX35" fmla="*/ 398507 w 562367"/>
                <a:gd name="connsiteY35" fmla="*/ 181878 h 638720"/>
                <a:gd name="connsiteX36" fmla="*/ 446319 w 562367"/>
                <a:gd name="connsiteY36" fmla="*/ 217914 h 638720"/>
                <a:gd name="connsiteX37" fmla="*/ 511441 w 562367"/>
                <a:gd name="connsiteY37" fmla="*/ 280563 h 638720"/>
                <a:gd name="connsiteX38" fmla="*/ 539822 w 562367"/>
                <a:gd name="connsiteY38" fmla="*/ 314714 h 638720"/>
                <a:gd name="connsiteX39" fmla="*/ 549243 w 562367"/>
                <a:gd name="connsiteY39" fmla="*/ 332143 h 638720"/>
                <a:gd name="connsiteX40" fmla="*/ 559371 w 562367"/>
                <a:gd name="connsiteY40" fmla="*/ 370769 h 638720"/>
                <a:gd name="connsiteX41" fmla="*/ 561961 w 562367"/>
                <a:gd name="connsiteY41" fmla="*/ 419052 h 63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62367" h="638720">
                  <a:moveTo>
                    <a:pt x="561961" y="419052"/>
                  </a:moveTo>
                  <a:cubicBezTo>
                    <a:pt x="564434" y="449670"/>
                    <a:pt x="555249" y="483467"/>
                    <a:pt x="544533" y="516676"/>
                  </a:cubicBezTo>
                  <a:cubicBezTo>
                    <a:pt x="537585" y="538109"/>
                    <a:pt x="526515" y="558247"/>
                    <a:pt x="514857" y="577795"/>
                  </a:cubicBezTo>
                  <a:cubicBezTo>
                    <a:pt x="505082" y="594282"/>
                    <a:pt x="495426" y="610886"/>
                    <a:pt x="481765" y="624547"/>
                  </a:cubicBezTo>
                  <a:cubicBezTo>
                    <a:pt x="480117" y="626195"/>
                    <a:pt x="479175" y="628433"/>
                    <a:pt x="477879" y="630435"/>
                  </a:cubicBezTo>
                  <a:cubicBezTo>
                    <a:pt x="471285" y="640327"/>
                    <a:pt x="464690" y="641622"/>
                    <a:pt x="455740" y="632908"/>
                  </a:cubicBezTo>
                  <a:cubicBezTo>
                    <a:pt x="445141" y="622427"/>
                    <a:pt x="433012" y="613830"/>
                    <a:pt x="421942" y="603938"/>
                  </a:cubicBezTo>
                  <a:cubicBezTo>
                    <a:pt x="405926" y="589454"/>
                    <a:pt x="388144" y="577324"/>
                    <a:pt x="370951" y="564488"/>
                  </a:cubicBezTo>
                  <a:cubicBezTo>
                    <a:pt x="348341" y="547766"/>
                    <a:pt x="325142" y="531868"/>
                    <a:pt x="302531" y="515145"/>
                  </a:cubicBezTo>
                  <a:cubicBezTo>
                    <a:pt x="295819" y="510200"/>
                    <a:pt x="288047" y="507491"/>
                    <a:pt x="281452" y="502309"/>
                  </a:cubicBezTo>
                  <a:cubicBezTo>
                    <a:pt x="270382" y="493595"/>
                    <a:pt x="269440" y="491122"/>
                    <a:pt x="273091" y="477579"/>
                  </a:cubicBezTo>
                  <a:cubicBezTo>
                    <a:pt x="278508" y="457207"/>
                    <a:pt x="280981" y="436245"/>
                    <a:pt x="284043" y="415401"/>
                  </a:cubicBezTo>
                  <a:cubicBezTo>
                    <a:pt x="286987" y="395617"/>
                    <a:pt x="284749" y="376539"/>
                    <a:pt x="282394" y="356991"/>
                  </a:cubicBezTo>
                  <a:cubicBezTo>
                    <a:pt x="278743" y="325666"/>
                    <a:pt x="270971" y="295401"/>
                    <a:pt x="257899" y="266903"/>
                  </a:cubicBezTo>
                  <a:cubicBezTo>
                    <a:pt x="246947" y="243115"/>
                    <a:pt x="235289" y="219798"/>
                    <a:pt x="219627" y="198365"/>
                  </a:cubicBezTo>
                  <a:cubicBezTo>
                    <a:pt x="207615" y="181878"/>
                    <a:pt x="195603" y="165392"/>
                    <a:pt x="181589" y="150671"/>
                  </a:cubicBezTo>
                  <a:cubicBezTo>
                    <a:pt x="170637" y="139131"/>
                    <a:pt x="160275" y="126883"/>
                    <a:pt x="147674" y="116638"/>
                  </a:cubicBezTo>
                  <a:cubicBezTo>
                    <a:pt x="140255" y="110632"/>
                    <a:pt x="133189" y="103567"/>
                    <a:pt x="126477" y="96619"/>
                  </a:cubicBezTo>
                  <a:cubicBezTo>
                    <a:pt x="113052" y="82840"/>
                    <a:pt x="97978" y="71182"/>
                    <a:pt x="81963" y="60701"/>
                  </a:cubicBezTo>
                  <a:cubicBezTo>
                    <a:pt x="77017" y="57521"/>
                    <a:pt x="72659" y="53518"/>
                    <a:pt x="68184" y="49749"/>
                  </a:cubicBezTo>
                  <a:cubicBezTo>
                    <a:pt x="53582" y="37855"/>
                    <a:pt x="37566" y="28081"/>
                    <a:pt x="21315" y="18660"/>
                  </a:cubicBezTo>
                  <a:cubicBezTo>
                    <a:pt x="14603" y="14774"/>
                    <a:pt x="8126" y="10299"/>
                    <a:pt x="1531" y="6059"/>
                  </a:cubicBezTo>
                  <a:cubicBezTo>
                    <a:pt x="707" y="5471"/>
                    <a:pt x="0" y="4175"/>
                    <a:pt x="0" y="3233"/>
                  </a:cubicBezTo>
                  <a:cubicBezTo>
                    <a:pt x="118" y="1467"/>
                    <a:pt x="1531" y="642"/>
                    <a:pt x="3180" y="289"/>
                  </a:cubicBezTo>
                  <a:cubicBezTo>
                    <a:pt x="6830" y="-418"/>
                    <a:pt x="10245" y="171"/>
                    <a:pt x="13425" y="2055"/>
                  </a:cubicBezTo>
                  <a:cubicBezTo>
                    <a:pt x="18960" y="5353"/>
                    <a:pt x="25083" y="6530"/>
                    <a:pt x="31207" y="7826"/>
                  </a:cubicBezTo>
                  <a:cubicBezTo>
                    <a:pt x="39686" y="9592"/>
                    <a:pt x="47812" y="12065"/>
                    <a:pt x="55584" y="16069"/>
                  </a:cubicBezTo>
                  <a:cubicBezTo>
                    <a:pt x="60412" y="18542"/>
                    <a:pt x="65947" y="19484"/>
                    <a:pt x="71128" y="21133"/>
                  </a:cubicBezTo>
                  <a:cubicBezTo>
                    <a:pt x="73013" y="21722"/>
                    <a:pt x="75015" y="21957"/>
                    <a:pt x="76781" y="22782"/>
                  </a:cubicBezTo>
                  <a:cubicBezTo>
                    <a:pt x="96094" y="31378"/>
                    <a:pt x="116585" y="37031"/>
                    <a:pt x="136251" y="44685"/>
                  </a:cubicBezTo>
                  <a:cubicBezTo>
                    <a:pt x="151913" y="50809"/>
                    <a:pt x="167576" y="57050"/>
                    <a:pt x="183003" y="63645"/>
                  </a:cubicBezTo>
                  <a:cubicBezTo>
                    <a:pt x="189479" y="66354"/>
                    <a:pt x="195132" y="71653"/>
                    <a:pt x="201727" y="73302"/>
                  </a:cubicBezTo>
                  <a:cubicBezTo>
                    <a:pt x="217271" y="77070"/>
                    <a:pt x="230343" y="86020"/>
                    <a:pt x="244474" y="92379"/>
                  </a:cubicBezTo>
                  <a:cubicBezTo>
                    <a:pt x="264141" y="101094"/>
                    <a:pt x="282983" y="111692"/>
                    <a:pt x="301942" y="121820"/>
                  </a:cubicBezTo>
                  <a:cubicBezTo>
                    <a:pt x="318194" y="130534"/>
                    <a:pt x="334209" y="139602"/>
                    <a:pt x="349989" y="148905"/>
                  </a:cubicBezTo>
                  <a:cubicBezTo>
                    <a:pt x="366829" y="158915"/>
                    <a:pt x="382845" y="170220"/>
                    <a:pt x="398507" y="181878"/>
                  </a:cubicBezTo>
                  <a:cubicBezTo>
                    <a:pt x="414523" y="193772"/>
                    <a:pt x="431128" y="204960"/>
                    <a:pt x="446319" y="217914"/>
                  </a:cubicBezTo>
                  <a:cubicBezTo>
                    <a:pt x="469282" y="237462"/>
                    <a:pt x="490951" y="258306"/>
                    <a:pt x="511441" y="280563"/>
                  </a:cubicBezTo>
                  <a:cubicBezTo>
                    <a:pt x="521569" y="291515"/>
                    <a:pt x="530048" y="303527"/>
                    <a:pt x="539822" y="314714"/>
                  </a:cubicBezTo>
                  <a:cubicBezTo>
                    <a:pt x="544297" y="319896"/>
                    <a:pt x="547477" y="325666"/>
                    <a:pt x="549243" y="332143"/>
                  </a:cubicBezTo>
                  <a:cubicBezTo>
                    <a:pt x="552776" y="344979"/>
                    <a:pt x="555956" y="357933"/>
                    <a:pt x="559371" y="370769"/>
                  </a:cubicBezTo>
                  <a:cubicBezTo>
                    <a:pt x="563257" y="385136"/>
                    <a:pt x="561961" y="399621"/>
                    <a:pt x="561961" y="419052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6" name="任意多边形: 形状 105"/>
            <p:cNvSpPr/>
            <p:nvPr>
              <p:custDataLst>
                <p:tags r:id="rId10"/>
              </p:custDataLst>
            </p:nvPr>
          </p:nvSpPr>
          <p:spPr>
            <a:xfrm>
              <a:off x="11849299" y="232834"/>
              <a:ext cx="98270" cy="151006"/>
            </a:xfrm>
            <a:custGeom>
              <a:avLst/>
              <a:gdLst>
                <a:gd name="connsiteX0" fmla="*/ 78479 w 307749"/>
                <a:gd name="connsiteY0" fmla="*/ 93534 h 485134"/>
                <a:gd name="connsiteX1" fmla="*/ 71178 w 307749"/>
                <a:gd name="connsiteY1" fmla="*/ 35477 h 485134"/>
                <a:gd name="connsiteX2" fmla="*/ 63406 w 307749"/>
                <a:gd name="connsiteY2" fmla="*/ 8745 h 485134"/>
                <a:gd name="connsiteX3" fmla="*/ 63995 w 307749"/>
                <a:gd name="connsiteY3" fmla="*/ 1091 h 485134"/>
                <a:gd name="connsiteX4" fmla="*/ 72356 w 307749"/>
                <a:gd name="connsiteY4" fmla="*/ 2739 h 485134"/>
                <a:gd name="connsiteX5" fmla="*/ 103563 w 307749"/>
                <a:gd name="connsiteY5" fmla="*/ 36301 h 485134"/>
                <a:gd name="connsiteX6" fmla="*/ 140540 w 307749"/>
                <a:gd name="connsiteY6" fmla="*/ 81875 h 485134"/>
                <a:gd name="connsiteX7" fmla="*/ 186585 w 307749"/>
                <a:gd name="connsiteY7" fmla="*/ 146998 h 485134"/>
                <a:gd name="connsiteX8" fmla="*/ 252061 w 307749"/>
                <a:gd name="connsiteY8" fmla="*/ 260874 h 485134"/>
                <a:gd name="connsiteX9" fmla="*/ 282326 w 307749"/>
                <a:gd name="connsiteY9" fmla="*/ 329647 h 485134"/>
                <a:gd name="connsiteX10" fmla="*/ 303994 w 307749"/>
                <a:gd name="connsiteY10" fmla="*/ 397714 h 485134"/>
                <a:gd name="connsiteX11" fmla="*/ 307527 w 307749"/>
                <a:gd name="connsiteY11" fmla="*/ 419618 h 485134"/>
                <a:gd name="connsiteX12" fmla="*/ 300226 w 307749"/>
                <a:gd name="connsiteY12" fmla="*/ 424093 h 485134"/>
                <a:gd name="connsiteX13" fmla="*/ 280324 w 307749"/>
                <a:gd name="connsiteY13" fmla="*/ 411727 h 485134"/>
                <a:gd name="connsiteX14" fmla="*/ 199539 w 307749"/>
                <a:gd name="connsiteY14" fmla="*/ 413729 h 485134"/>
                <a:gd name="connsiteX15" fmla="*/ 137478 w 307749"/>
                <a:gd name="connsiteY15" fmla="*/ 478499 h 485134"/>
                <a:gd name="connsiteX16" fmla="*/ 122758 w 307749"/>
                <a:gd name="connsiteY16" fmla="*/ 479559 h 485134"/>
                <a:gd name="connsiteX17" fmla="*/ 97086 w 307749"/>
                <a:gd name="connsiteY17" fmla="*/ 445996 h 485134"/>
                <a:gd name="connsiteX18" fmla="*/ 17832 w 307749"/>
                <a:gd name="connsiteY18" fmla="*/ 354731 h 485134"/>
                <a:gd name="connsiteX19" fmla="*/ 5349 w 307749"/>
                <a:gd name="connsiteY19" fmla="*/ 340717 h 485134"/>
                <a:gd name="connsiteX20" fmla="*/ 4054 w 307749"/>
                <a:gd name="connsiteY20" fmla="*/ 322464 h 485134"/>
                <a:gd name="connsiteX21" fmla="*/ 47744 w 307749"/>
                <a:gd name="connsiteY21" fmla="*/ 238264 h 485134"/>
                <a:gd name="connsiteX22" fmla="*/ 68116 w 307749"/>
                <a:gd name="connsiteY22" fmla="*/ 173377 h 485134"/>
                <a:gd name="connsiteX23" fmla="*/ 76124 w 307749"/>
                <a:gd name="connsiteY23" fmla="*/ 131924 h 485134"/>
                <a:gd name="connsiteX24" fmla="*/ 78479 w 307749"/>
                <a:gd name="connsiteY24" fmla="*/ 93534 h 48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7749" h="485134">
                  <a:moveTo>
                    <a:pt x="78479" y="93534"/>
                  </a:moveTo>
                  <a:cubicBezTo>
                    <a:pt x="82130" y="75045"/>
                    <a:pt x="74593" y="55379"/>
                    <a:pt x="71178" y="35477"/>
                  </a:cubicBezTo>
                  <a:cubicBezTo>
                    <a:pt x="69647" y="26763"/>
                    <a:pt x="68116" y="17106"/>
                    <a:pt x="63406" y="8745"/>
                  </a:cubicBezTo>
                  <a:cubicBezTo>
                    <a:pt x="62110" y="6390"/>
                    <a:pt x="61522" y="2975"/>
                    <a:pt x="63995" y="1091"/>
                  </a:cubicBezTo>
                  <a:cubicBezTo>
                    <a:pt x="66939" y="-1265"/>
                    <a:pt x="69883" y="619"/>
                    <a:pt x="72356" y="2739"/>
                  </a:cubicBezTo>
                  <a:cubicBezTo>
                    <a:pt x="83896" y="12749"/>
                    <a:pt x="93671" y="24643"/>
                    <a:pt x="103563" y="36301"/>
                  </a:cubicBezTo>
                  <a:cubicBezTo>
                    <a:pt x="116163" y="51257"/>
                    <a:pt x="128293" y="66684"/>
                    <a:pt x="140540" y="81875"/>
                  </a:cubicBezTo>
                  <a:cubicBezTo>
                    <a:pt x="157262" y="102602"/>
                    <a:pt x="171865" y="124741"/>
                    <a:pt x="186585" y="146998"/>
                  </a:cubicBezTo>
                  <a:cubicBezTo>
                    <a:pt x="210726" y="183740"/>
                    <a:pt x="231453" y="222366"/>
                    <a:pt x="252061" y="260874"/>
                  </a:cubicBezTo>
                  <a:cubicBezTo>
                    <a:pt x="263837" y="282778"/>
                    <a:pt x="272669" y="306448"/>
                    <a:pt x="282326" y="329647"/>
                  </a:cubicBezTo>
                  <a:cubicBezTo>
                    <a:pt x="291511" y="351786"/>
                    <a:pt x="296811" y="375103"/>
                    <a:pt x="303994" y="397714"/>
                  </a:cubicBezTo>
                  <a:cubicBezTo>
                    <a:pt x="306232" y="404779"/>
                    <a:pt x="305761" y="412434"/>
                    <a:pt x="307527" y="419618"/>
                  </a:cubicBezTo>
                  <a:cubicBezTo>
                    <a:pt x="308705" y="424446"/>
                    <a:pt x="305054" y="426801"/>
                    <a:pt x="300226" y="424093"/>
                  </a:cubicBezTo>
                  <a:cubicBezTo>
                    <a:pt x="293396" y="420442"/>
                    <a:pt x="287036" y="415614"/>
                    <a:pt x="280324" y="411727"/>
                  </a:cubicBezTo>
                  <a:cubicBezTo>
                    <a:pt x="253003" y="395947"/>
                    <a:pt x="226036" y="397243"/>
                    <a:pt x="199539" y="413729"/>
                  </a:cubicBezTo>
                  <a:cubicBezTo>
                    <a:pt x="173396" y="429981"/>
                    <a:pt x="153965" y="452826"/>
                    <a:pt x="137478" y="478499"/>
                  </a:cubicBezTo>
                  <a:cubicBezTo>
                    <a:pt x="131944" y="486978"/>
                    <a:pt x="128882" y="487331"/>
                    <a:pt x="122758" y="479559"/>
                  </a:cubicBezTo>
                  <a:cubicBezTo>
                    <a:pt x="114161" y="468489"/>
                    <a:pt x="106036" y="456830"/>
                    <a:pt x="97086" y="445996"/>
                  </a:cubicBezTo>
                  <a:cubicBezTo>
                    <a:pt x="71649" y="414789"/>
                    <a:pt x="47037" y="382758"/>
                    <a:pt x="17832" y="354731"/>
                  </a:cubicBezTo>
                  <a:cubicBezTo>
                    <a:pt x="13239" y="350373"/>
                    <a:pt x="9235" y="345545"/>
                    <a:pt x="5349" y="340717"/>
                  </a:cubicBezTo>
                  <a:cubicBezTo>
                    <a:pt x="-1363" y="332356"/>
                    <a:pt x="-1717" y="331649"/>
                    <a:pt x="4054" y="322464"/>
                  </a:cubicBezTo>
                  <a:cubicBezTo>
                    <a:pt x="20894" y="295614"/>
                    <a:pt x="36203" y="267822"/>
                    <a:pt x="47744" y="238264"/>
                  </a:cubicBezTo>
                  <a:cubicBezTo>
                    <a:pt x="55987" y="217184"/>
                    <a:pt x="63288" y="195752"/>
                    <a:pt x="68116" y="173377"/>
                  </a:cubicBezTo>
                  <a:cubicBezTo>
                    <a:pt x="71061" y="159599"/>
                    <a:pt x="73298" y="145703"/>
                    <a:pt x="76124" y="131924"/>
                  </a:cubicBezTo>
                  <a:cubicBezTo>
                    <a:pt x="78597" y="120148"/>
                    <a:pt x="78479" y="108019"/>
                    <a:pt x="78479" y="93534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07" name="组合 106"/>
          <p:cNvGrpSpPr/>
          <p:nvPr userDrawn="1">
            <p:custDataLst>
              <p:tags r:id="rId11"/>
            </p:custDataLst>
          </p:nvPr>
        </p:nvGrpSpPr>
        <p:grpSpPr>
          <a:xfrm>
            <a:off x="93821" y="5306748"/>
            <a:ext cx="579120" cy="580549"/>
            <a:chOff x="125095" y="5987415"/>
            <a:chExt cx="772160" cy="774065"/>
          </a:xfrm>
        </p:grpSpPr>
        <p:sp>
          <p:nvSpPr>
            <p:cNvPr id="108" name="任意多边形: 形状 107"/>
            <p:cNvSpPr/>
            <p:nvPr>
              <p:custDataLst>
                <p:tags r:id="rId12"/>
              </p:custDataLst>
            </p:nvPr>
          </p:nvSpPr>
          <p:spPr>
            <a:xfrm>
              <a:off x="125095" y="5987415"/>
              <a:ext cx="772160" cy="774065"/>
            </a:xfrm>
            <a:custGeom>
              <a:avLst/>
              <a:gdLst>
                <a:gd name="connsiteX0" fmla="*/ 1164725 w 2330016"/>
                <a:gd name="connsiteY0" fmla="*/ 10 h 2373433"/>
                <a:gd name="connsiteX1" fmla="*/ 1382006 w 2330016"/>
                <a:gd name="connsiteY1" fmla="*/ 19762 h 2373433"/>
                <a:gd name="connsiteX2" fmla="*/ 1545276 w 2330016"/>
                <a:gd name="connsiteY2" fmla="*/ 63589 h 2373433"/>
                <a:gd name="connsiteX3" fmla="*/ 1759162 w 2330016"/>
                <a:gd name="connsiteY3" fmla="*/ 164514 h 2373433"/>
                <a:gd name="connsiteX4" fmla="*/ 1975825 w 2330016"/>
                <a:gd name="connsiteY4" fmla="*/ 333647 h 2373433"/>
                <a:gd name="connsiteX5" fmla="*/ 2073355 w 2330016"/>
                <a:gd name="connsiteY5" fmla="*/ 442596 h 2373433"/>
                <a:gd name="connsiteX6" fmla="*/ 2176131 w 2330016"/>
                <a:gd name="connsiteY6" fmla="*/ 596298 h 2373433"/>
                <a:gd name="connsiteX7" fmla="*/ 2239402 w 2330016"/>
                <a:gd name="connsiteY7" fmla="*/ 726543 h 2373433"/>
                <a:gd name="connsiteX8" fmla="*/ 2285080 w 2330016"/>
                <a:gd name="connsiteY8" fmla="*/ 858948 h 2373433"/>
                <a:gd name="connsiteX9" fmla="*/ 2322117 w 2330016"/>
                <a:gd name="connsiteY9" fmla="*/ 1046292 h 2373433"/>
                <a:gd name="connsiteX10" fmla="*/ 2329216 w 2330016"/>
                <a:gd name="connsiteY10" fmla="*/ 1233326 h 2373433"/>
                <a:gd name="connsiteX11" fmla="*/ 2303908 w 2330016"/>
                <a:gd name="connsiteY11" fmla="*/ 1438261 h 2373433"/>
                <a:gd name="connsiteX12" fmla="*/ 2272426 w 2330016"/>
                <a:gd name="connsiteY12" fmla="*/ 1556161 h 2373433"/>
                <a:gd name="connsiteX13" fmla="*/ 2232612 w 2330016"/>
                <a:gd name="connsiteY13" fmla="*/ 1662332 h 2373433"/>
                <a:gd name="connsiteX14" fmla="*/ 2153292 w 2330016"/>
                <a:gd name="connsiteY14" fmla="*/ 1812948 h 2373433"/>
                <a:gd name="connsiteX15" fmla="*/ 2043417 w 2330016"/>
                <a:gd name="connsiteY15" fmla="*/ 1966032 h 2373433"/>
                <a:gd name="connsiteX16" fmla="*/ 1990331 w 2330016"/>
                <a:gd name="connsiteY16" fmla="*/ 2024056 h 2373433"/>
                <a:gd name="connsiteX17" fmla="*/ 1776137 w 2330016"/>
                <a:gd name="connsiteY17" fmla="*/ 2196584 h 2373433"/>
                <a:gd name="connsiteX18" fmla="*/ 1591263 w 2330016"/>
                <a:gd name="connsiteY18" fmla="*/ 2291336 h 2373433"/>
                <a:gd name="connsiteX19" fmla="*/ 1439413 w 2330016"/>
                <a:gd name="connsiteY19" fmla="*/ 2339792 h 2373433"/>
                <a:gd name="connsiteX20" fmla="*/ 1260712 w 2330016"/>
                <a:gd name="connsiteY20" fmla="*/ 2368496 h 2373433"/>
                <a:gd name="connsiteX21" fmla="*/ 1152071 w 2330016"/>
                <a:gd name="connsiteY21" fmla="*/ 2373434 h 2373433"/>
                <a:gd name="connsiteX22" fmla="*/ 1033863 w 2330016"/>
                <a:gd name="connsiteY22" fmla="*/ 2366644 h 2373433"/>
                <a:gd name="connsiteX23" fmla="*/ 886334 w 2330016"/>
                <a:gd name="connsiteY23" fmla="*/ 2340410 h 2373433"/>
                <a:gd name="connsiteX24" fmla="*/ 811335 w 2330016"/>
                <a:gd name="connsiteY24" fmla="*/ 2317570 h 2373433"/>
                <a:gd name="connsiteX25" fmla="*/ 695287 w 2330016"/>
                <a:gd name="connsiteY25" fmla="*/ 2272818 h 2373433"/>
                <a:gd name="connsiteX26" fmla="*/ 511957 w 2330016"/>
                <a:gd name="connsiteY26" fmla="*/ 2170350 h 2373433"/>
                <a:gd name="connsiteX27" fmla="*/ 320601 w 2330016"/>
                <a:gd name="connsiteY27" fmla="*/ 2005846 h 2373433"/>
                <a:gd name="connsiteX28" fmla="*/ 214738 w 2330016"/>
                <a:gd name="connsiteY28" fmla="*/ 1875601 h 2373433"/>
                <a:gd name="connsiteX29" fmla="*/ 130480 w 2330016"/>
                <a:gd name="connsiteY29" fmla="*/ 1734554 h 2373433"/>
                <a:gd name="connsiteX30" fmla="*/ 83567 w 2330016"/>
                <a:gd name="connsiteY30" fmla="*/ 1632395 h 2373433"/>
                <a:gd name="connsiteX31" fmla="*/ 53629 w 2330016"/>
                <a:gd name="connsiteY31" fmla="*/ 1546902 h 2373433"/>
                <a:gd name="connsiteX32" fmla="*/ 29556 w 2330016"/>
                <a:gd name="connsiteY32" fmla="*/ 1457088 h 2373433"/>
                <a:gd name="connsiteX33" fmla="*/ 12889 w 2330016"/>
                <a:gd name="connsiteY33" fmla="*/ 1364188 h 2373433"/>
                <a:gd name="connsiteX34" fmla="*/ 5791 w 2330016"/>
                <a:gd name="connsiteY34" fmla="*/ 1062649 h 2373433"/>
                <a:gd name="connsiteX35" fmla="*/ 24000 w 2330016"/>
                <a:gd name="connsiteY35" fmla="*/ 943207 h 2373433"/>
                <a:gd name="connsiteX36" fmla="*/ 49309 w 2330016"/>
                <a:gd name="connsiteY36" fmla="*/ 841356 h 2373433"/>
                <a:gd name="connsiteX37" fmla="*/ 88814 w 2330016"/>
                <a:gd name="connsiteY37" fmla="*/ 729938 h 2373433"/>
                <a:gd name="connsiteX38" fmla="*/ 131715 w 2330016"/>
                <a:gd name="connsiteY38" fmla="*/ 636729 h 2373433"/>
                <a:gd name="connsiteX39" fmla="*/ 192825 w 2330016"/>
                <a:gd name="connsiteY39" fmla="*/ 532410 h 2373433"/>
                <a:gd name="connsiteX40" fmla="*/ 261034 w 2330016"/>
                <a:gd name="connsiteY40" fmla="*/ 437041 h 2373433"/>
                <a:gd name="connsiteX41" fmla="*/ 375847 w 2330016"/>
                <a:gd name="connsiteY41" fmla="*/ 312660 h 2373433"/>
                <a:gd name="connsiteX42" fmla="*/ 518747 w 2330016"/>
                <a:gd name="connsiteY42" fmla="*/ 199390 h 2373433"/>
                <a:gd name="connsiteX43" fmla="*/ 653004 w 2330016"/>
                <a:gd name="connsiteY43" fmla="*/ 120378 h 2373433"/>
                <a:gd name="connsiteX44" fmla="*/ 774916 w 2330016"/>
                <a:gd name="connsiteY44" fmla="*/ 67601 h 2373433"/>
                <a:gd name="connsiteX45" fmla="*/ 905778 w 2330016"/>
                <a:gd name="connsiteY45" fmla="*/ 29022 h 2373433"/>
                <a:gd name="connsiteX46" fmla="*/ 1047443 w 2330016"/>
                <a:gd name="connsiteY46" fmla="*/ 5257 h 2373433"/>
                <a:gd name="connsiteX47" fmla="*/ 1164725 w 2330016"/>
                <a:gd name="connsiteY47" fmla="*/ 10 h 2373433"/>
                <a:gd name="connsiteX48" fmla="*/ 1393117 w 2330016"/>
                <a:gd name="connsiteY48" fmla="*/ 1170055 h 2373433"/>
                <a:gd name="connsiteX49" fmla="*/ 1534473 w 2330016"/>
                <a:gd name="connsiteY49" fmla="*/ 1173450 h 2373433"/>
                <a:gd name="connsiteX50" fmla="*/ 1547745 w 2330016"/>
                <a:gd name="connsiteY50" fmla="*/ 1161413 h 2373433"/>
                <a:gd name="connsiteX51" fmla="*/ 1552374 w 2330016"/>
                <a:gd name="connsiteY51" fmla="*/ 1099995 h 2373433"/>
                <a:gd name="connsiteX52" fmla="*/ 1578917 w 2330016"/>
                <a:gd name="connsiteY52" fmla="*/ 929627 h 2373433"/>
                <a:gd name="connsiteX53" fmla="*/ 1609781 w 2330016"/>
                <a:gd name="connsiteY53" fmla="*/ 817900 h 2373433"/>
                <a:gd name="connsiteX54" fmla="*/ 1648978 w 2330016"/>
                <a:gd name="connsiteY54" fmla="*/ 723148 h 2373433"/>
                <a:gd name="connsiteX55" fmla="*/ 1741569 w 2330016"/>
                <a:gd name="connsiteY55" fmla="*/ 553397 h 2373433"/>
                <a:gd name="connsiteX56" fmla="*/ 1822433 w 2330016"/>
                <a:gd name="connsiteY56" fmla="*/ 439201 h 2373433"/>
                <a:gd name="connsiteX57" fmla="*/ 1886012 w 2330016"/>
                <a:gd name="connsiteY57" fmla="*/ 368214 h 2373433"/>
                <a:gd name="connsiteX58" fmla="*/ 1910394 w 2330016"/>
                <a:gd name="connsiteY58" fmla="*/ 344758 h 2373433"/>
                <a:gd name="connsiteX59" fmla="*/ 1910086 w 2330016"/>
                <a:gd name="connsiteY59" fmla="*/ 329635 h 2373433"/>
                <a:gd name="connsiteX60" fmla="*/ 1861938 w 2330016"/>
                <a:gd name="connsiteY60" fmla="*/ 287969 h 2373433"/>
                <a:gd name="connsiteX61" fmla="*/ 1837247 w 2330016"/>
                <a:gd name="connsiteY61" fmla="*/ 268524 h 2373433"/>
                <a:gd name="connsiteX62" fmla="*/ 1764100 w 2330016"/>
                <a:gd name="connsiteY62" fmla="*/ 217599 h 2373433"/>
                <a:gd name="connsiteX63" fmla="*/ 1679842 w 2330016"/>
                <a:gd name="connsiteY63" fmla="*/ 168217 h 2373433"/>
                <a:gd name="connsiteX64" fmla="*/ 1619040 w 2330016"/>
                <a:gd name="connsiteY64" fmla="*/ 138897 h 2373433"/>
                <a:gd name="connsiteX65" fmla="*/ 1599596 w 2330016"/>
                <a:gd name="connsiteY65" fmla="*/ 129329 h 2373433"/>
                <a:gd name="connsiteX66" fmla="*/ 1480153 w 2330016"/>
                <a:gd name="connsiteY66" fmla="*/ 87663 h 2373433"/>
                <a:gd name="connsiteX67" fmla="*/ 1361945 w 2330016"/>
                <a:gd name="connsiteY67" fmla="*/ 58342 h 2373433"/>
                <a:gd name="connsiteX68" fmla="*/ 1263798 w 2330016"/>
                <a:gd name="connsiteY68" fmla="*/ 44762 h 2373433"/>
                <a:gd name="connsiteX69" fmla="*/ 1204848 w 2330016"/>
                <a:gd name="connsiteY69" fmla="*/ 40750 h 2373433"/>
                <a:gd name="connsiteX70" fmla="*/ 1181392 w 2330016"/>
                <a:gd name="connsiteY70" fmla="*/ 55256 h 2373433"/>
                <a:gd name="connsiteX71" fmla="*/ 1156392 w 2330016"/>
                <a:gd name="connsiteY71" fmla="*/ 113897 h 2373433"/>
                <a:gd name="connsiteX72" fmla="*/ 1103924 w 2330016"/>
                <a:gd name="connsiteY72" fmla="*/ 264204 h 2373433"/>
                <a:gd name="connsiteX73" fmla="*/ 1085097 w 2330016"/>
                <a:gd name="connsiteY73" fmla="*/ 331487 h 2373433"/>
                <a:gd name="connsiteX74" fmla="*/ 1069048 w 2330016"/>
                <a:gd name="connsiteY74" fmla="*/ 394449 h 2373433"/>
                <a:gd name="connsiteX75" fmla="*/ 1058863 w 2330016"/>
                <a:gd name="connsiteY75" fmla="*/ 435498 h 2373433"/>
                <a:gd name="connsiteX76" fmla="*/ 1034789 w 2330016"/>
                <a:gd name="connsiteY76" fmla="*/ 557409 h 2373433"/>
                <a:gd name="connsiteX77" fmla="*/ 1017197 w 2330016"/>
                <a:gd name="connsiteY77" fmla="*/ 672840 h 2373433"/>
                <a:gd name="connsiteX78" fmla="*/ 1006703 w 2330016"/>
                <a:gd name="connsiteY78" fmla="*/ 755246 h 2373433"/>
                <a:gd name="connsiteX79" fmla="*/ 1003925 w 2330016"/>
                <a:gd name="connsiteY79" fmla="*/ 786419 h 2373433"/>
                <a:gd name="connsiteX80" fmla="*/ 998370 w 2330016"/>
                <a:gd name="connsiteY80" fmla="*/ 836727 h 2373433"/>
                <a:gd name="connsiteX81" fmla="*/ 990654 w 2330016"/>
                <a:gd name="connsiteY81" fmla="*/ 947527 h 2373433"/>
                <a:gd name="connsiteX82" fmla="*/ 986024 w 2330016"/>
                <a:gd name="connsiteY82" fmla="*/ 1065736 h 2373433"/>
                <a:gd name="connsiteX83" fmla="*/ 985407 w 2330016"/>
                <a:gd name="connsiteY83" fmla="*/ 1149068 h 2373433"/>
                <a:gd name="connsiteX84" fmla="*/ 1003308 w 2330016"/>
                <a:gd name="connsiteY84" fmla="*/ 1166969 h 2373433"/>
                <a:gd name="connsiteX85" fmla="*/ 1258551 w 2330016"/>
                <a:gd name="connsiteY85" fmla="*/ 1168821 h 2373433"/>
                <a:gd name="connsiteX86" fmla="*/ 1393117 w 2330016"/>
                <a:gd name="connsiteY86" fmla="*/ 1170055 h 2373433"/>
                <a:gd name="connsiteX87" fmla="*/ 1219663 w 2330016"/>
                <a:gd name="connsiteY87" fmla="*/ 2331768 h 2373433"/>
                <a:gd name="connsiteX88" fmla="*/ 1324600 w 2330016"/>
                <a:gd name="connsiteY88" fmla="*/ 2325286 h 2373433"/>
                <a:gd name="connsiteX89" fmla="*/ 1367500 w 2330016"/>
                <a:gd name="connsiteY89" fmla="*/ 2319422 h 2373433"/>
                <a:gd name="connsiteX90" fmla="*/ 1605152 w 2330016"/>
                <a:gd name="connsiteY90" fmla="*/ 2245349 h 2373433"/>
                <a:gd name="connsiteX91" fmla="*/ 1685397 w 2330016"/>
                <a:gd name="connsiteY91" fmla="*/ 2208930 h 2373433"/>
                <a:gd name="connsiteX92" fmla="*/ 1894962 w 2330016"/>
                <a:gd name="connsiteY92" fmla="*/ 2059241 h 2373433"/>
                <a:gd name="connsiteX93" fmla="*/ 1895888 w 2330016"/>
                <a:gd name="connsiteY93" fmla="*/ 2045352 h 2373433"/>
                <a:gd name="connsiteX94" fmla="*/ 1805457 w 2330016"/>
                <a:gd name="connsiteY94" fmla="*/ 1945970 h 2373433"/>
                <a:gd name="connsiteX95" fmla="*/ 1702372 w 2330016"/>
                <a:gd name="connsiteY95" fmla="*/ 1795973 h 2373433"/>
                <a:gd name="connsiteX96" fmla="*/ 1621818 w 2330016"/>
                <a:gd name="connsiteY96" fmla="*/ 1616345 h 2373433"/>
                <a:gd name="connsiteX97" fmla="*/ 1567189 w 2330016"/>
                <a:gd name="connsiteY97" fmla="*/ 1403694 h 2373433"/>
                <a:gd name="connsiteX98" fmla="*/ 1551140 w 2330016"/>
                <a:gd name="connsiteY98" fmla="*/ 1277770 h 2373433"/>
                <a:gd name="connsiteX99" fmla="*/ 1548671 w 2330016"/>
                <a:gd name="connsiteY99" fmla="*/ 1224684 h 2373433"/>
                <a:gd name="connsiteX100" fmla="*/ 1534473 w 2330016"/>
                <a:gd name="connsiteY100" fmla="*/ 1210178 h 2373433"/>
                <a:gd name="connsiteX101" fmla="*/ 1432932 w 2330016"/>
                <a:gd name="connsiteY101" fmla="*/ 1208944 h 2373433"/>
                <a:gd name="connsiteX102" fmla="*/ 1166886 w 2330016"/>
                <a:gd name="connsiteY102" fmla="*/ 1206166 h 2373433"/>
                <a:gd name="connsiteX103" fmla="*/ 1031394 w 2330016"/>
                <a:gd name="connsiteY103" fmla="*/ 1205240 h 2373433"/>
                <a:gd name="connsiteX104" fmla="*/ 998987 w 2330016"/>
                <a:gd name="connsiteY104" fmla="*/ 1205240 h 2373433"/>
                <a:gd name="connsiteX105" fmla="*/ 984481 w 2330016"/>
                <a:gd name="connsiteY105" fmla="*/ 1220981 h 2373433"/>
                <a:gd name="connsiteX106" fmla="*/ 986024 w 2330016"/>
                <a:gd name="connsiteY106" fmla="*/ 1270363 h 2373433"/>
                <a:gd name="connsiteX107" fmla="*/ 989419 w 2330016"/>
                <a:gd name="connsiteY107" fmla="*/ 1385176 h 2373433"/>
                <a:gd name="connsiteX108" fmla="*/ 990036 w 2330016"/>
                <a:gd name="connsiteY108" fmla="*/ 1391040 h 2373433"/>
                <a:gd name="connsiteX109" fmla="*/ 993123 w 2330016"/>
                <a:gd name="connsiteY109" fmla="*/ 1437953 h 2373433"/>
                <a:gd name="connsiteX110" fmla="*/ 996826 w 2330016"/>
                <a:gd name="connsiteY110" fmla="*/ 1501841 h 2373433"/>
                <a:gd name="connsiteX111" fmla="*/ 1005160 w 2330016"/>
                <a:gd name="connsiteY111" fmla="*/ 1590729 h 2373433"/>
                <a:gd name="connsiteX112" fmla="*/ 1017197 w 2330016"/>
                <a:gd name="connsiteY112" fmla="*/ 1695048 h 2373433"/>
                <a:gd name="connsiteX113" fmla="*/ 1033246 w 2330016"/>
                <a:gd name="connsiteY113" fmla="*/ 1804923 h 2373433"/>
                <a:gd name="connsiteX114" fmla="*/ 1059171 w 2330016"/>
                <a:gd name="connsiteY114" fmla="*/ 1953378 h 2373433"/>
                <a:gd name="connsiteX115" fmla="*/ 1081393 w 2330016"/>
                <a:gd name="connsiteY115" fmla="*/ 2057389 h 2373433"/>
                <a:gd name="connsiteX116" fmla="*/ 1132010 w 2330016"/>
                <a:gd name="connsiteY116" fmla="*/ 2241337 h 2373433"/>
                <a:gd name="connsiteX117" fmla="*/ 1157935 w 2330016"/>
                <a:gd name="connsiteY117" fmla="*/ 2321891 h 2373433"/>
                <a:gd name="connsiteX118" fmla="*/ 1170590 w 2330016"/>
                <a:gd name="connsiteY118" fmla="*/ 2331150 h 2373433"/>
                <a:gd name="connsiteX119" fmla="*/ 1219663 w 2330016"/>
                <a:gd name="connsiteY119" fmla="*/ 2331768 h 2373433"/>
                <a:gd name="connsiteX120" fmla="*/ 626461 w 2330016"/>
                <a:gd name="connsiteY120" fmla="*/ 1201845 h 2373433"/>
                <a:gd name="connsiteX121" fmla="*/ 577079 w 2330016"/>
                <a:gd name="connsiteY121" fmla="*/ 1201845 h 2373433"/>
                <a:gd name="connsiteX122" fmla="*/ 565968 w 2330016"/>
                <a:gd name="connsiteY122" fmla="*/ 1211104 h 2373433"/>
                <a:gd name="connsiteX123" fmla="*/ 564425 w 2330016"/>
                <a:gd name="connsiteY123" fmla="*/ 1230240 h 2373433"/>
                <a:gd name="connsiteX124" fmla="*/ 558252 w 2330016"/>
                <a:gd name="connsiteY124" fmla="*/ 1298757 h 2373433"/>
                <a:gd name="connsiteX125" fmla="*/ 537882 w 2330016"/>
                <a:gd name="connsiteY125" fmla="*/ 1416657 h 2373433"/>
                <a:gd name="connsiteX126" fmla="*/ 517512 w 2330016"/>
                <a:gd name="connsiteY126" fmla="*/ 1503693 h 2373433"/>
                <a:gd name="connsiteX127" fmla="*/ 472760 w 2330016"/>
                <a:gd name="connsiteY127" fmla="*/ 1613259 h 2373433"/>
                <a:gd name="connsiteX128" fmla="*/ 355786 w 2330016"/>
                <a:gd name="connsiteY128" fmla="*/ 1840108 h 2373433"/>
                <a:gd name="connsiteX129" fmla="*/ 322762 w 2330016"/>
                <a:gd name="connsiteY129" fmla="*/ 1890724 h 2373433"/>
                <a:gd name="connsiteX130" fmla="*/ 304552 w 2330016"/>
                <a:gd name="connsiteY130" fmla="*/ 1916033 h 2373433"/>
                <a:gd name="connsiteX131" fmla="*/ 306404 w 2330016"/>
                <a:gd name="connsiteY131" fmla="*/ 1929921 h 2373433"/>
                <a:gd name="connsiteX132" fmla="*/ 345909 w 2330016"/>
                <a:gd name="connsiteY132" fmla="*/ 1972513 h 2373433"/>
                <a:gd name="connsiteX133" fmla="*/ 427390 w 2330016"/>
                <a:gd name="connsiteY133" fmla="*/ 2055228 h 2373433"/>
                <a:gd name="connsiteX134" fmla="*/ 511957 w 2330016"/>
                <a:gd name="connsiteY134" fmla="*/ 2119734 h 2373433"/>
                <a:gd name="connsiteX135" fmla="*/ 639733 w 2330016"/>
                <a:gd name="connsiteY135" fmla="*/ 2202448 h 2373433"/>
                <a:gd name="connsiteX136" fmla="*/ 706707 w 2330016"/>
                <a:gd name="connsiteY136" fmla="*/ 2238559 h 2373433"/>
                <a:gd name="connsiteX137" fmla="*/ 794360 w 2330016"/>
                <a:gd name="connsiteY137" fmla="*/ 2269732 h 2373433"/>
                <a:gd name="connsiteX138" fmla="*/ 961333 w 2330016"/>
                <a:gd name="connsiteY138" fmla="*/ 2312324 h 2373433"/>
                <a:gd name="connsiteX139" fmla="*/ 1022135 w 2330016"/>
                <a:gd name="connsiteY139" fmla="*/ 2322200 h 2373433"/>
                <a:gd name="connsiteX140" fmla="*/ 1105776 w 2330016"/>
                <a:gd name="connsiteY140" fmla="*/ 2333619 h 2373433"/>
                <a:gd name="connsiteX141" fmla="*/ 1118430 w 2330016"/>
                <a:gd name="connsiteY141" fmla="*/ 2319731 h 2373433"/>
                <a:gd name="connsiteX142" fmla="*/ 1117195 w 2330016"/>
                <a:gd name="connsiteY142" fmla="*/ 2315101 h 2373433"/>
                <a:gd name="connsiteX143" fmla="*/ 1093430 w 2330016"/>
                <a:gd name="connsiteY143" fmla="*/ 2235164 h 2373433"/>
                <a:gd name="connsiteX144" fmla="*/ 1042813 w 2330016"/>
                <a:gd name="connsiteY144" fmla="*/ 2056154 h 2373433"/>
                <a:gd name="connsiteX145" fmla="*/ 1008246 w 2330016"/>
                <a:gd name="connsiteY145" fmla="*/ 1877144 h 2373433"/>
                <a:gd name="connsiteX146" fmla="*/ 984481 w 2330016"/>
                <a:gd name="connsiteY146" fmla="*/ 1735480 h 2373433"/>
                <a:gd name="connsiteX147" fmla="*/ 967506 w 2330016"/>
                <a:gd name="connsiteY147" fmla="*/ 1595049 h 2373433"/>
                <a:gd name="connsiteX148" fmla="*/ 953000 w 2330016"/>
                <a:gd name="connsiteY148" fmla="*/ 1403385 h 2373433"/>
                <a:gd name="connsiteX149" fmla="*/ 947444 w 2330016"/>
                <a:gd name="connsiteY149" fmla="*/ 1262029 h 2373433"/>
                <a:gd name="connsiteX150" fmla="*/ 946210 w 2330016"/>
                <a:gd name="connsiteY150" fmla="*/ 1217277 h 2373433"/>
                <a:gd name="connsiteX151" fmla="*/ 937568 w 2330016"/>
                <a:gd name="connsiteY151" fmla="*/ 1208326 h 2373433"/>
                <a:gd name="connsiteX152" fmla="*/ 915963 w 2330016"/>
                <a:gd name="connsiteY152" fmla="*/ 1206166 h 2373433"/>
                <a:gd name="connsiteX153" fmla="*/ 796212 w 2330016"/>
                <a:gd name="connsiteY153" fmla="*/ 1204623 h 2373433"/>
                <a:gd name="connsiteX154" fmla="*/ 626461 w 2330016"/>
                <a:gd name="connsiteY154" fmla="*/ 1201845 h 2373433"/>
                <a:gd name="connsiteX155" fmla="*/ 801767 w 2330016"/>
                <a:gd name="connsiteY155" fmla="*/ 1163883 h 2373433"/>
                <a:gd name="connsiteX156" fmla="*/ 801767 w 2330016"/>
                <a:gd name="connsiteY156" fmla="*/ 1165117 h 2373433"/>
                <a:gd name="connsiteX157" fmla="*/ 821212 w 2330016"/>
                <a:gd name="connsiteY157" fmla="*/ 1165117 h 2373433"/>
                <a:gd name="connsiteX158" fmla="*/ 938494 w 2330016"/>
                <a:gd name="connsiteY158" fmla="*/ 1166660 h 2373433"/>
                <a:gd name="connsiteX159" fmla="*/ 947753 w 2330016"/>
                <a:gd name="connsiteY159" fmla="*/ 1156784 h 2373433"/>
                <a:gd name="connsiteX160" fmla="*/ 947753 w 2330016"/>
                <a:gd name="connsiteY160" fmla="*/ 1096291 h 2373433"/>
                <a:gd name="connsiteX161" fmla="*/ 953926 w 2330016"/>
                <a:gd name="connsiteY161" fmla="*/ 910182 h 2373433"/>
                <a:gd name="connsiteX162" fmla="*/ 965345 w 2330016"/>
                <a:gd name="connsiteY162" fmla="*/ 770369 h 2373433"/>
                <a:gd name="connsiteX163" fmla="*/ 985407 w 2330016"/>
                <a:gd name="connsiteY163" fmla="*/ 635495 h 2373433"/>
                <a:gd name="connsiteX164" fmla="*/ 1051455 w 2330016"/>
                <a:gd name="connsiteY164" fmla="*/ 320993 h 2373433"/>
                <a:gd name="connsiteX165" fmla="*/ 1109788 w 2330016"/>
                <a:gd name="connsiteY165" fmla="*/ 134267 h 2373433"/>
                <a:gd name="connsiteX166" fmla="*/ 1138183 w 2330016"/>
                <a:gd name="connsiteY166" fmla="*/ 57108 h 2373433"/>
                <a:gd name="connsiteX167" fmla="*/ 1128924 w 2330016"/>
                <a:gd name="connsiteY167" fmla="*/ 44145 h 2373433"/>
                <a:gd name="connsiteX168" fmla="*/ 952074 w 2330016"/>
                <a:gd name="connsiteY168" fmla="*/ 57416 h 2373433"/>
                <a:gd name="connsiteX169" fmla="*/ 747139 w 2330016"/>
                <a:gd name="connsiteY169" fmla="*/ 117292 h 2373433"/>
                <a:gd name="connsiteX170" fmla="*/ 597758 w 2330016"/>
                <a:gd name="connsiteY170" fmla="*/ 194143 h 2373433"/>
                <a:gd name="connsiteX171" fmla="*/ 472760 w 2330016"/>
                <a:gd name="connsiteY171" fmla="*/ 283339 h 2373433"/>
                <a:gd name="connsiteX172" fmla="*/ 363810 w 2330016"/>
                <a:gd name="connsiteY172" fmla="*/ 384264 h 2373433"/>
                <a:gd name="connsiteX173" fmla="*/ 325848 w 2330016"/>
                <a:gd name="connsiteY173" fmla="*/ 425004 h 2373433"/>
                <a:gd name="connsiteX174" fmla="*/ 324922 w 2330016"/>
                <a:gd name="connsiteY174" fmla="*/ 444757 h 2373433"/>
                <a:gd name="connsiteX175" fmla="*/ 341897 w 2330016"/>
                <a:gd name="connsiteY175" fmla="*/ 469756 h 2373433"/>
                <a:gd name="connsiteX176" fmla="*/ 461957 w 2330016"/>
                <a:gd name="connsiteY176" fmla="*/ 684877 h 2373433"/>
                <a:gd name="connsiteX177" fmla="*/ 509796 w 2330016"/>
                <a:gd name="connsiteY177" fmla="*/ 810184 h 2373433"/>
                <a:gd name="connsiteX178" fmla="*/ 540969 w 2330016"/>
                <a:gd name="connsiteY178" fmla="*/ 939194 h 2373433"/>
                <a:gd name="connsiteX179" fmla="*/ 563499 w 2330016"/>
                <a:gd name="connsiteY179" fmla="*/ 1101538 h 2373433"/>
                <a:gd name="connsiteX180" fmla="*/ 565351 w 2330016"/>
                <a:gd name="connsiteY180" fmla="*/ 1149994 h 2373433"/>
                <a:gd name="connsiteX181" fmla="*/ 577388 w 2330016"/>
                <a:gd name="connsiteY181" fmla="*/ 1161413 h 2373433"/>
                <a:gd name="connsiteX182" fmla="*/ 699608 w 2330016"/>
                <a:gd name="connsiteY182" fmla="*/ 1163265 h 2373433"/>
                <a:gd name="connsiteX183" fmla="*/ 801767 w 2330016"/>
                <a:gd name="connsiteY183" fmla="*/ 1163883 h 2373433"/>
                <a:gd name="connsiteX184" fmla="*/ 1663484 w 2330016"/>
                <a:gd name="connsiteY184" fmla="*/ 1210795 h 2373433"/>
                <a:gd name="connsiteX185" fmla="*/ 1599905 w 2330016"/>
                <a:gd name="connsiteY185" fmla="*/ 1210795 h 2373433"/>
                <a:gd name="connsiteX186" fmla="*/ 1586633 w 2330016"/>
                <a:gd name="connsiteY186" fmla="*/ 1223758 h 2373433"/>
                <a:gd name="connsiteX187" fmla="*/ 1586633 w 2330016"/>
                <a:gd name="connsiteY187" fmla="*/ 1229931 h 2373433"/>
                <a:gd name="connsiteX188" fmla="*/ 1594041 w 2330016"/>
                <a:gd name="connsiteY188" fmla="*/ 1335794 h 2373433"/>
                <a:gd name="connsiteX189" fmla="*/ 1609781 w 2330016"/>
                <a:gd name="connsiteY189" fmla="*/ 1437027 h 2373433"/>
                <a:gd name="connsiteX190" fmla="*/ 1623361 w 2330016"/>
                <a:gd name="connsiteY190" fmla="*/ 1494434 h 2373433"/>
                <a:gd name="connsiteX191" fmla="*/ 1632003 w 2330016"/>
                <a:gd name="connsiteY191" fmla="*/ 1524371 h 2373433"/>
                <a:gd name="connsiteX192" fmla="*/ 1641262 w 2330016"/>
                <a:gd name="connsiteY192" fmla="*/ 1559247 h 2373433"/>
                <a:gd name="connsiteX193" fmla="*/ 1674286 w 2330016"/>
                <a:gd name="connsiteY193" fmla="*/ 1647209 h 2373433"/>
                <a:gd name="connsiteX194" fmla="*/ 1735705 w 2330016"/>
                <a:gd name="connsiteY194" fmla="*/ 1774368 h 2373433"/>
                <a:gd name="connsiteX195" fmla="*/ 1806383 w 2330016"/>
                <a:gd name="connsiteY195" fmla="*/ 1882391 h 2373433"/>
                <a:gd name="connsiteX196" fmla="*/ 1825828 w 2330016"/>
                <a:gd name="connsiteY196" fmla="*/ 1908317 h 2373433"/>
                <a:gd name="connsiteX197" fmla="*/ 1866568 w 2330016"/>
                <a:gd name="connsiteY197" fmla="*/ 1959242 h 2373433"/>
                <a:gd name="connsiteX198" fmla="*/ 1908234 w 2330016"/>
                <a:gd name="connsiteY198" fmla="*/ 2004612 h 2373433"/>
                <a:gd name="connsiteX199" fmla="*/ 1921505 w 2330016"/>
                <a:gd name="connsiteY199" fmla="*/ 2018500 h 2373433"/>
                <a:gd name="connsiteX200" fmla="*/ 1944036 w 2330016"/>
                <a:gd name="connsiteY200" fmla="*/ 2016649 h 2373433"/>
                <a:gd name="connsiteX201" fmla="*/ 1947431 w 2330016"/>
                <a:gd name="connsiteY201" fmla="*/ 2013253 h 2373433"/>
                <a:gd name="connsiteX202" fmla="*/ 2052985 w 2330016"/>
                <a:gd name="connsiteY202" fmla="*/ 1891959 h 2373433"/>
                <a:gd name="connsiteX203" fmla="*/ 2165638 w 2330016"/>
                <a:gd name="connsiteY203" fmla="*/ 1714801 h 2373433"/>
                <a:gd name="connsiteX204" fmla="*/ 2221810 w 2330016"/>
                <a:gd name="connsiteY204" fmla="*/ 1584864 h 2373433"/>
                <a:gd name="connsiteX205" fmla="*/ 2260389 w 2330016"/>
                <a:gd name="connsiteY205" fmla="*/ 1462952 h 2373433"/>
                <a:gd name="connsiteX206" fmla="*/ 2282303 w 2330016"/>
                <a:gd name="connsiteY206" fmla="*/ 1315115 h 2373433"/>
                <a:gd name="connsiteX207" fmla="*/ 2282920 w 2330016"/>
                <a:gd name="connsiteY207" fmla="*/ 1298140 h 2373433"/>
                <a:gd name="connsiteX208" fmla="*/ 2287550 w 2330016"/>
                <a:gd name="connsiteY208" fmla="*/ 1232092 h 2373433"/>
                <a:gd name="connsiteX209" fmla="*/ 2273661 w 2330016"/>
                <a:gd name="connsiteY209" fmla="*/ 1217277 h 2373433"/>
                <a:gd name="connsiteX210" fmla="*/ 2206069 w 2330016"/>
                <a:gd name="connsiteY210" fmla="*/ 1215734 h 2373433"/>
                <a:gd name="connsiteX211" fmla="*/ 1948665 w 2330016"/>
                <a:gd name="connsiteY211" fmla="*/ 1213573 h 2373433"/>
                <a:gd name="connsiteX212" fmla="*/ 1663484 w 2330016"/>
                <a:gd name="connsiteY212" fmla="*/ 1210795 h 2373433"/>
                <a:gd name="connsiteX213" fmla="*/ 2060084 w 2330016"/>
                <a:gd name="connsiteY213" fmla="*/ 1179006 h 2373433"/>
                <a:gd name="connsiteX214" fmla="*/ 2060084 w 2330016"/>
                <a:gd name="connsiteY214" fmla="*/ 1179314 h 2373433"/>
                <a:gd name="connsiteX215" fmla="*/ 2084157 w 2330016"/>
                <a:gd name="connsiteY215" fmla="*/ 1179314 h 2373433"/>
                <a:gd name="connsiteX216" fmla="*/ 2278908 w 2330016"/>
                <a:gd name="connsiteY216" fmla="*/ 1183327 h 2373433"/>
                <a:gd name="connsiteX217" fmla="*/ 2288167 w 2330016"/>
                <a:gd name="connsiteY217" fmla="*/ 1173759 h 2373433"/>
                <a:gd name="connsiteX218" fmla="*/ 2282611 w 2330016"/>
                <a:gd name="connsiteY218" fmla="*/ 1074995 h 2373433"/>
                <a:gd name="connsiteX219" fmla="*/ 2270883 w 2330016"/>
                <a:gd name="connsiteY219" fmla="*/ 979009 h 2373433"/>
                <a:gd name="connsiteX220" fmla="*/ 2255451 w 2330016"/>
                <a:gd name="connsiteY220" fmla="*/ 897220 h 2373433"/>
                <a:gd name="connsiteX221" fmla="*/ 2193724 w 2330016"/>
                <a:gd name="connsiteY221" fmla="*/ 729629 h 2373433"/>
                <a:gd name="connsiteX222" fmla="*/ 2128601 w 2330016"/>
                <a:gd name="connsiteY222" fmla="*/ 602779 h 2373433"/>
                <a:gd name="connsiteX223" fmla="*/ 2026133 w 2330016"/>
                <a:gd name="connsiteY223" fmla="*/ 446300 h 2373433"/>
                <a:gd name="connsiteX224" fmla="*/ 1955455 w 2330016"/>
                <a:gd name="connsiteY224" fmla="*/ 370066 h 2373433"/>
                <a:gd name="connsiteX225" fmla="*/ 1941567 w 2330016"/>
                <a:gd name="connsiteY225" fmla="*/ 370066 h 2373433"/>
                <a:gd name="connsiteX226" fmla="*/ 1890333 w 2330016"/>
                <a:gd name="connsiteY226" fmla="*/ 420991 h 2373433"/>
                <a:gd name="connsiteX227" fmla="*/ 1815334 w 2330016"/>
                <a:gd name="connsiteY227" fmla="*/ 510496 h 2373433"/>
                <a:gd name="connsiteX228" fmla="*/ 1747125 w 2330016"/>
                <a:gd name="connsiteY228" fmla="*/ 612964 h 2373433"/>
                <a:gd name="connsiteX229" fmla="*/ 1698360 w 2330016"/>
                <a:gd name="connsiteY229" fmla="*/ 704630 h 2373433"/>
                <a:gd name="connsiteX230" fmla="*/ 1684163 w 2330016"/>
                <a:gd name="connsiteY230" fmla="*/ 733950 h 2373433"/>
                <a:gd name="connsiteX231" fmla="*/ 1661324 w 2330016"/>
                <a:gd name="connsiteY231" fmla="*/ 791048 h 2373433"/>
                <a:gd name="connsiteX232" fmla="*/ 1640953 w 2330016"/>
                <a:gd name="connsiteY232" fmla="*/ 847838 h 2373433"/>
                <a:gd name="connsiteX233" fmla="*/ 1622435 w 2330016"/>
                <a:gd name="connsiteY233" fmla="*/ 912960 h 2373433"/>
                <a:gd name="connsiteX234" fmla="*/ 1596818 w 2330016"/>
                <a:gd name="connsiteY234" fmla="*/ 1041971 h 2373433"/>
                <a:gd name="connsiteX235" fmla="*/ 1590337 w 2330016"/>
                <a:gd name="connsiteY235" fmla="*/ 1105550 h 2373433"/>
                <a:gd name="connsiteX236" fmla="*/ 1587559 w 2330016"/>
                <a:gd name="connsiteY236" fmla="*/ 1161105 h 2373433"/>
                <a:gd name="connsiteX237" fmla="*/ 1596510 w 2330016"/>
                <a:gd name="connsiteY237" fmla="*/ 1171290 h 2373433"/>
                <a:gd name="connsiteX238" fmla="*/ 1603608 w 2330016"/>
                <a:gd name="connsiteY238" fmla="*/ 1171598 h 2373433"/>
                <a:gd name="connsiteX239" fmla="*/ 1717187 w 2330016"/>
                <a:gd name="connsiteY239" fmla="*/ 1173450 h 2373433"/>
                <a:gd name="connsiteX240" fmla="*/ 1847741 w 2330016"/>
                <a:gd name="connsiteY240" fmla="*/ 1175611 h 2373433"/>
                <a:gd name="connsiteX241" fmla="*/ 2060084 w 2330016"/>
                <a:gd name="connsiteY241" fmla="*/ 1179006 h 2373433"/>
                <a:gd name="connsiteX242" fmla="*/ 40049 w 2330016"/>
                <a:gd name="connsiteY242" fmla="*/ 1241042 h 2373433"/>
                <a:gd name="connsiteX243" fmla="*/ 42210 w 2330016"/>
                <a:gd name="connsiteY243" fmla="*/ 1301535 h 2373433"/>
                <a:gd name="connsiteX244" fmla="*/ 53629 w 2330016"/>
                <a:gd name="connsiteY244" fmla="*/ 1396287 h 2373433"/>
                <a:gd name="connsiteX245" fmla="*/ 103012 w 2330016"/>
                <a:gd name="connsiteY245" fmla="*/ 1569124 h 2373433"/>
                <a:gd name="connsiteX246" fmla="*/ 149307 w 2330016"/>
                <a:gd name="connsiteY246" fmla="*/ 1681777 h 2373433"/>
                <a:gd name="connsiteX247" fmla="*/ 190047 w 2330016"/>
                <a:gd name="connsiteY247" fmla="*/ 1761096 h 2373433"/>
                <a:gd name="connsiteX248" fmla="*/ 227393 w 2330016"/>
                <a:gd name="connsiteY248" fmla="*/ 1821898 h 2373433"/>
                <a:gd name="connsiteX249" fmla="*/ 270293 w 2330016"/>
                <a:gd name="connsiteY249" fmla="*/ 1881774 h 2373433"/>
                <a:gd name="connsiteX250" fmla="*/ 279552 w 2330016"/>
                <a:gd name="connsiteY250" fmla="*/ 1881465 h 2373433"/>
                <a:gd name="connsiteX251" fmla="*/ 295910 w 2330016"/>
                <a:gd name="connsiteY251" fmla="*/ 1859243 h 2373433"/>
                <a:gd name="connsiteX252" fmla="*/ 338502 w 2330016"/>
                <a:gd name="connsiteY252" fmla="*/ 1797824 h 2373433"/>
                <a:gd name="connsiteX253" fmla="*/ 386958 w 2330016"/>
                <a:gd name="connsiteY253" fmla="*/ 1718504 h 2373433"/>
                <a:gd name="connsiteX254" fmla="*/ 427390 w 2330016"/>
                <a:gd name="connsiteY254" fmla="*/ 1638876 h 2373433"/>
                <a:gd name="connsiteX255" fmla="*/ 476772 w 2330016"/>
                <a:gd name="connsiteY255" fmla="*/ 1501224 h 2373433"/>
                <a:gd name="connsiteX256" fmla="*/ 513500 w 2330016"/>
                <a:gd name="connsiteY256" fmla="*/ 1367275 h 2373433"/>
                <a:gd name="connsiteX257" fmla="*/ 525537 w 2330016"/>
                <a:gd name="connsiteY257" fmla="*/ 1215734 h 2373433"/>
                <a:gd name="connsiteX258" fmla="*/ 512574 w 2330016"/>
                <a:gd name="connsiteY258" fmla="*/ 1202462 h 2373433"/>
                <a:gd name="connsiteX259" fmla="*/ 441279 w 2330016"/>
                <a:gd name="connsiteY259" fmla="*/ 1200919 h 2373433"/>
                <a:gd name="connsiteX260" fmla="*/ 252701 w 2330016"/>
                <a:gd name="connsiteY260" fmla="*/ 1198450 h 2373433"/>
                <a:gd name="connsiteX261" fmla="*/ 148690 w 2330016"/>
                <a:gd name="connsiteY261" fmla="*/ 1197524 h 2373433"/>
                <a:gd name="connsiteX262" fmla="*/ 53012 w 2330016"/>
                <a:gd name="connsiteY262" fmla="*/ 1195672 h 2373433"/>
                <a:gd name="connsiteX263" fmla="*/ 39741 w 2330016"/>
                <a:gd name="connsiteY263" fmla="*/ 1207709 h 2373433"/>
                <a:gd name="connsiteX264" fmla="*/ 40049 w 2330016"/>
                <a:gd name="connsiteY264" fmla="*/ 1241042 h 2373433"/>
                <a:gd name="connsiteX265" fmla="*/ 528623 w 2330016"/>
                <a:gd name="connsiteY265" fmla="*/ 1137340 h 2373433"/>
                <a:gd name="connsiteX266" fmla="*/ 525537 w 2330016"/>
                <a:gd name="connsiteY266" fmla="*/ 1110180 h 2373433"/>
                <a:gd name="connsiteX267" fmla="*/ 515043 w 2330016"/>
                <a:gd name="connsiteY267" fmla="*/ 1026230 h 2373433"/>
                <a:gd name="connsiteX268" fmla="*/ 495290 w 2330016"/>
                <a:gd name="connsiteY268" fmla="*/ 910800 h 2373433"/>
                <a:gd name="connsiteX269" fmla="*/ 467821 w 2330016"/>
                <a:gd name="connsiteY269" fmla="*/ 808023 h 2373433"/>
                <a:gd name="connsiteX270" fmla="*/ 401773 w 2330016"/>
                <a:gd name="connsiteY270" fmla="*/ 642285 h 2373433"/>
                <a:gd name="connsiteX271" fmla="*/ 303009 w 2330016"/>
                <a:gd name="connsiteY271" fmla="*/ 483336 h 2373433"/>
                <a:gd name="connsiteX272" fmla="*/ 294676 w 2330016"/>
                <a:gd name="connsiteY272" fmla="*/ 472843 h 2373433"/>
                <a:gd name="connsiteX273" fmla="*/ 288503 w 2330016"/>
                <a:gd name="connsiteY273" fmla="*/ 472225 h 2373433"/>
                <a:gd name="connsiteX274" fmla="*/ 281713 w 2330016"/>
                <a:gd name="connsiteY274" fmla="*/ 479015 h 2373433"/>
                <a:gd name="connsiteX275" fmla="*/ 254553 w 2330016"/>
                <a:gd name="connsiteY275" fmla="*/ 514509 h 2373433"/>
                <a:gd name="connsiteX276" fmla="*/ 119987 w 2330016"/>
                <a:gd name="connsiteY276" fmla="*/ 765431 h 2373433"/>
                <a:gd name="connsiteX277" fmla="*/ 80172 w 2330016"/>
                <a:gd name="connsiteY277" fmla="*/ 880862 h 2373433"/>
                <a:gd name="connsiteX278" fmla="*/ 50543 w 2330016"/>
                <a:gd name="connsiteY278" fmla="*/ 1018823 h 2373433"/>
                <a:gd name="connsiteX279" fmla="*/ 40358 w 2330016"/>
                <a:gd name="connsiteY279" fmla="*/ 1140117 h 2373433"/>
                <a:gd name="connsiteX280" fmla="*/ 57642 w 2330016"/>
                <a:gd name="connsiteY280" fmla="*/ 1157710 h 2373433"/>
                <a:gd name="connsiteX281" fmla="*/ 310416 w 2330016"/>
                <a:gd name="connsiteY281" fmla="*/ 1159870 h 2373433"/>
                <a:gd name="connsiteX282" fmla="*/ 474920 w 2330016"/>
                <a:gd name="connsiteY282" fmla="*/ 1160796 h 2373433"/>
                <a:gd name="connsiteX283" fmla="*/ 512265 w 2330016"/>
                <a:gd name="connsiteY283" fmla="*/ 1162339 h 2373433"/>
                <a:gd name="connsiteX284" fmla="*/ 523993 w 2330016"/>
                <a:gd name="connsiteY284" fmla="*/ 1156475 h 2373433"/>
                <a:gd name="connsiteX285" fmla="*/ 528623 w 2330016"/>
                <a:gd name="connsiteY285" fmla="*/ 1137340 h 237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</a:cxnLst>
              <a:rect l="l" t="t" r="r" b="b"/>
              <a:pathLst>
                <a:path w="2330016" h="2373433">
                  <a:moveTo>
                    <a:pt x="1164725" y="10"/>
                  </a:moveTo>
                  <a:cubicBezTo>
                    <a:pt x="1243119" y="-299"/>
                    <a:pt x="1312872" y="6800"/>
                    <a:pt x="1382006" y="19762"/>
                  </a:cubicBezTo>
                  <a:cubicBezTo>
                    <a:pt x="1437561" y="30256"/>
                    <a:pt x="1491881" y="45071"/>
                    <a:pt x="1545276" y="63589"/>
                  </a:cubicBezTo>
                  <a:cubicBezTo>
                    <a:pt x="1619966" y="89823"/>
                    <a:pt x="1691262" y="123773"/>
                    <a:pt x="1759162" y="164514"/>
                  </a:cubicBezTo>
                  <a:cubicBezTo>
                    <a:pt x="1838173" y="212352"/>
                    <a:pt x="1910086" y="268833"/>
                    <a:pt x="1975825" y="333647"/>
                  </a:cubicBezTo>
                  <a:cubicBezTo>
                    <a:pt x="2010702" y="367906"/>
                    <a:pt x="2042800" y="404325"/>
                    <a:pt x="2073355" y="442596"/>
                  </a:cubicBezTo>
                  <a:cubicBezTo>
                    <a:pt x="2111626" y="491052"/>
                    <a:pt x="2145885" y="542286"/>
                    <a:pt x="2176131" y="596298"/>
                  </a:cubicBezTo>
                  <a:cubicBezTo>
                    <a:pt x="2199897" y="638581"/>
                    <a:pt x="2220884" y="682099"/>
                    <a:pt x="2239402" y="726543"/>
                  </a:cubicBezTo>
                  <a:cubicBezTo>
                    <a:pt x="2257303" y="769752"/>
                    <a:pt x="2272426" y="813887"/>
                    <a:pt x="2285080" y="858948"/>
                  </a:cubicBezTo>
                  <a:cubicBezTo>
                    <a:pt x="2302364" y="920367"/>
                    <a:pt x="2314710" y="982712"/>
                    <a:pt x="2322117" y="1046292"/>
                  </a:cubicBezTo>
                  <a:cubicBezTo>
                    <a:pt x="2329216" y="1108328"/>
                    <a:pt x="2331376" y="1170981"/>
                    <a:pt x="2329216" y="1233326"/>
                  </a:cubicBezTo>
                  <a:cubicBezTo>
                    <a:pt x="2326747" y="1302461"/>
                    <a:pt x="2317487" y="1370670"/>
                    <a:pt x="2303908" y="1438261"/>
                  </a:cubicBezTo>
                  <a:cubicBezTo>
                    <a:pt x="2295883" y="1478076"/>
                    <a:pt x="2284463" y="1517273"/>
                    <a:pt x="2272426" y="1556161"/>
                  </a:cubicBezTo>
                  <a:cubicBezTo>
                    <a:pt x="2261007" y="1592272"/>
                    <a:pt x="2247735" y="1627765"/>
                    <a:pt x="2232612" y="1662332"/>
                  </a:cubicBezTo>
                  <a:cubicBezTo>
                    <a:pt x="2210082" y="1714492"/>
                    <a:pt x="2182921" y="1764492"/>
                    <a:pt x="2153292" y="1812948"/>
                  </a:cubicBezTo>
                  <a:cubicBezTo>
                    <a:pt x="2120268" y="1866651"/>
                    <a:pt x="2083231" y="1917267"/>
                    <a:pt x="2043417" y="1966032"/>
                  </a:cubicBezTo>
                  <a:cubicBezTo>
                    <a:pt x="2026751" y="1986402"/>
                    <a:pt x="2008850" y="2005229"/>
                    <a:pt x="1990331" y="2024056"/>
                  </a:cubicBezTo>
                  <a:cubicBezTo>
                    <a:pt x="1925826" y="2090104"/>
                    <a:pt x="1854531" y="2147820"/>
                    <a:pt x="1776137" y="2196584"/>
                  </a:cubicBezTo>
                  <a:cubicBezTo>
                    <a:pt x="1717187" y="2233312"/>
                    <a:pt x="1655459" y="2264793"/>
                    <a:pt x="1591263" y="2291336"/>
                  </a:cubicBezTo>
                  <a:cubicBezTo>
                    <a:pt x="1541881" y="2311706"/>
                    <a:pt x="1490647" y="2325595"/>
                    <a:pt x="1439413" y="2339792"/>
                  </a:cubicBezTo>
                  <a:cubicBezTo>
                    <a:pt x="1381080" y="2356150"/>
                    <a:pt x="1320896" y="2363557"/>
                    <a:pt x="1260712" y="2368496"/>
                  </a:cubicBezTo>
                  <a:cubicBezTo>
                    <a:pt x="1224601" y="2371273"/>
                    <a:pt x="1188182" y="2373125"/>
                    <a:pt x="1152071" y="2373434"/>
                  </a:cubicBezTo>
                  <a:cubicBezTo>
                    <a:pt x="1112566" y="2373434"/>
                    <a:pt x="1073060" y="2370347"/>
                    <a:pt x="1033863" y="2366644"/>
                  </a:cubicBezTo>
                  <a:cubicBezTo>
                    <a:pt x="983864" y="2361706"/>
                    <a:pt x="935099" y="2351212"/>
                    <a:pt x="886334" y="2340410"/>
                  </a:cubicBezTo>
                  <a:cubicBezTo>
                    <a:pt x="860717" y="2334854"/>
                    <a:pt x="836026" y="2326521"/>
                    <a:pt x="811335" y="2317570"/>
                  </a:cubicBezTo>
                  <a:cubicBezTo>
                    <a:pt x="772138" y="2303682"/>
                    <a:pt x="733250" y="2289176"/>
                    <a:pt x="695287" y="2272818"/>
                  </a:cubicBezTo>
                  <a:cubicBezTo>
                    <a:pt x="630782" y="2244732"/>
                    <a:pt x="569980" y="2210164"/>
                    <a:pt x="511957" y="2170350"/>
                  </a:cubicBezTo>
                  <a:cubicBezTo>
                    <a:pt x="442513" y="2122511"/>
                    <a:pt x="378625" y="2067574"/>
                    <a:pt x="320601" y="2005846"/>
                  </a:cubicBezTo>
                  <a:cubicBezTo>
                    <a:pt x="282021" y="1964797"/>
                    <a:pt x="246837" y="1921588"/>
                    <a:pt x="214738" y="1875601"/>
                  </a:cubicBezTo>
                  <a:cubicBezTo>
                    <a:pt x="183257" y="1830849"/>
                    <a:pt x="154863" y="1783627"/>
                    <a:pt x="130480" y="1734554"/>
                  </a:cubicBezTo>
                  <a:cubicBezTo>
                    <a:pt x="113814" y="1700912"/>
                    <a:pt x="97456" y="1667271"/>
                    <a:pt x="83567" y="1632395"/>
                  </a:cubicBezTo>
                  <a:cubicBezTo>
                    <a:pt x="72456" y="1604309"/>
                    <a:pt x="62580" y="1575914"/>
                    <a:pt x="53629" y="1546902"/>
                  </a:cubicBezTo>
                  <a:cubicBezTo>
                    <a:pt x="44679" y="1517273"/>
                    <a:pt x="36654" y="1487335"/>
                    <a:pt x="29556" y="1457088"/>
                  </a:cubicBezTo>
                  <a:cubicBezTo>
                    <a:pt x="22148" y="1426533"/>
                    <a:pt x="17828" y="1395361"/>
                    <a:pt x="12889" y="1364188"/>
                  </a:cubicBezTo>
                  <a:cubicBezTo>
                    <a:pt x="-2851" y="1263881"/>
                    <a:pt x="-2851" y="1163265"/>
                    <a:pt x="5791" y="1062649"/>
                  </a:cubicBezTo>
                  <a:cubicBezTo>
                    <a:pt x="9186" y="1022526"/>
                    <a:pt x="15976" y="982712"/>
                    <a:pt x="24000" y="943207"/>
                  </a:cubicBezTo>
                  <a:cubicBezTo>
                    <a:pt x="31099" y="908948"/>
                    <a:pt x="39432" y="874689"/>
                    <a:pt x="49309" y="841356"/>
                  </a:cubicBezTo>
                  <a:cubicBezTo>
                    <a:pt x="60420" y="803394"/>
                    <a:pt x="73691" y="766357"/>
                    <a:pt x="88814" y="729938"/>
                  </a:cubicBezTo>
                  <a:cubicBezTo>
                    <a:pt x="101777" y="698148"/>
                    <a:pt x="116592" y="667284"/>
                    <a:pt x="131715" y="636729"/>
                  </a:cubicBezTo>
                  <a:cubicBezTo>
                    <a:pt x="149616" y="600619"/>
                    <a:pt x="170603" y="566051"/>
                    <a:pt x="192825" y="532410"/>
                  </a:cubicBezTo>
                  <a:cubicBezTo>
                    <a:pt x="214430" y="499694"/>
                    <a:pt x="236652" y="467596"/>
                    <a:pt x="261034" y="437041"/>
                  </a:cubicBezTo>
                  <a:cubicBezTo>
                    <a:pt x="296527" y="392905"/>
                    <a:pt x="334799" y="351548"/>
                    <a:pt x="375847" y="312660"/>
                  </a:cubicBezTo>
                  <a:cubicBezTo>
                    <a:pt x="419983" y="270685"/>
                    <a:pt x="468439" y="233340"/>
                    <a:pt x="518747" y="199390"/>
                  </a:cubicBezTo>
                  <a:cubicBezTo>
                    <a:pt x="561647" y="170378"/>
                    <a:pt x="605782" y="142292"/>
                    <a:pt x="653004" y="120378"/>
                  </a:cubicBezTo>
                  <a:cubicBezTo>
                    <a:pt x="693127" y="101551"/>
                    <a:pt x="733559" y="83650"/>
                    <a:pt x="774916" y="67601"/>
                  </a:cubicBezTo>
                  <a:cubicBezTo>
                    <a:pt x="817508" y="51244"/>
                    <a:pt x="861335" y="38898"/>
                    <a:pt x="905778" y="29022"/>
                  </a:cubicBezTo>
                  <a:cubicBezTo>
                    <a:pt x="952691" y="18528"/>
                    <a:pt x="999913" y="10503"/>
                    <a:pt x="1047443" y="5257"/>
                  </a:cubicBezTo>
                  <a:cubicBezTo>
                    <a:pt x="1088183" y="936"/>
                    <a:pt x="1130467" y="936"/>
                    <a:pt x="1164725" y="10"/>
                  </a:cubicBezTo>
                  <a:close/>
                  <a:moveTo>
                    <a:pt x="1393117" y="1170055"/>
                  </a:moveTo>
                  <a:cubicBezTo>
                    <a:pt x="1440339" y="1171907"/>
                    <a:pt x="1487561" y="1171907"/>
                    <a:pt x="1534473" y="1173450"/>
                  </a:cubicBezTo>
                  <a:cubicBezTo>
                    <a:pt x="1545893" y="1173759"/>
                    <a:pt x="1547436" y="1172524"/>
                    <a:pt x="1547745" y="1161413"/>
                  </a:cubicBezTo>
                  <a:cubicBezTo>
                    <a:pt x="1548054" y="1140735"/>
                    <a:pt x="1550523" y="1120365"/>
                    <a:pt x="1552374" y="1099995"/>
                  </a:cubicBezTo>
                  <a:cubicBezTo>
                    <a:pt x="1557313" y="1042588"/>
                    <a:pt x="1566572" y="985799"/>
                    <a:pt x="1578917" y="929627"/>
                  </a:cubicBezTo>
                  <a:cubicBezTo>
                    <a:pt x="1587251" y="891973"/>
                    <a:pt x="1597436" y="854627"/>
                    <a:pt x="1609781" y="817900"/>
                  </a:cubicBezTo>
                  <a:cubicBezTo>
                    <a:pt x="1620583" y="785493"/>
                    <a:pt x="1633546" y="753703"/>
                    <a:pt x="1648978" y="723148"/>
                  </a:cubicBezTo>
                  <a:cubicBezTo>
                    <a:pt x="1678299" y="665741"/>
                    <a:pt x="1709162" y="609261"/>
                    <a:pt x="1741569" y="553397"/>
                  </a:cubicBezTo>
                  <a:cubicBezTo>
                    <a:pt x="1765026" y="512966"/>
                    <a:pt x="1791877" y="474694"/>
                    <a:pt x="1822433" y="439201"/>
                  </a:cubicBezTo>
                  <a:cubicBezTo>
                    <a:pt x="1843111" y="415127"/>
                    <a:pt x="1864099" y="391054"/>
                    <a:pt x="1886012" y="368214"/>
                  </a:cubicBezTo>
                  <a:cubicBezTo>
                    <a:pt x="1894036" y="360190"/>
                    <a:pt x="1902370" y="352783"/>
                    <a:pt x="1910394" y="344758"/>
                  </a:cubicBezTo>
                  <a:cubicBezTo>
                    <a:pt x="1916258" y="339203"/>
                    <a:pt x="1915641" y="335190"/>
                    <a:pt x="1910086" y="329635"/>
                  </a:cubicBezTo>
                  <a:cubicBezTo>
                    <a:pt x="1894962" y="314512"/>
                    <a:pt x="1877061" y="303092"/>
                    <a:pt x="1861938" y="287969"/>
                  </a:cubicBezTo>
                  <a:cubicBezTo>
                    <a:pt x="1854531" y="280870"/>
                    <a:pt x="1845889" y="274080"/>
                    <a:pt x="1837247" y="268524"/>
                  </a:cubicBezTo>
                  <a:cubicBezTo>
                    <a:pt x="1812247" y="252167"/>
                    <a:pt x="1789408" y="233648"/>
                    <a:pt x="1764100" y="217599"/>
                  </a:cubicBezTo>
                  <a:cubicBezTo>
                    <a:pt x="1736631" y="200316"/>
                    <a:pt x="1708237" y="183958"/>
                    <a:pt x="1679842" y="168217"/>
                  </a:cubicBezTo>
                  <a:cubicBezTo>
                    <a:pt x="1660089" y="157415"/>
                    <a:pt x="1639719" y="148156"/>
                    <a:pt x="1619040" y="138897"/>
                  </a:cubicBezTo>
                  <a:cubicBezTo>
                    <a:pt x="1612250" y="136119"/>
                    <a:pt x="1606077" y="132107"/>
                    <a:pt x="1599596" y="129329"/>
                  </a:cubicBezTo>
                  <a:cubicBezTo>
                    <a:pt x="1560090" y="114206"/>
                    <a:pt x="1521202" y="98465"/>
                    <a:pt x="1480153" y="87663"/>
                  </a:cubicBezTo>
                  <a:cubicBezTo>
                    <a:pt x="1440956" y="77169"/>
                    <a:pt x="1401759" y="66058"/>
                    <a:pt x="1361945" y="58342"/>
                  </a:cubicBezTo>
                  <a:cubicBezTo>
                    <a:pt x="1329538" y="52169"/>
                    <a:pt x="1296822" y="46923"/>
                    <a:pt x="1263798" y="44762"/>
                  </a:cubicBezTo>
                  <a:cubicBezTo>
                    <a:pt x="1244045" y="43528"/>
                    <a:pt x="1224293" y="42293"/>
                    <a:pt x="1204848" y="40750"/>
                  </a:cubicBezTo>
                  <a:cubicBezTo>
                    <a:pt x="1190651" y="39824"/>
                    <a:pt x="1186947" y="41984"/>
                    <a:pt x="1181392" y="55256"/>
                  </a:cubicBezTo>
                  <a:cubicBezTo>
                    <a:pt x="1173367" y="75009"/>
                    <a:pt x="1164725" y="94453"/>
                    <a:pt x="1156392" y="113897"/>
                  </a:cubicBezTo>
                  <a:cubicBezTo>
                    <a:pt x="1135713" y="162970"/>
                    <a:pt x="1119664" y="213587"/>
                    <a:pt x="1103924" y="264204"/>
                  </a:cubicBezTo>
                  <a:cubicBezTo>
                    <a:pt x="1096825" y="286425"/>
                    <a:pt x="1090652" y="308956"/>
                    <a:pt x="1085097" y="331487"/>
                  </a:cubicBezTo>
                  <a:cubicBezTo>
                    <a:pt x="1080159" y="352474"/>
                    <a:pt x="1073677" y="373153"/>
                    <a:pt x="1069048" y="394449"/>
                  </a:cubicBezTo>
                  <a:cubicBezTo>
                    <a:pt x="1065961" y="408029"/>
                    <a:pt x="1061640" y="421609"/>
                    <a:pt x="1058863" y="435498"/>
                  </a:cubicBezTo>
                  <a:cubicBezTo>
                    <a:pt x="1049912" y="475929"/>
                    <a:pt x="1041888" y="516669"/>
                    <a:pt x="1034789" y="557409"/>
                  </a:cubicBezTo>
                  <a:cubicBezTo>
                    <a:pt x="1027999" y="595680"/>
                    <a:pt x="1021826" y="634260"/>
                    <a:pt x="1017197" y="672840"/>
                  </a:cubicBezTo>
                  <a:cubicBezTo>
                    <a:pt x="1013802" y="700309"/>
                    <a:pt x="1009172" y="727777"/>
                    <a:pt x="1006703" y="755246"/>
                  </a:cubicBezTo>
                  <a:cubicBezTo>
                    <a:pt x="1005777" y="765740"/>
                    <a:pt x="1006394" y="776234"/>
                    <a:pt x="1003925" y="786419"/>
                  </a:cubicBezTo>
                  <a:cubicBezTo>
                    <a:pt x="999913" y="803085"/>
                    <a:pt x="999296" y="820060"/>
                    <a:pt x="998370" y="836727"/>
                  </a:cubicBezTo>
                  <a:cubicBezTo>
                    <a:pt x="996209" y="873763"/>
                    <a:pt x="992814" y="910491"/>
                    <a:pt x="990654" y="947527"/>
                  </a:cubicBezTo>
                  <a:cubicBezTo>
                    <a:pt x="988493" y="987033"/>
                    <a:pt x="986950" y="1026230"/>
                    <a:pt x="986024" y="1065736"/>
                  </a:cubicBezTo>
                  <a:cubicBezTo>
                    <a:pt x="985407" y="1093513"/>
                    <a:pt x="985715" y="1121290"/>
                    <a:pt x="985407" y="1149068"/>
                  </a:cubicBezTo>
                  <a:cubicBezTo>
                    <a:pt x="985407" y="1163883"/>
                    <a:pt x="991271" y="1166969"/>
                    <a:pt x="1003308" y="1166969"/>
                  </a:cubicBezTo>
                  <a:cubicBezTo>
                    <a:pt x="1088492" y="1166969"/>
                    <a:pt x="1173367" y="1166660"/>
                    <a:pt x="1258551" y="1168821"/>
                  </a:cubicBezTo>
                  <a:cubicBezTo>
                    <a:pt x="1302687" y="1170981"/>
                    <a:pt x="1347748" y="1170055"/>
                    <a:pt x="1393117" y="1170055"/>
                  </a:cubicBezTo>
                  <a:close/>
                  <a:moveTo>
                    <a:pt x="1219663" y="2331768"/>
                  </a:moveTo>
                  <a:cubicBezTo>
                    <a:pt x="1254848" y="2331459"/>
                    <a:pt x="1289724" y="2328373"/>
                    <a:pt x="1324600" y="2325286"/>
                  </a:cubicBezTo>
                  <a:cubicBezTo>
                    <a:pt x="1339106" y="2324052"/>
                    <a:pt x="1353303" y="2323126"/>
                    <a:pt x="1367500" y="2319422"/>
                  </a:cubicBezTo>
                  <a:cubicBezTo>
                    <a:pt x="1448055" y="2299052"/>
                    <a:pt x="1527066" y="2274052"/>
                    <a:pt x="1605152" y="2245349"/>
                  </a:cubicBezTo>
                  <a:cubicBezTo>
                    <a:pt x="1632929" y="2235164"/>
                    <a:pt x="1660089" y="2224362"/>
                    <a:pt x="1685397" y="2208930"/>
                  </a:cubicBezTo>
                  <a:cubicBezTo>
                    <a:pt x="1759162" y="2164486"/>
                    <a:pt x="1827988" y="2113252"/>
                    <a:pt x="1894962" y="2059241"/>
                  </a:cubicBezTo>
                  <a:cubicBezTo>
                    <a:pt x="1902678" y="2053068"/>
                    <a:pt x="1902678" y="2052451"/>
                    <a:pt x="1895888" y="2045352"/>
                  </a:cubicBezTo>
                  <a:cubicBezTo>
                    <a:pt x="1864716" y="2013253"/>
                    <a:pt x="1835087" y="1979612"/>
                    <a:pt x="1805457" y="1945970"/>
                  </a:cubicBezTo>
                  <a:cubicBezTo>
                    <a:pt x="1765026" y="1899983"/>
                    <a:pt x="1731693" y="1849367"/>
                    <a:pt x="1702372" y="1795973"/>
                  </a:cubicBezTo>
                  <a:cubicBezTo>
                    <a:pt x="1670891" y="1738257"/>
                    <a:pt x="1646200" y="1677456"/>
                    <a:pt x="1621818" y="1616345"/>
                  </a:cubicBezTo>
                  <a:cubicBezTo>
                    <a:pt x="1594658" y="1547828"/>
                    <a:pt x="1578917" y="1476224"/>
                    <a:pt x="1567189" y="1403694"/>
                  </a:cubicBezTo>
                  <a:cubicBezTo>
                    <a:pt x="1560399" y="1362028"/>
                    <a:pt x="1554844" y="1320053"/>
                    <a:pt x="1551140" y="1277770"/>
                  </a:cubicBezTo>
                  <a:cubicBezTo>
                    <a:pt x="1549597" y="1260177"/>
                    <a:pt x="1546510" y="1242585"/>
                    <a:pt x="1548671" y="1224684"/>
                  </a:cubicBezTo>
                  <a:cubicBezTo>
                    <a:pt x="1549905" y="1214190"/>
                    <a:pt x="1545584" y="1210178"/>
                    <a:pt x="1534473" y="1210178"/>
                  </a:cubicBezTo>
                  <a:cubicBezTo>
                    <a:pt x="1500523" y="1209870"/>
                    <a:pt x="1466882" y="1209561"/>
                    <a:pt x="1432932" y="1208944"/>
                  </a:cubicBezTo>
                  <a:cubicBezTo>
                    <a:pt x="1344353" y="1207400"/>
                    <a:pt x="1255465" y="1208326"/>
                    <a:pt x="1166886" y="1206166"/>
                  </a:cubicBezTo>
                  <a:cubicBezTo>
                    <a:pt x="1121825" y="1204931"/>
                    <a:pt x="1076455" y="1205549"/>
                    <a:pt x="1031394" y="1205240"/>
                  </a:cubicBezTo>
                  <a:cubicBezTo>
                    <a:pt x="1020592" y="1205240"/>
                    <a:pt x="1010098" y="1203697"/>
                    <a:pt x="998987" y="1205240"/>
                  </a:cubicBezTo>
                  <a:cubicBezTo>
                    <a:pt x="986950" y="1207092"/>
                    <a:pt x="985098" y="1208326"/>
                    <a:pt x="984481" y="1220981"/>
                  </a:cubicBezTo>
                  <a:cubicBezTo>
                    <a:pt x="983864" y="1237647"/>
                    <a:pt x="986333" y="1254005"/>
                    <a:pt x="986024" y="1270363"/>
                  </a:cubicBezTo>
                  <a:cubicBezTo>
                    <a:pt x="986024" y="1308634"/>
                    <a:pt x="989419" y="1346905"/>
                    <a:pt x="989419" y="1385176"/>
                  </a:cubicBezTo>
                  <a:cubicBezTo>
                    <a:pt x="989419" y="1387028"/>
                    <a:pt x="990036" y="1389188"/>
                    <a:pt x="990036" y="1391040"/>
                  </a:cubicBezTo>
                  <a:cubicBezTo>
                    <a:pt x="991271" y="1406780"/>
                    <a:pt x="992814" y="1422212"/>
                    <a:pt x="993123" y="1437953"/>
                  </a:cubicBezTo>
                  <a:cubicBezTo>
                    <a:pt x="993740" y="1459249"/>
                    <a:pt x="995901" y="1480545"/>
                    <a:pt x="996826" y="1501841"/>
                  </a:cubicBezTo>
                  <a:cubicBezTo>
                    <a:pt x="998370" y="1531470"/>
                    <a:pt x="1003308" y="1561099"/>
                    <a:pt x="1005160" y="1590729"/>
                  </a:cubicBezTo>
                  <a:cubicBezTo>
                    <a:pt x="1007320" y="1625605"/>
                    <a:pt x="1012876" y="1660172"/>
                    <a:pt x="1017197" y="1695048"/>
                  </a:cubicBezTo>
                  <a:cubicBezTo>
                    <a:pt x="1021826" y="1731776"/>
                    <a:pt x="1027999" y="1768195"/>
                    <a:pt x="1033246" y="1804923"/>
                  </a:cubicBezTo>
                  <a:cubicBezTo>
                    <a:pt x="1040653" y="1854614"/>
                    <a:pt x="1049295" y="1904304"/>
                    <a:pt x="1059171" y="1953378"/>
                  </a:cubicBezTo>
                  <a:cubicBezTo>
                    <a:pt x="1065961" y="1988254"/>
                    <a:pt x="1073369" y="2022821"/>
                    <a:pt x="1081393" y="2057389"/>
                  </a:cubicBezTo>
                  <a:cubicBezTo>
                    <a:pt x="1095591" y="2119425"/>
                    <a:pt x="1112874" y="2180535"/>
                    <a:pt x="1132010" y="2241337"/>
                  </a:cubicBezTo>
                  <a:cubicBezTo>
                    <a:pt x="1140652" y="2268188"/>
                    <a:pt x="1149294" y="2295040"/>
                    <a:pt x="1157935" y="2321891"/>
                  </a:cubicBezTo>
                  <a:cubicBezTo>
                    <a:pt x="1160713" y="2330533"/>
                    <a:pt x="1161330" y="2331150"/>
                    <a:pt x="1170590" y="2331150"/>
                  </a:cubicBezTo>
                  <a:cubicBezTo>
                    <a:pt x="1187256" y="2331768"/>
                    <a:pt x="1203305" y="2331768"/>
                    <a:pt x="1219663" y="2331768"/>
                  </a:cubicBezTo>
                  <a:close/>
                  <a:moveTo>
                    <a:pt x="626461" y="1201845"/>
                  </a:moveTo>
                  <a:cubicBezTo>
                    <a:pt x="607634" y="1201845"/>
                    <a:pt x="592511" y="1201845"/>
                    <a:pt x="577079" y="1201845"/>
                  </a:cubicBezTo>
                  <a:cubicBezTo>
                    <a:pt x="568746" y="1201845"/>
                    <a:pt x="567203" y="1203388"/>
                    <a:pt x="565968" y="1211104"/>
                  </a:cubicBezTo>
                  <a:cubicBezTo>
                    <a:pt x="565042" y="1217585"/>
                    <a:pt x="564116" y="1224067"/>
                    <a:pt x="564425" y="1230240"/>
                  </a:cubicBezTo>
                  <a:cubicBezTo>
                    <a:pt x="565351" y="1253387"/>
                    <a:pt x="561030" y="1275918"/>
                    <a:pt x="558252" y="1298757"/>
                  </a:cubicBezTo>
                  <a:cubicBezTo>
                    <a:pt x="553314" y="1338263"/>
                    <a:pt x="545907" y="1377460"/>
                    <a:pt x="537882" y="1416657"/>
                  </a:cubicBezTo>
                  <a:cubicBezTo>
                    <a:pt x="532018" y="1445977"/>
                    <a:pt x="526154" y="1474989"/>
                    <a:pt x="517512" y="1503693"/>
                  </a:cubicBezTo>
                  <a:cubicBezTo>
                    <a:pt x="506092" y="1541655"/>
                    <a:pt x="489735" y="1577457"/>
                    <a:pt x="472760" y="1613259"/>
                  </a:cubicBezTo>
                  <a:cubicBezTo>
                    <a:pt x="436340" y="1690110"/>
                    <a:pt x="396835" y="1765417"/>
                    <a:pt x="355786" y="1840108"/>
                  </a:cubicBezTo>
                  <a:cubicBezTo>
                    <a:pt x="346218" y="1857700"/>
                    <a:pt x="336650" y="1875292"/>
                    <a:pt x="322762" y="1890724"/>
                  </a:cubicBezTo>
                  <a:cubicBezTo>
                    <a:pt x="315972" y="1898440"/>
                    <a:pt x="309182" y="1906773"/>
                    <a:pt x="304552" y="1916033"/>
                  </a:cubicBezTo>
                  <a:cubicBezTo>
                    <a:pt x="301774" y="1921588"/>
                    <a:pt x="302392" y="1924983"/>
                    <a:pt x="306404" y="1929921"/>
                  </a:cubicBezTo>
                  <a:cubicBezTo>
                    <a:pt x="318749" y="1944736"/>
                    <a:pt x="332638" y="1958316"/>
                    <a:pt x="345909" y="1972513"/>
                  </a:cubicBezTo>
                  <a:cubicBezTo>
                    <a:pt x="372144" y="2000908"/>
                    <a:pt x="397761" y="2029920"/>
                    <a:pt x="427390" y="2055228"/>
                  </a:cubicBezTo>
                  <a:cubicBezTo>
                    <a:pt x="454241" y="2078376"/>
                    <a:pt x="482945" y="2099055"/>
                    <a:pt x="511957" y="2119734"/>
                  </a:cubicBezTo>
                  <a:cubicBezTo>
                    <a:pt x="553314" y="2149363"/>
                    <a:pt x="596215" y="2176214"/>
                    <a:pt x="639733" y="2202448"/>
                  </a:cubicBezTo>
                  <a:cubicBezTo>
                    <a:pt x="661337" y="2215411"/>
                    <a:pt x="683251" y="2228683"/>
                    <a:pt x="706707" y="2238559"/>
                  </a:cubicBezTo>
                  <a:cubicBezTo>
                    <a:pt x="735410" y="2250596"/>
                    <a:pt x="764731" y="2260781"/>
                    <a:pt x="794360" y="2269732"/>
                  </a:cubicBezTo>
                  <a:cubicBezTo>
                    <a:pt x="849298" y="2286707"/>
                    <a:pt x="904852" y="2301521"/>
                    <a:pt x="961333" y="2312324"/>
                  </a:cubicBezTo>
                  <a:cubicBezTo>
                    <a:pt x="981395" y="2316027"/>
                    <a:pt x="1001456" y="2320039"/>
                    <a:pt x="1022135" y="2322200"/>
                  </a:cubicBezTo>
                  <a:cubicBezTo>
                    <a:pt x="1050221" y="2324978"/>
                    <a:pt x="1077998" y="2329916"/>
                    <a:pt x="1105776" y="2333619"/>
                  </a:cubicBezTo>
                  <a:cubicBezTo>
                    <a:pt x="1120590" y="2335780"/>
                    <a:pt x="1121825" y="2334237"/>
                    <a:pt x="1118430" y="2319731"/>
                  </a:cubicBezTo>
                  <a:cubicBezTo>
                    <a:pt x="1118121" y="2318188"/>
                    <a:pt x="1117504" y="2316644"/>
                    <a:pt x="1117195" y="2315101"/>
                  </a:cubicBezTo>
                  <a:cubicBezTo>
                    <a:pt x="1110097" y="2288250"/>
                    <a:pt x="1102689" y="2261398"/>
                    <a:pt x="1093430" y="2235164"/>
                  </a:cubicBezTo>
                  <a:cubicBezTo>
                    <a:pt x="1072751" y="2176523"/>
                    <a:pt x="1056085" y="2116956"/>
                    <a:pt x="1042813" y="2056154"/>
                  </a:cubicBezTo>
                  <a:cubicBezTo>
                    <a:pt x="1029851" y="1996896"/>
                    <a:pt x="1018740" y="1937020"/>
                    <a:pt x="1008246" y="1877144"/>
                  </a:cubicBezTo>
                  <a:cubicBezTo>
                    <a:pt x="999913" y="1829923"/>
                    <a:pt x="991580" y="1782701"/>
                    <a:pt x="984481" y="1735480"/>
                  </a:cubicBezTo>
                  <a:cubicBezTo>
                    <a:pt x="977382" y="1688875"/>
                    <a:pt x="972135" y="1641962"/>
                    <a:pt x="967506" y="1595049"/>
                  </a:cubicBezTo>
                  <a:cubicBezTo>
                    <a:pt x="961333" y="1531161"/>
                    <a:pt x="957012" y="1467273"/>
                    <a:pt x="953000" y="1403385"/>
                  </a:cubicBezTo>
                  <a:cubicBezTo>
                    <a:pt x="950222" y="1356472"/>
                    <a:pt x="948988" y="1309251"/>
                    <a:pt x="947444" y="1262029"/>
                  </a:cubicBezTo>
                  <a:cubicBezTo>
                    <a:pt x="946827" y="1247215"/>
                    <a:pt x="947444" y="1232092"/>
                    <a:pt x="946210" y="1217277"/>
                  </a:cubicBezTo>
                  <a:cubicBezTo>
                    <a:pt x="945593" y="1211104"/>
                    <a:pt x="943432" y="1208326"/>
                    <a:pt x="937568" y="1208326"/>
                  </a:cubicBezTo>
                  <a:cubicBezTo>
                    <a:pt x="930161" y="1208326"/>
                    <a:pt x="923371" y="1206475"/>
                    <a:pt x="915963" y="1206166"/>
                  </a:cubicBezTo>
                  <a:cubicBezTo>
                    <a:pt x="876149" y="1205549"/>
                    <a:pt x="836335" y="1205857"/>
                    <a:pt x="796212" y="1204623"/>
                  </a:cubicBezTo>
                  <a:cubicBezTo>
                    <a:pt x="738497" y="1203079"/>
                    <a:pt x="680781" y="1204314"/>
                    <a:pt x="626461" y="1201845"/>
                  </a:cubicBezTo>
                  <a:close/>
                  <a:moveTo>
                    <a:pt x="801767" y="1163883"/>
                  </a:moveTo>
                  <a:cubicBezTo>
                    <a:pt x="801767" y="1164191"/>
                    <a:pt x="801767" y="1164808"/>
                    <a:pt x="801767" y="1165117"/>
                  </a:cubicBezTo>
                  <a:cubicBezTo>
                    <a:pt x="808249" y="1165117"/>
                    <a:pt x="814730" y="1164808"/>
                    <a:pt x="821212" y="1165117"/>
                  </a:cubicBezTo>
                  <a:cubicBezTo>
                    <a:pt x="860409" y="1166969"/>
                    <a:pt x="899297" y="1166352"/>
                    <a:pt x="938494" y="1166660"/>
                  </a:cubicBezTo>
                  <a:cubicBezTo>
                    <a:pt x="947444" y="1166660"/>
                    <a:pt x="947753" y="1166352"/>
                    <a:pt x="947753" y="1156784"/>
                  </a:cubicBezTo>
                  <a:cubicBezTo>
                    <a:pt x="947753" y="1136722"/>
                    <a:pt x="947444" y="1116352"/>
                    <a:pt x="947753" y="1096291"/>
                  </a:cubicBezTo>
                  <a:cubicBezTo>
                    <a:pt x="948988" y="1034255"/>
                    <a:pt x="950839" y="972218"/>
                    <a:pt x="953926" y="910182"/>
                  </a:cubicBezTo>
                  <a:cubicBezTo>
                    <a:pt x="956395" y="863578"/>
                    <a:pt x="960407" y="816974"/>
                    <a:pt x="965345" y="770369"/>
                  </a:cubicBezTo>
                  <a:cubicBezTo>
                    <a:pt x="969975" y="725000"/>
                    <a:pt x="977074" y="680247"/>
                    <a:pt x="985407" y="635495"/>
                  </a:cubicBezTo>
                  <a:cubicBezTo>
                    <a:pt x="1005468" y="530249"/>
                    <a:pt x="1025838" y="425004"/>
                    <a:pt x="1051455" y="320993"/>
                  </a:cubicBezTo>
                  <a:cubicBezTo>
                    <a:pt x="1066887" y="257722"/>
                    <a:pt x="1085097" y="194760"/>
                    <a:pt x="1109788" y="134267"/>
                  </a:cubicBezTo>
                  <a:cubicBezTo>
                    <a:pt x="1120282" y="108959"/>
                    <a:pt x="1129232" y="83033"/>
                    <a:pt x="1138183" y="57108"/>
                  </a:cubicBezTo>
                  <a:cubicBezTo>
                    <a:pt x="1141886" y="46614"/>
                    <a:pt x="1140034" y="44145"/>
                    <a:pt x="1128924" y="44145"/>
                  </a:cubicBezTo>
                  <a:cubicBezTo>
                    <a:pt x="1069665" y="43528"/>
                    <a:pt x="1010715" y="46923"/>
                    <a:pt x="952074" y="57416"/>
                  </a:cubicBezTo>
                  <a:cubicBezTo>
                    <a:pt x="881396" y="69762"/>
                    <a:pt x="813187" y="90132"/>
                    <a:pt x="747139" y="117292"/>
                  </a:cubicBezTo>
                  <a:cubicBezTo>
                    <a:pt x="695287" y="138897"/>
                    <a:pt x="645597" y="164822"/>
                    <a:pt x="597758" y="194143"/>
                  </a:cubicBezTo>
                  <a:cubicBezTo>
                    <a:pt x="554240" y="220994"/>
                    <a:pt x="512574" y="250932"/>
                    <a:pt x="472760" y="283339"/>
                  </a:cubicBezTo>
                  <a:cubicBezTo>
                    <a:pt x="434180" y="314512"/>
                    <a:pt x="398069" y="348462"/>
                    <a:pt x="363810" y="384264"/>
                  </a:cubicBezTo>
                  <a:cubicBezTo>
                    <a:pt x="351156" y="397535"/>
                    <a:pt x="338194" y="411115"/>
                    <a:pt x="325848" y="425004"/>
                  </a:cubicBezTo>
                  <a:cubicBezTo>
                    <a:pt x="317823" y="433954"/>
                    <a:pt x="318132" y="434880"/>
                    <a:pt x="324922" y="444757"/>
                  </a:cubicBezTo>
                  <a:cubicBezTo>
                    <a:pt x="330478" y="453090"/>
                    <a:pt x="336342" y="461423"/>
                    <a:pt x="341897" y="469756"/>
                  </a:cubicBezTo>
                  <a:cubicBezTo>
                    <a:pt x="386650" y="538891"/>
                    <a:pt x="427081" y="610495"/>
                    <a:pt x="461957" y="684877"/>
                  </a:cubicBezTo>
                  <a:cubicBezTo>
                    <a:pt x="480784" y="725308"/>
                    <a:pt x="498376" y="766666"/>
                    <a:pt x="509796" y="810184"/>
                  </a:cubicBezTo>
                  <a:cubicBezTo>
                    <a:pt x="521216" y="853084"/>
                    <a:pt x="531092" y="896294"/>
                    <a:pt x="540969" y="939194"/>
                  </a:cubicBezTo>
                  <a:cubicBezTo>
                    <a:pt x="553314" y="992589"/>
                    <a:pt x="561647" y="1046600"/>
                    <a:pt x="563499" y="1101538"/>
                  </a:cubicBezTo>
                  <a:cubicBezTo>
                    <a:pt x="564116" y="1117587"/>
                    <a:pt x="563190" y="1133945"/>
                    <a:pt x="565351" y="1149994"/>
                  </a:cubicBezTo>
                  <a:cubicBezTo>
                    <a:pt x="566894" y="1161105"/>
                    <a:pt x="566585" y="1161413"/>
                    <a:pt x="577388" y="1161413"/>
                  </a:cubicBezTo>
                  <a:cubicBezTo>
                    <a:pt x="618128" y="1162031"/>
                    <a:pt x="658868" y="1162957"/>
                    <a:pt x="699608" y="1163265"/>
                  </a:cubicBezTo>
                  <a:cubicBezTo>
                    <a:pt x="733867" y="1164191"/>
                    <a:pt x="767817" y="1163883"/>
                    <a:pt x="801767" y="1163883"/>
                  </a:cubicBezTo>
                  <a:close/>
                  <a:moveTo>
                    <a:pt x="1663484" y="1210795"/>
                  </a:moveTo>
                  <a:cubicBezTo>
                    <a:pt x="1639410" y="1210795"/>
                    <a:pt x="1619658" y="1210795"/>
                    <a:pt x="1599905" y="1210795"/>
                  </a:cubicBezTo>
                  <a:cubicBezTo>
                    <a:pt x="1589720" y="1210795"/>
                    <a:pt x="1587251" y="1213573"/>
                    <a:pt x="1586633" y="1223758"/>
                  </a:cubicBezTo>
                  <a:cubicBezTo>
                    <a:pt x="1586633" y="1225919"/>
                    <a:pt x="1586633" y="1227770"/>
                    <a:pt x="1586633" y="1229931"/>
                  </a:cubicBezTo>
                  <a:cubicBezTo>
                    <a:pt x="1586942" y="1265424"/>
                    <a:pt x="1590337" y="1300609"/>
                    <a:pt x="1594041" y="1335794"/>
                  </a:cubicBezTo>
                  <a:cubicBezTo>
                    <a:pt x="1597436" y="1369744"/>
                    <a:pt x="1602682" y="1403694"/>
                    <a:pt x="1609781" y="1437027"/>
                  </a:cubicBezTo>
                  <a:cubicBezTo>
                    <a:pt x="1613793" y="1456162"/>
                    <a:pt x="1619349" y="1475298"/>
                    <a:pt x="1623361" y="1494434"/>
                  </a:cubicBezTo>
                  <a:cubicBezTo>
                    <a:pt x="1625522" y="1504619"/>
                    <a:pt x="1630151" y="1514186"/>
                    <a:pt x="1632003" y="1524371"/>
                  </a:cubicBezTo>
                  <a:cubicBezTo>
                    <a:pt x="1634472" y="1536100"/>
                    <a:pt x="1637250" y="1548137"/>
                    <a:pt x="1641262" y="1559247"/>
                  </a:cubicBezTo>
                  <a:cubicBezTo>
                    <a:pt x="1651447" y="1588877"/>
                    <a:pt x="1662558" y="1618197"/>
                    <a:pt x="1674286" y="1647209"/>
                  </a:cubicBezTo>
                  <a:cubicBezTo>
                    <a:pt x="1691879" y="1690727"/>
                    <a:pt x="1713483" y="1733010"/>
                    <a:pt x="1735705" y="1774368"/>
                  </a:cubicBezTo>
                  <a:cubicBezTo>
                    <a:pt x="1756075" y="1812330"/>
                    <a:pt x="1781692" y="1846898"/>
                    <a:pt x="1806383" y="1882391"/>
                  </a:cubicBezTo>
                  <a:cubicBezTo>
                    <a:pt x="1812556" y="1891342"/>
                    <a:pt x="1819963" y="1899366"/>
                    <a:pt x="1825828" y="1908317"/>
                  </a:cubicBezTo>
                  <a:cubicBezTo>
                    <a:pt x="1837864" y="1926526"/>
                    <a:pt x="1852370" y="1942576"/>
                    <a:pt x="1866568" y="1959242"/>
                  </a:cubicBezTo>
                  <a:cubicBezTo>
                    <a:pt x="1879839" y="1974983"/>
                    <a:pt x="1894345" y="1989180"/>
                    <a:pt x="1908234" y="2004612"/>
                  </a:cubicBezTo>
                  <a:cubicBezTo>
                    <a:pt x="1912555" y="2009241"/>
                    <a:pt x="1916258" y="2014797"/>
                    <a:pt x="1921505" y="2018500"/>
                  </a:cubicBezTo>
                  <a:cubicBezTo>
                    <a:pt x="1930764" y="2025290"/>
                    <a:pt x="1936011" y="2024982"/>
                    <a:pt x="1944036" y="2016649"/>
                  </a:cubicBezTo>
                  <a:cubicBezTo>
                    <a:pt x="1945270" y="2015414"/>
                    <a:pt x="1946196" y="2014488"/>
                    <a:pt x="1947431" y="2013253"/>
                  </a:cubicBezTo>
                  <a:cubicBezTo>
                    <a:pt x="1983541" y="1973748"/>
                    <a:pt x="2019035" y="1933316"/>
                    <a:pt x="2052985" y="1891959"/>
                  </a:cubicBezTo>
                  <a:cubicBezTo>
                    <a:pt x="2098046" y="1837639"/>
                    <a:pt x="2135391" y="1778689"/>
                    <a:pt x="2165638" y="1714801"/>
                  </a:cubicBezTo>
                  <a:cubicBezTo>
                    <a:pt x="2185699" y="1672209"/>
                    <a:pt x="2203600" y="1628691"/>
                    <a:pt x="2221810" y="1584864"/>
                  </a:cubicBezTo>
                  <a:cubicBezTo>
                    <a:pt x="2238168" y="1545359"/>
                    <a:pt x="2252674" y="1505236"/>
                    <a:pt x="2260389" y="1462952"/>
                  </a:cubicBezTo>
                  <a:cubicBezTo>
                    <a:pt x="2269340" y="1413879"/>
                    <a:pt x="2275513" y="1364497"/>
                    <a:pt x="2282303" y="1315115"/>
                  </a:cubicBezTo>
                  <a:cubicBezTo>
                    <a:pt x="2283229" y="1309559"/>
                    <a:pt x="2281994" y="1303695"/>
                    <a:pt x="2282920" y="1298140"/>
                  </a:cubicBezTo>
                  <a:cubicBezTo>
                    <a:pt x="2286932" y="1276227"/>
                    <a:pt x="2287550" y="1254005"/>
                    <a:pt x="2287550" y="1232092"/>
                  </a:cubicBezTo>
                  <a:cubicBezTo>
                    <a:pt x="2287550" y="1220363"/>
                    <a:pt x="2285389" y="1217894"/>
                    <a:pt x="2273661" y="1217277"/>
                  </a:cubicBezTo>
                  <a:cubicBezTo>
                    <a:pt x="2251130" y="1216351"/>
                    <a:pt x="2228600" y="1216042"/>
                    <a:pt x="2206069" y="1215734"/>
                  </a:cubicBezTo>
                  <a:cubicBezTo>
                    <a:pt x="2120268" y="1214190"/>
                    <a:pt x="2034467" y="1215116"/>
                    <a:pt x="1948665" y="1213573"/>
                  </a:cubicBezTo>
                  <a:cubicBezTo>
                    <a:pt x="1852062" y="1212339"/>
                    <a:pt x="1755458" y="1213882"/>
                    <a:pt x="1663484" y="1210795"/>
                  </a:cubicBezTo>
                  <a:close/>
                  <a:moveTo>
                    <a:pt x="2060084" y="1179006"/>
                  </a:moveTo>
                  <a:cubicBezTo>
                    <a:pt x="2060084" y="1179006"/>
                    <a:pt x="2060084" y="1179314"/>
                    <a:pt x="2060084" y="1179314"/>
                  </a:cubicBezTo>
                  <a:cubicBezTo>
                    <a:pt x="2068108" y="1179314"/>
                    <a:pt x="2076133" y="1179314"/>
                    <a:pt x="2084157" y="1179314"/>
                  </a:cubicBezTo>
                  <a:cubicBezTo>
                    <a:pt x="2148971" y="1180549"/>
                    <a:pt x="2213785" y="1182092"/>
                    <a:pt x="2278908" y="1183327"/>
                  </a:cubicBezTo>
                  <a:cubicBezTo>
                    <a:pt x="2287858" y="1183635"/>
                    <a:pt x="2287858" y="1183327"/>
                    <a:pt x="2288167" y="1173759"/>
                  </a:cubicBezTo>
                  <a:cubicBezTo>
                    <a:pt x="2289093" y="1140735"/>
                    <a:pt x="2285389" y="1107710"/>
                    <a:pt x="2282611" y="1074995"/>
                  </a:cubicBezTo>
                  <a:cubicBezTo>
                    <a:pt x="2279834" y="1042896"/>
                    <a:pt x="2275821" y="1011107"/>
                    <a:pt x="2270883" y="979009"/>
                  </a:cubicBezTo>
                  <a:cubicBezTo>
                    <a:pt x="2266562" y="951540"/>
                    <a:pt x="2261315" y="924380"/>
                    <a:pt x="2255451" y="897220"/>
                  </a:cubicBezTo>
                  <a:cubicBezTo>
                    <a:pt x="2242489" y="838578"/>
                    <a:pt x="2218415" y="783949"/>
                    <a:pt x="2193724" y="729629"/>
                  </a:cubicBezTo>
                  <a:cubicBezTo>
                    <a:pt x="2173971" y="686420"/>
                    <a:pt x="2152366" y="644137"/>
                    <a:pt x="2128601" y="602779"/>
                  </a:cubicBezTo>
                  <a:cubicBezTo>
                    <a:pt x="2097429" y="548768"/>
                    <a:pt x="2064096" y="495682"/>
                    <a:pt x="2026133" y="446300"/>
                  </a:cubicBezTo>
                  <a:cubicBezTo>
                    <a:pt x="2004837" y="418831"/>
                    <a:pt x="1982615" y="392288"/>
                    <a:pt x="1955455" y="370066"/>
                  </a:cubicBezTo>
                  <a:cubicBezTo>
                    <a:pt x="1948048" y="364202"/>
                    <a:pt x="1948048" y="364202"/>
                    <a:pt x="1941567" y="370066"/>
                  </a:cubicBezTo>
                  <a:cubicBezTo>
                    <a:pt x="1923666" y="386115"/>
                    <a:pt x="1906999" y="403708"/>
                    <a:pt x="1890333" y="420991"/>
                  </a:cubicBezTo>
                  <a:cubicBezTo>
                    <a:pt x="1863173" y="449078"/>
                    <a:pt x="1838482" y="479324"/>
                    <a:pt x="1815334" y="510496"/>
                  </a:cubicBezTo>
                  <a:cubicBezTo>
                    <a:pt x="1790951" y="543521"/>
                    <a:pt x="1768112" y="577471"/>
                    <a:pt x="1747125" y="612964"/>
                  </a:cubicBezTo>
                  <a:cubicBezTo>
                    <a:pt x="1729532" y="642593"/>
                    <a:pt x="1713483" y="673457"/>
                    <a:pt x="1698360" y="704630"/>
                  </a:cubicBezTo>
                  <a:cubicBezTo>
                    <a:pt x="1693731" y="714506"/>
                    <a:pt x="1688175" y="723765"/>
                    <a:pt x="1684163" y="733950"/>
                  </a:cubicBezTo>
                  <a:cubicBezTo>
                    <a:pt x="1676756" y="753086"/>
                    <a:pt x="1668731" y="771913"/>
                    <a:pt x="1661324" y="791048"/>
                  </a:cubicBezTo>
                  <a:cubicBezTo>
                    <a:pt x="1654225" y="809875"/>
                    <a:pt x="1646200" y="828393"/>
                    <a:pt x="1640953" y="847838"/>
                  </a:cubicBezTo>
                  <a:cubicBezTo>
                    <a:pt x="1635089" y="869751"/>
                    <a:pt x="1628608" y="891047"/>
                    <a:pt x="1622435" y="912960"/>
                  </a:cubicBezTo>
                  <a:cubicBezTo>
                    <a:pt x="1610398" y="955243"/>
                    <a:pt x="1600522" y="997835"/>
                    <a:pt x="1596818" y="1041971"/>
                  </a:cubicBezTo>
                  <a:cubicBezTo>
                    <a:pt x="1594967" y="1063267"/>
                    <a:pt x="1592189" y="1084254"/>
                    <a:pt x="1590337" y="1105550"/>
                  </a:cubicBezTo>
                  <a:cubicBezTo>
                    <a:pt x="1588794" y="1124068"/>
                    <a:pt x="1588176" y="1142587"/>
                    <a:pt x="1587559" y="1161105"/>
                  </a:cubicBezTo>
                  <a:cubicBezTo>
                    <a:pt x="1587251" y="1168821"/>
                    <a:pt x="1589102" y="1170364"/>
                    <a:pt x="1596510" y="1171290"/>
                  </a:cubicBezTo>
                  <a:cubicBezTo>
                    <a:pt x="1598979" y="1171598"/>
                    <a:pt x="1601448" y="1171598"/>
                    <a:pt x="1603608" y="1171598"/>
                  </a:cubicBezTo>
                  <a:cubicBezTo>
                    <a:pt x="1641571" y="1172524"/>
                    <a:pt x="1679225" y="1171598"/>
                    <a:pt x="1717187" y="1173450"/>
                  </a:cubicBezTo>
                  <a:cubicBezTo>
                    <a:pt x="1760705" y="1175302"/>
                    <a:pt x="1804223" y="1174376"/>
                    <a:pt x="1847741" y="1175611"/>
                  </a:cubicBezTo>
                  <a:cubicBezTo>
                    <a:pt x="1919036" y="1177463"/>
                    <a:pt x="1989714" y="1178080"/>
                    <a:pt x="2060084" y="1179006"/>
                  </a:cubicBezTo>
                  <a:close/>
                  <a:moveTo>
                    <a:pt x="40049" y="1241042"/>
                  </a:moveTo>
                  <a:cubicBezTo>
                    <a:pt x="39124" y="1262029"/>
                    <a:pt x="41284" y="1281782"/>
                    <a:pt x="42210" y="1301535"/>
                  </a:cubicBezTo>
                  <a:cubicBezTo>
                    <a:pt x="43753" y="1333325"/>
                    <a:pt x="47457" y="1365114"/>
                    <a:pt x="53629" y="1396287"/>
                  </a:cubicBezTo>
                  <a:cubicBezTo>
                    <a:pt x="65358" y="1455237"/>
                    <a:pt x="84493" y="1512026"/>
                    <a:pt x="103012" y="1569124"/>
                  </a:cubicBezTo>
                  <a:cubicBezTo>
                    <a:pt x="115666" y="1607704"/>
                    <a:pt x="131406" y="1645357"/>
                    <a:pt x="149307" y="1681777"/>
                  </a:cubicBezTo>
                  <a:cubicBezTo>
                    <a:pt x="162270" y="1708628"/>
                    <a:pt x="174924" y="1735480"/>
                    <a:pt x="190047" y="1761096"/>
                  </a:cubicBezTo>
                  <a:cubicBezTo>
                    <a:pt x="202084" y="1781467"/>
                    <a:pt x="215047" y="1801528"/>
                    <a:pt x="227393" y="1821898"/>
                  </a:cubicBezTo>
                  <a:cubicBezTo>
                    <a:pt x="240355" y="1842885"/>
                    <a:pt x="255170" y="1862330"/>
                    <a:pt x="270293" y="1881774"/>
                  </a:cubicBezTo>
                  <a:cubicBezTo>
                    <a:pt x="273997" y="1886403"/>
                    <a:pt x="276466" y="1885786"/>
                    <a:pt x="279552" y="1881465"/>
                  </a:cubicBezTo>
                  <a:cubicBezTo>
                    <a:pt x="285108" y="1874058"/>
                    <a:pt x="290046" y="1866342"/>
                    <a:pt x="295910" y="1859243"/>
                  </a:cubicBezTo>
                  <a:cubicBezTo>
                    <a:pt x="311651" y="1839799"/>
                    <a:pt x="325231" y="1818812"/>
                    <a:pt x="338502" y="1797824"/>
                  </a:cubicBezTo>
                  <a:cubicBezTo>
                    <a:pt x="355169" y="1771590"/>
                    <a:pt x="372144" y="1745665"/>
                    <a:pt x="386958" y="1718504"/>
                  </a:cubicBezTo>
                  <a:cubicBezTo>
                    <a:pt x="401156" y="1692270"/>
                    <a:pt x="416896" y="1666962"/>
                    <a:pt x="427390" y="1638876"/>
                  </a:cubicBezTo>
                  <a:cubicBezTo>
                    <a:pt x="444674" y="1593198"/>
                    <a:pt x="461957" y="1547519"/>
                    <a:pt x="476772" y="1501224"/>
                  </a:cubicBezTo>
                  <a:cubicBezTo>
                    <a:pt x="490661" y="1457088"/>
                    <a:pt x="504549" y="1412645"/>
                    <a:pt x="513500" y="1367275"/>
                  </a:cubicBezTo>
                  <a:cubicBezTo>
                    <a:pt x="523376" y="1317275"/>
                    <a:pt x="523376" y="1266350"/>
                    <a:pt x="525537" y="1215734"/>
                  </a:cubicBezTo>
                  <a:cubicBezTo>
                    <a:pt x="526154" y="1203388"/>
                    <a:pt x="524919" y="1202771"/>
                    <a:pt x="512574" y="1202462"/>
                  </a:cubicBezTo>
                  <a:cubicBezTo>
                    <a:pt x="488809" y="1201845"/>
                    <a:pt x="465044" y="1201536"/>
                    <a:pt x="441279" y="1200919"/>
                  </a:cubicBezTo>
                  <a:cubicBezTo>
                    <a:pt x="378316" y="1199376"/>
                    <a:pt x="315354" y="1200610"/>
                    <a:pt x="252701" y="1198450"/>
                  </a:cubicBezTo>
                  <a:cubicBezTo>
                    <a:pt x="218133" y="1197215"/>
                    <a:pt x="183257" y="1197833"/>
                    <a:pt x="148690" y="1197524"/>
                  </a:cubicBezTo>
                  <a:cubicBezTo>
                    <a:pt x="116900" y="1197215"/>
                    <a:pt x="85111" y="1196290"/>
                    <a:pt x="53012" y="1195672"/>
                  </a:cubicBezTo>
                  <a:cubicBezTo>
                    <a:pt x="41593" y="1195364"/>
                    <a:pt x="40358" y="1195981"/>
                    <a:pt x="39741" y="1207709"/>
                  </a:cubicBezTo>
                  <a:cubicBezTo>
                    <a:pt x="39432" y="1218820"/>
                    <a:pt x="40049" y="1230548"/>
                    <a:pt x="40049" y="1241042"/>
                  </a:cubicBezTo>
                  <a:close/>
                  <a:moveTo>
                    <a:pt x="528623" y="1137340"/>
                  </a:moveTo>
                  <a:cubicBezTo>
                    <a:pt x="526463" y="1128698"/>
                    <a:pt x="527080" y="1119130"/>
                    <a:pt x="525537" y="1110180"/>
                  </a:cubicBezTo>
                  <a:cubicBezTo>
                    <a:pt x="521216" y="1082402"/>
                    <a:pt x="519055" y="1054316"/>
                    <a:pt x="515043" y="1026230"/>
                  </a:cubicBezTo>
                  <a:cubicBezTo>
                    <a:pt x="509487" y="987650"/>
                    <a:pt x="503932" y="949071"/>
                    <a:pt x="495290" y="910800"/>
                  </a:cubicBezTo>
                  <a:cubicBezTo>
                    <a:pt x="487574" y="876232"/>
                    <a:pt x="476772" y="842282"/>
                    <a:pt x="467821" y="808023"/>
                  </a:cubicBezTo>
                  <a:cubicBezTo>
                    <a:pt x="452698" y="749999"/>
                    <a:pt x="429550" y="695062"/>
                    <a:pt x="401773" y="642285"/>
                  </a:cubicBezTo>
                  <a:cubicBezTo>
                    <a:pt x="372452" y="587039"/>
                    <a:pt x="339119" y="534262"/>
                    <a:pt x="303009" y="483336"/>
                  </a:cubicBezTo>
                  <a:cubicBezTo>
                    <a:pt x="300540" y="479633"/>
                    <a:pt x="297453" y="476546"/>
                    <a:pt x="294676" y="472843"/>
                  </a:cubicBezTo>
                  <a:cubicBezTo>
                    <a:pt x="292824" y="470682"/>
                    <a:pt x="290663" y="470374"/>
                    <a:pt x="288503" y="472225"/>
                  </a:cubicBezTo>
                  <a:cubicBezTo>
                    <a:pt x="286034" y="474386"/>
                    <a:pt x="283565" y="476546"/>
                    <a:pt x="281713" y="479015"/>
                  </a:cubicBezTo>
                  <a:cubicBezTo>
                    <a:pt x="272454" y="490744"/>
                    <a:pt x="263195" y="502472"/>
                    <a:pt x="254553" y="514509"/>
                  </a:cubicBezTo>
                  <a:cubicBezTo>
                    <a:pt x="199307" y="592594"/>
                    <a:pt x="155480" y="676852"/>
                    <a:pt x="119987" y="765431"/>
                  </a:cubicBezTo>
                  <a:cubicBezTo>
                    <a:pt x="104863" y="803085"/>
                    <a:pt x="91901" y="841665"/>
                    <a:pt x="80172" y="880862"/>
                  </a:cubicBezTo>
                  <a:cubicBezTo>
                    <a:pt x="66592" y="925923"/>
                    <a:pt x="57333" y="971910"/>
                    <a:pt x="50543" y="1018823"/>
                  </a:cubicBezTo>
                  <a:cubicBezTo>
                    <a:pt x="44679" y="1059254"/>
                    <a:pt x="41901" y="1099686"/>
                    <a:pt x="40358" y="1140117"/>
                  </a:cubicBezTo>
                  <a:cubicBezTo>
                    <a:pt x="39741" y="1154932"/>
                    <a:pt x="42519" y="1157710"/>
                    <a:pt x="57642" y="1157710"/>
                  </a:cubicBezTo>
                  <a:cubicBezTo>
                    <a:pt x="141900" y="1158327"/>
                    <a:pt x="226158" y="1157710"/>
                    <a:pt x="310416" y="1159870"/>
                  </a:cubicBezTo>
                  <a:cubicBezTo>
                    <a:pt x="365354" y="1161105"/>
                    <a:pt x="419983" y="1160488"/>
                    <a:pt x="474920" y="1160796"/>
                  </a:cubicBezTo>
                  <a:cubicBezTo>
                    <a:pt x="487266" y="1160796"/>
                    <a:pt x="499920" y="1160179"/>
                    <a:pt x="512265" y="1162339"/>
                  </a:cubicBezTo>
                  <a:cubicBezTo>
                    <a:pt x="517203" y="1163265"/>
                    <a:pt x="522142" y="1162339"/>
                    <a:pt x="523993" y="1156475"/>
                  </a:cubicBezTo>
                  <a:cubicBezTo>
                    <a:pt x="525845" y="1150611"/>
                    <a:pt x="527080" y="1144130"/>
                    <a:pt x="528623" y="1137340"/>
                  </a:cubicBezTo>
                  <a:close/>
                </a:path>
              </a:pathLst>
            </a:custGeom>
            <a:solidFill>
              <a:schemeClr val="tx1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9" name="任意多边形: 形状 108"/>
            <p:cNvSpPr/>
            <p:nvPr>
              <p:custDataLst>
                <p:tags r:id="rId13"/>
              </p:custDataLst>
            </p:nvPr>
          </p:nvSpPr>
          <p:spPr>
            <a:xfrm>
              <a:off x="451349" y="6000946"/>
              <a:ext cx="307908" cy="369488"/>
            </a:xfrm>
            <a:custGeom>
              <a:avLst/>
              <a:gdLst>
                <a:gd name="connsiteX0" fmla="*/ 408636 w 929122"/>
                <a:gd name="connsiteY0" fmla="*/ 1128567 h 1132922"/>
                <a:gd name="connsiteX1" fmla="*/ 273144 w 929122"/>
                <a:gd name="connsiteY1" fmla="*/ 1128258 h 1132922"/>
                <a:gd name="connsiteX2" fmla="*/ 17901 w 929122"/>
                <a:gd name="connsiteY2" fmla="*/ 1126406 h 1132922"/>
                <a:gd name="connsiteX3" fmla="*/ 0 w 929122"/>
                <a:gd name="connsiteY3" fmla="*/ 1108505 h 1132922"/>
                <a:gd name="connsiteX4" fmla="*/ 617 w 929122"/>
                <a:gd name="connsiteY4" fmla="*/ 1025173 h 1132922"/>
                <a:gd name="connsiteX5" fmla="*/ 5247 w 929122"/>
                <a:gd name="connsiteY5" fmla="*/ 906965 h 1132922"/>
                <a:gd name="connsiteX6" fmla="*/ 12963 w 929122"/>
                <a:gd name="connsiteY6" fmla="*/ 796164 h 1132922"/>
                <a:gd name="connsiteX7" fmla="*/ 18518 w 929122"/>
                <a:gd name="connsiteY7" fmla="*/ 745856 h 1132922"/>
                <a:gd name="connsiteX8" fmla="*/ 21296 w 929122"/>
                <a:gd name="connsiteY8" fmla="*/ 714683 h 1132922"/>
                <a:gd name="connsiteX9" fmla="*/ 31790 w 929122"/>
                <a:gd name="connsiteY9" fmla="*/ 632277 h 1132922"/>
                <a:gd name="connsiteX10" fmla="*/ 49382 w 929122"/>
                <a:gd name="connsiteY10" fmla="*/ 516847 h 1132922"/>
                <a:gd name="connsiteX11" fmla="*/ 73456 w 929122"/>
                <a:gd name="connsiteY11" fmla="*/ 394935 h 1132922"/>
                <a:gd name="connsiteX12" fmla="*/ 83641 w 929122"/>
                <a:gd name="connsiteY12" fmla="*/ 353886 h 1132922"/>
                <a:gd name="connsiteX13" fmla="*/ 99690 w 929122"/>
                <a:gd name="connsiteY13" fmla="*/ 290924 h 1132922"/>
                <a:gd name="connsiteX14" fmla="*/ 118517 w 929122"/>
                <a:gd name="connsiteY14" fmla="*/ 223641 h 1132922"/>
                <a:gd name="connsiteX15" fmla="*/ 170985 w 929122"/>
                <a:gd name="connsiteY15" fmla="*/ 73334 h 1132922"/>
                <a:gd name="connsiteX16" fmla="*/ 195985 w 929122"/>
                <a:gd name="connsiteY16" fmla="*/ 14693 h 1132922"/>
                <a:gd name="connsiteX17" fmla="*/ 219441 w 929122"/>
                <a:gd name="connsiteY17" fmla="*/ 187 h 1132922"/>
                <a:gd name="connsiteX18" fmla="*/ 278391 w 929122"/>
                <a:gd name="connsiteY18" fmla="*/ 4199 h 1132922"/>
                <a:gd name="connsiteX19" fmla="*/ 376538 w 929122"/>
                <a:gd name="connsiteY19" fmla="*/ 17779 h 1132922"/>
                <a:gd name="connsiteX20" fmla="*/ 494746 w 929122"/>
                <a:gd name="connsiteY20" fmla="*/ 47100 h 1132922"/>
                <a:gd name="connsiteX21" fmla="*/ 614189 w 929122"/>
                <a:gd name="connsiteY21" fmla="*/ 88766 h 1132922"/>
                <a:gd name="connsiteX22" fmla="*/ 633633 w 929122"/>
                <a:gd name="connsiteY22" fmla="*/ 98334 h 1132922"/>
                <a:gd name="connsiteX23" fmla="*/ 694435 w 929122"/>
                <a:gd name="connsiteY23" fmla="*/ 127654 h 1132922"/>
                <a:gd name="connsiteX24" fmla="*/ 778693 w 929122"/>
                <a:gd name="connsiteY24" fmla="*/ 177036 h 1132922"/>
                <a:gd name="connsiteX25" fmla="*/ 851840 w 929122"/>
                <a:gd name="connsiteY25" fmla="*/ 227962 h 1132922"/>
                <a:gd name="connsiteX26" fmla="*/ 876531 w 929122"/>
                <a:gd name="connsiteY26" fmla="*/ 247406 h 1132922"/>
                <a:gd name="connsiteX27" fmla="*/ 924679 w 929122"/>
                <a:gd name="connsiteY27" fmla="*/ 289072 h 1132922"/>
                <a:gd name="connsiteX28" fmla="*/ 924987 w 929122"/>
                <a:gd name="connsiteY28" fmla="*/ 304195 h 1132922"/>
                <a:gd name="connsiteX29" fmla="*/ 900605 w 929122"/>
                <a:gd name="connsiteY29" fmla="*/ 327652 h 1132922"/>
                <a:gd name="connsiteX30" fmla="*/ 837026 w 929122"/>
                <a:gd name="connsiteY30" fmla="*/ 398638 h 1132922"/>
                <a:gd name="connsiteX31" fmla="*/ 756163 w 929122"/>
                <a:gd name="connsiteY31" fmla="*/ 512834 h 1132922"/>
                <a:gd name="connsiteX32" fmla="*/ 663571 w 929122"/>
                <a:gd name="connsiteY32" fmla="*/ 682585 h 1132922"/>
                <a:gd name="connsiteX33" fmla="*/ 624374 w 929122"/>
                <a:gd name="connsiteY33" fmla="*/ 777337 h 1132922"/>
                <a:gd name="connsiteX34" fmla="*/ 593510 w 929122"/>
                <a:gd name="connsiteY34" fmla="*/ 889064 h 1132922"/>
                <a:gd name="connsiteX35" fmla="*/ 566968 w 929122"/>
                <a:gd name="connsiteY35" fmla="*/ 1059432 h 1132922"/>
                <a:gd name="connsiteX36" fmla="*/ 562338 w 929122"/>
                <a:gd name="connsiteY36" fmla="*/ 1120851 h 1132922"/>
                <a:gd name="connsiteX37" fmla="*/ 549067 w 929122"/>
                <a:gd name="connsiteY37" fmla="*/ 1132887 h 1132922"/>
                <a:gd name="connsiteX38" fmla="*/ 408636 w 929122"/>
                <a:gd name="connsiteY38" fmla="*/ 1128567 h 113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29122" h="1132922">
                  <a:moveTo>
                    <a:pt x="408636" y="1128567"/>
                  </a:moveTo>
                  <a:cubicBezTo>
                    <a:pt x="363575" y="1128567"/>
                    <a:pt x="318206" y="1129492"/>
                    <a:pt x="273144" y="1128258"/>
                  </a:cubicBezTo>
                  <a:cubicBezTo>
                    <a:pt x="187960" y="1126097"/>
                    <a:pt x="103085" y="1126406"/>
                    <a:pt x="17901" y="1126406"/>
                  </a:cubicBezTo>
                  <a:cubicBezTo>
                    <a:pt x="5864" y="1126406"/>
                    <a:pt x="0" y="1123320"/>
                    <a:pt x="0" y="1108505"/>
                  </a:cubicBezTo>
                  <a:cubicBezTo>
                    <a:pt x="309" y="1080728"/>
                    <a:pt x="-309" y="1052950"/>
                    <a:pt x="617" y="1025173"/>
                  </a:cubicBezTo>
                  <a:cubicBezTo>
                    <a:pt x="1543" y="985667"/>
                    <a:pt x="3086" y="946162"/>
                    <a:pt x="5247" y="906965"/>
                  </a:cubicBezTo>
                  <a:cubicBezTo>
                    <a:pt x="7407" y="869928"/>
                    <a:pt x="10494" y="833200"/>
                    <a:pt x="12963" y="796164"/>
                  </a:cubicBezTo>
                  <a:cubicBezTo>
                    <a:pt x="13889" y="779497"/>
                    <a:pt x="14506" y="762522"/>
                    <a:pt x="18518" y="745856"/>
                  </a:cubicBezTo>
                  <a:cubicBezTo>
                    <a:pt x="20987" y="735671"/>
                    <a:pt x="20370" y="725177"/>
                    <a:pt x="21296" y="714683"/>
                  </a:cubicBezTo>
                  <a:cubicBezTo>
                    <a:pt x="24074" y="686906"/>
                    <a:pt x="28395" y="659746"/>
                    <a:pt x="31790" y="632277"/>
                  </a:cubicBezTo>
                  <a:cubicBezTo>
                    <a:pt x="36419" y="593697"/>
                    <a:pt x="42592" y="555118"/>
                    <a:pt x="49382" y="516847"/>
                  </a:cubicBezTo>
                  <a:cubicBezTo>
                    <a:pt x="56481" y="476106"/>
                    <a:pt x="64814" y="435366"/>
                    <a:pt x="73456" y="394935"/>
                  </a:cubicBezTo>
                  <a:cubicBezTo>
                    <a:pt x="76542" y="381355"/>
                    <a:pt x="80863" y="367775"/>
                    <a:pt x="83641" y="353886"/>
                  </a:cubicBezTo>
                  <a:cubicBezTo>
                    <a:pt x="88270" y="332590"/>
                    <a:pt x="94752" y="311911"/>
                    <a:pt x="99690" y="290924"/>
                  </a:cubicBezTo>
                  <a:cubicBezTo>
                    <a:pt x="105245" y="268085"/>
                    <a:pt x="111418" y="245863"/>
                    <a:pt x="118517" y="223641"/>
                  </a:cubicBezTo>
                  <a:cubicBezTo>
                    <a:pt x="134566" y="173024"/>
                    <a:pt x="150307" y="122408"/>
                    <a:pt x="170985" y="73334"/>
                  </a:cubicBezTo>
                  <a:cubicBezTo>
                    <a:pt x="179319" y="53890"/>
                    <a:pt x="187960" y="34446"/>
                    <a:pt x="195985" y="14693"/>
                  </a:cubicBezTo>
                  <a:cubicBezTo>
                    <a:pt x="201541" y="1422"/>
                    <a:pt x="205244" y="-739"/>
                    <a:pt x="219441" y="187"/>
                  </a:cubicBezTo>
                  <a:cubicBezTo>
                    <a:pt x="239194" y="1730"/>
                    <a:pt x="258947" y="2965"/>
                    <a:pt x="278391" y="4199"/>
                  </a:cubicBezTo>
                  <a:cubicBezTo>
                    <a:pt x="311415" y="6360"/>
                    <a:pt x="344131" y="11607"/>
                    <a:pt x="376538" y="17779"/>
                  </a:cubicBezTo>
                  <a:cubicBezTo>
                    <a:pt x="416661" y="25495"/>
                    <a:pt x="455549" y="36606"/>
                    <a:pt x="494746" y="47100"/>
                  </a:cubicBezTo>
                  <a:cubicBezTo>
                    <a:pt x="535795" y="58211"/>
                    <a:pt x="574684" y="73643"/>
                    <a:pt x="614189" y="88766"/>
                  </a:cubicBezTo>
                  <a:cubicBezTo>
                    <a:pt x="620979" y="91235"/>
                    <a:pt x="627152" y="95247"/>
                    <a:pt x="633633" y="98334"/>
                  </a:cubicBezTo>
                  <a:cubicBezTo>
                    <a:pt x="654312" y="107284"/>
                    <a:pt x="674682" y="116543"/>
                    <a:pt x="694435" y="127654"/>
                  </a:cubicBezTo>
                  <a:cubicBezTo>
                    <a:pt x="723138" y="143395"/>
                    <a:pt x="751224" y="159444"/>
                    <a:pt x="778693" y="177036"/>
                  </a:cubicBezTo>
                  <a:cubicBezTo>
                    <a:pt x="804001" y="192777"/>
                    <a:pt x="826841" y="211604"/>
                    <a:pt x="851840" y="227962"/>
                  </a:cubicBezTo>
                  <a:cubicBezTo>
                    <a:pt x="860482" y="233517"/>
                    <a:pt x="869124" y="239999"/>
                    <a:pt x="876531" y="247406"/>
                  </a:cubicBezTo>
                  <a:cubicBezTo>
                    <a:pt x="891654" y="262220"/>
                    <a:pt x="909864" y="273949"/>
                    <a:pt x="924679" y="289072"/>
                  </a:cubicBezTo>
                  <a:cubicBezTo>
                    <a:pt x="930234" y="294627"/>
                    <a:pt x="930851" y="298640"/>
                    <a:pt x="924987" y="304195"/>
                  </a:cubicBezTo>
                  <a:cubicBezTo>
                    <a:pt x="916963" y="312220"/>
                    <a:pt x="908321" y="319627"/>
                    <a:pt x="900605" y="327652"/>
                  </a:cubicBezTo>
                  <a:cubicBezTo>
                    <a:pt x="878383" y="350491"/>
                    <a:pt x="857396" y="374256"/>
                    <a:pt x="837026" y="398638"/>
                  </a:cubicBezTo>
                  <a:cubicBezTo>
                    <a:pt x="806779" y="434132"/>
                    <a:pt x="779928" y="472403"/>
                    <a:pt x="756163" y="512834"/>
                  </a:cubicBezTo>
                  <a:cubicBezTo>
                    <a:pt x="723756" y="568698"/>
                    <a:pt x="692583" y="625178"/>
                    <a:pt x="663571" y="682585"/>
                  </a:cubicBezTo>
                  <a:cubicBezTo>
                    <a:pt x="648139" y="713140"/>
                    <a:pt x="635177" y="744930"/>
                    <a:pt x="624374" y="777337"/>
                  </a:cubicBezTo>
                  <a:cubicBezTo>
                    <a:pt x="612029" y="814065"/>
                    <a:pt x="601844" y="851410"/>
                    <a:pt x="593510" y="889064"/>
                  </a:cubicBezTo>
                  <a:cubicBezTo>
                    <a:pt x="581165" y="945236"/>
                    <a:pt x="571906" y="1002025"/>
                    <a:pt x="566968" y="1059432"/>
                  </a:cubicBezTo>
                  <a:cubicBezTo>
                    <a:pt x="565116" y="1079802"/>
                    <a:pt x="562647" y="1100172"/>
                    <a:pt x="562338" y="1120851"/>
                  </a:cubicBezTo>
                  <a:cubicBezTo>
                    <a:pt x="562338" y="1131653"/>
                    <a:pt x="560486" y="1133196"/>
                    <a:pt x="549067" y="1132887"/>
                  </a:cubicBezTo>
                  <a:cubicBezTo>
                    <a:pt x="502771" y="1130110"/>
                    <a:pt x="455549" y="1130110"/>
                    <a:pt x="408636" y="1128567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0" name="任意多边形: 形状 109"/>
            <p:cNvSpPr/>
            <p:nvPr>
              <p:custDataLst>
                <p:tags r:id="rId14"/>
              </p:custDataLst>
            </p:nvPr>
          </p:nvSpPr>
          <p:spPr>
            <a:xfrm>
              <a:off x="451484" y="6380466"/>
              <a:ext cx="303757" cy="367425"/>
            </a:xfrm>
            <a:custGeom>
              <a:avLst/>
              <a:gdLst>
                <a:gd name="connsiteX0" fmla="*/ 234772 w 916597"/>
                <a:gd name="connsiteY0" fmla="*/ 1126596 h 1126596"/>
                <a:gd name="connsiteX1" fmla="*/ 186316 w 916597"/>
                <a:gd name="connsiteY1" fmla="*/ 1126596 h 1126596"/>
                <a:gd name="connsiteX2" fmla="*/ 173662 w 916597"/>
                <a:gd name="connsiteY2" fmla="*/ 1117337 h 1126596"/>
                <a:gd name="connsiteX3" fmla="*/ 147737 w 916597"/>
                <a:gd name="connsiteY3" fmla="*/ 1036783 h 1126596"/>
                <a:gd name="connsiteX4" fmla="*/ 97120 w 916597"/>
                <a:gd name="connsiteY4" fmla="*/ 852835 h 1126596"/>
                <a:gd name="connsiteX5" fmla="*/ 74898 w 916597"/>
                <a:gd name="connsiteY5" fmla="*/ 748824 h 1126596"/>
                <a:gd name="connsiteX6" fmla="*/ 48973 w 916597"/>
                <a:gd name="connsiteY6" fmla="*/ 600369 h 1126596"/>
                <a:gd name="connsiteX7" fmla="*/ 32923 w 916597"/>
                <a:gd name="connsiteY7" fmla="*/ 490494 h 1126596"/>
                <a:gd name="connsiteX8" fmla="*/ 20886 w 916597"/>
                <a:gd name="connsiteY8" fmla="*/ 386174 h 1126596"/>
                <a:gd name="connsiteX9" fmla="*/ 12553 w 916597"/>
                <a:gd name="connsiteY9" fmla="*/ 297287 h 1126596"/>
                <a:gd name="connsiteX10" fmla="*/ 8850 w 916597"/>
                <a:gd name="connsiteY10" fmla="*/ 233399 h 1126596"/>
                <a:gd name="connsiteX11" fmla="*/ 5763 w 916597"/>
                <a:gd name="connsiteY11" fmla="*/ 186486 h 1126596"/>
                <a:gd name="connsiteX12" fmla="*/ 5146 w 916597"/>
                <a:gd name="connsiteY12" fmla="*/ 180622 h 1126596"/>
                <a:gd name="connsiteX13" fmla="*/ 1751 w 916597"/>
                <a:gd name="connsiteY13" fmla="*/ 65808 h 1126596"/>
                <a:gd name="connsiteX14" fmla="*/ 208 w 916597"/>
                <a:gd name="connsiteY14" fmla="*/ 16426 h 1126596"/>
                <a:gd name="connsiteX15" fmla="*/ 14714 w 916597"/>
                <a:gd name="connsiteY15" fmla="*/ 686 h 1126596"/>
                <a:gd name="connsiteX16" fmla="*/ 47121 w 916597"/>
                <a:gd name="connsiteY16" fmla="*/ 686 h 1126596"/>
                <a:gd name="connsiteX17" fmla="*/ 182613 w 916597"/>
                <a:gd name="connsiteY17" fmla="*/ 1612 h 1126596"/>
                <a:gd name="connsiteX18" fmla="*/ 448658 w 916597"/>
                <a:gd name="connsiteY18" fmla="*/ 4389 h 1126596"/>
                <a:gd name="connsiteX19" fmla="*/ 550200 w 916597"/>
                <a:gd name="connsiteY19" fmla="*/ 5624 h 1126596"/>
                <a:gd name="connsiteX20" fmla="*/ 564398 w 916597"/>
                <a:gd name="connsiteY20" fmla="*/ 20130 h 1126596"/>
                <a:gd name="connsiteX21" fmla="*/ 566867 w 916597"/>
                <a:gd name="connsiteY21" fmla="*/ 73216 h 1126596"/>
                <a:gd name="connsiteX22" fmla="*/ 582916 w 916597"/>
                <a:gd name="connsiteY22" fmla="*/ 199140 h 1126596"/>
                <a:gd name="connsiteX23" fmla="*/ 637545 w 916597"/>
                <a:gd name="connsiteY23" fmla="*/ 411791 h 1126596"/>
                <a:gd name="connsiteX24" fmla="*/ 718099 w 916597"/>
                <a:gd name="connsiteY24" fmla="*/ 591418 h 1126596"/>
                <a:gd name="connsiteX25" fmla="*/ 821184 w 916597"/>
                <a:gd name="connsiteY25" fmla="*/ 741416 h 1126596"/>
                <a:gd name="connsiteX26" fmla="*/ 911615 w 916597"/>
                <a:gd name="connsiteY26" fmla="*/ 840798 h 1126596"/>
                <a:gd name="connsiteX27" fmla="*/ 910689 w 916597"/>
                <a:gd name="connsiteY27" fmla="*/ 854686 h 1126596"/>
                <a:gd name="connsiteX28" fmla="*/ 701124 w 916597"/>
                <a:gd name="connsiteY28" fmla="*/ 1004376 h 1126596"/>
                <a:gd name="connsiteX29" fmla="*/ 620878 w 916597"/>
                <a:gd name="connsiteY29" fmla="*/ 1040795 h 1126596"/>
                <a:gd name="connsiteX30" fmla="*/ 383227 w 916597"/>
                <a:gd name="connsiteY30" fmla="*/ 1114868 h 1126596"/>
                <a:gd name="connsiteX31" fmla="*/ 340327 w 916597"/>
                <a:gd name="connsiteY31" fmla="*/ 1120732 h 1126596"/>
                <a:gd name="connsiteX32" fmla="*/ 234772 w 916597"/>
                <a:gd name="connsiteY32" fmla="*/ 1126596 h 112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16597" h="1126596">
                  <a:moveTo>
                    <a:pt x="234772" y="1126596"/>
                  </a:moveTo>
                  <a:cubicBezTo>
                    <a:pt x="218723" y="1126596"/>
                    <a:pt x="202366" y="1126596"/>
                    <a:pt x="186316" y="1126596"/>
                  </a:cubicBezTo>
                  <a:cubicBezTo>
                    <a:pt x="176749" y="1126596"/>
                    <a:pt x="176440" y="1125979"/>
                    <a:pt x="173662" y="1117337"/>
                  </a:cubicBezTo>
                  <a:cubicBezTo>
                    <a:pt x="165020" y="1090486"/>
                    <a:pt x="156070" y="1063634"/>
                    <a:pt x="147737" y="1036783"/>
                  </a:cubicBezTo>
                  <a:cubicBezTo>
                    <a:pt x="128601" y="975981"/>
                    <a:pt x="111009" y="914871"/>
                    <a:pt x="97120" y="852835"/>
                  </a:cubicBezTo>
                  <a:cubicBezTo>
                    <a:pt x="89404" y="818267"/>
                    <a:pt x="81688" y="783700"/>
                    <a:pt x="74898" y="748824"/>
                  </a:cubicBezTo>
                  <a:cubicBezTo>
                    <a:pt x="65022" y="699442"/>
                    <a:pt x="56380" y="650060"/>
                    <a:pt x="48973" y="600369"/>
                  </a:cubicBezTo>
                  <a:cubicBezTo>
                    <a:pt x="43726" y="563641"/>
                    <a:pt x="37553" y="527222"/>
                    <a:pt x="32923" y="490494"/>
                  </a:cubicBezTo>
                  <a:cubicBezTo>
                    <a:pt x="28602" y="455927"/>
                    <a:pt x="23047" y="421359"/>
                    <a:pt x="20886" y="386174"/>
                  </a:cubicBezTo>
                  <a:cubicBezTo>
                    <a:pt x="19035" y="356545"/>
                    <a:pt x="13788" y="326916"/>
                    <a:pt x="12553" y="297287"/>
                  </a:cubicBezTo>
                  <a:cubicBezTo>
                    <a:pt x="11627" y="275991"/>
                    <a:pt x="9467" y="254695"/>
                    <a:pt x="8850" y="233399"/>
                  </a:cubicBezTo>
                  <a:cubicBezTo>
                    <a:pt x="8541" y="217658"/>
                    <a:pt x="6689" y="202226"/>
                    <a:pt x="5763" y="186486"/>
                  </a:cubicBezTo>
                  <a:cubicBezTo>
                    <a:pt x="5763" y="184634"/>
                    <a:pt x="5146" y="182473"/>
                    <a:pt x="5146" y="180622"/>
                  </a:cubicBezTo>
                  <a:cubicBezTo>
                    <a:pt x="5146" y="142351"/>
                    <a:pt x="1442" y="104079"/>
                    <a:pt x="1751" y="65808"/>
                  </a:cubicBezTo>
                  <a:cubicBezTo>
                    <a:pt x="1751" y="49451"/>
                    <a:pt x="-718" y="32784"/>
                    <a:pt x="208" y="16426"/>
                  </a:cubicBezTo>
                  <a:cubicBezTo>
                    <a:pt x="825" y="3772"/>
                    <a:pt x="2677" y="2229"/>
                    <a:pt x="14714" y="686"/>
                  </a:cubicBezTo>
                  <a:cubicBezTo>
                    <a:pt x="25516" y="-857"/>
                    <a:pt x="36318" y="686"/>
                    <a:pt x="47121" y="686"/>
                  </a:cubicBezTo>
                  <a:cubicBezTo>
                    <a:pt x="92182" y="994"/>
                    <a:pt x="137552" y="377"/>
                    <a:pt x="182613" y="1612"/>
                  </a:cubicBezTo>
                  <a:cubicBezTo>
                    <a:pt x="271192" y="3772"/>
                    <a:pt x="360079" y="2846"/>
                    <a:pt x="448658" y="4389"/>
                  </a:cubicBezTo>
                  <a:cubicBezTo>
                    <a:pt x="482609" y="5007"/>
                    <a:pt x="516250" y="5315"/>
                    <a:pt x="550200" y="5624"/>
                  </a:cubicBezTo>
                  <a:cubicBezTo>
                    <a:pt x="561003" y="5624"/>
                    <a:pt x="565632" y="9945"/>
                    <a:pt x="564398" y="20130"/>
                  </a:cubicBezTo>
                  <a:cubicBezTo>
                    <a:pt x="562237" y="38031"/>
                    <a:pt x="565324" y="55623"/>
                    <a:pt x="566867" y="73216"/>
                  </a:cubicBezTo>
                  <a:cubicBezTo>
                    <a:pt x="570879" y="115190"/>
                    <a:pt x="576126" y="157165"/>
                    <a:pt x="582916" y="199140"/>
                  </a:cubicBezTo>
                  <a:cubicBezTo>
                    <a:pt x="594953" y="271670"/>
                    <a:pt x="610385" y="343274"/>
                    <a:pt x="637545" y="411791"/>
                  </a:cubicBezTo>
                  <a:cubicBezTo>
                    <a:pt x="661927" y="472902"/>
                    <a:pt x="686618" y="533703"/>
                    <a:pt x="718099" y="591418"/>
                  </a:cubicBezTo>
                  <a:cubicBezTo>
                    <a:pt x="747420" y="644813"/>
                    <a:pt x="780753" y="695738"/>
                    <a:pt x="821184" y="741416"/>
                  </a:cubicBezTo>
                  <a:cubicBezTo>
                    <a:pt x="850813" y="775058"/>
                    <a:pt x="880443" y="808391"/>
                    <a:pt x="911615" y="840798"/>
                  </a:cubicBezTo>
                  <a:cubicBezTo>
                    <a:pt x="918405" y="847896"/>
                    <a:pt x="918405" y="848514"/>
                    <a:pt x="910689" y="854686"/>
                  </a:cubicBezTo>
                  <a:cubicBezTo>
                    <a:pt x="843715" y="908389"/>
                    <a:pt x="774888" y="959623"/>
                    <a:pt x="701124" y="1004376"/>
                  </a:cubicBezTo>
                  <a:cubicBezTo>
                    <a:pt x="675816" y="1019808"/>
                    <a:pt x="648656" y="1030610"/>
                    <a:pt x="620878" y="1040795"/>
                  </a:cubicBezTo>
                  <a:cubicBezTo>
                    <a:pt x="542793" y="1069498"/>
                    <a:pt x="463782" y="1094498"/>
                    <a:pt x="383227" y="1114868"/>
                  </a:cubicBezTo>
                  <a:cubicBezTo>
                    <a:pt x="369030" y="1118572"/>
                    <a:pt x="354524" y="1119498"/>
                    <a:pt x="340327" y="1120732"/>
                  </a:cubicBezTo>
                  <a:cubicBezTo>
                    <a:pt x="304833" y="1123201"/>
                    <a:pt x="269649" y="1126288"/>
                    <a:pt x="234772" y="1126596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1" name="任意多边形: 形状 110"/>
            <p:cNvSpPr/>
            <p:nvPr>
              <p:custDataLst>
                <p:tags r:id="rId15"/>
              </p:custDataLst>
            </p:nvPr>
          </p:nvSpPr>
          <p:spPr>
            <a:xfrm>
              <a:off x="225355" y="6379365"/>
              <a:ext cx="270739" cy="369589"/>
            </a:xfrm>
            <a:custGeom>
              <a:avLst/>
              <a:gdLst>
                <a:gd name="connsiteX0" fmla="*/ 323922 w 816962"/>
                <a:gd name="connsiteY0" fmla="*/ 49 h 1133231"/>
                <a:gd name="connsiteX1" fmla="*/ 493364 w 816962"/>
                <a:gd name="connsiteY1" fmla="*/ 3444 h 1133231"/>
                <a:gd name="connsiteX2" fmla="*/ 613116 w 816962"/>
                <a:gd name="connsiteY2" fmla="*/ 4988 h 1133231"/>
                <a:gd name="connsiteX3" fmla="*/ 634721 w 816962"/>
                <a:gd name="connsiteY3" fmla="*/ 7148 h 1133231"/>
                <a:gd name="connsiteX4" fmla="*/ 643362 w 816962"/>
                <a:gd name="connsiteY4" fmla="*/ 16099 h 1133231"/>
                <a:gd name="connsiteX5" fmla="*/ 644597 w 816962"/>
                <a:gd name="connsiteY5" fmla="*/ 60851 h 1133231"/>
                <a:gd name="connsiteX6" fmla="*/ 650152 w 816962"/>
                <a:gd name="connsiteY6" fmla="*/ 202207 h 1133231"/>
                <a:gd name="connsiteX7" fmla="*/ 664658 w 816962"/>
                <a:gd name="connsiteY7" fmla="*/ 393871 h 1133231"/>
                <a:gd name="connsiteX8" fmla="*/ 681633 w 816962"/>
                <a:gd name="connsiteY8" fmla="*/ 534301 h 1133231"/>
                <a:gd name="connsiteX9" fmla="*/ 705399 w 816962"/>
                <a:gd name="connsiteY9" fmla="*/ 675966 h 1133231"/>
                <a:gd name="connsiteX10" fmla="*/ 739966 w 816962"/>
                <a:gd name="connsiteY10" fmla="*/ 854976 h 1133231"/>
                <a:gd name="connsiteX11" fmla="*/ 790583 w 816962"/>
                <a:gd name="connsiteY11" fmla="*/ 1033986 h 1133231"/>
                <a:gd name="connsiteX12" fmla="*/ 814348 w 816962"/>
                <a:gd name="connsiteY12" fmla="*/ 1113923 h 1133231"/>
                <a:gd name="connsiteX13" fmla="*/ 815582 w 816962"/>
                <a:gd name="connsiteY13" fmla="*/ 1118552 h 1133231"/>
                <a:gd name="connsiteX14" fmla="*/ 802928 w 816962"/>
                <a:gd name="connsiteY14" fmla="*/ 1132441 h 1133231"/>
                <a:gd name="connsiteX15" fmla="*/ 719287 w 816962"/>
                <a:gd name="connsiteY15" fmla="*/ 1121022 h 1133231"/>
                <a:gd name="connsiteX16" fmla="*/ 658486 w 816962"/>
                <a:gd name="connsiteY16" fmla="*/ 1111145 h 1133231"/>
                <a:gd name="connsiteX17" fmla="*/ 491513 w 816962"/>
                <a:gd name="connsiteY17" fmla="*/ 1068553 h 1133231"/>
                <a:gd name="connsiteX18" fmla="*/ 403860 w 816962"/>
                <a:gd name="connsiteY18" fmla="*/ 1037381 h 1133231"/>
                <a:gd name="connsiteX19" fmla="*/ 336885 w 816962"/>
                <a:gd name="connsiteY19" fmla="*/ 1001270 h 1133231"/>
                <a:gd name="connsiteX20" fmla="*/ 209109 w 816962"/>
                <a:gd name="connsiteY20" fmla="*/ 918555 h 1133231"/>
                <a:gd name="connsiteX21" fmla="*/ 124542 w 816962"/>
                <a:gd name="connsiteY21" fmla="*/ 854050 h 1133231"/>
                <a:gd name="connsiteX22" fmla="*/ 43062 w 816962"/>
                <a:gd name="connsiteY22" fmla="*/ 771335 h 1133231"/>
                <a:gd name="connsiteX23" fmla="*/ 3556 w 816962"/>
                <a:gd name="connsiteY23" fmla="*/ 728743 h 1133231"/>
                <a:gd name="connsiteX24" fmla="*/ 1705 w 816962"/>
                <a:gd name="connsiteY24" fmla="*/ 714854 h 1133231"/>
                <a:gd name="connsiteX25" fmla="*/ 19914 w 816962"/>
                <a:gd name="connsiteY25" fmla="*/ 689546 h 1133231"/>
                <a:gd name="connsiteX26" fmla="*/ 52938 w 816962"/>
                <a:gd name="connsiteY26" fmla="*/ 638930 h 1133231"/>
                <a:gd name="connsiteX27" fmla="*/ 169912 w 816962"/>
                <a:gd name="connsiteY27" fmla="*/ 412081 h 1133231"/>
                <a:gd name="connsiteX28" fmla="*/ 214665 w 816962"/>
                <a:gd name="connsiteY28" fmla="*/ 302514 h 1133231"/>
                <a:gd name="connsiteX29" fmla="*/ 235035 w 816962"/>
                <a:gd name="connsiteY29" fmla="*/ 215479 h 1133231"/>
                <a:gd name="connsiteX30" fmla="*/ 255405 w 816962"/>
                <a:gd name="connsiteY30" fmla="*/ 97579 h 1133231"/>
                <a:gd name="connsiteX31" fmla="*/ 261578 w 816962"/>
                <a:gd name="connsiteY31" fmla="*/ 29061 h 1133231"/>
                <a:gd name="connsiteX32" fmla="*/ 263121 w 816962"/>
                <a:gd name="connsiteY32" fmla="*/ 9926 h 1133231"/>
                <a:gd name="connsiteX33" fmla="*/ 274232 w 816962"/>
                <a:gd name="connsiteY33" fmla="*/ 667 h 1133231"/>
                <a:gd name="connsiteX34" fmla="*/ 323922 w 816962"/>
                <a:gd name="connsiteY34" fmla="*/ 49 h 113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16962" h="1133231">
                  <a:moveTo>
                    <a:pt x="323922" y="49"/>
                  </a:moveTo>
                  <a:cubicBezTo>
                    <a:pt x="378243" y="2827"/>
                    <a:pt x="435958" y="1593"/>
                    <a:pt x="493364" y="3444"/>
                  </a:cubicBezTo>
                  <a:cubicBezTo>
                    <a:pt x="533179" y="4679"/>
                    <a:pt x="573302" y="4370"/>
                    <a:pt x="613116" y="4988"/>
                  </a:cubicBezTo>
                  <a:cubicBezTo>
                    <a:pt x="620523" y="4988"/>
                    <a:pt x="627313" y="7148"/>
                    <a:pt x="634721" y="7148"/>
                  </a:cubicBezTo>
                  <a:cubicBezTo>
                    <a:pt x="640585" y="7148"/>
                    <a:pt x="643054" y="9926"/>
                    <a:pt x="643362" y="16099"/>
                  </a:cubicBezTo>
                  <a:cubicBezTo>
                    <a:pt x="644597" y="30913"/>
                    <a:pt x="643980" y="46036"/>
                    <a:pt x="644597" y="60851"/>
                  </a:cubicBezTo>
                  <a:cubicBezTo>
                    <a:pt x="646449" y="108073"/>
                    <a:pt x="647375" y="155294"/>
                    <a:pt x="650152" y="202207"/>
                  </a:cubicBezTo>
                  <a:cubicBezTo>
                    <a:pt x="653856" y="266095"/>
                    <a:pt x="658177" y="329983"/>
                    <a:pt x="664658" y="393871"/>
                  </a:cubicBezTo>
                  <a:cubicBezTo>
                    <a:pt x="669288" y="440784"/>
                    <a:pt x="674535" y="487697"/>
                    <a:pt x="681633" y="534301"/>
                  </a:cubicBezTo>
                  <a:cubicBezTo>
                    <a:pt x="688732" y="581523"/>
                    <a:pt x="697374" y="628744"/>
                    <a:pt x="705399" y="675966"/>
                  </a:cubicBezTo>
                  <a:cubicBezTo>
                    <a:pt x="715892" y="735842"/>
                    <a:pt x="727003" y="795717"/>
                    <a:pt x="739966" y="854976"/>
                  </a:cubicBezTo>
                  <a:cubicBezTo>
                    <a:pt x="753237" y="915777"/>
                    <a:pt x="769904" y="975345"/>
                    <a:pt x="790583" y="1033986"/>
                  </a:cubicBezTo>
                  <a:cubicBezTo>
                    <a:pt x="799842" y="1060220"/>
                    <a:pt x="807558" y="1087071"/>
                    <a:pt x="814348" y="1113923"/>
                  </a:cubicBezTo>
                  <a:cubicBezTo>
                    <a:pt x="814656" y="1115466"/>
                    <a:pt x="815274" y="1117009"/>
                    <a:pt x="815582" y="1118552"/>
                  </a:cubicBezTo>
                  <a:cubicBezTo>
                    <a:pt x="818669" y="1133059"/>
                    <a:pt x="817434" y="1134602"/>
                    <a:pt x="802928" y="1132441"/>
                  </a:cubicBezTo>
                  <a:cubicBezTo>
                    <a:pt x="775151" y="1128429"/>
                    <a:pt x="747373" y="1123799"/>
                    <a:pt x="719287" y="1121022"/>
                  </a:cubicBezTo>
                  <a:cubicBezTo>
                    <a:pt x="698917" y="1118861"/>
                    <a:pt x="678856" y="1115158"/>
                    <a:pt x="658486" y="1111145"/>
                  </a:cubicBezTo>
                  <a:cubicBezTo>
                    <a:pt x="602005" y="1100343"/>
                    <a:pt x="546450" y="1085528"/>
                    <a:pt x="491513" y="1068553"/>
                  </a:cubicBezTo>
                  <a:cubicBezTo>
                    <a:pt x="461883" y="1059294"/>
                    <a:pt x="432563" y="1049418"/>
                    <a:pt x="403860" y="1037381"/>
                  </a:cubicBezTo>
                  <a:cubicBezTo>
                    <a:pt x="380403" y="1027504"/>
                    <a:pt x="358798" y="1014233"/>
                    <a:pt x="336885" y="1001270"/>
                  </a:cubicBezTo>
                  <a:cubicBezTo>
                    <a:pt x="293367" y="975036"/>
                    <a:pt x="250467" y="947876"/>
                    <a:pt x="209109" y="918555"/>
                  </a:cubicBezTo>
                  <a:cubicBezTo>
                    <a:pt x="180097" y="897876"/>
                    <a:pt x="151702" y="877198"/>
                    <a:pt x="124542" y="854050"/>
                  </a:cubicBezTo>
                  <a:cubicBezTo>
                    <a:pt x="94913" y="828742"/>
                    <a:pt x="69296" y="799730"/>
                    <a:pt x="43062" y="771335"/>
                  </a:cubicBezTo>
                  <a:cubicBezTo>
                    <a:pt x="30099" y="757138"/>
                    <a:pt x="16210" y="743558"/>
                    <a:pt x="3556" y="728743"/>
                  </a:cubicBezTo>
                  <a:cubicBezTo>
                    <a:pt x="-456" y="723805"/>
                    <a:pt x="-1073" y="720410"/>
                    <a:pt x="1705" y="714854"/>
                  </a:cubicBezTo>
                  <a:cubicBezTo>
                    <a:pt x="6334" y="705287"/>
                    <a:pt x="13124" y="696953"/>
                    <a:pt x="19914" y="689546"/>
                  </a:cubicBezTo>
                  <a:cubicBezTo>
                    <a:pt x="33803" y="674423"/>
                    <a:pt x="43062" y="656522"/>
                    <a:pt x="52938" y="638930"/>
                  </a:cubicBezTo>
                  <a:cubicBezTo>
                    <a:pt x="93987" y="564239"/>
                    <a:pt x="133493" y="488932"/>
                    <a:pt x="169912" y="412081"/>
                  </a:cubicBezTo>
                  <a:cubicBezTo>
                    <a:pt x="186887" y="376279"/>
                    <a:pt x="203245" y="340477"/>
                    <a:pt x="214665" y="302514"/>
                  </a:cubicBezTo>
                  <a:cubicBezTo>
                    <a:pt x="223306" y="273811"/>
                    <a:pt x="228862" y="244799"/>
                    <a:pt x="235035" y="215479"/>
                  </a:cubicBezTo>
                  <a:cubicBezTo>
                    <a:pt x="243059" y="176282"/>
                    <a:pt x="250467" y="137085"/>
                    <a:pt x="255405" y="97579"/>
                  </a:cubicBezTo>
                  <a:cubicBezTo>
                    <a:pt x="258183" y="74740"/>
                    <a:pt x="262503" y="52209"/>
                    <a:pt x="261578" y="29061"/>
                  </a:cubicBezTo>
                  <a:cubicBezTo>
                    <a:pt x="261269" y="22580"/>
                    <a:pt x="262195" y="16099"/>
                    <a:pt x="263121" y="9926"/>
                  </a:cubicBezTo>
                  <a:cubicBezTo>
                    <a:pt x="264355" y="1901"/>
                    <a:pt x="265898" y="667"/>
                    <a:pt x="274232" y="667"/>
                  </a:cubicBezTo>
                  <a:cubicBezTo>
                    <a:pt x="289972" y="-259"/>
                    <a:pt x="305404" y="49"/>
                    <a:pt x="323922" y="49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2" name="任意多边形: 形状 111"/>
            <p:cNvSpPr/>
            <p:nvPr>
              <p:custDataLst>
                <p:tags r:id="rId16"/>
              </p:custDataLst>
            </p:nvPr>
          </p:nvSpPr>
          <p:spPr>
            <a:xfrm>
              <a:off x="231289" y="6001991"/>
              <a:ext cx="271775" cy="366117"/>
            </a:xfrm>
            <a:custGeom>
              <a:avLst/>
              <a:gdLst>
                <a:gd name="connsiteX0" fmla="*/ 481323 w 820088"/>
                <a:gd name="connsiteY0" fmla="*/ 1119190 h 1122585"/>
                <a:gd name="connsiteX1" fmla="*/ 379781 w 820088"/>
                <a:gd name="connsiteY1" fmla="*/ 1119190 h 1122585"/>
                <a:gd name="connsiteX2" fmla="*/ 257561 w 820088"/>
                <a:gd name="connsiteY2" fmla="*/ 1117338 h 1122585"/>
                <a:gd name="connsiteX3" fmla="*/ 245524 w 820088"/>
                <a:gd name="connsiteY3" fmla="*/ 1105919 h 1122585"/>
                <a:gd name="connsiteX4" fmla="*/ 243672 w 820088"/>
                <a:gd name="connsiteY4" fmla="*/ 1057463 h 1122585"/>
                <a:gd name="connsiteX5" fmla="*/ 221141 w 820088"/>
                <a:gd name="connsiteY5" fmla="*/ 895119 h 1122585"/>
                <a:gd name="connsiteX6" fmla="*/ 189969 w 820088"/>
                <a:gd name="connsiteY6" fmla="*/ 766109 h 1122585"/>
                <a:gd name="connsiteX7" fmla="*/ 142130 w 820088"/>
                <a:gd name="connsiteY7" fmla="*/ 640802 h 1122585"/>
                <a:gd name="connsiteX8" fmla="*/ 22070 w 820088"/>
                <a:gd name="connsiteY8" fmla="*/ 425681 h 1122585"/>
                <a:gd name="connsiteX9" fmla="*/ 5095 w 820088"/>
                <a:gd name="connsiteY9" fmla="*/ 400682 h 1122585"/>
                <a:gd name="connsiteX10" fmla="*/ 6021 w 820088"/>
                <a:gd name="connsiteY10" fmla="*/ 380929 h 1122585"/>
                <a:gd name="connsiteX11" fmla="*/ 43983 w 820088"/>
                <a:gd name="connsiteY11" fmla="*/ 340189 h 1122585"/>
                <a:gd name="connsiteX12" fmla="*/ 152932 w 820088"/>
                <a:gd name="connsiteY12" fmla="*/ 239264 h 1122585"/>
                <a:gd name="connsiteX13" fmla="*/ 277931 w 820088"/>
                <a:gd name="connsiteY13" fmla="*/ 150068 h 1122585"/>
                <a:gd name="connsiteX14" fmla="*/ 427311 w 820088"/>
                <a:gd name="connsiteY14" fmla="*/ 73217 h 1122585"/>
                <a:gd name="connsiteX15" fmla="*/ 632247 w 820088"/>
                <a:gd name="connsiteY15" fmla="*/ 13341 h 1122585"/>
                <a:gd name="connsiteX16" fmla="*/ 809096 w 820088"/>
                <a:gd name="connsiteY16" fmla="*/ 70 h 1122585"/>
                <a:gd name="connsiteX17" fmla="*/ 818355 w 820088"/>
                <a:gd name="connsiteY17" fmla="*/ 13033 h 1122585"/>
                <a:gd name="connsiteX18" fmla="*/ 789961 w 820088"/>
                <a:gd name="connsiteY18" fmla="*/ 90192 h 1122585"/>
                <a:gd name="connsiteX19" fmla="*/ 731628 w 820088"/>
                <a:gd name="connsiteY19" fmla="*/ 276918 h 1122585"/>
                <a:gd name="connsiteX20" fmla="*/ 665580 w 820088"/>
                <a:gd name="connsiteY20" fmla="*/ 591420 h 1122585"/>
                <a:gd name="connsiteX21" fmla="*/ 645518 w 820088"/>
                <a:gd name="connsiteY21" fmla="*/ 726294 h 1122585"/>
                <a:gd name="connsiteX22" fmla="*/ 634099 w 820088"/>
                <a:gd name="connsiteY22" fmla="*/ 866107 h 1122585"/>
                <a:gd name="connsiteX23" fmla="*/ 627926 w 820088"/>
                <a:gd name="connsiteY23" fmla="*/ 1052216 h 1122585"/>
                <a:gd name="connsiteX24" fmla="*/ 627926 w 820088"/>
                <a:gd name="connsiteY24" fmla="*/ 1112709 h 1122585"/>
                <a:gd name="connsiteX25" fmla="*/ 618667 w 820088"/>
                <a:gd name="connsiteY25" fmla="*/ 1122585 h 1122585"/>
                <a:gd name="connsiteX26" fmla="*/ 501384 w 820088"/>
                <a:gd name="connsiteY26" fmla="*/ 1121042 h 1122585"/>
                <a:gd name="connsiteX27" fmla="*/ 481940 w 820088"/>
                <a:gd name="connsiteY27" fmla="*/ 1121042 h 1122585"/>
                <a:gd name="connsiteX28" fmla="*/ 481323 w 820088"/>
                <a:gd name="connsiteY28" fmla="*/ 1119190 h 112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20088" h="1122585">
                  <a:moveTo>
                    <a:pt x="481323" y="1119190"/>
                  </a:moveTo>
                  <a:cubicBezTo>
                    <a:pt x="447373" y="1119190"/>
                    <a:pt x="413423" y="1119499"/>
                    <a:pt x="379781" y="1119190"/>
                  </a:cubicBezTo>
                  <a:cubicBezTo>
                    <a:pt x="339041" y="1118882"/>
                    <a:pt x="298301" y="1117956"/>
                    <a:pt x="257561" y="1117338"/>
                  </a:cubicBezTo>
                  <a:cubicBezTo>
                    <a:pt x="246758" y="1117030"/>
                    <a:pt x="247067" y="1117030"/>
                    <a:pt x="245524" y="1105919"/>
                  </a:cubicBezTo>
                  <a:cubicBezTo>
                    <a:pt x="243363" y="1089870"/>
                    <a:pt x="244289" y="1073821"/>
                    <a:pt x="243672" y="1057463"/>
                  </a:cubicBezTo>
                  <a:cubicBezTo>
                    <a:pt x="241820" y="1002525"/>
                    <a:pt x="233487" y="948514"/>
                    <a:pt x="221141" y="895119"/>
                  </a:cubicBezTo>
                  <a:cubicBezTo>
                    <a:pt x="210956" y="851910"/>
                    <a:pt x="201080" y="808701"/>
                    <a:pt x="189969" y="766109"/>
                  </a:cubicBezTo>
                  <a:cubicBezTo>
                    <a:pt x="178549" y="722591"/>
                    <a:pt x="160957" y="681542"/>
                    <a:pt x="142130" y="640802"/>
                  </a:cubicBezTo>
                  <a:cubicBezTo>
                    <a:pt x="107254" y="566111"/>
                    <a:pt x="66823" y="494816"/>
                    <a:pt x="22070" y="425681"/>
                  </a:cubicBezTo>
                  <a:cubicBezTo>
                    <a:pt x="16515" y="417348"/>
                    <a:pt x="10959" y="409015"/>
                    <a:pt x="5095" y="400682"/>
                  </a:cubicBezTo>
                  <a:cubicBezTo>
                    <a:pt x="-1695" y="390805"/>
                    <a:pt x="-2004" y="390188"/>
                    <a:pt x="6021" y="380929"/>
                  </a:cubicBezTo>
                  <a:cubicBezTo>
                    <a:pt x="18366" y="367040"/>
                    <a:pt x="31021" y="353460"/>
                    <a:pt x="43983" y="340189"/>
                  </a:cubicBezTo>
                  <a:cubicBezTo>
                    <a:pt x="78242" y="304387"/>
                    <a:pt x="114353" y="270437"/>
                    <a:pt x="152932" y="239264"/>
                  </a:cubicBezTo>
                  <a:cubicBezTo>
                    <a:pt x="192747" y="206857"/>
                    <a:pt x="234104" y="176919"/>
                    <a:pt x="277931" y="150068"/>
                  </a:cubicBezTo>
                  <a:cubicBezTo>
                    <a:pt x="325770" y="120747"/>
                    <a:pt x="375152" y="94513"/>
                    <a:pt x="427311" y="73217"/>
                  </a:cubicBezTo>
                  <a:cubicBezTo>
                    <a:pt x="493360" y="45748"/>
                    <a:pt x="561569" y="25687"/>
                    <a:pt x="632247" y="13341"/>
                  </a:cubicBezTo>
                  <a:cubicBezTo>
                    <a:pt x="690888" y="2848"/>
                    <a:pt x="749838" y="-547"/>
                    <a:pt x="809096" y="70"/>
                  </a:cubicBezTo>
                  <a:cubicBezTo>
                    <a:pt x="820207" y="70"/>
                    <a:pt x="822059" y="2539"/>
                    <a:pt x="818355" y="13033"/>
                  </a:cubicBezTo>
                  <a:cubicBezTo>
                    <a:pt x="809096" y="38958"/>
                    <a:pt x="800146" y="64884"/>
                    <a:pt x="789961" y="90192"/>
                  </a:cubicBezTo>
                  <a:cubicBezTo>
                    <a:pt x="765270" y="150685"/>
                    <a:pt x="747369" y="213339"/>
                    <a:pt x="731628" y="276918"/>
                  </a:cubicBezTo>
                  <a:cubicBezTo>
                    <a:pt x="706011" y="380929"/>
                    <a:pt x="685641" y="486174"/>
                    <a:pt x="665580" y="591420"/>
                  </a:cubicBezTo>
                  <a:cubicBezTo>
                    <a:pt x="656938" y="636172"/>
                    <a:pt x="649839" y="681233"/>
                    <a:pt x="645518" y="726294"/>
                  </a:cubicBezTo>
                  <a:cubicBezTo>
                    <a:pt x="640889" y="772899"/>
                    <a:pt x="636568" y="819194"/>
                    <a:pt x="634099" y="866107"/>
                  </a:cubicBezTo>
                  <a:cubicBezTo>
                    <a:pt x="630704" y="928144"/>
                    <a:pt x="629161" y="990180"/>
                    <a:pt x="627926" y="1052216"/>
                  </a:cubicBezTo>
                  <a:cubicBezTo>
                    <a:pt x="627617" y="1072277"/>
                    <a:pt x="627926" y="1092647"/>
                    <a:pt x="627926" y="1112709"/>
                  </a:cubicBezTo>
                  <a:cubicBezTo>
                    <a:pt x="627926" y="1121968"/>
                    <a:pt x="627617" y="1122585"/>
                    <a:pt x="618667" y="1122585"/>
                  </a:cubicBezTo>
                  <a:cubicBezTo>
                    <a:pt x="579470" y="1121968"/>
                    <a:pt x="540581" y="1122894"/>
                    <a:pt x="501384" y="1121042"/>
                  </a:cubicBezTo>
                  <a:cubicBezTo>
                    <a:pt x="494903" y="1120733"/>
                    <a:pt x="488422" y="1121042"/>
                    <a:pt x="481940" y="1121042"/>
                  </a:cubicBezTo>
                  <a:cubicBezTo>
                    <a:pt x="481323" y="1120116"/>
                    <a:pt x="481323" y="1119808"/>
                    <a:pt x="481323" y="1119190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3" name="任意多边形: 形状 112"/>
            <p:cNvSpPr/>
            <p:nvPr>
              <p:custDataLst>
                <p:tags r:id="rId17"/>
              </p:custDataLst>
            </p:nvPr>
          </p:nvSpPr>
          <p:spPr>
            <a:xfrm>
              <a:off x="650798" y="6382300"/>
              <a:ext cx="232281" cy="265181"/>
            </a:xfrm>
            <a:custGeom>
              <a:avLst/>
              <a:gdLst>
                <a:gd name="connsiteX0" fmla="*/ 77159 w 700916"/>
                <a:gd name="connsiteY0" fmla="*/ 0 h 813096"/>
                <a:gd name="connsiteX1" fmla="*/ 362032 w 700916"/>
                <a:gd name="connsiteY1" fmla="*/ 3395 h 813096"/>
                <a:gd name="connsiteX2" fmla="*/ 619436 w 700916"/>
                <a:gd name="connsiteY2" fmla="*/ 5556 h 813096"/>
                <a:gd name="connsiteX3" fmla="*/ 687028 w 700916"/>
                <a:gd name="connsiteY3" fmla="*/ 7099 h 813096"/>
                <a:gd name="connsiteX4" fmla="*/ 700916 w 700916"/>
                <a:gd name="connsiteY4" fmla="*/ 21913 h 813096"/>
                <a:gd name="connsiteX5" fmla="*/ 696287 w 700916"/>
                <a:gd name="connsiteY5" fmla="*/ 87962 h 813096"/>
                <a:gd name="connsiteX6" fmla="*/ 695669 w 700916"/>
                <a:gd name="connsiteY6" fmla="*/ 104937 h 813096"/>
                <a:gd name="connsiteX7" fmla="*/ 673756 w 700916"/>
                <a:gd name="connsiteY7" fmla="*/ 252774 h 813096"/>
                <a:gd name="connsiteX8" fmla="*/ 635176 w 700916"/>
                <a:gd name="connsiteY8" fmla="*/ 374686 h 813096"/>
                <a:gd name="connsiteX9" fmla="*/ 579004 w 700916"/>
                <a:gd name="connsiteY9" fmla="*/ 504623 h 813096"/>
                <a:gd name="connsiteX10" fmla="*/ 466352 w 700916"/>
                <a:gd name="connsiteY10" fmla="*/ 681781 h 813096"/>
                <a:gd name="connsiteX11" fmla="*/ 360797 w 700916"/>
                <a:gd name="connsiteY11" fmla="*/ 803075 h 813096"/>
                <a:gd name="connsiteX12" fmla="*/ 357402 w 700916"/>
                <a:gd name="connsiteY12" fmla="*/ 806470 h 813096"/>
                <a:gd name="connsiteX13" fmla="*/ 334872 w 700916"/>
                <a:gd name="connsiteY13" fmla="*/ 808322 h 813096"/>
                <a:gd name="connsiteX14" fmla="*/ 321600 w 700916"/>
                <a:gd name="connsiteY14" fmla="*/ 794434 h 813096"/>
                <a:gd name="connsiteX15" fmla="*/ 279934 w 700916"/>
                <a:gd name="connsiteY15" fmla="*/ 749064 h 813096"/>
                <a:gd name="connsiteX16" fmla="*/ 239194 w 700916"/>
                <a:gd name="connsiteY16" fmla="*/ 698139 h 813096"/>
                <a:gd name="connsiteX17" fmla="*/ 219750 w 700916"/>
                <a:gd name="connsiteY17" fmla="*/ 672213 h 813096"/>
                <a:gd name="connsiteX18" fmla="*/ 149072 w 700916"/>
                <a:gd name="connsiteY18" fmla="*/ 564190 h 813096"/>
                <a:gd name="connsiteX19" fmla="*/ 87653 w 700916"/>
                <a:gd name="connsiteY19" fmla="*/ 437031 h 813096"/>
                <a:gd name="connsiteX20" fmla="*/ 54629 w 700916"/>
                <a:gd name="connsiteY20" fmla="*/ 349069 h 813096"/>
                <a:gd name="connsiteX21" fmla="*/ 45370 w 700916"/>
                <a:gd name="connsiteY21" fmla="*/ 314193 h 813096"/>
                <a:gd name="connsiteX22" fmla="*/ 36728 w 700916"/>
                <a:gd name="connsiteY22" fmla="*/ 284255 h 813096"/>
                <a:gd name="connsiteX23" fmla="*/ 23148 w 700916"/>
                <a:gd name="connsiteY23" fmla="*/ 226849 h 813096"/>
                <a:gd name="connsiteX24" fmla="*/ 7407 w 700916"/>
                <a:gd name="connsiteY24" fmla="*/ 125616 h 813096"/>
                <a:gd name="connsiteX25" fmla="*/ 0 w 700916"/>
                <a:gd name="connsiteY25" fmla="*/ 19753 h 813096"/>
                <a:gd name="connsiteX26" fmla="*/ 0 w 700916"/>
                <a:gd name="connsiteY26" fmla="*/ 13580 h 813096"/>
                <a:gd name="connsiteX27" fmla="*/ 13271 w 700916"/>
                <a:gd name="connsiteY27" fmla="*/ 617 h 813096"/>
                <a:gd name="connsiteX28" fmla="*/ 77159 w 700916"/>
                <a:gd name="connsiteY28" fmla="*/ 0 h 81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00916" h="813096">
                  <a:moveTo>
                    <a:pt x="77159" y="0"/>
                  </a:moveTo>
                  <a:cubicBezTo>
                    <a:pt x="169442" y="3086"/>
                    <a:pt x="265737" y="1543"/>
                    <a:pt x="362032" y="3395"/>
                  </a:cubicBezTo>
                  <a:cubicBezTo>
                    <a:pt x="447833" y="5247"/>
                    <a:pt x="533635" y="4321"/>
                    <a:pt x="619436" y="5556"/>
                  </a:cubicBezTo>
                  <a:cubicBezTo>
                    <a:pt x="641967" y="5864"/>
                    <a:pt x="664497" y="6173"/>
                    <a:pt x="687028" y="7099"/>
                  </a:cubicBezTo>
                  <a:cubicBezTo>
                    <a:pt x="698756" y="7716"/>
                    <a:pt x="700916" y="10185"/>
                    <a:pt x="700916" y="21913"/>
                  </a:cubicBezTo>
                  <a:cubicBezTo>
                    <a:pt x="700916" y="44135"/>
                    <a:pt x="700608" y="66049"/>
                    <a:pt x="696287" y="87962"/>
                  </a:cubicBezTo>
                  <a:cubicBezTo>
                    <a:pt x="695361" y="93517"/>
                    <a:pt x="696287" y="99381"/>
                    <a:pt x="695669" y="104937"/>
                  </a:cubicBezTo>
                  <a:cubicBezTo>
                    <a:pt x="688571" y="154319"/>
                    <a:pt x="682398" y="203701"/>
                    <a:pt x="673756" y="252774"/>
                  </a:cubicBezTo>
                  <a:cubicBezTo>
                    <a:pt x="666040" y="295058"/>
                    <a:pt x="651534" y="335181"/>
                    <a:pt x="635176" y="374686"/>
                  </a:cubicBezTo>
                  <a:cubicBezTo>
                    <a:pt x="617276" y="418204"/>
                    <a:pt x="599374" y="461722"/>
                    <a:pt x="579004" y="504623"/>
                  </a:cubicBezTo>
                  <a:cubicBezTo>
                    <a:pt x="548758" y="568511"/>
                    <a:pt x="511413" y="627152"/>
                    <a:pt x="466352" y="681781"/>
                  </a:cubicBezTo>
                  <a:cubicBezTo>
                    <a:pt x="432093" y="723138"/>
                    <a:pt x="396908" y="763570"/>
                    <a:pt x="360797" y="803075"/>
                  </a:cubicBezTo>
                  <a:cubicBezTo>
                    <a:pt x="359563" y="804310"/>
                    <a:pt x="358637" y="805544"/>
                    <a:pt x="357402" y="806470"/>
                  </a:cubicBezTo>
                  <a:cubicBezTo>
                    <a:pt x="349378" y="814804"/>
                    <a:pt x="344131" y="815112"/>
                    <a:pt x="334872" y="808322"/>
                  </a:cubicBezTo>
                  <a:cubicBezTo>
                    <a:pt x="329625" y="804310"/>
                    <a:pt x="325921" y="799063"/>
                    <a:pt x="321600" y="794434"/>
                  </a:cubicBezTo>
                  <a:cubicBezTo>
                    <a:pt x="308020" y="779310"/>
                    <a:pt x="293206" y="764804"/>
                    <a:pt x="279934" y="749064"/>
                  </a:cubicBezTo>
                  <a:cubicBezTo>
                    <a:pt x="266046" y="732397"/>
                    <a:pt x="251540" y="716348"/>
                    <a:pt x="239194" y="698139"/>
                  </a:cubicBezTo>
                  <a:cubicBezTo>
                    <a:pt x="233022" y="689188"/>
                    <a:pt x="225923" y="681163"/>
                    <a:pt x="219750" y="672213"/>
                  </a:cubicBezTo>
                  <a:cubicBezTo>
                    <a:pt x="195059" y="636720"/>
                    <a:pt x="169442" y="602152"/>
                    <a:pt x="149072" y="564190"/>
                  </a:cubicBezTo>
                  <a:cubicBezTo>
                    <a:pt x="126850" y="522832"/>
                    <a:pt x="105554" y="480549"/>
                    <a:pt x="87653" y="437031"/>
                  </a:cubicBezTo>
                  <a:cubicBezTo>
                    <a:pt x="75925" y="408019"/>
                    <a:pt x="64814" y="378699"/>
                    <a:pt x="54629" y="349069"/>
                  </a:cubicBezTo>
                  <a:cubicBezTo>
                    <a:pt x="50616" y="337650"/>
                    <a:pt x="47839" y="325921"/>
                    <a:pt x="45370" y="314193"/>
                  </a:cubicBezTo>
                  <a:cubicBezTo>
                    <a:pt x="43209" y="304008"/>
                    <a:pt x="38888" y="294440"/>
                    <a:pt x="36728" y="284255"/>
                  </a:cubicBezTo>
                  <a:cubicBezTo>
                    <a:pt x="32716" y="265120"/>
                    <a:pt x="27469" y="245984"/>
                    <a:pt x="23148" y="226849"/>
                  </a:cubicBezTo>
                  <a:cubicBezTo>
                    <a:pt x="16049" y="193516"/>
                    <a:pt x="10802" y="159566"/>
                    <a:pt x="7407" y="125616"/>
                  </a:cubicBezTo>
                  <a:cubicBezTo>
                    <a:pt x="4012" y="90431"/>
                    <a:pt x="309" y="55246"/>
                    <a:pt x="0" y="19753"/>
                  </a:cubicBezTo>
                  <a:cubicBezTo>
                    <a:pt x="0" y="17592"/>
                    <a:pt x="0" y="15741"/>
                    <a:pt x="0" y="13580"/>
                  </a:cubicBezTo>
                  <a:cubicBezTo>
                    <a:pt x="617" y="3395"/>
                    <a:pt x="3086" y="617"/>
                    <a:pt x="13271" y="617"/>
                  </a:cubicBezTo>
                  <a:cubicBezTo>
                    <a:pt x="33333" y="0"/>
                    <a:pt x="53086" y="0"/>
                    <a:pt x="77159" y="0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4" name="任意多边形: 形状 113"/>
            <p:cNvSpPr/>
            <p:nvPr>
              <p:custDataLst>
                <p:tags r:id="rId18"/>
              </p:custDataLst>
            </p:nvPr>
          </p:nvSpPr>
          <p:spPr>
            <a:xfrm>
              <a:off x="651412" y="6106673"/>
              <a:ext cx="232227" cy="266669"/>
            </a:xfrm>
            <a:custGeom>
              <a:avLst/>
              <a:gdLst>
                <a:gd name="connsiteX0" fmla="*/ 471907 w 700752"/>
                <a:gd name="connsiteY0" fmla="*/ 813338 h 817658"/>
                <a:gd name="connsiteX1" fmla="*/ 260182 w 700752"/>
                <a:gd name="connsiteY1" fmla="*/ 809943 h 817658"/>
                <a:gd name="connsiteX2" fmla="*/ 129628 w 700752"/>
                <a:gd name="connsiteY2" fmla="*/ 807782 h 817658"/>
                <a:gd name="connsiteX3" fmla="*/ 16049 w 700752"/>
                <a:gd name="connsiteY3" fmla="*/ 805930 h 817658"/>
                <a:gd name="connsiteX4" fmla="*/ 8951 w 700752"/>
                <a:gd name="connsiteY4" fmla="*/ 805622 h 817658"/>
                <a:gd name="connsiteX5" fmla="*/ 0 w 700752"/>
                <a:gd name="connsiteY5" fmla="*/ 795437 h 817658"/>
                <a:gd name="connsiteX6" fmla="*/ 2778 w 700752"/>
                <a:gd name="connsiteY6" fmla="*/ 739882 h 817658"/>
                <a:gd name="connsiteX7" fmla="*/ 9259 w 700752"/>
                <a:gd name="connsiteY7" fmla="*/ 676302 h 817658"/>
                <a:gd name="connsiteX8" fmla="*/ 34876 w 700752"/>
                <a:gd name="connsiteY8" fmla="*/ 547292 h 817658"/>
                <a:gd name="connsiteX9" fmla="*/ 53394 w 700752"/>
                <a:gd name="connsiteY9" fmla="*/ 482169 h 817658"/>
                <a:gd name="connsiteX10" fmla="*/ 73765 w 700752"/>
                <a:gd name="connsiteY10" fmla="*/ 425380 h 817658"/>
                <a:gd name="connsiteX11" fmla="*/ 96604 w 700752"/>
                <a:gd name="connsiteY11" fmla="*/ 368282 h 817658"/>
                <a:gd name="connsiteX12" fmla="*/ 110801 w 700752"/>
                <a:gd name="connsiteY12" fmla="*/ 338961 h 817658"/>
                <a:gd name="connsiteX13" fmla="*/ 159566 w 700752"/>
                <a:gd name="connsiteY13" fmla="*/ 247296 h 817658"/>
                <a:gd name="connsiteX14" fmla="*/ 227775 w 700752"/>
                <a:gd name="connsiteY14" fmla="*/ 144828 h 817658"/>
                <a:gd name="connsiteX15" fmla="*/ 302774 w 700752"/>
                <a:gd name="connsiteY15" fmla="*/ 55323 h 817658"/>
                <a:gd name="connsiteX16" fmla="*/ 354008 w 700752"/>
                <a:gd name="connsiteY16" fmla="*/ 4398 h 817658"/>
                <a:gd name="connsiteX17" fmla="*/ 367896 w 700752"/>
                <a:gd name="connsiteY17" fmla="*/ 4398 h 817658"/>
                <a:gd name="connsiteX18" fmla="*/ 438574 w 700752"/>
                <a:gd name="connsiteY18" fmla="*/ 80632 h 817658"/>
                <a:gd name="connsiteX19" fmla="*/ 541042 w 700752"/>
                <a:gd name="connsiteY19" fmla="*/ 237111 h 817658"/>
                <a:gd name="connsiteX20" fmla="*/ 606165 w 700752"/>
                <a:gd name="connsiteY20" fmla="*/ 363961 h 817658"/>
                <a:gd name="connsiteX21" fmla="*/ 667892 w 700752"/>
                <a:gd name="connsiteY21" fmla="*/ 531551 h 817658"/>
                <a:gd name="connsiteX22" fmla="*/ 683324 w 700752"/>
                <a:gd name="connsiteY22" fmla="*/ 613340 h 817658"/>
                <a:gd name="connsiteX23" fmla="*/ 695052 w 700752"/>
                <a:gd name="connsiteY23" fmla="*/ 709327 h 817658"/>
                <a:gd name="connsiteX24" fmla="*/ 700608 w 700752"/>
                <a:gd name="connsiteY24" fmla="*/ 808091 h 817658"/>
                <a:gd name="connsiteX25" fmla="*/ 691349 w 700752"/>
                <a:gd name="connsiteY25" fmla="*/ 817658 h 817658"/>
                <a:gd name="connsiteX26" fmla="*/ 496598 w 700752"/>
                <a:gd name="connsiteY26" fmla="*/ 813646 h 817658"/>
                <a:gd name="connsiteX27" fmla="*/ 472524 w 700752"/>
                <a:gd name="connsiteY27" fmla="*/ 813646 h 817658"/>
                <a:gd name="connsiteX28" fmla="*/ 471907 w 700752"/>
                <a:gd name="connsiteY28" fmla="*/ 813338 h 81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00752" h="817658">
                  <a:moveTo>
                    <a:pt x="471907" y="813338"/>
                  </a:moveTo>
                  <a:cubicBezTo>
                    <a:pt x="401229" y="812412"/>
                    <a:pt x="330860" y="811794"/>
                    <a:pt x="260182" y="809943"/>
                  </a:cubicBezTo>
                  <a:cubicBezTo>
                    <a:pt x="216664" y="808708"/>
                    <a:pt x="173146" y="809634"/>
                    <a:pt x="129628" y="807782"/>
                  </a:cubicBezTo>
                  <a:cubicBezTo>
                    <a:pt x="91665" y="806239"/>
                    <a:pt x="54012" y="806856"/>
                    <a:pt x="16049" y="805930"/>
                  </a:cubicBezTo>
                  <a:cubicBezTo>
                    <a:pt x="13580" y="805930"/>
                    <a:pt x="11111" y="805930"/>
                    <a:pt x="8951" y="805622"/>
                  </a:cubicBezTo>
                  <a:cubicBezTo>
                    <a:pt x="1852" y="804696"/>
                    <a:pt x="0" y="802844"/>
                    <a:pt x="0" y="795437"/>
                  </a:cubicBezTo>
                  <a:cubicBezTo>
                    <a:pt x="617" y="776918"/>
                    <a:pt x="1235" y="758400"/>
                    <a:pt x="2778" y="739882"/>
                  </a:cubicBezTo>
                  <a:cubicBezTo>
                    <a:pt x="4630" y="718586"/>
                    <a:pt x="7407" y="697598"/>
                    <a:pt x="9259" y="676302"/>
                  </a:cubicBezTo>
                  <a:cubicBezTo>
                    <a:pt x="12963" y="632476"/>
                    <a:pt x="22839" y="589575"/>
                    <a:pt x="34876" y="547292"/>
                  </a:cubicBezTo>
                  <a:cubicBezTo>
                    <a:pt x="41049" y="525687"/>
                    <a:pt x="47530" y="504083"/>
                    <a:pt x="53394" y="482169"/>
                  </a:cubicBezTo>
                  <a:cubicBezTo>
                    <a:pt x="58641" y="462725"/>
                    <a:pt x="66666" y="444207"/>
                    <a:pt x="73765" y="425380"/>
                  </a:cubicBezTo>
                  <a:cubicBezTo>
                    <a:pt x="81172" y="406244"/>
                    <a:pt x="88888" y="387109"/>
                    <a:pt x="96604" y="368282"/>
                  </a:cubicBezTo>
                  <a:cubicBezTo>
                    <a:pt x="100616" y="358097"/>
                    <a:pt x="106171" y="348838"/>
                    <a:pt x="110801" y="338961"/>
                  </a:cubicBezTo>
                  <a:cubicBezTo>
                    <a:pt x="125616" y="307789"/>
                    <a:pt x="141665" y="276925"/>
                    <a:pt x="159566" y="247296"/>
                  </a:cubicBezTo>
                  <a:cubicBezTo>
                    <a:pt x="180553" y="212111"/>
                    <a:pt x="203392" y="177853"/>
                    <a:pt x="227775" y="144828"/>
                  </a:cubicBezTo>
                  <a:cubicBezTo>
                    <a:pt x="250922" y="113347"/>
                    <a:pt x="275613" y="83409"/>
                    <a:pt x="302774" y="55323"/>
                  </a:cubicBezTo>
                  <a:cubicBezTo>
                    <a:pt x="319440" y="38040"/>
                    <a:pt x="336107" y="20447"/>
                    <a:pt x="354008" y="4398"/>
                  </a:cubicBezTo>
                  <a:cubicBezTo>
                    <a:pt x="360798" y="-1466"/>
                    <a:pt x="360489" y="-1466"/>
                    <a:pt x="367896" y="4398"/>
                  </a:cubicBezTo>
                  <a:cubicBezTo>
                    <a:pt x="395056" y="26620"/>
                    <a:pt x="417278" y="52854"/>
                    <a:pt x="438574" y="80632"/>
                  </a:cubicBezTo>
                  <a:cubicBezTo>
                    <a:pt x="476845" y="130322"/>
                    <a:pt x="509870" y="183099"/>
                    <a:pt x="541042" y="237111"/>
                  </a:cubicBezTo>
                  <a:cubicBezTo>
                    <a:pt x="564807" y="278160"/>
                    <a:pt x="586412" y="320752"/>
                    <a:pt x="606165" y="363961"/>
                  </a:cubicBezTo>
                  <a:cubicBezTo>
                    <a:pt x="630856" y="418281"/>
                    <a:pt x="654929" y="472910"/>
                    <a:pt x="667892" y="531551"/>
                  </a:cubicBezTo>
                  <a:cubicBezTo>
                    <a:pt x="673756" y="558711"/>
                    <a:pt x="679003" y="585872"/>
                    <a:pt x="683324" y="613340"/>
                  </a:cubicBezTo>
                  <a:cubicBezTo>
                    <a:pt x="688262" y="645130"/>
                    <a:pt x="692274" y="677228"/>
                    <a:pt x="695052" y="709327"/>
                  </a:cubicBezTo>
                  <a:cubicBezTo>
                    <a:pt x="697830" y="742351"/>
                    <a:pt x="701534" y="775067"/>
                    <a:pt x="700608" y="808091"/>
                  </a:cubicBezTo>
                  <a:cubicBezTo>
                    <a:pt x="700299" y="817350"/>
                    <a:pt x="700299" y="817658"/>
                    <a:pt x="691349" y="817658"/>
                  </a:cubicBezTo>
                  <a:cubicBezTo>
                    <a:pt x="626535" y="816424"/>
                    <a:pt x="561721" y="814881"/>
                    <a:pt x="496598" y="813646"/>
                  </a:cubicBezTo>
                  <a:cubicBezTo>
                    <a:pt x="488574" y="813338"/>
                    <a:pt x="480549" y="813646"/>
                    <a:pt x="472524" y="813646"/>
                  </a:cubicBezTo>
                  <a:cubicBezTo>
                    <a:pt x="471907" y="813646"/>
                    <a:pt x="471907" y="813646"/>
                    <a:pt x="471907" y="813338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5" name="任意多边形: 形状 114"/>
            <p:cNvSpPr/>
            <p:nvPr>
              <p:custDataLst>
                <p:tags r:id="rId19"/>
              </p:custDataLst>
            </p:nvPr>
          </p:nvSpPr>
          <p:spPr>
            <a:xfrm>
              <a:off x="138293" y="6377167"/>
              <a:ext cx="161182" cy="224810"/>
            </a:xfrm>
            <a:custGeom>
              <a:avLst/>
              <a:gdLst>
                <a:gd name="connsiteX0" fmla="*/ 223 w 486373"/>
                <a:gd name="connsiteY0" fmla="*/ 45987 h 689312"/>
                <a:gd name="connsiteX1" fmla="*/ 532 w 486373"/>
                <a:gd name="connsiteY1" fmla="*/ 12037 h 689312"/>
                <a:gd name="connsiteX2" fmla="*/ 13803 w 486373"/>
                <a:gd name="connsiteY2" fmla="*/ 0 h 689312"/>
                <a:gd name="connsiteX3" fmla="*/ 109481 w 486373"/>
                <a:gd name="connsiteY3" fmla="*/ 1852 h 689312"/>
                <a:gd name="connsiteX4" fmla="*/ 213492 w 486373"/>
                <a:gd name="connsiteY4" fmla="*/ 2778 h 689312"/>
                <a:gd name="connsiteX5" fmla="*/ 402069 w 486373"/>
                <a:gd name="connsiteY5" fmla="*/ 5247 h 689312"/>
                <a:gd name="connsiteX6" fmla="*/ 473365 w 486373"/>
                <a:gd name="connsiteY6" fmla="*/ 6790 h 689312"/>
                <a:gd name="connsiteX7" fmla="*/ 486327 w 486373"/>
                <a:gd name="connsiteY7" fmla="*/ 20061 h 689312"/>
                <a:gd name="connsiteX8" fmla="*/ 474291 w 486373"/>
                <a:gd name="connsiteY8" fmla="*/ 171602 h 689312"/>
                <a:gd name="connsiteX9" fmla="*/ 437563 w 486373"/>
                <a:gd name="connsiteY9" fmla="*/ 305551 h 689312"/>
                <a:gd name="connsiteX10" fmla="*/ 388181 w 486373"/>
                <a:gd name="connsiteY10" fmla="*/ 443204 h 689312"/>
                <a:gd name="connsiteX11" fmla="*/ 347749 w 486373"/>
                <a:gd name="connsiteY11" fmla="*/ 522832 h 689312"/>
                <a:gd name="connsiteX12" fmla="*/ 299293 w 486373"/>
                <a:gd name="connsiteY12" fmla="*/ 602152 h 689312"/>
                <a:gd name="connsiteX13" fmla="*/ 256701 w 486373"/>
                <a:gd name="connsiteY13" fmla="*/ 663571 h 689312"/>
                <a:gd name="connsiteX14" fmla="*/ 240343 w 486373"/>
                <a:gd name="connsiteY14" fmla="*/ 685793 h 689312"/>
                <a:gd name="connsiteX15" fmla="*/ 231084 w 486373"/>
                <a:gd name="connsiteY15" fmla="*/ 686102 h 689312"/>
                <a:gd name="connsiteX16" fmla="*/ 188183 w 486373"/>
                <a:gd name="connsiteY16" fmla="*/ 626226 h 689312"/>
                <a:gd name="connsiteX17" fmla="*/ 150838 w 486373"/>
                <a:gd name="connsiteY17" fmla="*/ 565424 h 689312"/>
                <a:gd name="connsiteX18" fmla="*/ 110098 w 486373"/>
                <a:gd name="connsiteY18" fmla="*/ 486104 h 689312"/>
                <a:gd name="connsiteX19" fmla="*/ 63802 w 486373"/>
                <a:gd name="connsiteY19" fmla="*/ 373452 h 689312"/>
                <a:gd name="connsiteX20" fmla="*/ 14420 w 486373"/>
                <a:gd name="connsiteY20" fmla="*/ 200615 h 689312"/>
                <a:gd name="connsiteX21" fmla="*/ 3001 w 486373"/>
                <a:gd name="connsiteY21" fmla="*/ 105863 h 689312"/>
                <a:gd name="connsiteX22" fmla="*/ 223 w 486373"/>
                <a:gd name="connsiteY22" fmla="*/ 45987 h 68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86373" h="689312">
                  <a:moveTo>
                    <a:pt x="223" y="45987"/>
                  </a:moveTo>
                  <a:cubicBezTo>
                    <a:pt x="223" y="35493"/>
                    <a:pt x="-394" y="23765"/>
                    <a:pt x="532" y="12037"/>
                  </a:cubicBezTo>
                  <a:cubicBezTo>
                    <a:pt x="1149" y="617"/>
                    <a:pt x="2383" y="0"/>
                    <a:pt x="13803" y="0"/>
                  </a:cubicBezTo>
                  <a:cubicBezTo>
                    <a:pt x="45593" y="617"/>
                    <a:pt x="77382" y="1543"/>
                    <a:pt x="109481" y="1852"/>
                  </a:cubicBezTo>
                  <a:cubicBezTo>
                    <a:pt x="144048" y="2160"/>
                    <a:pt x="178924" y="1543"/>
                    <a:pt x="213492" y="2778"/>
                  </a:cubicBezTo>
                  <a:cubicBezTo>
                    <a:pt x="276454" y="4938"/>
                    <a:pt x="339416" y="3704"/>
                    <a:pt x="402069" y="5247"/>
                  </a:cubicBezTo>
                  <a:cubicBezTo>
                    <a:pt x="425834" y="5864"/>
                    <a:pt x="449599" y="6173"/>
                    <a:pt x="473365" y="6790"/>
                  </a:cubicBezTo>
                  <a:cubicBezTo>
                    <a:pt x="485710" y="7099"/>
                    <a:pt x="486636" y="7716"/>
                    <a:pt x="486327" y="20061"/>
                  </a:cubicBezTo>
                  <a:cubicBezTo>
                    <a:pt x="484167" y="70678"/>
                    <a:pt x="484167" y="121603"/>
                    <a:pt x="474291" y="171602"/>
                  </a:cubicBezTo>
                  <a:cubicBezTo>
                    <a:pt x="465340" y="216972"/>
                    <a:pt x="451451" y="261416"/>
                    <a:pt x="437563" y="305551"/>
                  </a:cubicBezTo>
                  <a:cubicBezTo>
                    <a:pt x="422748" y="352156"/>
                    <a:pt x="405773" y="397525"/>
                    <a:pt x="388181" y="443204"/>
                  </a:cubicBezTo>
                  <a:cubicBezTo>
                    <a:pt x="377378" y="471290"/>
                    <a:pt x="361946" y="496598"/>
                    <a:pt x="347749" y="522832"/>
                  </a:cubicBezTo>
                  <a:cubicBezTo>
                    <a:pt x="332934" y="549992"/>
                    <a:pt x="315651" y="575918"/>
                    <a:pt x="299293" y="602152"/>
                  </a:cubicBezTo>
                  <a:cubicBezTo>
                    <a:pt x="286021" y="623139"/>
                    <a:pt x="272441" y="644127"/>
                    <a:pt x="256701" y="663571"/>
                  </a:cubicBezTo>
                  <a:cubicBezTo>
                    <a:pt x="250837" y="670670"/>
                    <a:pt x="245590" y="678386"/>
                    <a:pt x="240343" y="685793"/>
                  </a:cubicBezTo>
                  <a:cubicBezTo>
                    <a:pt x="237257" y="690114"/>
                    <a:pt x="234479" y="690731"/>
                    <a:pt x="231084" y="686102"/>
                  </a:cubicBezTo>
                  <a:cubicBezTo>
                    <a:pt x="215961" y="666657"/>
                    <a:pt x="201146" y="647213"/>
                    <a:pt x="188183" y="626226"/>
                  </a:cubicBezTo>
                  <a:cubicBezTo>
                    <a:pt x="175838" y="605856"/>
                    <a:pt x="162875" y="586103"/>
                    <a:pt x="150838" y="565424"/>
                  </a:cubicBezTo>
                  <a:cubicBezTo>
                    <a:pt x="135715" y="539807"/>
                    <a:pt x="123061" y="512956"/>
                    <a:pt x="110098" y="486104"/>
                  </a:cubicBezTo>
                  <a:cubicBezTo>
                    <a:pt x="92197" y="449685"/>
                    <a:pt x="76456" y="412031"/>
                    <a:pt x="63802" y="373452"/>
                  </a:cubicBezTo>
                  <a:cubicBezTo>
                    <a:pt x="45284" y="316662"/>
                    <a:pt x="26148" y="259564"/>
                    <a:pt x="14420" y="200615"/>
                  </a:cubicBezTo>
                  <a:cubicBezTo>
                    <a:pt x="8247" y="169442"/>
                    <a:pt x="4544" y="137652"/>
                    <a:pt x="3001" y="105863"/>
                  </a:cubicBezTo>
                  <a:cubicBezTo>
                    <a:pt x="1457" y="86727"/>
                    <a:pt x="-703" y="66974"/>
                    <a:pt x="223" y="45987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6" name="任意多边形: 形状 115"/>
            <p:cNvSpPr/>
            <p:nvPr>
              <p:custDataLst>
                <p:tags r:id="rId20"/>
              </p:custDataLst>
            </p:nvPr>
          </p:nvSpPr>
          <p:spPr>
            <a:xfrm>
              <a:off x="138443" y="6141129"/>
              <a:ext cx="161835" cy="225469"/>
            </a:xfrm>
            <a:custGeom>
              <a:avLst/>
              <a:gdLst>
                <a:gd name="connsiteX0" fmla="*/ 488343 w 488343"/>
                <a:gd name="connsiteY0" fmla="*/ 666022 h 691331"/>
                <a:gd name="connsiteX1" fmla="*/ 483714 w 488343"/>
                <a:gd name="connsiteY1" fmla="*/ 685157 h 691331"/>
                <a:gd name="connsiteX2" fmla="*/ 471986 w 488343"/>
                <a:gd name="connsiteY2" fmla="*/ 691021 h 691331"/>
                <a:gd name="connsiteX3" fmla="*/ 434640 w 488343"/>
                <a:gd name="connsiteY3" fmla="*/ 689478 h 691331"/>
                <a:gd name="connsiteX4" fmla="*/ 270136 w 488343"/>
                <a:gd name="connsiteY4" fmla="*/ 688552 h 691331"/>
                <a:gd name="connsiteX5" fmla="*/ 17362 w 488343"/>
                <a:gd name="connsiteY5" fmla="*/ 686392 h 691331"/>
                <a:gd name="connsiteX6" fmla="*/ 78 w 488343"/>
                <a:gd name="connsiteY6" fmla="*/ 668799 h 691331"/>
                <a:gd name="connsiteX7" fmla="*/ 10263 w 488343"/>
                <a:gd name="connsiteY7" fmla="*/ 547505 h 691331"/>
                <a:gd name="connsiteX8" fmla="*/ 39893 w 488343"/>
                <a:gd name="connsiteY8" fmla="*/ 409544 h 691331"/>
                <a:gd name="connsiteX9" fmla="*/ 79707 w 488343"/>
                <a:gd name="connsiteY9" fmla="*/ 294113 h 691331"/>
                <a:gd name="connsiteX10" fmla="*/ 214582 w 488343"/>
                <a:gd name="connsiteY10" fmla="*/ 43499 h 691331"/>
                <a:gd name="connsiteX11" fmla="*/ 241742 w 488343"/>
                <a:gd name="connsiteY11" fmla="*/ 8006 h 691331"/>
                <a:gd name="connsiteX12" fmla="*/ 248532 w 488343"/>
                <a:gd name="connsiteY12" fmla="*/ 1216 h 691331"/>
                <a:gd name="connsiteX13" fmla="*/ 254705 w 488343"/>
                <a:gd name="connsiteY13" fmla="*/ 1833 h 691331"/>
                <a:gd name="connsiteX14" fmla="*/ 263038 w 488343"/>
                <a:gd name="connsiteY14" fmla="*/ 12327 h 691331"/>
                <a:gd name="connsiteX15" fmla="*/ 361802 w 488343"/>
                <a:gd name="connsiteY15" fmla="*/ 171275 h 691331"/>
                <a:gd name="connsiteX16" fmla="*/ 427850 w 488343"/>
                <a:gd name="connsiteY16" fmla="*/ 337014 h 691331"/>
                <a:gd name="connsiteX17" fmla="*/ 455319 w 488343"/>
                <a:gd name="connsiteY17" fmla="*/ 439790 h 691331"/>
                <a:gd name="connsiteX18" fmla="*/ 475072 w 488343"/>
                <a:gd name="connsiteY18" fmla="*/ 555221 h 691331"/>
                <a:gd name="connsiteX19" fmla="*/ 485566 w 488343"/>
                <a:gd name="connsiteY19" fmla="*/ 639170 h 691331"/>
                <a:gd name="connsiteX20" fmla="*/ 488343 w 488343"/>
                <a:gd name="connsiteY20" fmla="*/ 666022 h 69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8343" h="691331">
                  <a:moveTo>
                    <a:pt x="488343" y="666022"/>
                  </a:moveTo>
                  <a:cubicBezTo>
                    <a:pt x="486800" y="672812"/>
                    <a:pt x="485566" y="678984"/>
                    <a:pt x="483714" y="685157"/>
                  </a:cubicBezTo>
                  <a:cubicBezTo>
                    <a:pt x="482171" y="691021"/>
                    <a:pt x="477232" y="691947"/>
                    <a:pt x="471986" y="691021"/>
                  </a:cubicBezTo>
                  <a:cubicBezTo>
                    <a:pt x="459640" y="688861"/>
                    <a:pt x="446986" y="689787"/>
                    <a:pt x="434640" y="689478"/>
                  </a:cubicBezTo>
                  <a:cubicBezTo>
                    <a:pt x="379703" y="689169"/>
                    <a:pt x="325074" y="689787"/>
                    <a:pt x="270136" y="688552"/>
                  </a:cubicBezTo>
                  <a:cubicBezTo>
                    <a:pt x="185878" y="686392"/>
                    <a:pt x="101620" y="687009"/>
                    <a:pt x="17362" y="686392"/>
                  </a:cubicBezTo>
                  <a:cubicBezTo>
                    <a:pt x="2239" y="686392"/>
                    <a:pt x="-539" y="683614"/>
                    <a:pt x="78" y="668799"/>
                  </a:cubicBezTo>
                  <a:cubicBezTo>
                    <a:pt x="1622" y="628059"/>
                    <a:pt x="4708" y="587628"/>
                    <a:pt x="10263" y="547505"/>
                  </a:cubicBezTo>
                  <a:cubicBezTo>
                    <a:pt x="17054" y="500592"/>
                    <a:pt x="26004" y="454605"/>
                    <a:pt x="39893" y="409544"/>
                  </a:cubicBezTo>
                  <a:cubicBezTo>
                    <a:pt x="51621" y="370655"/>
                    <a:pt x="64584" y="332076"/>
                    <a:pt x="79707" y="294113"/>
                  </a:cubicBezTo>
                  <a:cubicBezTo>
                    <a:pt x="115200" y="205534"/>
                    <a:pt x="159027" y="121276"/>
                    <a:pt x="214582" y="43499"/>
                  </a:cubicBezTo>
                  <a:cubicBezTo>
                    <a:pt x="223224" y="31462"/>
                    <a:pt x="232483" y="19734"/>
                    <a:pt x="241742" y="8006"/>
                  </a:cubicBezTo>
                  <a:cubicBezTo>
                    <a:pt x="243594" y="5537"/>
                    <a:pt x="246063" y="3376"/>
                    <a:pt x="248532" y="1216"/>
                  </a:cubicBezTo>
                  <a:cubicBezTo>
                    <a:pt x="250692" y="-636"/>
                    <a:pt x="252853" y="-327"/>
                    <a:pt x="254705" y="1833"/>
                  </a:cubicBezTo>
                  <a:cubicBezTo>
                    <a:pt x="257482" y="5228"/>
                    <a:pt x="260569" y="8623"/>
                    <a:pt x="263038" y="12327"/>
                  </a:cubicBezTo>
                  <a:cubicBezTo>
                    <a:pt x="299148" y="63561"/>
                    <a:pt x="332790" y="116029"/>
                    <a:pt x="361802" y="171275"/>
                  </a:cubicBezTo>
                  <a:cubicBezTo>
                    <a:pt x="389579" y="224052"/>
                    <a:pt x="412727" y="278990"/>
                    <a:pt x="427850" y="337014"/>
                  </a:cubicBezTo>
                  <a:cubicBezTo>
                    <a:pt x="436801" y="371273"/>
                    <a:pt x="447603" y="404914"/>
                    <a:pt x="455319" y="439790"/>
                  </a:cubicBezTo>
                  <a:cubicBezTo>
                    <a:pt x="463652" y="478061"/>
                    <a:pt x="469516" y="516641"/>
                    <a:pt x="475072" y="555221"/>
                  </a:cubicBezTo>
                  <a:cubicBezTo>
                    <a:pt x="479084" y="582998"/>
                    <a:pt x="481245" y="611084"/>
                    <a:pt x="485566" y="639170"/>
                  </a:cubicBezTo>
                  <a:cubicBezTo>
                    <a:pt x="486800" y="648121"/>
                    <a:pt x="485874" y="657380"/>
                    <a:pt x="488343" y="666022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0" name="矩形 9"/>
          <p:cNvSpPr/>
          <p:nvPr userDrawn="1">
            <p:custDataLst>
              <p:tags r:id="rId21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434700" y="1035450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6"/>
            </p:custDataLst>
          </p:nvPr>
        </p:nvSpPr>
        <p:spPr>
          <a:xfrm>
            <a:off x="434700" y="2104650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27"/>
            </p:custDataLst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28"/>
            </p:custDataLst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29"/>
            </p:custDataLst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1576668"/>
            <a:ext cx="9144000" cy="370466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grpSp>
        <p:nvGrpSpPr>
          <p:cNvPr id="94" name="组合 93"/>
          <p:cNvGrpSpPr/>
          <p:nvPr userDrawn="1">
            <p:custDataLst>
              <p:tags r:id="rId3"/>
            </p:custDataLst>
          </p:nvPr>
        </p:nvGrpSpPr>
        <p:grpSpPr>
          <a:xfrm>
            <a:off x="8172451" y="4937918"/>
            <a:ext cx="816225" cy="800507"/>
            <a:chOff x="11201307" y="85186"/>
            <a:chExt cx="787505" cy="772340"/>
          </a:xfrm>
        </p:grpSpPr>
        <p:sp>
          <p:nvSpPr>
            <p:cNvPr id="95" name="任意多边形: 形状 94"/>
            <p:cNvSpPr/>
            <p:nvPr>
              <p:custDataLst>
                <p:tags r:id="rId4"/>
              </p:custDataLst>
            </p:nvPr>
          </p:nvSpPr>
          <p:spPr>
            <a:xfrm>
              <a:off x="11201307" y="85186"/>
              <a:ext cx="787505" cy="772340"/>
            </a:xfrm>
            <a:custGeom>
              <a:avLst/>
              <a:gdLst>
                <a:gd name="connsiteX0" fmla="*/ 553772 w 2466191"/>
                <a:gd name="connsiteY0" fmla="*/ 2260478 h 2481282"/>
                <a:gd name="connsiteX1" fmla="*/ 537167 w 2466191"/>
                <a:gd name="connsiteY1" fmla="*/ 2248113 h 2481282"/>
                <a:gd name="connsiteX2" fmla="*/ 532574 w 2466191"/>
                <a:gd name="connsiteY2" fmla="*/ 2244580 h 2481282"/>
                <a:gd name="connsiteX3" fmla="*/ 527393 w 2466191"/>
                <a:gd name="connsiteY3" fmla="*/ 2240341 h 2481282"/>
                <a:gd name="connsiteX4" fmla="*/ 520563 w 2466191"/>
                <a:gd name="connsiteY4" fmla="*/ 2234806 h 2481282"/>
                <a:gd name="connsiteX5" fmla="*/ 515499 w 2466191"/>
                <a:gd name="connsiteY5" fmla="*/ 2229506 h 2481282"/>
                <a:gd name="connsiteX6" fmla="*/ 515617 w 2466191"/>
                <a:gd name="connsiteY6" fmla="*/ 2227151 h 2481282"/>
                <a:gd name="connsiteX7" fmla="*/ 513968 w 2466191"/>
                <a:gd name="connsiteY7" fmla="*/ 2227269 h 2481282"/>
                <a:gd name="connsiteX8" fmla="*/ 506196 w 2466191"/>
                <a:gd name="connsiteY8" fmla="*/ 2219615 h 2481282"/>
                <a:gd name="connsiteX9" fmla="*/ 506785 w 2466191"/>
                <a:gd name="connsiteY9" fmla="*/ 2218672 h 2481282"/>
                <a:gd name="connsiteX10" fmla="*/ 506196 w 2466191"/>
                <a:gd name="connsiteY10" fmla="*/ 2217848 h 2481282"/>
                <a:gd name="connsiteX11" fmla="*/ 478522 w 2466191"/>
                <a:gd name="connsiteY11" fmla="*/ 2209251 h 2481282"/>
                <a:gd name="connsiteX12" fmla="*/ 463919 w 2466191"/>
                <a:gd name="connsiteY12" fmla="*/ 2201008 h 2481282"/>
                <a:gd name="connsiteX13" fmla="*/ 464155 w 2466191"/>
                <a:gd name="connsiteY13" fmla="*/ 2199242 h 2481282"/>
                <a:gd name="connsiteX14" fmla="*/ 461682 w 2466191"/>
                <a:gd name="connsiteY14" fmla="*/ 2199595 h 2481282"/>
                <a:gd name="connsiteX15" fmla="*/ 440484 w 2466191"/>
                <a:gd name="connsiteY15" fmla="*/ 2186641 h 2481282"/>
                <a:gd name="connsiteX16" fmla="*/ 440720 w 2466191"/>
                <a:gd name="connsiteY16" fmla="*/ 2184992 h 2481282"/>
                <a:gd name="connsiteX17" fmla="*/ 438365 w 2466191"/>
                <a:gd name="connsiteY17" fmla="*/ 2185110 h 2481282"/>
                <a:gd name="connsiteX18" fmla="*/ 416932 w 2466191"/>
                <a:gd name="connsiteY18" fmla="*/ 2170508 h 2481282"/>
                <a:gd name="connsiteX19" fmla="*/ 416108 w 2466191"/>
                <a:gd name="connsiteY19" fmla="*/ 2168035 h 2481282"/>
                <a:gd name="connsiteX20" fmla="*/ 414459 w 2466191"/>
                <a:gd name="connsiteY20" fmla="*/ 2168859 h 2481282"/>
                <a:gd name="connsiteX21" fmla="*/ 407393 w 2466191"/>
                <a:gd name="connsiteY21" fmla="*/ 2163206 h 2481282"/>
                <a:gd name="connsiteX22" fmla="*/ 406687 w 2466191"/>
                <a:gd name="connsiteY22" fmla="*/ 2160969 h 2481282"/>
                <a:gd name="connsiteX23" fmla="*/ 405156 w 2466191"/>
                <a:gd name="connsiteY23" fmla="*/ 2161675 h 2481282"/>
                <a:gd name="connsiteX24" fmla="*/ 332261 w 2466191"/>
                <a:gd name="connsiteY24" fmla="*/ 2096788 h 2481282"/>
                <a:gd name="connsiteX25" fmla="*/ 254538 w 2466191"/>
                <a:gd name="connsiteY25" fmla="*/ 2008584 h 2481282"/>
                <a:gd name="connsiteX26" fmla="*/ 177050 w 2466191"/>
                <a:gd name="connsiteY26" fmla="*/ 1896239 h 2481282"/>
                <a:gd name="connsiteX27" fmla="*/ 90613 w 2466191"/>
                <a:gd name="connsiteY27" fmla="*/ 1729488 h 2481282"/>
                <a:gd name="connsiteX28" fmla="*/ 39857 w 2466191"/>
                <a:gd name="connsiteY28" fmla="*/ 1584169 h 2481282"/>
                <a:gd name="connsiteX29" fmla="*/ 22428 w 2466191"/>
                <a:gd name="connsiteY29" fmla="*/ 1468056 h 2481282"/>
                <a:gd name="connsiteX30" fmla="*/ 31967 w 2466191"/>
                <a:gd name="connsiteY30" fmla="*/ 1394926 h 2481282"/>
                <a:gd name="connsiteX31" fmla="*/ 29612 w 2466191"/>
                <a:gd name="connsiteY31" fmla="*/ 1377261 h 2481282"/>
                <a:gd name="connsiteX32" fmla="*/ 12183 w 2466191"/>
                <a:gd name="connsiteY32" fmla="*/ 1331452 h 2481282"/>
                <a:gd name="connsiteX33" fmla="*/ 54 w 2466191"/>
                <a:gd name="connsiteY33" fmla="*/ 1200382 h 2481282"/>
                <a:gd name="connsiteX34" fmla="*/ 5000 w 2466191"/>
                <a:gd name="connsiteY34" fmla="*/ 1085329 h 2481282"/>
                <a:gd name="connsiteX35" fmla="*/ 16776 w 2466191"/>
                <a:gd name="connsiteY35" fmla="*/ 997831 h 2481282"/>
                <a:gd name="connsiteX36" fmla="*/ 46687 w 2466191"/>
                <a:gd name="connsiteY36" fmla="*/ 868411 h 2481282"/>
                <a:gd name="connsiteX37" fmla="*/ 84489 w 2466191"/>
                <a:gd name="connsiteY37" fmla="*/ 758303 h 2481282"/>
                <a:gd name="connsiteX38" fmla="*/ 143017 w 2466191"/>
                <a:gd name="connsiteY38" fmla="*/ 632533 h 2481282"/>
                <a:gd name="connsiteX39" fmla="*/ 194244 w 2466191"/>
                <a:gd name="connsiteY39" fmla="*/ 548097 h 2481282"/>
                <a:gd name="connsiteX40" fmla="*/ 259013 w 2466191"/>
                <a:gd name="connsiteY40" fmla="*/ 464486 h 2481282"/>
                <a:gd name="connsiteX41" fmla="*/ 336854 w 2466191"/>
                <a:gd name="connsiteY41" fmla="*/ 389472 h 2481282"/>
                <a:gd name="connsiteX42" fmla="*/ 432712 w 2466191"/>
                <a:gd name="connsiteY42" fmla="*/ 330590 h 2481282"/>
                <a:gd name="connsiteX43" fmla="*/ 446726 w 2466191"/>
                <a:gd name="connsiteY43" fmla="*/ 324585 h 2481282"/>
                <a:gd name="connsiteX44" fmla="*/ 455440 w 2466191"/>
                <a:gd name="connsiteY44" fmla="*/ 315752 h 2481282"/>
                <a:gd name="connsiteX45" fmla="*/ 495715 w 2466191"/>
                <a:gd name="connsiteY45" fmla="*/ 261229 h 2481282"/>
                <a:gd name="connsiteX46" fmla="*/ 677540 w 2466191"/>
                <a:gd name="connsiteY46" fmla="*/ 144526 h 2481282"/>
                <a:gd name="connsiteX47" fmla="*/ 804605 w 2466191"/>
                <a:gd name="connsiteY47" fmla="*/ 86116 h 2481282"/>
                <a:gd name="connsiteX48" fmla="*/ 902466 w 2466191"/>
                <a:gd name="connsiteY48" fmla="*/ 52436 h 2481282"/>
                <a:gd name="connsiteX49" fmla="*/ 999148 w 2466191"/>
                <a:gd name="connsiteY49" fmla="*/ 27235 h 2481282"/>
                <a:gd name="connsiteX50" fmla="*/ 1096420 w 2466191"/>
                <a:gd name="connsiteY50" fmla="*/ 10513 h 2481282"/>
                <a:gd name="connsiteX51" fmla="*/ 1213593 w 2466191"/>
                <a:gd name="connsiteY51" fmla="*/ 856 h 2481282"/>
                <a:gd name="connsiteX52" fmla="*/ 1271297 w 2466191"/>
                <a:gd name="connsiteY52" fmla="*/ 738 h 2481282"/>
                <a:gd name="connsiteX53" fmla="*/ 1361503 w 2466191"/>
                <a:gd name="connsiteY53" fmla="*/ 7804 h 2481282"/>
                <a:gd name="connsiteX54" fmla="*/ 1475261 w 2466191"/>
                <a:gd name="connsiteY54" fmla="*/ 31357 h 2481282"/>
                <a:gd name="connsiteX55" fmla="*/ 1516124 w 2466191"/>
                <a:gd name="connsiteY55" fmla="*/ 36067 h 2481282"/>
                <a:gd name="connsiteX56" fmla="*/ 1547449 w 2466191"/>
                <a:gd name="connsiteY56" fmla="*/ 39836 h 2481282"/>
                <a:gd name="connsiteX57" fmla="*/ 1624466 w 2466191"/>
                <a:gd name="connsiteY57" fmla="*/ 65272 h 2481282"/>
                <a:gd name="connsiteX58" fmla="*/ 1703720 w 2466191"/>
                <a:gd name="connsiteY58" fmla="*/ 94830 h 2481282"/>
                <a:gd name="connsiteX59" fmla="*/ 1859990 w 2466191"/>
                <a:gd name="connsiteY59" fmla="*/ 168432 h 2481282"/>
                <a:gd name="connsiteX60" fmla="*/ 1962443 w 2466191"/>
                <a:gd name="connsiteY60" fmla="*/ 232848 h 2481282"/>
                <a:gd name="connsiteX61" fmla="*/ 2063601 w 2466191"/>
                <a:gd name="connsiteY61" fmla="*/ 316930 h 2481282"/>
                <a:gd name="connsiteX62" fmla="*/ 2118478 w 2466191"/>
                <a:gd name="connsiteY62" fmla="*/ 381228 h 2481282"/>
                <a:gd name="connsiteX63" fmla="*/ 2132139 w 2466191"/>
                <a:gd name="connsiteY63" fmla="*/ 401719 h 2481282"/>
                <a:gd name="connsiteX64" fmla="*/ 2149214 w 2466191"/>
                <a:gd name="connsiteY64" fmla="*/ 423152 h 2481282"/>
                <a:gd name="connsiteX65" fmla="*/ 2183719 w 2466191"/>
                <a:gd name="connsiteY65" fmla="*/ 458363 h 2481282"/>
                <a:gd name="connsiteX66" fmla="*/ 2194199 w 2466191"/>
                <a:gd name="connsiteY66" fmla="*/ 470963 h 2481282"/>
                <a:gd name="connsiteX67" fmla="*/ 2197732 w 2466191"/>
                <a:gd name="connsiteY67" fmla="*/ 475438 h 2481282"/>
                <a:gd name="connsiteX68" fmla="*/ 2217516 w 2466191"/>
                <a:gd name="connsiteY68" fmla="*/ 498990 h 2481282"/>
                <a:gd name="connsiteX69" fmla="*/ 2217399 w 2466191"/>
                <a:gd name="connsiteY69" fmla="*/ 501463 h 2481282"/>
                <a:gd name="connsiteX70" fmla="*/ 2219047 w 2466191"/>
                <a:gd name="connsiteY70" fmla="*/ 501346 h 2481282"/>
                <a:gd name="connsiteX71" fmla="*/ 2224464 w 2466191"/>
                <a:gd name="connsiteY71" fmla="*/ 508411 h 2481282"/>
                <a:gd name="connsiteX72" fmla="*/ 2224464 w 2466191"/>
                <a:gd name="connsiteY72" fmla="*/ 511002 h 2481282"/>
                <a:gd name="connsiteX73" fmla="*/ 2226231 w 2466191"/>
                <a:gd name="connsiteY73" fmla="*/ 510767 h 2481282"/>
                <a:gd name="connsiteX74" fmla="*/ 2233768 w 2466191"/>
                <a:gd name="connsiteY74" fmla="*/ 520188 h 2481282"/>
                <a:gd name="connsiteX75" fmla="*/ 2233650 w 2466191"/>
                <a:gd name="connsiteY75" fmla="*/ 522778 h 2481282"/>
                <a:gd name="connsiteX76" fmla="*/ 2235416 w 2466191"/>
                <a:gd name="connsiteY76" fmla="*/ 522661 h 2481282"/>
                <a:gd name="connsiteX77" fmla="*/ 2238714 w 2466191"/>
                <a:gd name="connsiteY77" fmla="*/ 527253 h 2481282"/>
                <a:gd name="connsiteX78" fmla="*/ 2238596 w 2466191"/>
                <a:gd name="connsiteY78" fmla="*/ 529844 h 2481282"/>
                <a:gd name="connsiteX79" fmla="*/ 2240362 w 2466191"/>
                <a:gd name="connsiteY79" fmla="*/ 529609 h 2481282"/>
                <a:gd name="connsiteX80" fmla="*/ 2245544 w 2466191"/>
                <a:gd name="connsiteY80" fmla="*/ 536439 h 2481282"/>
                <a:gd name="connsiteX81" fmla="*/ 2245426 w 2466191"/>
                <a:gd name="connsiteY81" fmla="*/ 539147 h 2481282"/>
                <a:gd name="connsiteX82" fmla="*/ 2247310 w 2466191"/>
                <a:gd name="connsiteY82" fmla="*/ 539147 h 2481282"/>
                <a:gd name="connsiteX83" fmla="*/ 2250372 w 2466191"/>
                <a:gd name="connsiteY83" fmla="*/ 543622 h 2481282"/>
                <a:gd name="connsiteX84" fmla="*/ 2249665 w 2466191"/>
                <a:gd name="connsiteY84" fmla="*/ 545389 h 2481282"/>
                <a:gd name="connsiteX85" fmla="*/ 2252256 w 2466191"/>
                <a:gd name="connsiteY85" fmla="*/ 546095 h 2481282"/>
                <a:gd name="connsiteX86" fmla="*/ 2266741 w 2466191"/>
                <a:gd name="connsiteY86" fmla="*/ 567175 h 2481282"/>
                <a:gd name="connsiteX87" fmla="*/ 2266505 w 2466191"/>
                <a:gd name="connsiteY87" fmla="*/ 569883 h 2481282"/>
                <a:gd name="connsiteX88" fmla="*/ 2268390 w 2466191"/>
                <a:gd name="connsiteY88" fmla="*/ 569766 h 2481282"/>
                <a:gd name="connsiteX89" fmla="*/ 2271451 w 2466191"/>
                <a:gd name="connsiteY89" fmla="*/ 574241 h 2481282"/>
                <a:gd name="connsiteX90" fmla="*/ 2271451 w 2466191"/>
                <a:gd name="connsiteY90" fmla="*/ 576831 h 2481282"/>
                <a:gd name="connsiteX91" fmla="*/ 2273336 w 2466191"/>
                <a:gd name="connsiteY91" fmla="*/ 576596 h 2481282"/>
                <a:gd name="connsiteX92" fmla="*/ 2283463 w 2466191"/>
                <a:gd name="connsiteY92" fmla="*/ 593083 h 2481282"/>
                <a:gd name="connsiteX93" fmla="*/ 2283228 w 2466191"/>
                <a:gd name="connsiteY93" fmla="*/ 595556 h 2481282"/>
                <a:gd name="connsiteX94" fmla="*/ 2284994 w 2466191"/>
                <a:gd name="connsiteY94" fmla="*/ 595438 h 2481282"/>
                <a:gd name="connsiteX95" fmla="*/ 2288292 w 2466191"/>
                <a:gd name="connsiteY95" fmla="*/ 600502 h 2481282"/>
                <a:gd name="connsiteX96" fmla="*/ 2292178 w 2466191"/>
                <a:gd name="connsiteY96" fmla="*/ 606861 h 2481282"/>
                <a:gd name="connsiteX97" fmla="*/ 2295475 w 2466191"/>
                <a:gd name="connsiteY97" fmla="*/ 611924 h 2481282"/>
                <a:gd name="connsiteX98" fmla="*/ 2295004 w 2466191"/>
                <a:gd name="connsiteY98" fmla="*/ 614162 h 2481282"/>
                <a:gd name="connsiteX99" fmla="*/ 2296653 w 2466191"/>
                <a:gd name="connsiteY99" fmla="*/ 614162 h 2481282"/>
                <a:gd name="connsiteX100" fmla="*/ 2300185 w 2466191"/>
                <a:gd name="connsiteY100" fmla="*/ 619344 h 2481282"/>
                <a:gd name="connsiteX101" fmla="*/ 2306191 w 2466191"/>
                <a:gd name="connsiteY101" fmla="*/ 630295 h 2481282"/>
                <a:gd name="connsiteX102" fmla="*/ 2309489 w 2466191"/>
                <a:gd name="connsiteY102" fmla="*/ 635712 h 2481282"/>
                <a:gd name="connsiteX103" fmla="*/ 2313257 w 2466191"/>
                <a:gd name="connsiteY103" fmla="*/ 642189 h 2481282"/>
                <a:gd name="connsiteX104" fmla="*/ 2326446 w 2466191"/>
                <a:gd name="connsiteY104" fmla="*/ 665860 h 2481282"/>
                <a:gd name="connsiteX105" fmla="*/ 2325858 w 2466191"/>
                <a:gd name="connsiteY105" fmla="*/ 668333 h 2481282"/>
                <a:gd name="connsiteX106" fmla="*/ 2327624 w 2466191"/>
                <a:gd name="connsiteY106" fmla="*/ 668215 h 2481282"/>
                <a:gd name="connsiteX107" fmla="*/ 2335514 w 2466191"/>
                <a:gd name="connsiteY107" fmla="*/ 682935 h 2481282"/>
                <a:gd name="connsiteX108" fmla="*/ 2350588 w 2466191"/>
                <a:gd name="connsiteY108" fmla="*/ 712964 h 2481282"/>
                <a:gd name="connsiteX109" fmla="*/ 2354709 w 2466191"/>
                <a:gd name="connsiteY109" fmla="*/ 722385 h 2481282"/>
                <a:gd name="connsiteX110" fmla="*/ 2354003 w 2466191"/>
                <a:gd name="connsiteY110" fmla="*/ 724858 h 2481282"/>
                <a:gd name="connsiteX111" fmla="*/ 2355769 w 2466191"/>
                <a:gd name="connsiteY111" fmla="*/ 724741 h 2481282"/>
                <a:gd name="connsiteX112" fmla="*/ 2359538 w 2466191"/>
                <a:gd name="connsiteY112" fmla="*/ 732513 h 2481282"/>
                <a:gd name="connsiteX113" fmla="*/ 2362128 w 2466191"/>
                <a:gd name="connsiteY113" fmla="*/ 738872 h 2481282"/>
                <a:gd name="connsiteX114" fmla="*/ 2368488 w 2466191"/>
                <a:gd name="connsiteY114" fmla="*/ 753475 h 2481282"/>
                <a:gd name="connsiteX115" fmla="*/ 2368016 w 2466191"/>
                <a:gd name="connsiteY115" fmla="*/ 755594 h 2481282"/>
                <a:gd name="connsiteX116" fmla="*/ 2369547 w 2466191"/>
                <a:gd name="connsiteY116" fmla="*/ 755359 h 2481282"/>
                <a:gd name="connsiteX117" fmla="*/ 2373198 w 2466191"/>
                <a:gd name="connsiteY117" fmla="*/ 764898 h 2481282"/>
                <a:gd name="connsiteX118" fmla="*/ 2372491 w 2466191"/>
                <a:gd name="connsiteY118" fmla="*/ 767135 h 2481282"/>
                <a:gd name="connsiteX119" fmla="*/ 2374022 w 2466191"/>
                <a:gd name="connsiteY119" fmla="*/ 767371 h 2481282"/>
                <a:gd name="connsiteX120" fmla="*/ 2380735 w 2466191"/>
                <a:gd name="connsiteY120" fmla="*/ 783857 h 2481282"/>
                <a:gd name="connsiteX121" fmla="*/ 2380146 w 2466191"/>
                <a:gd name="connsiteY121" fmla="*/ 787861 h 2481282"/>
                <a:gd name="connsiteX122" fmla="*/ 2397457 w 2466191"/>
                <a:gd name="connsiteY122" fmla="*/ 842150 h 2481282"/>
                <a:gd name="connsiteX123" fmla="*/ 2399812 w 2466191"/>
                <a:gd name="connsiteY123" fmla="*/ 844505 h 2481282"/>
                <a:gd name="connsiteX124" fmla="*/ 2401696 w 2466191"/>
                <a:gd name="connsiteY124" fmla="*/ 853455 h 2481282"/>
                <a:gd name="connsiteX125" fmla="*/ 2407231 w 2466191"/>
                <a:gd name="connsiteY125" fmla="*/ 877832 h 2481282"/>
                <a:gd name="connsiteX126" fmla="*/ 2407467 w 2466191"/>
                <a:gd name="connsiteY126" fmla="*/ 913985 h 2481282"/>
                <a:gd name="connsiteX127" fmla="*/ 2405700 w 2466191"/>
                <a:gd name="connsiteY127" fmla="*/ 915516 h 2481282"/>
                <a:gd name="connsiteX128" fmla="*/ 2407231 w 2466191"/>
                <a:gd name="connsiteY128" fmla="*/ 915869 h 2481282"/>
                <a:gd name="connsiteX129" fmla="*/ 2414768 w 2466191"/>
                <a:gd name="connsiteY129" fmla="*/ 930825 h 2481282"/>
                <a:gd name="connsiteX130" fmla="*/ 2416299 w 2466191"/>
                <a:gd name="connsiteY130" fmla="*/ 938126 h 2481282"/>
                <a:gd name="connsiteX131" fmla="*/ 2429959 w 2466191"/>
                <a:gd name="connsiteY131" fmla="*/ 969215 h 2481282"/>
                <a:gd name="connsiteX132" fmla="*/ 2455043 w 2466191"/>
                <a:gd name="connsiteY132" fmla="*/ 1069313 h 2481282"/>
                <a:gd name="connsiteX133" fmla="*/ 2464935 w 2466191"/>
                <a:gd name="connsiteY133" fmla="*/ 1167409 h 2481282"/>
                <a:gd name="connsiteX134" fmla="*/ 2460695 w 2466191"/>
                <a:gd name="connsiteY134" fmla="*/ 1337693 h 2481282"/>
                <a:gd name="connsiteX135" fmla="*/ 2452805 w 2466191"/>
                <a:gd name="connsiteY135" fmla="*/ 1407762 h 2481282"/>
                <a:gd name="connsiteX136" fmla="*/ 2436201 w 2466191"/>
                <a:gd name="connsiteY136" fmla="*/ 1495495 h 2481282"/>
                <a:gd name="connsiteX137" fmla="*/ 2386858 w 2466191"/>
                <a:gd name="connsiteY137" fmla="*/ 1659537 h 2481282"/>
                <a:gd name="connsiteX138" fmla="*/ 2374258 w 2466191"/>
                <a:gd name="connsiteY138" fmla="*/ 1689920 h 2481282"/>
                <a:gd name="connsiteX139" fmla="*/ 2351530 w 2466191"/>
                <a:gd name="connsiteY139" fmla="*/ 1757869 h 2481282"/>
                <a:gd name="connsiteX140" fmla="*/ 2296770 w 2466191"/>
                <a:gd name="connsiteY140" fmla="*/ 1878811 h 2481282"/>
                <a:gd name="connsiteX141" fmla="*/ 2206800 w 2466191"/>
                <a:gd name="connsiteY141" fmla="*/ 2019183 h 2481282"/>
                <a:gd name="connsiteX142" fmla="*/ 2124013 w 2466191"/>
                <a:gd name="connsiteY142" fmla="*/ 2116926 h 2481282"/>
                <a:gd name="connsiteX143" fmla="*/ 2056300 w 2466191"/>
                <a:gd name="connsiteY143" fmla="*/ 2182284 h 2481282"/>
                <a:gd name="connsiteX144" fmla="*/ 2034043 w 2466191"/>
                <a:gd name="connsiteY144" fmla="*/ 2201361 h 2481282"/>
                <a:gd name="connsiteX145" fmla="*/ 1939009 w 2466191"/>
                <a:gd name="connsiteY145" fmla="*/ 2272372 h 2481282"/>
                <a:gd name="connsiteX146" fmla="*/ 1871060 w 2466191"/>
                <a:gd name="connsiteY146" fmla="*/ 2314413 h 2481282"/>
                <a:gd name="connsiteX147" fmla="*/ 1784740 w 2466191"/>
                <a:gd name="connsiteY147" fmla="*/ 2356808 h 2481282"/>
                <a:gd name="connsiteX148" fmla="*/ 1680638 w 2466191"/>
                <a:gd name="connsiteY148" fmla="*/ 2393078 h 2481282"/>
                <a:gd name="connsiteX149" fmla="*/ 1615163 w 2466191"/>
                <a:gd name="connsiteY149" fmla="*/ 2406739 h 2481282"/>
                <a:gd name="connsiteX150" fmla="*/ 1578303 w 2466191"/>
                <a:gd name="connsiteY150" fmla="*/ 2404854 h 2481282"/>
                <a:gd name="connsiteX151" fmla="*/ 1567116 w 2466191"/>
                <a:gd name="connsiteY151" fmla="*/ 2402381 h 2481282"/>
                <a:gd name="connsiteX152" fmla="*/ 1558401 w 2466191"/>
                <a:gd name="connsiteY152" fmla="*/ 2400733 h 2481282"/>
                <a:gd name="connsiteX153" fmla="*/ 1556870 w 2466191"/>
                <a:gd name="connsiteY153" fmla="*/ 2401675 h 2481282"/>
                <a:gd name="connsiteX154" fmla="*/ 1551335 w 2466191"/>
                <a:gd name="connsiteY154" fmla="*/ 2404854 h 2481282"/>
                <a:gd name="connsiteX155" fmla="*/ 1549569 w 2466191"/>
                <a:gd name="connsiteY155" fmla="*/ 2405679 h 2481282"/>
                <a:gd name="connsiteX156" fmla="*/ 1529667 w 2466191"/>
                <a:gd name="connsiteY156" fmla="*/ 2416866 h 2481282"/>
                <a:gd name="connsiteX157" fmla="*/ 1519304 w 2466191"/>
                <a:gd name="connsiteY157" fmla="*/ 2422283 h 2481282"/>
                <a:gd name="connsiteX158" fmla="*/ 1495398 w 2466191"/>
                <a:gd name="connsiteY158" fmla="*/ 2434059 h 2481282"/>
                <a:gd name="connsiteX159" fmla="*/ 1490335 w 2466191"/>
                <a:gd name="connsiteY159" fmla="*/ 2434531 h 2481282"/>
                <a:gd name="connsiteX160" fmla="*/ 1446292 w 2466191"/>
                <a:gd name="connsiteY160" fmla="*/ 2450899 h 2481282"/>
                <a:gd name="connsiteX161" fmla="*/ 1373279 w 2466191"/>
                <a:gd name="connsiteY161" fmla="*/ 2468328 h 2481282"/>
                <a:gd name="connsiteX162" fmla="*/ 1363858 w 2466191"/>
                <a:gd name="connsiteY162" fmla="*/ 2472568 h 2481282"/>
                <a:gd name="connsiteX163" fmla="*/ 1353024 w 2466191"/>
                <a:gd name="connsiteY163" fmla="*/ 2474334 h 2481282"/>
                <a:gd name="connsiteX164" fmla="*/ 1325703 w 2466191"/>
                <a:gd name="connsiteY164" fmla="*/ 2476925 h 2481282"/>
                <a:gd name="connsiteX165" fmla="*/ 1326174 w 2466191"/>
                <a:gd name="connsiteY165" fmla="*/ 2477985 h 2481282"/>
                <a:gd name="connsiteX166" fmla="*/ 1317931 w 2466191"/>
                <a:gd name="connsiteY166" fmla="*/ 2479162 h 2481282"/>
                <a:gd name="connsiteX167" fmla="*/ 1297911 w 2466191"/>
                <a:gd name="connsiteY167" fmla="*/ 2480105 h 2481282"/>
                <a:gd name="connsiteX168" fmla="*/ 1273652 w 2466191"/>
                <a:gd name="connsiteY168" fmla="*/ 2481164 h 2481282"/>
                <a:gd name="connsiteX169" fmla="*/ 1269648 w 2466191"/>
                <a:gd name="connsiteY169" fmla="*/ 2479634 h 2481282"/>
                <a:gd name="connsiteX170" fmla="*/ 1210532 w 2466191"/>
                <a:gd name="connsiteY170" fmla="*/ 2479751 h 2481282"/>
                <a:gd name="connsiteX171" fmla="*/ 1205350 w 2466191"/>
                <a:gd name="connsiteY171" fmla="*/ 2481282 h 2481282"/>
                <a:gd name="connsiteX172" fmla="*/ 1178618 w 2466191"/>
                <a:gd name="connsiteY172" fmla="*/ 2480222 h 2481282"/>
                <a:gd name="connsiteX173" fmla="*/ 1174379 w 2466191"/>
                <a:gd name="connsiteY173" fmla="*/ 2477867 h 2481282"/>
                <a:gd name="connsiteX174" fmla="*/ 1143996 w 2466191"/>
                <a:gd name="connsiteY174" fmla="*/ 2475394 h 2481282"/>
                <a:gd name="connsiteX175" fmla="*/ 1114555 w 2466191"/>
                <a:gd name="connsiteY175" fmla="*/ 2474099 h 2481282"/>
                <a:gd name="connsiteX176" fmla="*/ 1103132 w 2466191"/>
                <a:gd name="connsiteY176" fmla="*/ 2472803 h 2481282"/>
                <a:gd name="connsiteX177" fmla="*/ 1102426 w 2466191"/>
                <a:gd name="connsiteY177" fmla="*/ 2470919 h 2481282"/>
                <a:gd name="connsiteX178" fmla="*/ 1099835 w 2466191"/>
                <a:gd name="connsiteY178" fmla="*/ 2472215 h 2481282"/>
                <a:gd name="connsiteX179" fmla="*/ 1091238 w 2466191"/>
                <a:gd name="connsiteY179" fmla="*/ 2470566 h 2481282"/>
                <a:gd name="connsiteX180" fmla="*/ 1092181 w 2466191"/>
                <a:gd name="connsiteY180" fmla="*/ 2469859 h 2481282"/>
                <a:gd name="connsiteX181" fmla="*/ 1091709 w 2466191"/>
                <a:gd name="connsiteY181" fmla="*/ 2468917 h 2481282"/>
                <a:gd name="connsiteX182" fmla="*/ 1085939 w 2466191"/>
                <a:gd name="connsiteY182" fmla="*/ 2469506 h 2481282"/>
                <a:gd name="connsiteX183" fmla="*/ 1075458 w 2466191"/>
                <a:gd name="connsiteY183" fmla="*/ 2467975 h 2481282"/>
                <a:gd name="connsiteX184" fmla="*/ 1075341 w 2466191"/>
                <a:gd name="connsiteY184" fmla="*/ 2466562 h 2481282"/>
                <a:gd name="connsiteX185" fmla="*/ 1073692 w 2466191"/>
                <a:gd name="connsiteY185" fmla="*/ 2467622 h 2481282"/>
                <a:gd name="connsiteX186" fmla="*/ 1063682 w 2466191"/>
                <a:gd name="connsiteY186" fmla="*/ 2465738 h 2481282"/>
                <a:gd name="connsiteX187" fmla="*/ 1063682 w 2466191"/>
                <a:gd name="connsiteY187" fmla="*/ 2464207 h 2481282"/>
                <a:gd name="connsiteX188" fmla="*/ 1061916 w 2466191"/>
                <a:gd name="connsiteY188" fmla="*/ 2465149 h 2481282"/>
                <a:gd name="connsiteX189" fmla="*/ 1049668 w 2466191"/>
                <a:gd name="connsiteY189" fmla="*/ 2463147 h 2481282"/>
                <a:gd name="connsiteX190" fmla="*/ 1049551 w 2466191"/>
                <a:gd name="connsiteY190" fmla="*/ 2461734 h 2481282"/>
                <a:gd name="connsiteX191" fmla="*/ 1047902 w 2466191"/>
                <a:gd name="connsiteY191" fmla="*/ 2462794 h 2481282"/>
                <a:gd name="connsiteX192" fmla="*/ 1014340 w 2466191"/>
                <a:gd name="connsiteY192" fmla="*/ 2456081 h 2481282"/>
                <a:gd name="connsiteX193" fmla="*/ 1014340 w 2466191"/>
                <a:gd name="connsiteY193" fmla="*/ 2454668 h 2481282"/>
                <a:gd name="connsiteX194" fmla="*/ 1012455 w 2466191"/>
                <a:gd name="connsiteY194" fmla="*/ 2455492 h 2481282"/>
                <a:gd name="connsiteX195" fmla="*/ 1004919 w 2466191"/>
                <a:gd name="connsiteY195" fmla="*/ 2453961 h 2481282"/>
                <a:gd name="connsiteX196" fmla="*/ 1004919 w 2466191"/>
                <a:gd name="connsiteY196" fmla="*/ 2452548 h 2481282"/>
                <a:gd name="connsiteX197" fmla="*/ 1003152 w 2466191"/>
                <a:gd name="connsiteY197" fmla="*/ 2453608 h 2481282"/>
                <a:gd name="connsiteX198" fmla="*/ 992554 w 2466191"/>
                <a:gd name="connsiteY198" fmla="*/ 2451606 h 2481282"/>
                <a:gd name="connsiteX199" fmla="*/ 993025 w 2466191"/>
                <a:gd name="connsiteY199" fmla="*/ 2450546 h 2481282"/>
                <a:gd name="connsiteX200" fmla="*/ 992318 w 2466191"/>
                <a:gd name="connsiteY200" fmla="*/ 2449840 h 2481282"/>
                <a:gd name="connsiteX201" fmla="*/ 947686 w 2466191"/>
                <a:gd name="connsiteY201" fmla="*/ 2438063 h 2481282"/>
                <a:gd name="connsiteX202" fmla="*/ 946038 w 2466191"/>
                <a:gd name="connsiteY202" fmla="*/ 2439359 h 2481282"/>
                <a:gd name="connsiteX203" fmla="*/ 938736 w 2466191"/>
                <a:gd name="connsiteY203" fmla="*/ 2437710 h 2481282"/>
                <a:gd name="connsiteX204" fmla="*/ 920248 w 2466191"/>
                <a:gd name="connsiteY204" fmla="*/ 2432057 h 2481282"/>
                <a:gd name="connsiteX205" fmla="*/ 908118 w 2466191"/>
                <a:gd name="connsiteY205" fmla="*/ 2427936 h 2481282"/>
                <a:gd name="connsiteX206" fmla="*/ 904585 w 2466191"/>
                <a:gd name="connsiteY206" fmla="*/ 2425110 h 2481282"/>
                <a:gd name="connsiteX207" fmla="*/ 863722 w 2466191"/>
                <a:gd name="connsiteY207" fmla="*/ 2411802 h 2481282"/>
                <a:gd name="connsiteX208" fmla="*/ 835577 w 2466191"/>
                <a:gd name="connsiteY208" fmla="*/ 2403677 h 2481282"/>
                <a:gd name="connsiteX209" fmla="*/ 825685 w 2466191"/>
                <a:gd name="connsiteY209" fmla="*/ 2399555 h 2481282"/>
                <a:gd name="connsiteX210" fmla="*/ 804605 w 2466191"/>
                <a:gd name="connsiteY210" fmla="*/ 2392018 h 2481282"/>
                <a:gd name="connsiteX211" fmla="*/ 794949 w 2466191"/>
                <a:gd name="connsiteY211" fmla="*/ 2388250 h 2481282"/>
                <a:gd name="connsiteX212" fmla="*/ 771396 w 2466191"/>
                <a:gd name="connsiteY212" fmla="*/ 2378240 h 2481282"/>
                <a:gd name="connsiteX213" fmla="*/ 762329 w 2466191"/>
                <a:gd name="connsiteY213" fmla="*/ 2374236 h 2481282"/>
                <a:gd name="connsiteX214" fmla="*/ 748197 w 2466191"/>
                <a:gd name="connsiteY214" fmla="*/ 2368584 h 2481282"/>
                <a:gd name="connsiteX215" fmla="*/ 740896 w 2466191"/>
                <a:gd name="connsiteY215" fmla="*/ 2364815 h 2481282"/>
                <a:gd name="connsiteX216" fmla="*/ 740896 w 2466191"/>
                <a:gd name="connsiteY216" fmla="*/ 2363049 h 2481282"/>
                <a:gd name="connsiteX217" fmla="*/ 738423 w 2466191"/>
                <a:gd name="connsiteY217" fmla="*/ 2363638 h 2481282"/>
                <a:gd name="connsiteX218" fmla="*/ 719699 w 2466191"/>
                <a:gd name="connsiteY218" fmla="*/ 2354805 h 2481282"/>
                <a:gd name="connsiteX219" fmla="*/ 708158 w 2466191"/>
                <a:gd name="connsiteY219" fmla="*/ 2349506 h 2481282"/>
                <a:gd name="connsiteX220" fmla="*/ 700621 w 2466191"/>
                <a:gd name="connsiteY220" fmla="*/ 2345973 h 2481282"/>
                <a:gd name="connsiteX221" fmla="*/ 694026 w 2466191"/>
                <a:gd name="connsiteY221" fmla="*/ 2342440 h 2481282"/>
                <a:gd name="connsiteX222" fmla="*/ 686490 w 2466191"/>
                <a:gd name="connsiteY222" fmla="*/ 2338554 h 2481282"/>
                <a:gd name="connsiteX223" fmla="*/ 656460 w 2466191"/>
                <a:gd name="connsiteY223" fmla="*/ 2323245 h 2481282"/>
                <a:gd name="connsiteX224" fmla="*/ 646333 w 2466191"/>
                <a:gd name="connsiteY224" fmla="*/ 2317710 h 2481282"/>
                <a:gd name="connsiteX225" fmla="*/ 639738 w 2466191"/>
                <a:gd name="connsiteY225" fmla="*/ 2314178 h 2481282"/>
                <a:gd name="connsiteX226" fmla="*/ 629964 w 2466191"/>
                <a:gd name="connsiteY226" fmla="*/ 2308525 h 2481282"/>
                <a:gd name="connsiteX227" fmla="*/ 630082 w 2466191"/>
                <a:gd name="connsiteY227" fmla="*/ 2306759 h 2481282"/>
                <a:gd name="connsiteX228" fmla="*/ 627609 w 2466191"/>
                <a:gd name="connsiteY228" fmla="*/ 2307347 h 2481282"/>
                <a:gd name="connsiteX229" fmla="*/ 620661 w 2466191"/>
                <a:gd name="connsiteY229" fmla="*/ 2303579 h 2481282"/>
                <a:gd name="connsiteX230" fmla="*/ 620896 w 2466191"/>
                <a:gd name="connsiteY230" fmla="*/ 2301930 h 2481282"/>
                <a:gd name="connsiteX231" fmla="*/ 618423 w 2466191"/>
                <a:gd name="connsiteY231" fmla="*/ 2302166 h 2481282"/>
                <a:gd name="connsiteX232" fmla="*/ 608884 w 2466191"/>
                <a:gd name="connsiteY232" fmla="*/ 2296631 h 2481282"/>
                <a:gd name="connsiteX233" fmla="*/ 609120 w 2466191"/>
                <a:gd name="connsiteY233" fmla="*/ 2294982 h 2481282"/>
                <a:gd name="connsiteX234" fmla="*/ 606765 w 2466191"/>
                <a:gd name="connsiteY234" fmla="*/ 2295100 h 2481282"/>
                <a:gd name="connsiteX235" fmla="*/ 590042 w 2466191"/>
                <a:gd name="connsiteY235" fmla="*/ 2284855 h 2481282"/>
                <a:gd name="connsiteX236" fmla="*/ 590160 w 2466191"/>
                <a:gd name="connsiteY236" fmla="*/ 2283206 h 2481282"/>
                <a:gd name="connsiteX237" fmla="*/ 587805 w 2466191"/>
                <a:gd name="connsiteY237" fmla="*/ 2283559 h 2481282"/>
                <a:gd name="connsiteX238" fmla="*/ 583094 w 2466191"/>
                <a:gd name="connsiteY238" fmla="*/ 2280262 h 2481282"/>
                <a:gd name="connsiteX239" fmla="*/ 583212 w 2466191"/>
                <a:gd name="connsiteY239" fmla="*/ 2278496 h 2481282"/>
                <a:gd name="connsiteX240" fmla="*/ 580739 w 2466191"/>
                <a:gd name="connsiteY240" fmla="*/ 2278849 h 2481282"/>
                <a:gd name="connsiteX241" fmla="*/ 575911 w 2466191"/>
                <a:gd name="connsiteY241" fmla="*/ 2275669 h 2481282"/>
                <a:gd name="connsiteX242" fmla="*/ 576264 w 2466191"/>
                <a:gd name="connsiteY242" fmla="*/ 2273903 h 2481282"/>
                <a:gd name="connsiteX243" fmla="*/ 573791 w 2466191"/>
                <a:gd name="connsiteY243" fmla="*/ 2274021 h 2481282"/>
                <a:gd name="connsiteX244" fmla="*/ 568845 w 2466191"/>
                <a:gd name="connsiteY244" fmla="*/ 2270605 h 2481282"/>
                <a:gd name="connsiteX245" fmla="*/ 569199 w 2466191"/>
                <a:gd name="connsiteY245" fmla="*/ 2268957 h 2481282"/>
                <a:gd name="connsiteX246" fmla="*/ 566961 w 2466191"/>
                <a:gd name="connsiteY246" fmla="*/ 2269192 h 2481282"/>
                <a:gd name="connsiteX247" fmla="*/ 554831 w 2466191"/>
                <a:gd name="connsiteY247" fmla="*/ 2261067 h 2481282"/>
                <a:gd name="connsiteX248" fmla="*/ 554949 w 2466191"/>
                <a:gd name="connsiteY248" fmla="*/ 2259418 h 2481282"/>
                <a:gd name="connsiteX249" fmla="*/ 553772 w 2466191"/>
                <a:gd name="connsiteY249" fmla="*/ 2260478 h 2481282"/>
                <a:gd name="connsiteX250" fmla="*/ 94852 w 2466191"/>
                <a:gd name="connsiteY250" fmla="*/ 1462403 h 2481282"/>
                <a:gd name="connsiteX251" fmla="*/ 96148 w 2466191"/>
                <a:gd name="connsiteY251" fmla="*/ 1494906 h 2481282"/>
                <a:gd name="connsiteX252" fmla="*/ 101565 w 2466191"/>
                <a:gd name="connsiteY252" fmla="*/ 1526113 h 2481282"/>
                <a:gd name="connsiteX253" fmla="*/ 107924 w 2466191"/>
                <a:gd name="connsiteY253" fmla="*/ 1559439 h 2481282"/>
                <a:gd name="connsiteX254" fmla="*/ 128061 w 2466191"/>
                <a:gd name="connsiteY254" fmla="*/ 1626446 h 2481282"/>
                <a:gd name="connsiteX255" fmla="*/ 142664 w 2466191"/>
                <a:gd name="connsiteY255" fmla="*/ 1666014 h 2481282"/>
                <a:gd name="connsiteX256" fmla="*/ 182114 w 2466191"/>
                <a:gd name="connsiteY256" fmla="*/ 1756338 h 2481282"/>
                <a:gd name="connsiteX257" fmla="*/ 250181 w 2466191"/>
                <a:gd name="connsiteY257" fmla="*/ 1876926 h 2481282"/>
                <a:gd name="connsiteX258" fmla="*/ 289749 w 2466191"/>
                <a:gd name="connsiteY258" fmla="*/ 1935219 h 2481282"/>
                <a:gd name="connsiteX259" fmla="*/ 330141 w 2466191"/>
                <a:gd name="connsiteY259" fmla="*/ 1987034 h 2481282"/>
                <a:gd name="connsiteX260" fmla="*/ 388787 w 2466191"/>
                <a:gd name="connsiteY260" fmla="*/ 2051214 h 2481282"/>
                <a:gd name="connsiteX261" fmla="*/ 426000 w 2466191"/>
                <a:gd name="connsiteY261" fmla="*/ 2085012 h 2481282"/>
                <a:gd name="connsiteX262" fmla="*/ 473576 w 2466191"/>
                <a:gd name="connsiteY262" fmla="*/ 2121047 h 2481282"/>
                <a:gd name="connsiteX263" fmla="*/ 506431 w 2466191"/>
                <a:gd name="connsiteY263" fmla="*/ 2141656 h 2481282"/>
                <a:gd name="connsiteX264" fmla="*/ 531868 w 2466191"/>
                <a:gd name="connsiteY264" fmla="*/ 2144953 h 2481282"/>
                <a:gd name="connsiteX265" fmla="*/ 577206 w 2466191"/>
                <a:gd name="connsiteY265" fmla="*/ 2132588 h 2481282"/>
                <a:gd name="connsiteX266" fmla="*/ 589454 w 2466191"/>
                <a:gd name="connsiteY266" fmla="*/ 2128584 h 2481282"/>
                <a:gd name="connsiteX267" fmla="*/ 643271 w 2466191"/>
                <a:gd name="connsiteY267" fmla="*/ 2108800 h 2481282"/>
                <a:gd name="connsiteX268" fmla="*/ 719699 w 2466191"/>
                <a:gd name="connsiteY268" fmla="*/ 2075945 h 2481282"/>
                <a:gd name="connsiteX269" fmla="*/ 799424 w 2466191"/>
                <a:gd name="connsiteY269" fmla="*/ 2033550 h 2481282"/>
                <a:gd name="connsiteX270" fmla="*/ 879266 w 2466191"/>
                <a:gd name="connsiteY270" fmla="*/ 1984208 h 2481282"/>
                <a:gd name="connsiteX271" fmla="*/ 901288 w 2466191"/>
                <a:gd name="connsiteY271" fmla="*/ 1968545 h 2481282"/>
                <a:gd name="connsiteX272" fmla="*/ 954163 w 2466191"/>
                <a:gd name="connsiteY272" fmla="*/ 1932039 h 2481282"/>
                <a:gd name="connsiteX273" fmla="*/ 1013398 w 2466191"/>
                <a:gd name="connsiteY273" fmla="*/ 1885876 h 2481282"/>
                <a:gd name="connsiteX274" fmla="*/ 1084055 w 2466191"/>
                <a:gd name="connsiteY274" fmla="*/ 1828173 h 2481282"/>
                <a:gd name="connsiteX275" fmla="*/ 1161778 w 2466191"/>
                <a:gd name="connsiteY275" fmla="*/ 1758340 h 2481282"/>
                <a:gd name="connsiteX276" fmla="*/ 1240325 w 2466191"/>
                <a:gd name="connsiteY276" fmla="*/ 1684385 h 2481282"/>
                <a:gd name="connsiteX277" fmla="*/ 1322877 w 2466191"/>
                <a:gd name="connsiteY277" fmla="*/ 1599125 h 2481282"/>
                <a:gd name="connsiteX278" fmla="*/ 1377165 w 2466191"/>
                <a:gd name="connsiteY278" fmla="*/ 1540597 h 2481282"/>
                <a:gd name="connsiteX279" fmla="*/ 1425801 w 2466191"/>
                <a:gd name="connsiteY279" fmla="*/ 1487133 h 2481282"/>
                <a:gd name="connsiteX280" fmla="*/ 1501169 w 2466191"/>
                <a:gd name="connsiteY280" fmla="*/ 1400107 h 2481282"/>
                <a:gd name="connsiteX281" fmla="*/ 1554986 w 2466191"/>
                <a:gd name="connsiteY281" fmla="*/ 1334985 h 2481282"/>
                <a:gd name="connsiteX282" fmla="*/ 1609863 w 2466191"/>
                <a:gd name="connsiteY282" fmla="*/ 1267625 h 2481282"/>
                <a:gd name="connsiteX283" fmla="*/ 1644956 w 2466191"/>
                <a:gd name="connsiteY283" fmla="*/ 1223581 h 2481282"/>
                <a:gd name="connsiteX284" fmla="*/ 1683700 w 2466191"/>
                <a:gd name="connsiteY284" fmla="*/ 1173533 h 2481282"/>
                <a:gd name="connsiteX285" fmla="*/ 1771786 w 2466191"/>
                <a:gd name="connsiteY285" fmla="*/ 1056241 h 2481282"/>
                <a:gd name="connsiteX286" fmla="*/ 1830079 w 2466191"/>
                <a:gd name="connsiteY286" fmla="*/ 976752 h 2481282"/>
                <a:gd name="connsiteX287" fmla="*/ 1854573 w 2466191"/>
                <a:gd name="connsiteY287" fmla="*/ 943896 h 2481282"/>
                <a:gd name="connsiteX288" fmla="*/ 1881423 w 2466191"/>
                <a:gd name="connsiteY288" fmla="*/ 903975 h 2481282"/>
                <a:gd name="connsiteX289" fmla="*/ 1938655 w 2466191"/>
                <a:gd name="connsiteY289" fmla="*/ 823543 h 2481282"/>
                <a:gd name="connsiteX290" fmla="*/ 1939126 w 2466191"/>
                <a:gd name="connsiteY290" fmla="*/ 807410 h 2481282"/>
                <a:gd name="connsiteX291" fmla="*/ 1932885 w 2466191"/>
                <a:gd name="connsiteY291" fmla="*/ 800344 h 2481282"/>
                <a:gd name="connsiteX292" fmla="*/ 1895201 w 2466191"/>
                <a:gd name="connsiteY292" fmla="*/ 764898 h 2481282"/>
                <a:gd name="connsiteX293" fmla="*/ 1838440 w 2466191"/>
                <a:gd name="connsiteY293" fmla="*/ 720030 h 2481282"/>
                <a:gd name="connsiteX294" fmla="*/ 1760481 w 2466191"/>
                <a:gd name="connsiteY294" fmla="*/ 669746 h 2481282"/>
                <a:gd name="connsiteX295" fmla="*/ 1745996 w 2466191"/>
                <a:gd name="connsiteY295" fmla="*/ 670923 h 2481282"/>
                <a:gd name="connsiteX296" fmla="*/ 1718322 w 2466191"/>
                <a:gd name="connsiteY296" fmla="*/ 696242 h 2481282"/>
                <a:gd name="connsiteX297" fmla="*/ 1645899 w 2466191"/>
                <a:gd name="connsiteY297" fmla="*/ 750060 h 2481282"/>
                <a:gd name="connsiteX298" fmla="*/ 1557695 w 2466191"/>
                <a:gd name="connsiteY298" fmla="*/ 796340 h 2481282"/>
                <a:gd name="connsiteX299" fmla="*/ 1466900 w 2466191"/>
                <a:gd name="connsiteY299" fmla="*/ 828371 h 2481282"/>
                <a:gd name="connsiteX300" fmla="*/ 1399069 w 2466191"/>
                <a:gd name="connsiteY300" fmla="*/ 846860 h 2481282"/>
                <a:gd name="connsiteX301" fmla="*/ 1350786 w 2466191"/>
                <a:gd name="connsiteY301" fmla="*/ 856752 h 2481282"/>
                <a:gd name="connsiteX302" fmla="*/ 1261169 w 2466191"/>
                <a:gd name="connsiteY302" fmla="*/ 874534 h 2481282"/>
                <a:gd name="connsiteX303" fmla="*/ 1218657 w 2466191"/>
                <a:gd name="connsiteY303" fmla="*/ 883013 h 2481282"/>
                <a:gd name="connsiteX304" fmla="*/ 1175085 w 2466191"/>
                <a:gd name="connsiteY304" fmla="*/ 891492 h 2481282"/>
                <a:gd name="connsiteX305" fmla="*/ 1125507 w 2466191"/>
                <a:gd name="connsiteY305" fmla="*/ 900913 h 2481282"/>
                <a:gd name="connsiteX306" fmla="*/ 1092652 w 2466191"/>
                <a:gd name="connsiteY306" fmla="*/ 909274 h 2481282"/>
                <a:gd name="connsiteX307" fmla="*/ 1060267 w 2466191"/>
                <a:gd name="connsiteY307" fmla="*/ 915044 h 2481282"/>
                <a:gd name="connsiteX308" fmla="*/ 1004565 w 2466191"/>
                <a:gd name="connsiteY308" fmla="*/ 929176 h 2481282"/>
                <a:gd name="connsiteX309" fmla="*/ 958991 w 2466191"/>
                <a:gd name="connsiteY309" fmla="*/ 940128 h 2481282"/>
                <a:gd name="connsiteX310" fmla="*/ 912946 w 2466191"/>
                <a:gd name="connsiteY310" fmla="*/ 953788 h 2481282"/>
                <a:gd name="connsiteX311" fmla="*/ 851592 w 2466191"/>
                <a:gd name="connsiteY311" fmla="*/ 973572 h 2481282"/>
                <a:gd name="connsiteX312" fmla="*/ 786116 w 2466191"/>
                <a:gd name="connsiteY312" fmla="*/ 995947 h 2481282"/>
                <a:gd name="connsiteX313" fmla="*/ 729591 w 2466191"/>
                <a:gd name="connsiteY313" fmla="*/ 1018440 h 2481282"/>
                <a:gd name="connsiteX314" fmla="*/ 681897 w 2466191"/>
                <a:gd name="connsiteY314" fmla="*/ 1038341 h 2481282"/>
                <a:gd name="connsiteX315" fmla="*/ 632908 w 2466191"/>
                <a:gd name="connsiteY315" fmla="*/ 1061070 h 2481282"/>
                <a:gd name="connsiteX316" fmla="*/ 532574 w 2466191"/>
                <a:gd name="connsiteY316" fmla="*/ 1112649 h 2481282"/>
                <a:gd name="connsiteX317" fmla="*/ 510671 w 2466191"/>
                <a:gd name="connsiteY317" fmla="*/ 1123837 h 2481282"/>
                <a:gd name="connsiteX318" fmla="*/ 475224 w 2466191"/>
                <a:gd name="connsiteY318" fmla="*/ 1144445 h 2481282"/>
                <a:gd name="connsiteX319" fmla="*/ 453556 w 2466191"/>
                <a:gd name="connsiteY319" fmla="*/ 1158341 h 2481282"/>
                <a:gd name="connsiteX320" fmla="*/ 398797 w 2466191"/>
                <a:gd name="connsiteY320" fmla="*/ 1191432 h 2481282"/>
                <a:gd name="connsiteX321" fmla="*/ 343331 w 2466191"/>
                <a:gd name="connsiteY321" fmla="*/ 1228410 h 2481282"/>
                <a:gd name="connsiteX322" fmla="*/ 325195 w 2466191"/>
                <a:gd name="connsiteY322" fmla="*/ 1241364 h 2481282"/>
                <a:gd name="connsiteX323" fmla="*/ 274204 w 2466191"/>
                <a:gd name="connsiteY323" fmla="*/ 1277163 h 2481282"/>
                <a:gd name="connsiteX324" fmla="*/ 230279 w 2466191"/>
                <a:gd name="connsiteY324" fmla="*/ 1310372 h 2481282"/>
                <a:gd name="connsiteX325" fmla="*/ 185058 w 2466191"/>
                <a:gd name="connsiteY325" fmla="*/ 1345819 h 2481282"/>
                <a:gd name="connsiteX326" fmla="*/ 115343 w 2466191"/>
                <a:gd name="connsiteY326" fmla="*/ 1401285 h 2481282"/>
                <a:gd name="connsiteX327" fmla="*/ 96383 w 2466191"/>
                <a:gd name="connsiteY327" fmla="*/ 1433787 h 2481282"/>
                <a:gd name="connsiteX328" fmla="*/ 94852 w 2466191"/>
                <a:gd name="connsiteY328" fmla="*/ 1462403 h 2481282"/>
                <a:gd name="connsiteX329" fmla="*/ 1241621 w 2466191"/>
                <a:gd name="connsiteY329" fmla="*/ 2410978 h 2481282"/>
                <a:gd name="connsiteX330" fmla="*/ 1348667 w 2466191"/>
                <a:gd name="connsiteY330" fmla="*/ 2402381 h 2481282"/>
                <a:gd name="connsiteX331" fmla="*/ 1430394 w 2466191"/>
                <a:gd name="connsiteY331" fmla="*/ 2383186 h 2481282"/>
                <a:gd name="connsiteX332" fmla="*/ 1499285 w 2466191"/>
                <a:gd name="connsiteY332" fmla="*/ 2353746 h 2481282"/>
                <a:gd name="connsiteX333" fmla="*/ 1568293 w 2466191"/>
                <a:gd name="connsiteY333" fmla="*/ 2311587 h 2481282"/>
                <a:gd name="connsiteX334" fmla="*/ 1644956 w 2466191"/>
                <a:gd name="connsiteY334" fmla="*/ 2253412 h 2481282"/>
                <a:gd name="connsiteX335" fmla="*/ 1676163 w 2466191"/>
                <a:gd name="connsiteY335" fmla="*/ 2226916 h 2481282"/>
                <a:gd name="connsiteX336" fmla="*/ 1711492 w 2466191"/>
                <a:gd name="connsiteY336" fmla="*/ 2191352 h 2481282"/>
                <a:gd name="connsiteX337" fmla="*/ 1756006 w 2466191"/>
                <a:gd name="connsiteY337" fmla="*/ 2143187 h 2481282"/>
                <a:gd name="connsiteX338" fmla="*/ 1824897 w 2466191"/>
                <a:gd name="connsiteY338" fmla="*/ 2049684 h 2481282"/>
                <a:gd name="connsiteX339" fmla="*/ 1873180 w 2466191"/>
                <a:gd name="connsiteY339" fmla="*/ 1966543 h 2481282"/>
                <a:gd name="connsiteX340" fmla="*/ 1884249 w 2466191"/>
                <a:gd name="connsiteY340" fmla="*/ 1945817 h 2481282"/>
                <a:gd name="connsiteX341" fmla="*/ 1916516 w 2466191"/>
                <a:gd name="connsiteY341" fmla="*/ 1871627 h 2481282"/>
                <a:gd name="connsiteX342" fmla="*/ 1958557 w 2466191"/>
                <a:gd name="connsiteY342" fmla="*/ 1752098 h 2481282"/>
                <a:gd name="connsiteX343" fmla="*/ 1973042 w 2466191"/>
                <a:gd name="connsiteY343" fmla="*/ 1705229 h 2481282"/>
                <a:gd name="connsiteX344" fmla="*/ 1996830 w 2466191"/>
                <a:gd name="connsiteY344" fmla="*/ 1614670 h 2481282"/>
                <a:gd name="connsiteX345" fmla="*/ 2007311 w 2466191"/>
                <a:gd name="connsiteY345" fmla="*/ 1565327 h 2481282"/>
                <a:gd name="connsiteX346" fmla="*/ 2027448 w 2466191"/>
                <a:gd name="connsiteY346" fmla="*/ 1468998 h 2481282"/>
                <a:gd name="connsiteX347" fmla="*/ 2033101 w 2466191"/>
                <a:gd name="connsiteY347" fmla="*/ 1440264 h 2481282"/>
                <a:gd name="connsiteX348" fmla="*/ 2046526 w 2466191"/>
                <a:gd name="connsiteY348" fmla="*/ 1367605 h 2481282"/>
                <a:gd name="connsiteX349" fmla="*/ 2059126 w 2466191"/>
                <a:gd name="connsiteY349" fmla="*/ 1298361 h 2481282"/>
                <a:gd name="connsiteX350" fmla="*/ 2065956 w 2466191"/>
                <a:gd name="connsiteY350" fmla="*/ 1271040 h 2481282"/>
                <a:gd name="connsiteX351" fmla="*/ 2087271 w 2466191"/>
                <a:gd name="connsiteY351" fmla="*/ 1171413 h 2481282"/>
                <a:gd name="connsiteX352" fmla="*/ 2101403 w 2466191"/>
                <a:gd name="connsiteY352" fmla="*/ 1113356 h 2481282"/>
                <a:gd name="connsiteX353" fmla="*/ 2121422 w 2466191"/>
                <a:gd name="connsiteY353" fmla="*/ 1045761 h 2481282"/>
                <a:gd name="connsiteX354" fmla="*/ 2115652 w 2466191"/>
                <a:gd name="connsiteY354" fmla="*/ 1007135 h 2481282"/>
                <a:gd name="connsiteX355" fmla="*/ 2110117 w 2466191"/>
                <a:gd name="connsiteY355" fmla="*/ 999480 h 2481282"/>
                <a:gd name="connsiteX356" fmla="*/ 2050176 w 2466191"/>
                <a:gd name="connsiteY356" fmla="*/ 924819 h 2481282"/>
                <a:gd name="connsiteX357" fmla="*/ 2012139 w 2466191"/>
                <a:gd name="connsiteY357" fmla="*/ 885251 h 2481282"/>
                <a:gd name="connsiteX358" fmla="*/ 1990471 w 2466191"/>
                <a:gd name="connsiteY358" fmla="*/ 865702 h 2481282"/>
                <a:gd name="connsiteX359" fmla="*/ 1977870 w 2466191"/>
                <a:gd name="connsiteY359" fmla="*/ 867704 h 2481282"/>
                <a:gd name="connsiteX360" fmla="*/ 1963268 w 2466191"/>
                <a:gd name="connsiteY360" fmla="*/ 886075 h 2481282"/>
                <a:gd name="connsiteX361" fmla="*/ 1899323 w 2466191"/>
                <a:gd name="connsiteY361" fmla="*/ 968391 h 2481282"/>
                <a:gd name="connsiteX362" fmla="*/ 1863876 w 2466191"/>
                <a:gd name="connsiteY362" fmla="*/ 1015142 h 2481282"/>
                <a:gd name="connsiteX363" fmla="*/ 1829254 w 2466191"/>
                <a:gd name="connsiteY363" fmla="*/ 1060952 h 2481282"/>
                <a:gd name="connsiteX364" fmla="*/ 1792395 w 2466191"/>
                <a:gd name="connsiteY364" fmla="*/ 1109588 h 2481282"/>
                <a:gd name="connsiteX365" fmla="*/ 1743759 w 2466191"/>
                <a:gd name="connsiteY365" fmla="*/ 1174357 h 2481282"/>
                <a:gd name="connsiteX366" fmla="*/ 1677812 w 2466191"/>
                <a:gd name="connsiteY366" fmla="*/ 1261383 h 2481282"/>
                <a:gd name="connsiteX367" fmla="*/ 1617518 w 2466191"/>
                <a:gd name="connsiteY367" fmla="*/ 1340873 h 2481282"/>
                <a:gd name="connsiteX368" fmla="*/ 1525428 w 2466191"/>
                <a:gd name="connsiteY368" fmla="*/ 1456633 h 2481282"/>
                <a:gd name="connsiteX369" fmla="*/ 1460305 w 2466191"/>
                <a:gd name="connsiteY369" fmla="*/ 1535180 h 2481282"/>
                <a:gd name="connsiteX370" fmla="*/ 1431924 w 2466191"/>
                <a:gd name="connsiteY370" fmla="*/ 1568154 h 2481282"/>
                <a:gd name="connsiteX371" fmla="*/ 1360914 w 2466191"/>
                <a:gd name="connsiteY371" fmla="*/ 1647879 h 2481282"/>
                <a:gd name="connsiteX372" fmla="*/ 1317577 w 2466191"/>
                <a:gd name="connsiteY372" fmla="*/ 1694159 h 2481282"/>
                <a:gd name="connsiteX373" fmla="*/ 1270237 w 2466191"/>
                <a:gd name="connsiteY373" fmla="*/ 1742795 h 2481282"/>
                <a:gd name="connsiteX374" fmla="*/ 1213005 w 2466191"/>
                <a:gd name="connsiteY374" fmla="*/ 1796612 h 2481282"/>
                <a:gd name="connsiteX375" fmla="*/ 1168137 w 2466191"/>
                <a:gd name="connsiteY375" fmla="*/ 1837947 h 2481282"/>
                <a:gd name="connsiteX376" fmla="*/ 1123976 w 2466191"/>
                <a:gd name="connsiteY376" fmla="*/ 1874689 h 2481282"/>
                <a:gd name="connsiteX377" fmla="*/ 1076871 w 2466191"/>
                <a:gd name="connsiteY377" fmla="*/ 1911431 h 2481282"/>
                <a:gd name="connsiteX378" fmla="*/ 1050846 w 2466191"/>
                <a:gd name="connsiteY378" fmla="*/ 1931215 h 2481282"/>
                <a:gd name="connsiteX379" fmla="*/ 1004448 w 2466191"/>
                <a:gd name="connsiteY379" fmla="*/ 1965012 h 2481282"/>
                <a:gd name="connsiteX380" fmla="*/ 928962 w 2466191"/>
                <a:gd name="connsiteY380" fmla="*/ 2014826 h 2481282"/>
                <a:gd name="connsiteX381" fmla="*/ 838050 w 2466191"/>
                <a:gd name="connsiteY381" fmla="*/ 2066052 h 2481282"/>
                <a:gd name="connsiteX382" fmla="*/ 805430 w 2466191"/>
                <a:gd name="connsiteY382" fmla="*/ 2082304 h 2481282"/>
                <a:gd name="connsiteX383" fmla="*/ 731122 w 2466191"/>
                <a:gd name="connsiteY383" fmla="*/ 2117397 h 2481282"/>
                <a:gd name="connsiteX384" fmla="*/ 674360 w 2466191"/>
                <a:gd name="connsiteY384" fmla="*/ 2139889 h 2481282"/>
                <a:gd name="connsiteX385" fmla="*/ 628080 w 2466191"/>
                <a:gd name="connsiteY385" fmla="*/ 2156847 h 2481282"/>
                <a:gd name="connsiteX386" fmla="*/ 578031 w 2466191"/>
                <a:gd name="connsiteY386" fmla="*/ 2173805 h 2481282"/>
                <a:gd name="connsiteX387" fmla="*/ 575322 w 2466191"/>
                <a:gd name="connsiteY387" fmla="*/ 2186759 h 2481282"/>
                <a:gd name="connsiteX388" fmla="*/ 620896 w 2466191"/>
                <a:gd name="connsiteY388" fmla="*/ 2219615 h 2481282"/>
                <a:gd name="connsiteX389" fmla="*/ 699090 w 2466191"/>
                <a:gd name="connsiteY389" fmla="*/ 2264953 h 2481282"/>
                <a:gd name="connsiteX390" fmla="*/ 767746 w 2466191"/>
                <a:gd name="connsiteY390" fmla="*/ 2298280 h 2481282"/>
                <a:gd name="connsiteX391" fmla="*/ 816381 w 2466191"/>
                <a:gd name="connsiteY391" fmla="*/ 2318770 h 2481282"/>
                <a:gd name="connsiteX392" fmla="*/ 872083 w 2466191"/>
                <a:gd name="connsiteY392" fmla="*/ 2340556 h 2481282"/>
                <a:gd name="connsiteX393" fmla="*/ 935557 w 2466191"/>
                <a:gd name="connsiteY393" fmla="*/ 2361636 h 2481282"/>
                <a:gd name="connsiteX394" fmla="*/ 993142 w 2466191"/>
                <a:gd name="connsiteY394" fmla="*/ 2377651 h 2481282"/>
                <a:gd name="connsiteX395" fmla="*/ 1035419 w 2466191"/>
                <a:gd name="connsiteY395" fmla="*/ 2387543 h 2481282"/>
                <a:gd name="connsiteX396" fmla="*/ 1086999 w 2466191"/>
                <a:gd name="connsiteY396" fmla="*/ 2398260 h 2481282"/>
                <a:gd name="connsiteX397" fmla="*/ 1141405 w 2466191"/>
                <a:gd name="connsiteY397" fmla="*/ 2405208 h 2481282"/>
                <a:gd name="connsiteX398" fmla="*/ 1205468 w 2466191"/>
                <a:gd name="connsiteY398" fmla="*/ 2410978 h 2481282"/>
                <a:gd name="connsiteX399" fmla="*/ 1241621 w 2466191"/>
                <a:gd name="connsiteY399" fmla="*/ 2410978 h 2481282"/>
                <a:gd name="connsiteX400" fmla="*/ 74008 w 2466191"/>
                <a:gd name="connsiteY400" fmla="*/ 1191550 h 2481282"/>
                <a:gd name="connsiteX401" fmla="*/ 79190 w 2466191"/>
                <a:gd name="connsiteY401" fmla="*/ 1295888 h 2481282"/>
                <a:gd name="connsiteX402" fmla="*/ 83076 w 2466191"/>
                <a:gd name="connsiteY402" fmla="*/ 1324975 h 2481282"/>
                <a:gd name="connsiteX403" fmla="*/ 96501 w 2466191"/>
                <a:gd name="connsiteY403" fmla="*/ 1329567 h 2481282"/>
                <a:gd name="connsiteX404" fmla="*/ 123822 w 2466191"/>
                <a:gd name="connsiteY404" fmla="*/ 1307193 h 2481282"/>
                <a:gd name="connsiteX405" fmla="*/ 175166 w 2466191"/>
                <a:gd name="connsiteY405" fmla="*/ 1266094 h 2481282"/>
                <a:gd name="connsiteX406" fmla="*/ 210377 w 2466191"/>
                <a:gd name="connsiteY406" fmla="*/ 1238773 h 2481282"/>
                <a:gd name="connsiteX407" fmla="*/ 259602 w 2466191"/>
                <a:gd name="connsiteY407" fmla="*/ 1202855 h 2481282"/>
                <a:gd name="connsiteX408" fmla="*/ 310593 w 2466191"/>
                <a:gd name="connsiteY408" fmla="*/ 1169293 h 2481282"/>
                <a:gd name="connsiteX409" fmla="*/ 377011 w 2466191"/>
                <a:gd name="connsiteY409" fmla="*/ 1129372 h 2481282"/>
                <a:gd name="connsiteX410" fmla="*/ 405156 w 2466191"/>
                <a:gd name="connsiteY410" fmla="*/ 1112767 h 2481282"/>
                <a:gd name="connsiteX411" fmla="*/ 438718 w 2466191"/>
                <a:gd name="connsiteY411" fmla="*/ 1093690 h 2481282"/>
                <a:gd name="connsiteX412" fmla="*/ 482879 w 2466191"/>
                <a:gd name="connsiteY412" fmla="*/ 1071904 h 2481282"/>
                <a:gd name="connsiteX413" fmla="*/ 540111 w 2466191"/>
                <a:gd name="connsiteY413" fmla="*/ 1045525 h 2481282"/>
                <a:gd name="connsiteX414" fmla="*/ 584154 w 2466191"/>
                <a:gd name="connsiteY414" fmla="*/ 1026094 h 2481282"/>
                <a:gd name="connsiteX415" fmla="*/ 623016 w 2466191"/>
                <a:gd name="connsiteY415" fmla="*/ 1009372 h 2481282"/>
                <a:gd name="connsiteX416" fmla="*/ 689080 w 2466191"/>
                <a:gd name="connsiteY416" fmla="*/ 985113 h 2481282"/>
                <a:gd name="connsiteX417" fmla="*/ 756911 w 2466191"/>
                <a:gd name="connsiteY417" fmla="*/ 962385 h 2481282"/>
                <a:gd name="connsiteX418" fmla="*/ 869139 w 2466191"/>
                <a:gd name="connsiteY418" fmla="*/ 928705 h 2481282"/>
                <a:gd name="connsiteX419" fmla="*/ 922367 w 2466191"/>
                <a:gd name="connsiteY419" fmla="*/ 914691 h 2481282"/>
                <a:gd name="connsiteX420" fmla="*/ 961229 w 2466191"/>
                <a:gd name="connsiteY420" fmla="*/ 905859 h 2481282"/>
                <a:gd name="connsiteX421" fmla="*/ 998677 w 2466191"/>
                <a:gd name="connsiteY421" fmla="*/ 896556 h 2481282"/>
                <a:gd name="connsiteX422" fmla="*/ 1011396 w 2466191"/>
                <a:gd name="connsiteY422" fmla="*/ 894318 h 2481282"/>
                <a:gd name="connsiteX423" fmla="*/ 1069452 w 2466191"/>
                <a:gd name="connsiteY423" fmla="*/ 880069 h 2481282"/>
                <a:gd name="connsiteX424" fmla="*/ 1100071 w 2466191"/>
                <a:gd name="connsiteY424" fmla="*/ 872061 h 2481282"/>
                <a:gd name="connsiteX425" fmla="*/ 1147882 w 2466191"/>
                <a:gd name="connsiteY425" fmla="*/ 861227 h 2481282"/>
                <a:gd name="connsiteX426" fmla="*/ 1208176 w 2466191"/>
                <a:gd name="connsiteY426" fmla="*/ 846507 h 2481282"/>
                <a:gd name="connsiteX427" fmla="*/ 1249158 w 2466191"/>
                <a:gd name="connsiteY427" fmla="*/ 836261 h 2481282"/>
                <a:gd name="connsiteX428" fmla="*/ 1318755 w 2466191"/>
                <a:gd name="connsiteY428" fmla="*/ 815771 h 2481282"/>
                <a:gd name="connsiteX429" fmla="*/ 1344780 w 2466191"/>
                <a:gd name="connsiteY429" fmla="*/ 808470 h 2481282"/>
                <a:gd name="connsiteX430" fmla="*/ 1417086 w 2466191"/>
                <a:gd name="connsiteY430" fmla="*/ 783975 h 2481282"/>
                <a:gd name="connsiteX431" fmla="*/ 1463838 w 2466191"/>
                <a:gd name="connsiteY431" fmla="*/ 765251 h 2481282"/>
                <a:gd name="connsiteX432" fmla="*/ 1509530 w 2466191"/>
                <a:gd name="connsiteY432" fmla="*/ 743700 h 2481282"/>
                <a:gd name="connsiteX433" fmla="*/ 1548156 w 2466191"/>
                <a:gd name="connsiteY433" fmla="*/ 724623 h 2481282"/>
                <a:gd name="connsiteX434" fmla="*/ 1603740 w 2466191"/>
                <a:gd name="connsiteY434" fmla="*/ 689647 h 2481282"/>
                <a:gd name="connsiteX435" fmla="*/ 1679814 w 2466191"/>
                <a:gd name="connsiteY435" fmla="*/ 630766 h 2481282"/>
                <a:gd name="connsiteX436" fmla="*/ 1679579 w 2466191"/>
                <a:gd name="connsiteY436" fmla="*/ 616399 h 2481282"/>
                <a:gd name="connsiteX437" fmla="*/ 1622935 w 2466191"/>
                <a:gd name="connsiteY437" fmla="*/ 576714 h 2481282"/>
                <a:gd name="connsiteX438" fmla="*/ 1570413 w 2466191"/>
                <a:gd name="connsiteY438" fmla="*/ 543505 h 2481282"/>
                <a:gd name="connsiteX439" fmla="*/ 1502582 w 2466191"/>
                <a:gd name="connsiteY439" fmla="*/ 504996 h 2481282"/>
                <a:gd name="connsiteX440" fmla="*/ 1496694 w 2466191"/>
                <a:gd name="connsiteY440" fmla="*/ 501228 h 2481282"/>
                <a:gd name="connsiteX441" fmla="*/ 1482445 w 2466191"/>
                <a:gd name="connsiteY441" fmla="*/ 493102 h 2481282"/>
                <a:gd name="connsiteX442" fmla="*/ 1443465 w 2466191"/>
                <a:gd name="connsiteY442" fmla="*/ 474378 h 2481282"/>
                <a:gd name="connsiteX443" fmla="*/ 1387293 w 2466191"/>
                <a:gd name="connsiteY443" fmla="*/ 447882 h 2481282"/>
                <a:gd name="connsiteX444" fmla="*/ 1350669 w 2466191"/>
                <a:gd name="connsiteY444" fmla="*/ 432455 h 2481282"/>
                <a:gd name="connsiteX445" fmla="*/ 1292730 w 2466191"/>
                <a:gd name="connsiteY445" fmla="*/ 410080 h 2481282"/>
                <a:gd name="connsiteX446" fmla="*/ 1241856 w 2466191"/>
                <a:gd name="connsiteY446" fmla="*/ 392180 h 2481282"/>
                <a:gd name="connsiteX447" fmla="*/ 1175792 w 2466191"/>
                <a:gd name="connsiteY447" fmla="*/ 372161 h 2481282"/>
                <a:gd name="connsiteX448" fmla="*/ 1145998 w 2466191"/>
                <a:gd name="connsiteY448" fmla="*/ 365566 h 2481282"/>
                <a:gd name="connsiteX449" fmla="*/ 1093711 w 2466191"/>
                <a:gd name="connsiteY449" fmla="*/ 352730 h 2481282"/>
                <a:gd name="connsiteX450" fmla="*/ 1059325 w 2466191"/>
                <a:gd name="connsiteY450" fmla="*/ 345075 h 2481282"/>
                <a:gd name="connsiteX451" fmla="*/ 1007156 w 2466191"/>
                <a:gd name="connsiteY451" fmla="*/ 337656 h 2481282"/>
                <a:gd name="connsiteX452" fmla="*/ 953692 w 2466191"/>
                <a:gd name="connsiteY452" fmla="*/ 331062 h 2481282"/>
                <a:gd name="connsiteX453" fmla="*/ 874085 w 2466191"/>
                <a:gd name="connsiteY453" fmla="*/ 325880 h 2481282"/>
                <a:gd name="connsiteX454" fmla="*/ 754203 w 2466191"/>
                <a:gd name="connsiteY454" fmla="*/ 328235 h 2481282"/>
                <a:gd name="connsiteX455" fmla="*/ 748433 w 2466191"/>
                <a:gd name="connsiteY455" fmla="*/ 329177 h 2481282"/>
                <a:gd name="connsiteX456" fmla="*/ 703094 w 2466191"/>
                <a:gd name="connsiteY456" fmla="*/ 335065 h 2481282"/>
                <a:gd name="connsiteX457" fmla="*/ 691553 w 2466191"/>
                <a:gd name="connsiteY457" fmla="*/ 337067 h 2481282"/>
                <a:gd name="connsiteX458" fmla="*/ 674125 w 2466191"/>
                <a:gd name="connsiteY458" fmla="*/ 339540 h 2481282"/>
                <a:gd name="connsiteX459" fmla="*/ 649748 w 2466191"/>
                <a:gd name="connsiteY459" fmla="*/ 342838 h 2481282"/>
                <a:gd name="connsiteX460" fmla="*/ 619130 w 2466191"/>
                <a:gd name="connsiteY460" fmla="*/ 350846 h 2481282"/>
                <a:gd name="connsiteX461" fmla="*/ 567903 w 2466191"/>
                <a:gd name="connsiteY461" fmla="*/ 361915 h 2481282"/>
                <a:gd name="connsiteX462" fmla="*/ 509258 w 2466191"/>
                <a:gd name="connsiteY462" fmla="*/ 378520 h 2481282"/>
                <a:gd name="connsiteX463" fmla="*/ 435538 w 2466191"/>
                <a:gd name="connsiteY463" fmla="*/ 408667 h 2481282"/>
                <a:gd name="connsiteX464" fmla="*/ 350279 w 2466191"/>
                <a:gd name="connsiteY464" fmla="*/ 472847 h 2481282"/>
                <a:gd name="connsiteX465" fmla="*/ 292222 w 2466191"/>
                <a:gd name="connsiteY465" fmla="*/ 535850 h 2481282"/>
                <a:gd name="connsiteX466" fmla="*/ 266079 w 2466191"/>
                <a:gd name="connsiteY466" fmla="*/ 570590 h 2481282"/>
                <a:gd name="connsiteX467" fmla="*/ 227335 w 2466191"/>
                <a:gd name="connsiteY467" fmla="*/ 630649 h 2481282"/>
                <a:gd name="connsiteX468" fmla="*/ 174695 w 2466191"/>
                <a:gd name="connsiteY468" fmla="*/ 731806 h 2481282"/>
                <a:gd name="connsiteX469" fmla="*/ 143841 w 2466191"/>
                <a:gd name="connsiteY469" fmla="*/ 806468 h 2481282"/>
                <a:gd name="connsiteX470" fmla="*/ 121113 w 2466191"/>
                <a:gd name="connsiteY470" fmla="*/ 874299 h 2481282"/>
                <a:gd name="connsiteX471" fmla="*/ 97796 w 2466191"/>
                <a:gd name="connsiteY471" fmla="*/ 956614 h 2481282"/>
                <a:gd name="connsiteX472" fmla="*/ 94852 w 2466191"/>
                <a:gd name="connsiteY472" fmla="*/ 970393 h 2481282"/>
                <a:gd name="connsiteX473" fmla="*/ 83312 w 2466191"/>
                <a:gd name="connsiteY473" fmla="*/ 1037399 h 2481282"/>
                <a:gd name="connsiteX474" fmla="*/ 76010 w 2466191"/>
                <a:gd name="connsiteY474" fmla="*/ 1103817 h 2481282"/>
                <a:gd name="connsiteX475" fmla="*/ 74008 w 2466191"/>
                <a:gd name="connsiteY475" fmla="*/ 1191550 h 2481282"/>
                <a:gd name="connsiteX476" fmla="*/ 2309253 w 2466191"/>
                <a:gd name="connsiteY476" fmla="*/ 1369724 h 2481282"/>
                <a:gd name="connsiteX477" fmla="*/ 2302776 w 2466191"/>
                <a:gd name="connsiteY477" fmla="*/ 1351236 h 2481282"/>
                <a:gd name="connsiteX478" fmla="*/ 2253905 w 2466191"/>
                <a:gd name="connsiteY478" fmla="*/ 1222757 h 2481282"/>
                <a:gd name="connsiteX479" fmla="*/ 2231766 w 2466191"/>
                <a:gd name="connsiteY479" fmla="*/ 1177654 h 2481282"/>
                <a:gd name="connsiteX480" fmla="*/ 2197261 w 2466191"/>
                <a:gd name="connsiteY480" fmla="*/ 1121246 h 2481282"/>
                <a:gd name="connsiteX481" fmla="*/ 2178773 w 2466191"/>
                <a:gd name="connsiteY481" fmla="*/ 1092983 h 2481282"/>
                <a:gd name="connsiteX482" fmla="*/ 2167232 w 2466191"/>
                <a:gd name="connsiteY482" fmla="*/ 1093690 h 2481282"/>
                <a:gd name="connsiteX483" fmla="*/ 2165230 w 2466191"/>
                <a:gd name="connsiteY483" fmla="*/ 1099225 h 2481282"/>
                <a:gd name="connsiteX484" fmla="*/ 2146388 w 2466191"/>
                <a:gd name="connsiteY484" fmla="*/ 1145976 h 2481282"/>
                <a:gd name="connsiteX485" fmla="*/ 2113768 w 2466191"/>
                <a:gd name="connsiteY485" fmla="*/ 1232649 h 2481282"/>
                <a:gd name="connsiteX486" fmla="*/ 2089391 w 2466191"/>
                <a:gd name="connsiteY486" fmla="*/ 1310961 h 2481282"/>
                <a:gd name="connsiteX487" fmla="*/ 2061246 w 2466191"/>
                <a:gd name="connsiteY487" fmla="*/ 1423542 h 2481282"/>
                <a:gd name="connsiteX488" fmla="*/ 2055005 w 2466191"/>
                <a:gd name="connsiteY488" fmla="*/ 1447330 h 2481282"/>
                <a:gd name="connsiteX489" fmla="*/ 2044524 w 2466191"/>
                <a:gd name="connsiteY489" fmla="*/ 1504915 h 2481282"/>
                <a:gd name="connsiteX490" fmla="*/ 2028272 w 2466191"/>
                <a:gd name="connsiteY490" fmla="*/ 1596063 h 2481282"/>
                <a:gd name="connsiteX491" fmla="*/ 2019911 w 2466191"/>
                <a:gd name="connsiteY491" fmla="*/ 1636338 h 2481282"/>
                <a:gd name="connsiteX492" fmla="*/ 2008371 w 2466191"/>
                <a:gd name="connsiteY492" fmla="*/ 1681794 h 2481282"/>
                <a:gd name="connsiteX493" fmla="*/ 1984347 w 2466191"/>
                <a:gd name="connsiteY493" fmla="*/ 1766230 h 2481282"/>
                <a:gd name="connsiteX494" fmla="*/ 1937595 w 2466191"/>
                <a:gd name="connsiteY494" fmla="*/ 1883639 h 2481282"/>
                <a:gd name="connsiteX495" fmla="*/ 1881187 w 2466191"/>
                <a:gd name="connsiteY495" fmla="*/ 1995631 h 2481282"/>
                <a:gd name="connsiteX496" fmla="*/ 1851629 w 2466191"/>
                <a:gd name="connsiteY496" fmla="*/ 2043324 h 2481282"/>
                <a:gd name="connsiteX497" fmla="*/ 1810648 w 2466191"/>
                <a:gd name="connsiteY497" fmla="*/ 2104796 h 2481282"/>
                <a:gd name="connsiteX498" fmla="*/ 1750942 w 2466191"/>
                <a:gd name="connsiteY498" fmla="*/ 2181577 h 2481282"/>
                <a:gd name="connsiteX499" fmla="*/ 1687469 w 2466191"/>
                <a:gd name="connsiteY499" fmla="*/ 2252470 h 2481282"/>
                <a:gd name="connsiteX500" fmla="*/ 1652140 w 2466191"/>
                <a:gd name="connsiteY500" fmla="*/ 2286974 h 2481282"/>
                <a:gd name="connsiteX501" fmla="*/ 1610217 w 2466191"/>
                <a:gd name="connsiteY501" fmla="*/ 2322892 h 2481282"/>
                <a:gd name="connsiteX502" fmla="*/ 1601738 w 2466191"/>
                <a:gd name="connsiteY502" fmla="*/ 2335022 h 2481282"/>
                <a:gd name="connsiteX503" fmla="*/ 1618107 w 2466191"/>
                <a:gd name="connsiteY503" fmla="*/ 2336670 h 2481282"/>
                <a:gd name="connsiteX504" fmla="*/ 1680638 w 2466191"/>
                <a:gd name="connsiteY504" fmla="*/ 2321361 h 2481282"/>
                <a:gd name="connsiteX505" fmla="*/ 1700776 w 2466191"/>
                <a:gd name="connsiteY505" fmla="*/ 2315120 h 2481282"/>
                <a:gd name="connsiteX506" fmla="*/ 1745879 w 2466191"/>
                <a:gd name="connsiteY506" fmla="*/ 2298397 h 2481282"/>
                <a:gd name="connsiteX507" fmla="*/ 1798165 w 2466191"/>
                <a:gd name="connsiteY507" fmla="*/ 2274727 h 2481282"/>
                <a:gd name="connsiteX508" fmla="*/ 1854926 w 2466191"/>
                <a:gd name="connsiteY508" fmla="*/ 2243991 h 2481282"/>
                <a:gd name="connsiteX509" fmla="*/ 1974573 w 2466191"/>
                <a:gd name="connsiteY509" fmla="*/ 2160027 h 2481282"/>
                <a:gd name="connsiteX510" fmla="*/ 1996359 w 2466191"/>
                <a:gd name="connsiteY510" fmla="*/ 2142245 h 2481282"/>
                <a:gd name="connsiteX511" fmla="*/ 2031216 w 2466191"/>
                <a:gd name="connsiteY511" fmla="*/ 2109389 h 2481282"/>
                <a:gd name="connsiteX512" fmla="*/ 2080323 w 2466191"/>
                <a:gd name="connsiteY512" fmla="*/ 2060635 h 2481282"/>
                <a:gd name="connsiteX513" fmla="*/ 2126840 w 2466191"/>
                <a:gd name="connsiteY513" fmla="*/ 2007760 h 2481282"/>
                <a:gd name="connsiteX514" fmla="*/ 2149332 w 2466191"/>
                <a:gd name="connsiteY514" fmla="*/ 1976318 h 2481282"/>
                <a:gd name="connsiteX515" fmla="*/ 2180892 w 2466191"/>
                <a:gd name="connsiteY515" fmla="*/ 1930155 h 2481282"/>
                <a:gd name="connsiteX516" fmla="*/ 2196084 w 2466191"/>
                <a:gd name="connsiteY516" fmla="*/ 1908133 h 2481282"/>
                <a:gd name="connsiteX517" fmla="*/ 2207624 w 2466191"/>
                <a:gd name="connsiteY517" fmla="*/ 1887878 h 2481282"/>
                <a:gd name="connsiteX518" fmla="*/ 2236476 w 2466191"/>
                <a:gd name="connsiteY518" fmla="*/ 1838771 h 2481282"/>
                <a:gd name="connsiteX519" fmla="*/ 2261442 w 2466191"/>
                <a:gd name="connsiteY519" fmla="*/ 1786249 h 2481282"/>
                <a:gd name="connsiteX520" fmla="*/ 2275926 w 2466191"/>
                <a:gd name="connsiteY520" fmla="*/ 1753629 h 2481282"/>
                <a:gd name="connsiteX521" fmla="*/ 2288998 w 2466191"/>
                <a:gd name="connsiteY521" fmla="*/ 1716534 h 2481282"/>
                <a:gd name="connsiteX522" fmla="*/ 2304660 w 2466191"/>
                <a:gd name="connsiteY522" fmla="*/ 1671549 h 2481282"/>
                <a:gd name="connsiteX523" fmla="*/ 2316319 w 2466191"/>
                <a:gd name="connsiteY523" fmla="*/ 1641166 h 2481282"/>
                <a:gd name="connsiteX524" fmla="*/ 2329508 w 2466191"/>
                <a:gd name="connsiteY524" fmla="*/ 1610430 h 2481282"/>
                <a:gd name="connsiteX525" fmla="*/ 2355298 w 2466191"/>
                <a:gd name="connsiteY525" fmla="*/ 1528703 h 2481282"/>
                <a:gd name="connsiteX526" fmla="*/ 2362482 w 2466191"/>
                <a:gd name="connsiteY526" fmla="*/ 1501383 h 2481282"/>
                <a:gd name="connsiteX527" fmla="*/ 2384150 w 2466191"/>
                <a:gd name="connsiteY527" fmla="*/ 1388566 h 2481282"/>
                <a:gd name="connsiteX528" fmla="*/ 2389802 w 2466191"/>
                <a:gd name="connsiteY528" fmla="*/ 1337222 h 2481282"/>
                <a:gd name="connsiteX529" fmla="*/ 2394984 w 2466191"/>
                <a:gd name="connsiteY529" fmla="*/ 1237477 h 2481282"/>
                <a:gd name="connsiteX530" fmla="*/ 2393689 w 2466191"/>
                <a:gd name="connsiteY530" fmla="*/ 1189313 h 2481282"/>
                <a:gd name="connsiteX531" fmla="*/ 2389802 w 2466191"/>
                <a:gd name="connsiteY531" fmla="*/ 1123601 h 2481282"/>
                <a:gd name="connsiteX532" fmla="*/ 2384268 w 2466191"/>
                <a:gd name="connsiteY532" fmla="*/ 1079440 h 2481282"/>
                <a:gd name="connsiteX533" fmla="*/ 2363659 w 2466191"/>
                <a:gd name="connsiteY533" fmla="*/ 997949 h 2481282"/>
                <a:gd name="connsiteX534" fmla="*/ 2353061 w 2466191"/>
                <a:gd name="connsiteY534" fmla="*/ 977341 h 2481282"/>
                <a:gd name="connsiteX535" fmla="*/ 2350588 w 2466191"/>
                <a:gd name="connsiteY535" fmla="*/ 970981 h 2481282"/>
                <a:gd name="connsiteX536" fmla="*/ 2339047 w 2466191"/>
                <a:gd name="connsiteY536" fmla="*/ 951551 h 2481282"/>
                <a:gd name="connsiteX537" fmla="*/ 2301599 w 2466191"/>
                <a:gd name="connsiteY537" fmla="*/ 934004 h 2481282"/>
                <a:gd name="connsiteX538" fmla="*/ 2230941 w 2466191"/>
                <a:gd name="connsiteY538" fmla="*/ 957792 h 2481282"/>
                <a:gd name="connsiteX539" fmla="*/ 2219401 w 2466191"/>
                <a:gd name="connsiteY539" fmla="*/ 975103 h 2481282"/>
                <a:gd name="connsiteX540" fmla="*/ 2202443 w 2466191"/>
                <a:gd name="connsiteY540" fmla="*/ 1010903 h 2481282"/>
                <a:gd name="connsiteX541" fmla="*/ 2204092 w 2466191"/>
                <a:gd name="connsiteY541" fmla="*/ 1025388 h 2481282"/>
                <a:gd name="connsiteX542" fmla="*/ 2235770 w 2466191"/>
                <a:gd name="connsiteY542" fmla="*/ 1088037 h 2481282"/>
                <a:gd name="connsiteX543" fmla="*/ 2278164 w 2466191"/>
                <a:gd name="connsiteY543" fmla="*/ 1201324 h 2481282"/>
                <a:gd name="connsiteX544" fmla="*/ 2301010 w 2466191"/>
                <a:gd name="connsiteY544" fmla="*/ 1292355 h 2481282"/>
                <a:gd name="connsiteX545" fmla="*/ 2311137 w 2466191"/>
                <a:gd name="connsiteY545" fmla="*/ 1356064 h 2481282"/>
                <a:gd name="connsiteX546" fmla="*/ 2309253 w 2466191"/>
                <a:gd name="connsiteY546" fmla="*/ 1369724 h 2481282"/>
                <a:gd name="connsiteX547" fmla="*/ 1243505 w 2466191"/>
                <a:gd name="connsiteY547" fmla="*/ 74340 h 2481282"/>
                <a:gd name="connsiteX548" fmla="*/ 1155890 w 2466191"/>
                <a:gd name="connsiteY548" fmla="*/ 76813 h 2481282"/>
                <a:gd name="connsiteX549" fmla="*/ 1120914 w 2466191"/>
                <a:gd name="connsiteY549" fmla="*/ 80463 h 2481282"/>
                <a:gd name="connsiteX550" fmla="*/ 1062976 w 2466191"/>
                <a:gd name="connsiteY550" fmla="*/ 89531 h 2481282"/>
                <a:gd name="connsiteX551" fmla="*/ 1039894 w 2466191"/>
                <a:gd name="connsiteY551" fmla="*/ 93417 h 2481282"/>
                <a:gd name="connsiteX552" fmla="*/ 966881 w 2466191"/>
                <a:gd name="connsiteY552" fmla="*/ 110611 h 2481282"/>
                <a:gd name="connsiteX553" fmla="*/ 842525 w 2466191"/>
                <a:gd name="connsiteY553" fmla="*/ 149708 h 2481282"/>
                <a:gd name="connsiteX554" fmla="*/ 780699 w 2466191"/>
                <a:gd name="connsiteY554" fmla="*/ 175498 h 2481282"/>
                <a:gd name="connsiteX555" fmla="*/ 740425 w 2466191"/>
                <a:gd name="connsiteY555" fmla="*/ 194340 h 2481282"/>
                <a:gd name="connsiteX556" fmla="*/ 707334 w 2466191"/>
                <a:gd name="connsiteY556" fmla="*/ 212122 h 2481282"/>
                <a:gd name="connsiteX557" fmla="*/ 661171 w 2466191"/>
                <a:gd name="connsiteY557" fmla="*/ 237558 h 2481282"/>
                <a:gd name="connsiteX558" fmla="*/ 633850 w 2466191"/>
                <a:gd name="connsiteY558" fmla="*/ 253692 h 2481282"/>
                <a:gd name="connsiteX559" fmla="*/ 580975 w 2466191"/>
                <a:gd name="connsiteY559" fmla="*/ 288667 h 2481282"/>
                <a:gd name="connsiteX560" fmla="*/ 546117 w 2466191"/>
                <a:gd name="connsiteY560" fmla="*/ 314339 h 2481282"/>
                <a:gd name="connsiteX561" fmla="*/ 533045 w 2466191"/>
                <a:gd name="connsiteY561" fmla="*/ 326116 h 2481282"/>
                <a:gd name="connsiteX562" fmla="*/ 531279 w 2466191"/>
                <a:gd name="connsiteY562" fmla="*/ 332239 h 2481282"/>
                <a:gd name="connsiteX563" fmla="*/ 536696 w 2466191"/>
                <a:gd name="connsiteY563" fmla="*/ 333535 h 2481282"/>
                <a:gd name="connsiteX564" fmla="*/ 543526 w 2466191"/>
                <a:gd name="connsiteY564" fmla="*/ 332004 h 2481282"/>
                <a:gd name="connsiteX565" fmla="*/ 574498 w 2466191"/>
                <a:gd name="connsiteY565" fmla="*/ 325762 h 2481282"/>
                <a:gd name="connsiteX566" fmla="*/ 604409 w 2466191"/>
                <a:gd name="connsiteY566" fmla="*/ 320110 h 2481282"/>
                <a:gd name="connsiteX567" fmla="*/ 649159 w 2466191"/>
                <a:gd name="connsiteY567" fmla="*/ 311984 h 2481282"/>
                <a:gd name="connsiteX568" fmla="*/ 671298 w 2466191"/>
                <a:gd name="connsiteY568" fmla="*/ 309276 h 2481282"/>
                <a:gd name="connsiteX569" fmla="*/ 732888 w 2466191"/>
                <a:gd name="connsiteY569" fmla="*/ 301150 h 2481282"/>
                <a:gd name="connsiteX570" fmla="*/ 818501 w 2466191"/>
                <a:gd name="connsiteY570" fmla="*/ 296204 h 2481282"/>
                <a:gd name="connsiteX571" fmla="*/ 963231 w 2466191"/>
                <a:gd name="connsiteY571" fmla="*/ 297735 h 2481282"/>
                <a:gd name="connsiteX572" fmla="*/ 1067215 w 2466191"/>
                <a:gd name="connsiteY572" fmla="*/ 306920 h 2481282"/>
                <a:gd name="connsiteX573" fmla="*/ 1110198 w 2466191"/>
                <a:gd name="connsiteY573" fmla="*/ 312573 h 2481282"/>
                <a:gd name="connsiteX574" fmla="*/ 1143643 w 2466191"/>
                <a:gd name="connsiteY574" fmla="*/ 318108 h 2481282"/>
                <a:gd name="connsiteX575" fmla="*/ 1171199 w 2466191"/>
                <a:gd name="connsiteY575" fmla="*/ 323878 h 2481282"/>
                <a:gd name="connsiteX576" fmla="*/ 1222897 w 2466191"/>
                <a:gd name="connsiteY576" fmla="*/ 334241 h 2481282"/>
                <a:gd name="connsiteX577" fmla="*/ 1287313 w 2466191"/>
                <a:gd name="connsiteY577" fmla="*/ 351905 h 2481282"/>
                <a:gd name="connsiteX578" fmla="*/ 1290845 w 2466191"/>
                <a:gd name="connsiteY578" fmla="*/ 352494 h 2481282"/>
                <a:gd name="connsiteX579" fmla="*/ 1371748 w 2466191"/>
                <a:gd name="connsiteY579" fmla="*/ 376753 h 2481282"/>
                <a:gd name="connsiteX580" fmla="*/ 1384702 w 2466191"/>
                <a:gd name="connsiteY580" fmla="*/ 382288 h 2481282"/>
                <a:gd name="connsiteX581" fmla="*/ 1446174 w 2466191"/>
                <a:gd name="connsiteY581" fmla="*/ 405487 h 2481282"/>
                <a:gd name="connsiteX582" fmla="*/ 1457126 w 2466191"/>
                <a:gd name="connsiteY582" fmla="*/ 409727 h 2481282"/>
                <a:gd name="connsiteX583" fmla="*/ 1499991 w 2466191"/>
                <a:gd name="connsiteY583" fmla="*/ 428333 h 2481282"/>
                <a:gd name="connsiteX584" fmla="*/ 1545565 w 2466191"/>
                <a:gd name="connsiteY584" fmla="*/ 449766 h 2481282"/>
                <a:gd name="connsiteX585" fmla="*/ 1590315 w 2466191"/>
                <a:gd name="connsiteY585" fmla="*/ 473083 h 2481282"/>
                <a:gd name="connsiteX586" fmla="*/ 1609981 w 2466191"/>
                <a:gd name="connsiteY586" fmla="*/ 483328 h 2481282"/>
                <a:gd name="connsiteX587" fmla="*/ 1643190 w 2466191"/>
                <a:gd name="connsiteY587" fmla="*/ 505114 h 2481282"/>
                <a:gd name="connsiteX588" fmla="*/ 1646370 w 2466191"/>
                <a:gd name="connsiteY588" fmla="*/ 506645 h 2481282"/>
                <a:gd name="connsiteX589" fmla="*/ 1667096 w 2466191"/>
                <a:gd name="connsiteY589" fmla="*/ 517597 h 2481282"/>
                <a:gd name="connsiteX590" fmla="*/ 1702542 w 2466191"/>
                <a:gd name="connsiteY590" fmla="*/ 540561 h 2481282"/>
                <a:gd name="connsiteX591" fmla="*/ 1720324 w 2466191"/>
                <a:gd name="connsiteY591" fmla="*/ 535968 h 2481282"/>
                <a:gd name="connsiteX592" fmla="*/ 1729863 w 2466191"/>
                <a:gd name="connsiteY592" fmla="*/ 514653 h 2481282"/>
                <a:gd name="connsiteX593" fmla="*/ 1737047 w 2466191"/>
                <a:gd name="connsiteY593" fmla="*/ 482739 h 2481282"/>
                <a:gd name="connsiteX594" fmla="*/ 1740933 w 2466191"/>
                <a:gd name="connsiteY594" fmla="*/ 451297 h 2481282"/>
                <a:gd name="connsiteX595" fmla="*/ 1735516 w 2466191"/>
                <a:gd name="connsiteY595" fmla="*/ 401248 h 2481282"/>
                <a:gd name="connsiteX596" fmla="*/ 1715025 w 2466191"/>
                <a:gd name="connsiteY596" fmla="*/ 341542 h 2481282"/>
                <a:gd name="connsiteX597" fmla="*/ 1655084 w 2466191"/>
                <a:gd name="connsiteY597" fmla="*/ 253574 h 2481282"/>
                <a:gd name="connsiteX598" fmla="*/ 1639657 w 2466191"/>
                <a:gd name="connsiteY598" fmla="*/ 237676 h 2481282"/>
                <a:gd name="connsiteX599" fmla="*/ 1604093 w 2466191"/>
                <a:gd name="connsiteY599" fmla="*/ 202465 h 2481282"/>
                <a:gd name="connsiteX600" fmla="*/ 1548862 w 2466191"/>
                <a:gd name="connsiteY600" fmla="*/ 159011 h 2481282"/>
                <a:gd name="connsiteX601" fmla="*/ 1484093 w 2466191"/>
                <a:gd name="connsiteY601" fmla="*/ 116616 h 2481282"/>
                <a:gd name="connsiteX602" fmla="*/ 1430158 w 2466191"/>
                <a:gd name="connsiteY602" fmla="*/ 94242 h 2481282"/>
                <a:gd name="connsiteX603" fmla="*/ 1379520 w 2466191"/>
                <a:gd name="connsiteY603" fmla="*/ 84467 h 2481282"/>
                <a:gd name="connsiteX604" fmla="*/ 1354319 w 2466191"/>
                <a:gd name="connsiteY604" fmla="*/ 79050 h 2481282"/>
                <a:gd name="connsiteX605" fmla="*/ 1243505 w 2466191"/>
                <a:gd name="connsiteY605" fmla="*/ 74340 h 2481282"/>
                <a:gd name="connsiteX606" fmla="*/ 2082796 w 2466191"/>
                <a:gd name="connsiteY606" fmla="*/ 528196 h 2481282"/>
                <a:gd name="connsiteX607" fmla="*/ 2080323 w 2466191"/>
                <a:gd name="connsiteY607" fmla="*/ 479913 h 2481282"/>
                <a:gd name="connsiteX608" fmla="*/ 2070196 w 2466191"/>
                <a:gd name="connsiteY608" fmla="*/ 441287 h 2481282"/>
                <a:gd name="connsiteX609" fmla="*/ 2060775 w 2466191"/>
                <a:gd name="connsiteY609" fmla="*/ 423858 h 2481282"/>
                <a:gd name="connsiteX610" fmla="*/ 2032394 w 2466191"/>
                <a:gd name="connsiteY610" fmla="*/ 389707 h 2481282"/>
                <a:gd name="connsiteX611" fmla="*/ 1967272 w 2466191"/>
                <a:gd name="connsiteY611" fmla="*/ 327058 h 2481282"/>
                <a:gd name="connsiteX612" fmla="*/ 1919460 w 2466191"/>
                <a:gd name="connsiteY612" fmla="*/ 291022 h 2481282"/>
                <a:gd name="connsiteX613" fmla="*/ 1870942 w 2466191"/>
                <a:gd name="connsiteY613" fmla="*/ 258049 h 2481282"/>
                <a:gd name="connsiteX614" fmla="*/ 1822895 w 2466191"/>
                <a:gd name="connsiteY614" fmla="*/ 230964 h 2481282"/>
                <a:gd name="connsiteX615" fmla="*/ 1765427 w 2466191"/>
                <a:gd name="connsiteY615" fmla="*/ 201523 h 2481282"/>
                <a:gd name="connsiteX616" fmla="*/ 1722679 w 2466191"/>
                <a:gd name="connsiteY616" fmla="*/ 182446 h 2481282"/>
                <a:gd name="connsiteX617" fmla="*/ 1703955 w 2466191"/>
                <a:gd name="connsiteY617" fmla="*/ 172789 h 2481282"/>
                <a:gd name="connsiteX618" fmla="*/ 1657204 w 2466191"/>
                <a:gd name="connsiteY618" fmla="*/ 153829 h 2481282"/>
                <a:gd name="connsiteX619" fmla="*/ 1597734 w 2466191"/>
                <a:gd name="connsiteY619" fmla="*/ 131926 h 2481282"/>
                <a:gd name="connsiteX620" fmla="*/ 1592081 w 2466191"/>
                <a:gd name="connsiteY620" fmla="*/ 130277 h 2481282"/>
                <a:gd name="connsiteX621" fmla="*/ 1576537 w 2466191"/>
                <a:gd name="connsiteY621" fmla="*/ 125213 h 2481282"/>
                <a:gd name="connsiteX622" fmla="*/ 1552160 w 2466191"/>
                <a:gd name="connsiteY622" fmla="*/ 116970 h 2481282"/>
                <a:gd name="connsiteX623" fmla="*/ 1534378 w 2466191"/>
                <a:gd name="connsiteY623" fmla="*/ 111199 h 2481282"/>
                <a:gd name="connsiteX624" fmla="*/ 1524132 w 2466191"/>
                <a:gd name="connsiteY624" fmla="*/ 109433 h 2481282"/>
                <a:gd name="connsiteX625" fmla="*/ 1520953 w 2466191"/>
                <a:gd name="connsiteY625" fmla="*/ 112377 h 2481282"/>
                <a:gd name="connsiteX626" fmla="*/ 1522484 w 2466191"/>
                <a:gd name="connsiteY626" fmla="*/ 115203 h 2481282"/>
                <a:gd name="connsiteX627" fmla="*/ 1542268 w 2466191"/>
                <a:gd name="connsiteY627" fmla="*/ 127804 h 2481282"/>
                <a:gd name="connsiteX628" fmla="*/ 1589137 w 2466191"/>
                <a:gd name="connsiteY628" fmla="*/ 158893 h 2481282"/>
                <a:gd name="connsiteX629" fmla="*/ 1602915 w 2466191"/>
                <a:gd name="connsiteY629" fmla="*/ 169845 h 2481282"/>
                <a:gd name="connsiteX630" fmla="*/ 1647429 w 2466191"/>
                <a:gd name="connsiteY630" fmla="*/ 205763 h 2481282"/>
                <a:gd name="connsiteX631" fmla="*/ 1668627 w 2466191"/>
                <a:gd name="connsiteY631" fmla="*/ 225782 h 2481282"/>
                <a:gd name="connsiteX632" fmla="*/ 1702542 w 2466191"/>
                <a:gd name="connsiteY632" fmla="*/ 259815 h 2481282"/>
                <a:gd name="connsiteX633" fmla="*/ 1740579 w 2466191"/>
                <a:gd name="connsiteY633" fmla="*/ 307509 h 2481282"/>
                <a:gd name="connsiteX634" fmla="*/ 1778852 w 2466191"/>
                <a:gd name="connsiteY634" fmla="*/ 376047 h 2481282"/>
                <a:gd name="connsiteX635" fmla="*/ 1803347 w 2466191"/>
                <a:gd name="connsiteY635" fmla="*/ 466135 h 2481282"/>
                <a:gd name="connsiteX636" fmla="*/ 1804995 w 2466191"/>
                <a:gd name="connsiteY636" fmla="*/ 524545 h 2481282"/>
                <a:gd name="connsiteX637" fmla="*/ 1794043 w 2466191"/>
                <a:gd name="connsiteY637" fmla="*/ 586723 h 2481282"/>
                <a:gd name="connsiteX638" fmla="*/ 1802405 w 2466191"/>
                <a:gd name="connsiteY638" fmla="*/ 611453 h 2481282"/>
                <a:gd name="connsiteX639" fmla="*/ 1823484 w 2466191"/>
                <a:gd name="connsiteY639" fmla="*/ 624289 h 2481282"/>
                <a:gd name="connsiteX640" fmla="*/ 1891904 w 2466191"/>
                <a:gd name="connsiteY640" fmla="*/ 673632 h 2481282"/>
                <a:gd name="connsiteX641" fmla="*/ 1942895 w 2466191"/>
                <a:gd name="connsiteY641" fmla="*/ 713082 h 2481282"/>
                <a:gd name="connsiteX642" fmla="*/ 1976693 w 2466191"/>
                <a:gd name="connsiteY642" fmla="*/ 742052 h 2481282"/>
                <a:gd name="connsiteX643" fmla="*/ 1998832 w 2466191"/>
                <a:gd name="connsiteY643" fmla="*/ 739579 h 2481282"/>
                <a:gd name="connsiteX644" fmla="*/ 2002718 w 2466191"/>
                <a:gd name="connsiteY644" fmla="*/ 733691 h 2481282"/>
                <a:gd name="connsiteX645" fmla="*/ 2035809 w 2466191"/>
                <a:gd name="connsiteY645" fmla="*/ 686939 h 2481282"/>
                <a:gd name="connsiteX646" fmla="*/ 2065485 w 2466191"/>
                <a:gd name="connsiteY646" fmla="*/ 625820 h 2481282"/>
                <a:gd name="connsiteX647" fmla="*/ 2082796 w 2466191"/>
                <a:gd name="connsiteY647" fmla="*/ 528196 h 2481282"/>
                <a:gd name="connsiteX648" fmla="*/ 2107762 w 2466191"/>
                <a:gd name="connsiteY648" fmla="*/ 567881 h 2481282"/>
                <a:gd name="connsiteX649" fmla="*/ 2105407 w 2466191"/>
                <a:gd name="connsiteY649" fmla="*/ 606507 h 2481282"/>
                <a:gd name="connsiteX650" fmla="*/ 2097399 w 2466191"/>
                <a:gd name="connsiteY650" fmla="*/ 647960 h 2481282"/>
                <a:gd name="connsiteX651" fmla="*/ 2077026 w 2466191"/>
                <a:gd name="connsiteY651" fmla="*/ 712847 h 2481282"/>
                <a:gd name="connsiteX652" fmla="*/ 2033336 w 2466191"/>
                <a:gd name="connsiteY652" fmla="*/ 797047 h 2481282"/>
                <a:gd name="connsiteX653" fmla="*/ 2034632 w 2466191"/>
                <a:gd name="connsiteY653" fmla="*/ 815300 h 2481282"/>
                <a:gd name="connsiteX654" fmla="*/ 2047114 w 2466191"/>
                <a:gd name="connsiteY654" fmla="*/ 829314 h 2481282"/>
                <a:gd name="connsiteX655" fmla="*/ 2126368 w 2466191"/>
                <a:gd name="connsiteY655" fmla="*/ 920579 h 2481282"/>
                <a:gd name="connsiteX656" fmla="*/ 2152041 w 2466191"/>
                <a:gd name="connsiteY656" fmla="*/ 954142 h 2481282"/>
                <a:gd name="connsiteX657" fmla="*/ 2166761 w 2466191"/>
                <a:gd name="connsiteY657" fmla="*/ 953082 h 2481282"/>
                <a:gd name="connsiteX658" fmla="*/ 2228822 w 2466191"/>
                <a:gd name="connsiteY658" fmla="*/ 888312 h 2481282"/>
                <a:gd name="connsiteX659" fmla="*/ 2309606 w 2466191"/>
                <a:gd name="connsiteY659" fmla="*/ 886310 h 2481282"/>
                <a:gd name="connsiteX660" fmla="*/ 2329508 w 2466191"/>
                <a:gd name="connsiteY660" fmla="*/ 898675 h 2481282"/>
                <a:gd name="connsiteX661" fmla="*/ 2336809 w 2466191"/>
                <a:gd name="connsiteY661" fmla="*/ 894200 h 2481282"/>
                <a:gd name="connsiteX662" fmla="*/ 2333277 w 2466191"/>
                <a:gd name="connsiteY662" fmla="*/ 872297 h 2481282"/>
                <a:gd name="connsiteX663" fmla="*/ 2311608 w 2466191"/>
                <a:gd name="connsiteY663" fmla="*/ 804230 h 2481282"/>
                <a:gd name="connsiteX664" fmla="*/ 2281344 w 2466191"/>
                <a:gd name="connsiteY664" fmla="*/ 735457 h 2481282"/>
                <a:gd name="connsiteX665" fmla="*/ 2215868 w 2466191"/>
                <a:gd name="connsiteY665" fmla="*/ 621581 h 2481282"/>
                <a:gd name="connsiteX666" fmla="*/ 2169823 w 2466191"/>
                <a:gd name="connsiteY666" fmla="*/ 556458 h 2481282"/>
                <a:gd name="connsiteX667" fmla="*/ 2132845 w 2466191"/>
                <a:gd name="connsiteY667" fmla="*/ 510884 h 2481282"/>
                <a:gd name="connsiteX668" fmla="*/ 2101638 w 2466191"/>
                <a:gd name="connsiteY668" fmla="*/ 477322 h 2481282"/>
                <a:gd name="connsiteX669" fmla="*/ 2093277 w 2466191"/>
                <a:gd name="connsiteY669" fmla="*/ 475674 h 2481282"/>
                <a:gd name="connsiteX670" fmla="*/ 2092688 w 2466191"/>
                <a:gd name="connsiteY670" fmla="*/ 483328 h 2481282"/>
                <a:gd name="connsiteX671" fmla="*/ 2100461 w 2466191"/>
                <a:gd name="connsiteY671" fmla="*/ 510060 h 2481282"/>
                <a:gd name="connsiteX672" fmla="*/ 2107762 w 2466191"/>
                <a:gd name="connsiteY672" fmla="*/ 567881 h 248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</a:cxnLst>
              <a:rect l="l" t="t" r="r" b="b"/>
              <a:pathLst>
                <a:path w="2466191" h="2481282">
                  <a:moveTo>
                    <a:pt x="553772" y="2260478"/>
                  </a:moveTo>
                  <a:cubicBezTo>
                    <a:pt x="548237" y="2256356"/>
                    <a:pt x="542702" y="2252235"/>
                    <a:pt x="537167" y="2248113"/>
                  </a:cubicBezTo>
                  <a:cubicBezTo>
                    <a:pt x="537285" y="2244816"/>
                    <a:pt x="536107" y="2243167"/>
                    <a:pt x="532574" y="2244580"/>
                  </a:cubicBezTo>
                  <a:cubicBezTo>
                    <a:pt x="530808" y="2243167"/>
                    <a:pt x="529159" y="2241754"/>
                    <a:pt x="527393" y="2240341"/>
                  </a:cubicBezTo>
                  <a:cubicBezTo>
                    <a:pt x="526333" y="2237043"/>
                    <a:pt x="525273" y="2233746"/>
                    <a:pt x="520563" y="2234806"/>
                  </a:cubicBezTo>
                  <a:cubicBezTo>
                    <a:pt x="518914" y="2233039"/>
                    <a:pt x="517148" y="2231273"/>
                    <a:pt x="515499" y="2229506"/>
                  </a:cubicBezTo>
                  <a:cubicBezTo>
                    <a:pt x="516912" y="2228800"/>
                    <a:pt x="516205" y="2227858"/>
                    <a:pt x="515617" y="2227151"/>
                  </a:cubicBezTo>
                  <a:cubicBezTo>
                    <a:pt x="515028" y="2226445"/>
                    <a:pt x="514439" y="2226562"/>
                    <a:pt x="513968" y="2227269"/>
                  </a:cubicBezTo>
                  <a:cubicBezTo>
                    <a:pt x="511377" y="2224678"/>
                    <a:pt x="508786" y="2222205"/>
                    <a:pt x="506196" y="2219615"/>
                  </a:cubicBezTo>
                  <a:cubicBezTo>
                    <a:pt x="506431" y="2219261"/>
                    <a:pt x="506785" y="2218908"/>
                    <a:pt x="506785" y="2218672"/>
                  </a:cubicBezTo>
                  <a:cubicBezTo>
                    <a:pt x="506785" y="2218437"/>
                    <a:pt x="506431" y="2217848"/>
                    <a:pt x="506196" y="2217848"/>
                  </a:cubicBezTo>
                  <a:cubicBezTo>
                    <a:pt x="496657" y="2216082"/>
                    <a:pt x="488767" y="2209016"/>
                    <a:pt x="478522" y="2209251"/>
                  </a:cubicBezTo>
                  <a:cubicBezTo>
                    <a:pt x="473693" y="2206543"/>
                    <a:pt x="468747" y="2203717"/>
                    <a:pt x="463919" y="2201008"/>
                  </a:cubicBezTo>
                  <a:cubicBezTo>
                    <a:pt x="464743" y="2200537"/>
                    <a:pt x="464979" y="2199830"/>
                    <a:pt x="464155" y="2199242"/>
                  </a:cubicBezTo>
                  <a:cubicBezTo>
                    <a:pt x="463330" y="2198653"/>
                    <a:pt x="462270" y="2197829"/>
                    <a:pt x="461682" y="2199595"/>
                  </a:cubicBezTo>
                  <a:cubicBezTo>
                    <a:pt x="453909" y="2196415"/>
                    <a:pt x="447550" y="2190998"/>
                    <a:pt x="440484" y="2186641"/>
                  </a:cubicBezTo>
                  <a:cubicBezTo>
                    <a:pt x="441309" y="2186170"/>
                    <a:pt x="441426" y="2185581"/>
                    <a:pt x="440720" y="2184992"/>
                  </a:cubicBezTo>
                  <a:cubicBezTo>
                    <a:pt x="440013" y="2184404"/>
                    <a:pt x="439071" y="2183579"/>
                    <a:pt x="438365" y="2185110"/>
                  </a:cubicBezTo>
                  <a:cubicBezTo>
                    <a:pt x="430828" y="2180871"/>
                    <a:pt x="423762" y="2175925"/>
                    <a:pt x="416932" y="2170508"/>
                  </a:cubicBezTo>
                  <a:cubicBezTo>
                    <a:pt x="418227" y="2169212"/>
                    <a:pt x="417050" y="2168506"/>
                    <a:pt x="416108" y="2168035"/>
                  </a:cubicBezTo>
                  <a:cubicBezTo>
                    <a:pt x="415283" y="2167564"/>
                    <a:pt x="414577" y="2167917"/>
                    <a:pt x="414459" y="2168859"/>
                  </a:cubicBezTo>
                  <a:cubicBezTo>
                    <a:pt x="411750" y="2167446"/>
                    <a:pt x="409395" y="2165562"/>
                    <a:pt x="407393" y="2163206"/>
                  </a:cubicBezTo>
                  <a:cubicBezTo>
                    <a:pt x="408689" y="2162029"/>
                    <a:pt x="407511" y="2161558"/>
                    <a:pt x="406687" y="2160969"/>
                  </a:cubicBezTo>
                  <a:cubicBezTo>
                    <a:pt x="405862" y="2160498"/>
                    <a:pt x="405391" y="2160851"/>
                    <a:pt x="405156" y="2161675"/>
                  </a:cubicBezTo>
                  <a:cubicBezTo>
                    <a:pt x="379130" y="2142009"/>
                    <a:pt x="355460" y="2119634"/>
                    <a:pt x="332261" y="2096788"/>
                  </a:cubicBezTo>
                  <a:cubicBezTo>
                    <a:pt x="304233" y="2069232"/>
                    <a:pt x="278208" y="2039791"/>
                    <a:pt x="254538" y="2008584"/>
                  </a:cubicBezTo>
                  <a:cubicBezTo>
                    <a:pt x="227099" y="1972314"/>
                    <a:pt x="201074" y="1934865"/>
                    <a:pt x="177050" y="1896239"/>
                  </a:cubicBezTo>
                  <a:cubicBezTo>
                    <a:pt x="143841" y="1843011"/>
                    <a:pt x="114872" y="1787427"/>
                    <a:pt x="90613" y="1729488"/>
                  </a:cubicBezTo>
                  <a:cubicBezTo>
                    <a:pt x="70829" y="1682148"/>
                    <a:pt x="52222" y="1634101"/>
                    <a:pt x="39857" y="1584169"/>
                  </a:cubicBezTo>
                  <a:cubicBezTo>
                    <a:pt x="30436" y="1546015"/>
                    <a:pt x="23724" y="1507388"/>
                    <a:pt x="22428" y="1468056"/>
                  </a:cubicBezTo>
                  <a:cubicBezTo>
                    <a:pt x="21604" y="1443208"/>
                    <a:pt x="24313" y="1418713"/>
                    <a:pt x="31967" y="1394926"/>
                  </a:cubicBezTo>
                  <a:cubicBezTo>
                    <a:pt x="34087" y="1388331"/>
                    <a:pt x="33380" y="1382914"/>
                    <a:pt x="29612" y="1377261"/>
                  </a:cubicBezTo>
                  <a:cubicBezTo>
                    <a:pt x="20309" y="1363365"/>
                    <a:pt x="15363" y="1347821"/>
                    <a:pt x="12183" y="1331452"/>
                  </a:cubicBezTo>
                  <a:cubicBezTo>
                    <a:pt x="4058" y="1288115"/>
                    <a:pt x="407" y="1244308"/>
                    <a:pt x="54" y="1200382"/>
                  </a:cubicBezTo>
                  <a:cubicBezTo>
                    <a:pt x="-182" y="1161992"/>
                    <a:pt x="171" y="1123601"/>
                    <a:pt x="5000" y="1085329"/>
                  </a:cubicBezTo>
                  <a:cubicBezTo>
                    <a:pt x="8768" y="1056124"/>
                    <a:pt x="12065" y="1026919"/>
                    <a:pt x="16776" y="997831"/>
                  </a:cubicBezTo>
                  <a:cubicBezTo>
                    <a:pt x="24077" y="954142"/>
                    <a:pt x="34322" y="911040"/>
                    <a:pt x="46687" y="868411"/>
                  </a:cubicBezTo>
                  <a:cubicBezTo>
                    <a:pt x="57522" y="831080"/>
                    <a:pt x="70122" y="794456"/>
                    <a:pt x="84489" y="758303"/>
                  </a:cubicBezTo>
                  <a:cubicBezTo>
                    <a:pt x="101565" y="715320"/>
                    <a:pt x="120760" y="673161"/>
                    <a:pt x="143017" y="632533"/>
                  </a:cubicBezTo>
                  <a:cubicBezTo>
                    <a:pt x="158915" y="603681"/>
                    <a:pt x="175755" y="575300"/>
                    <a:pt x="194244" y="548097"/>
                  </a:cubicBezTo>
                  <a:cubicBezTo>
                    <a:pt x="214028" y="518892"/>
                    <a:pt x="235696" y="491100"/>
                    <a:pt x="259013" y="464486"/>
                  </a:cubicBezTo>
                  <a:cubicBezTo>
                    <a:pt x="282919" y="437283"/>
                    <a:pt x="308708" y="412082"/>
                    <a:pt x="336854" y="389472"/>
                  </a:cubicBezTo>
                  <a:cubicBezTo>
                    <a:pt x="366294" y="365919"/>
                    <a:pt x="397737" y="345193"/>
                    <a:pt x="432712" y="330590"/>
                  </a:cubicBezTo>
                  <a:cubicBezTo>
                    <a:pt x="437423" y="328589"/>
                    <a:pt x="441426" y="325527"/>
                    <a:pt x="446726" y="324585"/>
                  </a:cubicBezTo>
                  <a:cubicBezTo>
                    <a:pt x="451318" y="323760"/>
                    <a:pt x="454498" y="319992"/>
                    <a:pt x="455440" y="315752"/>
                  </a:cubicBezTo>
                  <a:cubicBezTo>
                    <a:pt x="460857" y="291611"/>
                    <a:pt x="476873" y="275596"/>
                    <a:pt x="495715" y="261229"/>
                  </a:cubicBezTo>
                  <a:cubicBezTo>
                    <a:pt x="553183" y="217421"/>
                    <a:pt x="613477" y="178088"/>
                    <a:pt x="677540" y="144526"/>
                  </a:cubicBezTo>
                  <a:cubicBezTo>
                    <a:pt x="718874" y="122858"/>
                    <a:pt x="761269" y="103427"/>
                    <a:pt x="804605" y="86116"/>
                  </a:cubicBezTo>
                  <a:cubicBezTo>
                    <a:pt x="836637" y="73398"/>
                    <a:pt x="869492" y="62917"/>
                    <a:pt x="902466" y="52436"/>
                  </a:cubicBezTo>
                  <a:cubicBezTo>
                    <a:pt x="934261" y="42309"/>
                    <a:pt x="966764" y="34654"/>
                    <a:pt x="999148" y="27235"/>
                  </a:cubicBezTo>
                  <a:cubicBezTo>
                    <a:pt x="1031180" y="19934"/>
                    <a:pt x="1063800" y="15223"/>
                    <a:pt x="1096420" y="10513"/>
                  </a:cubicBezTo>
                  <a:cubicBezTo>
                    <a:pt x="1135282" y="4978"/>
                    <a:pt x="1174496" y="2976"/>
                    <a:pt x="1213593" y="856"/>
                  </a:cubicBezTo>
                  <a:cubicBezTo>
                    <a:pt x="1232789" y="-204"/>
                    <a:pt x="1252102" y="-321"/>
                    <a:pt x="1271297" y="738"/>
                  </a:cubicBezTo>
                  <a:cubicBezTo>
                    <a:pt x="1301444" y="2505"/>
                    <a:pt x="1331591" y="3565"/>
                    <a:pt x="1361503" y="7804"/>
                  </a:cubicBezTo>
                  <a:cubicBezTo>
                    <a:pt x="1400011" y="13221"/>
                    <a:pt x="1438401" y="19109"/>
                    <a:pt x="1475261" y="31357"/>
                  </a:cubicBezTo>
                  <a:cubicBezTo>
                    <a:pt x="1488804" y="35832"/>
                    <a:pt x="1501522" y="39364"/>
                    <a:pt x="1516124" y="36067"/>
                  </a:cubicBezTo>
                  <a:cubicBezTo>
                    <a:pt x="1526488" y="33712"/>
                    <a:pt x="1537322" y="36774"/>
                    <a:pt x="1547449" y="39836"/>
                  </a:cubicBezTo>
                  <a:cubicBezTo>
                    <a:pt x="1573239" y="47843"/>
                    <a:pt x="1598911" y="56204"/>
                    <a:pt x="1624466" y="65272"/>
                  </a:cubicBezTo>
                  <a:cubicBezTo>
                    <a:pt x="1651080" y="74693"/>
                    <a:pt x="1677577" y="84350"/>
                    <a:pt x="1703720" y="94830"/>
                  </a:cubicBezTo>
                  <a:cubicBezTo>
                    <a:pt x="1757184" y="116381"/>
                    <a:pt x="1809588" y="140287"/>
                    <a:pt x="1859990" y="168432"/>
                  </a:cubicBezTo>
                  <a:cubicBezTo>
                    <a:pt x="1895201" y="188098"/>
                    <a:pt x="1929470" y="209531"/>
                    <a:pt x="1962443" y="232848"/>
                  </a:cubicBezTo>
                  <a:cubicBezTo>
                    <a:pt x="1998479" y="258284"/>
                    <a:pt x="2032630" y="285841"/>
                    <a:pt x="2063601" y="316930"/>
                  </a:cubicBezTo>
                  <a:cubicBezTo>
                    <a:pt x="2083503" y="336832"/>
                    <a:pt x="2102816" y="357558"/>
                    <a:pt x="2118478" y="381228"/>
                  </a:cubicBezTo>
                  <a:cubicBezTo>
                    <a:pt x="2122953" y="388058"/>
                    <a:pt x="2128724" y="394064"/>
                    <a:pt x="2132139" y="401719"/>
                  </a:cubicBezTo>
                  <a:cubicBezTo>
                    <a:pt x="2135907" y="410198"/>
                    <a:pt x="2140971" y="417263"/>
                    <a:pt x="2149214" y="423152"/>
                  </a:cubicBezTo>
                  <a:cubicBezTo>
                    <a:pt x="2162639" y="432690"/>
                    <a:pt x="2172296" y="446469"/>
                    <a:pt x="2183719" y="458363"/>
                  </a:cubicBezTo>
                  <a:cubicBezTo>
                    <a:pt x="2187487" y="462366"/>
                    <a:pt x="2190667" y="466841"/>
                    <a:pt x="2194199" y="470963"/>
                  </a:cubicBezTo>
                  <a:cubicBezTo>
                    <a:pt x="2193140" y="474260"/>
                    <a:pt x="2194317" y="475674"/>
                    <a:pt x="2197732" y="475438"/>
                  </a:cubicBezTo>
                  <a:cubicBezTo>
                    <a:pt x="2204327" y="483328"/>
                    <a:pt x="2210922" y="491218"/>
                    <a:pt x="2217516" y="498990"/>
                  </a:cubicBezTo>
                  <a:cubicBezTo>
                    <a:pt x="2215985" y="499815"/>
                    <a:pt x="2216810" y="500639"/>
                    <a:pt x="2217399" y="501463"/>
                  </a:cubicBezTo>
                  <a:cubicBezTo>
                    <a:pt x="2217987" y="502288"/>
                    <a:pt x="2218576" y="502170"/>
                    <a:pt x="2219047" y="501346"/>
                  </a:cubicBezTo>
                  <a:cubicBezTo>
                    <a:pt x="2220814" y="503701"/>
                    <a:pt x="2222698" y="506056"/>
                    <a:pt x="2224464" y="508411"/>
                  </a:cubicBezTo>
                  <a:cubicBezTo>
                    <a:pt x="2222933" y="509236"/>
                    <a:pt x="2223758" y="510178"/>
                    <a:pt x="2224464" y="511002"/>
                  </a:cubicBezTo>
                  <a:cubicBezTo>
                    <a:pt x="2225171" y="511827"/>
                    <a:pt x="2225760" y="511591"/>
                    <a:pt x="2226231" y="510767"/>
                  </a:cubicBezTo>
                  <a:cubicBezTo>
                    <a:pt x="2228704" y="513946"/>
                    <a:pt x="2231177" y="517126"/>
                    <a:pt x="2233768" y="520188"/>
                  </a:cubicBezTo>
                  <a:cubicBezTo>
                    <a:pt x="2232237" y="521012"/>
                    <a:pt x="2233061" y="521954"/>
                    <a:pt x="2233650" y="522778"/>
                  </a:cubicBezTo>
                  <a:cubicBezTo>
                    <a:pt x="2234239" y="523603"/>
                    <a:pt x="2234827" y="523485"/>
                    <a:pt x="2235416" y="522661"/>
                  </a:cubicBezTo>
                  <a:cubicBezTo>
                    <a:pt x="2236476" y="524192"/>
                    <a:pt x="2237654" y="525722"/>
                    <a:pt x="2238714" y="527253"/>
                  </a:cubicBezTo>
                  <a:cubicBezTo>
                    <a:pt x="2237065" y="527960"/>
                    <a:pt x="2237889" y="529020"/>
                    <a:pt x="2238596" y="529844"/>
                  </a:cubicBezTo>
                  <a:cubicBezTo>
                    <a:pt x="2239185" y="530669"/>
                    <a:pt x="2239891" y="530551"/>
                    <a:pt x="2240362" y="529609"/>
                  </a:cubicBezTo>
                  <a:cubicBezTo>
                    <a:pt x="2242129" y="531846"/>
                    <a:pt x="2243777" y="534201"/>
                    <a:pt x="2245544" y="536439"/>
                  </a:cubicBezTo>
                  <a:cubicBezTo>
                    <a:pt x="2244013" y="537263"/>
                    <a:pt x="2244837" y="538323"/>
                    <a:pt x="2245426" y="539147"/>
                  </a:cubicBezTo>
                  <a:cubicBezTo>
                    <a:pt x="2246015" y="539972"/>
                    <a:pt x="2246721" y="539972"/>
                    <a:pt x="2247310" y="539147"/>
                  </a:cubicBezTo>
                  <a:cubicBezTo>
                    <a:pt x="2248370" y="540678"/>
                    <a:pt x="2249312" y="542209"/>
                    <a:pt x="2250372" y="543622"/>
                  </a:cubicBezTo>
                  <a:cubicBezTo>
                    <a:pt x="2249430" y="543858"/>
                    <a:pt x="2249077" y="544564"/>
                    <a:pt x="2249665" y="545389"/>
                  </a:cubicBezTo>
                  <a:cubicBezTo>
                    <a:pt x="2250254" y="546331"/>
                    <a:pt x="2250961" y="547391"/>
                    <a:pt x="2252256" y="546095"/>
                  </a:cubicBezTo>
                  <a:cubicBezTo>
                    <a:pt x="2257791" y="552690"/>
                    <a:pt x="2262502" y="559756"/>
                    <a:pt x="2266741" y="567175"/>
                  </a:cubicBezTo>
                  <a:cubicBezTo>
                    <a:pt x="2265092" y="567999"/>
                    <a:pt x="2265917" y="568941"/>
                    <a:pt x="2266505" y="569883"/>
                  </a:cubicBezTo>
                  <a:cubicBezTo>
                    <a:pt x="2267094" y="570708"/>
                    <a:pt x="2267801" y="570590"/>
                    <a:pt x="2268390" y="569766"/>
                  </a:cubicBezTo>
                  <a:cubicBezTo>
                    <a:pt x="2269450" y="571296"/>
                    <a:pt x="2270509" y="572710"/>
                    <a:pt x="2271451" y="574241"/>
                  </a:cubicBezTo>
                  <a:cubicBezTo>
                    <a:pt x="2269803" y="575065"/>
                    <a:pt x="2270745" y="576007"/>
                    <a:pt x="2271451" y="576831"/>
                  </a:cubicBezTo>
                  <a:cubicBezTo>
                    <a:pt x="2272040" y="577656"/>
                    <a:pt x="2272747" y="577538"/>
                    <a:pt x="2273336" y="576596"/>
                  </a:cubicBezTo>
                  <a:cubicBezTo>
                    <a:pt x="2276751" y="582131"/>
                    <a:pt x="2280048" y="587548"/>
                    <a:pt x="2283463" y="593083"/>
                  </a:cubicBezTo>
                  <a:cubicBezTo>
                    <a:pt x="2281815" y="593671"/>
                    <a:pt x="2282639" y="594731"/>
                    <a:pt x="2283228" y="595556"/>
                  </a:cubicBezTo>
                  <a:cubicBezTo>
                    <a:pt x="2283816" y="596380"/>
                    <a:pt x="2284405" y="596262"/>
                    <a:pt x="2284994" y="595438"/>
                  </a:cubicBezTo>
                  <a:cubicBezTo>
                    <a:pt x="2286054" y="597086"/>
                    <a:pt x="2287232" y="598735"/>
                    <a:pt x="2288292" y="600502"/>
                  </a:cubicBezTo>
                  <a:cubicBezTo>
                    <a:pt x="2287585" y="603917"/>
                    <a:pt x="2287820" y="606625"/>
                    <a:pt x="2292178" y="606861"/>
                  </a:cubicBezTo>
                  <a:cubicBezTo>
                    <a:pt x="2293237" y="608509"/>
                    <a:pt x="2294415" y="610276"/>
                    <a:pt x="2295475" y="611924"/>
                  </a:cubicBezTo>
                  <a:cubicBezTo>
                    <a:pt x="2293826" y="612396"/>
                    <a:pt x="2294533" y="613338"/>
                    <a:pt x="2295004" y="614162"/>
                  </a:cubicBezTo>
                  <a:cubicBezTo>
                    <a:pt x="2295475" y="614986"/>
                    <a:pt x="2296064" y="614986"/>
                    <a:pt x="2296653" y="614162"/>
                  </a:cubicBezTo>
                  <a:cubicBezTo>
                    <a:pt x="2297830" y="615928"/>
                    <a:pt x="2299008" y="617695"/>
                    <a:pt x="2300185" y="619344"/>
                  </a:cubicBezTo>
                  <a:cubicBezTo>
                    <a:pt x="2300185" y="624172"/>
                    <a:pt x="2301245" y="628293"/>
                    <a:pt x="2306191" y="630295"/>
                  </a:cubicBezTo>
                  <a:cubicBezTo>
                    <a:pt x="2307251" y="632062"/>
                    <a:pt x="2308311" y="633946"/>
                    <a:pt x="2309489" y="635712"/>
                  </a:cubicBezTo>
                  <a:cubicBezTo>
                    <a:pt x="2308664" y="639010"/>
                    <a:pt x="2309135" y="641601"/>
                    <a:pt x="2313257" y="642189"/>
                  </a:cubicBezTo>
                  <a:cubicBezTo>
                    <a:pt x="2317614" y="650079"/>
                    <a:pt x="2322089" y="657969"/>
                    <a:pt x="2326446" y="665860"/>
                  </a:cubicBezTo>
                  <a:cubicBezTo>
                    <a:pt x="2324798" y="666331"/>
                    <a:pt x="2325269" y="667390"/>
                    <a:pt x="2325858" y="668333"/>
                  </a:cubicBezTo>
                  <a:cubicBezTo>
                    <a:pt x="2326446" y="669157"/>
                    <a:pt x="2327035" y="669039"/>
                    <a:pt x="2327624" y="668215"/>
                  </a:cubicBezTo>
                  <a:cubicBezTo>
                    <a:pt x="2330215" y="673161"/>
                    <a:pt x="2332923" y="678107"/>
                    <a:pt x="2335514" y="682935"/>
                  </a:cubicBezTo>
                  <a:cubicBezTo>
                    <a:pt x="2338223" y="694005"/>
                    <a:pt x="2342933" y="704250"/>
                    <a:pt x="2350588" y="712964"/>
                  </a:cubicBezTo>
                  <a:cubicBezTo>
                    <a:pt x="2352001" y="716144"/>
                    <a:pt x="2353414" y="719206"/>
                    <a:pt x="2354709" y="722385"/>
                  </a:cubicBezTo>
                  <a:cubicBezTo>
                    <a:pt x="2353061" y="722856"/>
                    <a:pt x="2353414" y="723916"/>
                    <a:pt x="2354003" y="724858"/>
                  </a:cubicBezTo>
                  <a:cubicBezTo>
                    <a:pt x="2354474" y="725683"/>
                    <a:pt x="2355180" y="725565"/>
                    <a:pt x="2355769" y="724741"/>
                  </a:cubicBezTo>
                  <a:cubicBezTo>
                    <a:pt x="2357065" y="727331"/>
                    <a:pt x="2358360" y="729922"/>
                    <a:pt x="2359538" y="732513"/>
                  </a:cubicBezTo>
                  <a:cubicBezTo>
                    <a:pt x="2358124" y="735457"/>
                    <a:pt x="2358242" y="737930"/>
                    <a:pt x="2362128" y="738872"/>
                  </a:cubicBezTo>
                  <a:cubicBezTo>
                    <a:pt x="2364955" y="743465"/>
                    <a:pt x="2366957" y="748411"/>
                    <a:pt x="2368488" y="753475"/>
                  </a:cubicBezTo>
                  <a:cubicBezTo>
                    <a:pt x="2366839" y="753946"/>
                    <a:pt x="2367545" y="754888"/>
                    <a:pt x="2368016" y="755594"/>
                  </a:cubicBezTo>
                  <a:cubicBezTo>
                    <a:pt x="2368488" y="756301"/>
                    <a:pt x="2369076" y="756183"/>
                    <a:pt x="2369547" y="755359"/>
                  </a:cubicBezTo>
                  <a:cubicBezTo>
                    <a:pt x="2370843" y="758538"/>
                    <a:pt x="2372020" y="761718"/>
                    <a:pt x="2373198" y="764898"/>
                  </a:cubicBezTo>
                  <a:cubicBezTo>
                    <a:pt x="2371667" y="765251"/>
                    <a:pt x="2372138" y="766311"/>
                    <a:pt x="2372491" y="767135"/>
                  </a:cubicBezTo>
                  <a:cubicBezTo>
                    <a:pt x="2372845" y="767959"/>
                    <a:pt x="2373434" y="768077"/>
                    <a:pt x="2374022" y="767371"/>
                  </a:cubicBezTo>
                  <a:cubicBezTo>
                    <a:pt x="2376613" y="772670"/>
                    <a:pt x="2379322" y="778087"/>
                    <a:pt x="2380735" y="783857"/>
                  </a:cubicBezTo>
                  <a:cubicBezTo>
                    <a:pt x="2378851" y="784917"/>
                    <a:pt x="2379675" y="786448"/>
                    <a:pt x="2380146" y="787861"/>
                  </a:cubicBezTo>
                  <a:cubicBezTo>
                    <a:pt x="2386505" y="805761"/>
                    <a:pt x="2392747" y="823661"/>
                    <a:pt x="2397457" y="842150"/>
                  </a:cubicBezTo>
                  <a:cubicBezTo>
                    <a:pt x="2397693" y="843092"/>
                    <a:pt x="2397104" y="845800"/>
                    <a:pt x="2399812" y="844505"/>
                  </a:cubicBezTo>
                  <a:cubicBezTo>
                    <a:pt x="2400401" y="847449"/>
                    <a:pt x="2401108" y="850511"/>
                    <a:pt x="2401696" y="853455"/>
                  </a:cubicBezTo>
                  <a:cubicBezTo>
                    <a:pt x="2401226" y="863700"/>
                    <a:pt x="2402403" y="868882"/>
                    <a:pt x="2407231" y="877832"/>
                  </a:cubicBezTo>
                  <a:cubicBezTo>
                    <a:pt x="2408880" y="889843"/>
                    <a:pt x="2408409" y="901973"/>
                    <a:pt x="2407467" y="913985"/>
                  </a:cubicBezTo>
                  <a:cubicBezTo>
                    <a:pt x="2405936" y="913278"/>
                    <a:pt x="2405583" y="914338"/>
                    <a:pt x="2405700" y="915516"/>
                  </a:cubicBezTo>
                  <a:cubicBezTo>
                    <a:pt x="2405818" y="916458"/>
                    <a:pt x="2406643" y="916575"/>
                    <a:pt x="2407231" y="915869"/>
                  </a:cubicBezTo>
                  <a:cubicBezTo>
                    <a:pt x="2407702" y="921875"/>
                    <a:pt x="2412177" y="925879"/>
                    <a:pt x="2414768" y="930825"/>
                  </a:cubicBezTo>
                  <a:cubicBezTo>
                    <a:pt x="2412648" y="933769"/>
                    <a:pt x="2415122" y="936006"/>
                    <a:pt x="2416299" y="938126"/>
                  </a:cubicBezTo>
                  <a:cubicBezTo>
                    <a:pt x="2421951" y="948018"/>
                    <a:pt x="2426309" y="958499"/>
                    <a:pt x="2429959" y="969215"/>
                  </a:cubicBezTo>
                  <a:cubicBezTo>
                    <a:pt x="2441382" y="1001835"/>
                    <a:pt x="2449626" y="1035162"/>
                    <a:pt x="2455043" y="1069313"/>
                  </a:cubicBezTo>
                  <a:cubicBezTo>
                    <a:pt x="2460107" y="1101933"/>
                    <a:pt x="2463522" y="1134553"/>
                    <a:pt x="2464935" y="1167409"/>
                  </a:cubicBezTo>
                  <a:cubicBezTo>
                    <a:pt x="2467526" y="1224288"/>
                    <a:pt x="2466112" y="1281050"/>
                    <a:pt x="2460695" y="1337693"/>
                  </a:cubicBezTo>
                  <a:cubicBezTo>
                    <a:pt x="2458458" y="1361128"/>
                    <a:pt x="2456456" y="1384562"/>
                    <a:pt x="2452805" y="1407762"/>
                  </a:cubicBezTo>
                  <a:cubicBezTo>
                    <a:pt x="2448095" y="1437084"/>
                    <a:pt x="2442442" y="1466289"/>
                    <a:pt x="2436201" y="1495495"/>
                  </a:cubicBezTo>
                  <a:cubicBezTo>
                    <a:pt x="2424307" y="1551549"/>
                    <a:pt x="2407702" y="1606191"/>
                    <a:pt x="2386858" y="1659537"/>
                  </a:cubicBezTo>
                  <a:cubicBezTo>
                    <a:pt x="2382854" y="1669783"/>
                    <a:pt x="2377437" y="1679439"/>
                    <a:pt x="2374258" y="1689920"/>
                  </a:cubicBezTo>
                  <a:cubicBezTo>
                    <a:pt x="2367192" y="1712766"/>
                    <a:pt x="2359773" y="1735376"/>
                    <a:pt x="2351530" y="1757869"/>
                  </a:cubicBezTo>
                  <a:cubicBezTo>
                    <a:pt x="2336338" y="1799557"/>
                    <a:pt x="2317732" y="1839713"/>
                    <a:pt x="2296770" y="1878811"/>
                  </a:cubicBezTo>
                  <a:cubicBezTo>
                    <a:pt x="2270509" y="1927917"/>
                    <a:pt x="2240598" y="1974787"/>
                    <a:pt x="2206800" y="2019183"/>
                  </a:cubicBezTo>
                  <a:cubicBezTo>
                    <a:pt x="2180892" y="2053334"/>
                    <a:pt x="2153218" y="2085719"/>
                    <a:pt x="2124013" y="2116926"/>
                  </a:cubicBezTo>
                  <a:cubicBezTo>
                    <a:pt x="2102580" y="2139772"/>
                    <a:pt x="2079381" y="2160969"/>
                    <a:pt x="2056300" y="2182284"/>
                  </a:cubicBezTo>
                  <a:cubicBezTo>
                    <a:pt x="2049116" y="2188996"/>
                    <a:pt x="2041580" y="2195238"/>
                    <a:pt x="2034043" y="2201361"/>
                  </a:cubicBezTo>
                  <a:cubicBezTo>
                    <a:pt x="2003307" y="2226327"/>
                    <a:pt x="1971982" y="2250350"/>
                    <a:pt x="1939009" y="2272372"/>
                  </a:cubicBezTo>
                  <a:cubicBezTo>
                    <a:pt x="1916869" y="2287210"/>
                    <a:pt x="1894377" y="2301577"/>
                    <a:pt x="1871060" y="2314413"/>
                  </a:cubicBezTo>
                  <a:cubicBezTo>
                    <a:pt x="1842915" y="2329958"/>
                    <a:pt x="1814181" y="2344089"/>
                    <a:pt x="1784740" y="2356808"/>
                  </a:cubicBezTo>
                  <a:cubicBezTo>
                    <a:pt x="1750825" y="2371410"/>
                    <a:pt x="1716438" y="2384011"/>
                    <a:pt x="1680638" y="2393078"/>
                  </a:cubicBezTo>
                  <a:cubicBezTo>
                    <a:pt x="1658970" y="2398495"/>
                    <a:pt x="1637066" y="2402735"/>
                    <a:pt x="1615163" y="2406739"/>
                  </a:cubicBezTo>
                  <a:cubicBezTo>
                    <a:pt x="1602562" y="2409094"/>
                    <a:pt x="1590433" y="2410271"/>
                    <a:pt x="1578303" y="2404854"/>
                  </a:cubicBezTo>
                  <a:cubicBezTo>
                    <a:pt x="1575006" y="2403324"/>
                    <a:pt x="1571237" y="2401675"/>
                    <a:pt x="1567116" y="2402381"/>
                  </a:cubicBezTo>
                  <a:cubicBezTo>
                    <a:pt x="1564407" y="2400615"/>
                    <a:pt x="1561581" y="2399791"/>
                    <a:pt x="1558401" y="2400733"/>
                  </a:cubicBezTo>
                  <a:cubicBezTo>
                    <a:pt x="1557106" y="2399673"/>
                    <a:pt x="1556517" y="2399908"/>
                    <a:pt x="1556870" y="2401675"/>
                  </a:cubicBezTo>
                  <a:cubicBezTo>
                    <a:pt x="1554986" y="2402735"/>
                    <a:pt x="1553220" y="2403795"/>
                    <a:pt x="1551335" y="2404854"/>
                  </a:cubicBezTo>
                  <a:cubicBezTo>
                    <a:pt x="1550158" y="2404030"/>
                    <a:pt x="1549687" y="2404383"/>
                    <a:pt x="1549569" y="2405679"/>
                  </a:cubicBezTo>
                  <a:cubicBezTo>
                    <a:pt x="1542974" y="2409447"/>
                    <a:pt x="1536262" y="2413098"/>
                    <a:pt x="1529667" y="2416866"/>
                  </a:cubicBezTo>
                  <a:cubicBezTo>
                    <a:pt x="1525545" y="2417455"/>
                    <a:pt x="1521895" y="2418750"/>
                    <a:pt x="1519304" y="2422283"/>
                  </a:cubicBezTo>
                  <a:cubicBezTo>
                    <a:pt x="1511532" y="2426641"/>
                    <a:pt x="1503995" y="2431587"/>
                    <a:pt x="1495398" y="2434059"/>
                  </a:cubicBezTo>
                  <a:cubicBezTo>
                    <a:pt x="1493514" y="2431822"/>
                    <a:pt x="1491983" y="2433942"/>
                    <a:pt x="1490335" y="2434531"/>
                  </a:cubicBezTo>
                  <a:cubicBezTo>
                    <a:pt x="1475732" y="2439947"/>
                    <a:pt x="1461365" y="2446424"/>
                    <a:pt x="1446292" y="2450899"/>
                  </a:cubicBezTo>
                  <a:cubicBezTo>
                    <a:pt x="1422268" y="2457965"/>
                    <a:pt x="1398127" y="2464678"/>
                    <a:pt x="1373279" y="2468328"/>
                  </a:cubicBezTo>
                  <a:cubicBezTo>
                    <a:pt x="1369982" y="2468799"/>
                    <a:pt x="1365860" y="2468564"/>
                    <a:pt x="1363858" y="2472568"/>
                  </a:cubicBezTo>
                  <a:cubicBezTo>
                    <a:pt x="1360207" y="2473157"/>
                    <a:pt x="1356675" y="2473745"/>
                    <a:pt x="1353024" y="2474334"/>
                  </a:cubicBezTo>
                  <a:cubicBezTo>
                    <a:pt x="1343485" y="2470801"/>
                    <a:pt x="1334653" y="2474099"/>
                    <a:pt x="1325703" y="2476925"/>
                  </a:cubicBezTo>
                  <a:cubicBezTo>
                    <a:pt x="1325821" y="2477278"/>
                    <a:pt x="1326056" y="2477631"/>
                    <a:pt x="1326174" y="2477985"/>
                  </a:cubicBezTo>
                  <a:cubicBezTo>
                    <a:pt x="1323348" y="2478338"/>
                    <a:pt x="1320639" y="2478809"/>
                    <a:pt x="1317931" y="2479162"/>
                  </a:cubicBezTo>
                  <a:cubicBezTo>
                    <a:pt x="1309687" y="2476807"/>
                    <a:pt x="1304977" y="2476925"/>
                    <a:pt x="1297911" y="2480105"/>
                  </a:cubicBezTo>
                  <a:cubicBezTo>
                    <a:pt x="1289903" y="2481518"/>
                    <a:pt x="1281778" y="2480929"/>
                    <a:pt x="1273652" y="2481164"/>
                  </a:cubicBezTo>
                  <a:cubicBezTo>
                    <a:pt x="1272710" y="2479751"/>
                    <a:pt x="1271297" y="2479516"/>
                    <a:pt x="1269648" y="2479634"/>
                  </a:cubicBezTo>
                  <a:cubicBezTo>
                    <a:pt x="1249982" y="2480575"/>
                    <a:pt x="1230198" y="2480222"/>
                    <a:pt x="1210532" y="2479751"/>
                  </a:cubicBezTo>
                  <a:cubicBezTo>
                    <a:pt x="1208647" y="2479751"/>
                    <a:pt x="1206645" y="2479280"/>
                    <a:pt x="1205350" y="2481282"/>
                  </a:cubicBezTo>
                  <a:cubicBezTo>
                    <a:pt x="1196400" y="2480929"/>
                    <a:pt x="1187450" y="2480575"/>
                    <a:pt x="1178618" y="2480222"/>
                  </a:cubicBezTo>
                  <a:cubicBezTo>
                    <a:pt x="1178500" y="2477160"/>
                    <a:pt x="1176027" y="2477867"/>
                    <a:pt x="1174379" y="2477867"/>
                  </a:cubicBezTo>
                  <a:cubicBezTo>
                    <a:pt x="1164133" y="2477749"/>
                    <a:pt x="1154123" y="2476572"/>
                    <a:pt x="1143996" y="2475394"/>
                  </a:cubicBezTo>
                  <a:cubicBezTo>
                    <a:pt x="1134339" y="2474334"/>
                    <a:pt x="1124565" y="2470566"/>
                    <a:pt x="1114555" y="2474099"/>
                  </a:cubicBezTo>
                  <a:cubicBezTo>
                    <a:pt x="1110787" y="2473628"/>
                    <a:pt x="1106901" y="2473274"/>
                    <a:pt x="1103132" y="2472803"/>
                  </a:cubicBezTo>
                  <a:cubicBezTo>
                    <a:pt x="1104781" y="2471508"/>
                    <a:pt x="1103250" y="2470919"/>
                    <a:pt x="1102426" y="2470919"/>
                  </a:cubicBezTo>
                  <a:cubicBezTo>
                    <a:pt x="1101484" y="2470919"/>
                    <a:pt x="1099482" y="2469388"/>
                    <a:pt x="1099835" y="2472215"/>
                  </a:cubicBezTo>
                  <a:cubicBezTo>
                    <a:pt x="1096891" y="2471626"/>
                    <a:pt x="1094065" y="2471037"/>
                    <a:pt x="1091238" y="2470566"/>
                  </a:cubicBezTo>
                  <a:cubicBezTo>
                    <a:pt x="1091592" y="2470330"/>
                    <a:pt x="1092063" y="2469859"/>
                    <a:pt x="1092181" y="2469859"/>
                  </a:cubicBezTo>
                  <a:cubicBezTo>
                    <a:pt x="1093240" y="2470919"/>
                    <a:pt x="1093123" y="2469270"/>
                    <a:pt x="1091709" y="2468917"/>
                  </a:cubicBezTo>
                  <a:cubicBezTo>
                    <a:pt x="1089825" y="2468446"/>
                    <a:pt x="1087588" y="2466326"/>
                    <a:pt x="1085939" y="2469506"/>
                  </a:cubicBezTo>
                  <a:cubicBezTo>
                    <a:pt x="1082406" y="2469035"/>
                    <a:pt x="1078991" y="2468446"/>
                    <a:pt x="1075458" y="2467975"/>
                  </a:cubicBezTo>
                  <a:cubicBezTo>
                    <a:pt x="1076283" y="2467504"/>
                    <a:pt x="1076283" y="2466915"/>
                    <a:pt x="1075341" y="2466562"/>
                  </a:cubicBezTo>
                  <a:cubicBezTo>
                    <a:pt x="1074634" y="2466326"/>
                    <a:pt x="1073221" y="2465738"/>
                    <a:pt x="1073692" y="2467622"/>
                  </a:cubicBezTo>
                  <a:cubicBezTo>
                    <a:pt x="1070395" y="2467033"/>
                    <a:pt x="1066979" y="2466326"/>
                    <a:pt x="1063682" y="2465738"/>
                  </a:cubicBezTo>
                  <a:cubicBezTo>
                    <a:pt x="1064506" y="2465266"/>
                    <a:pt x="1064624" y="2464678"/>
                    <a:pt x="1063682" y="2464207"/>
                  </a:cubicBezTo>
                  <a:cubicBezTo>
                    <a:pt x="1062976" y="2463853"/>
                    <a:pt x="1061562" y="2463264"/>
                    <a:pt x="1061916" y="2465149"/>
                  </a:cubicBezTo>
                  <a:cubicBezTo>
                    <a:pt x="1057794" y="2464442"/>
                    <a:pt x="1053790" y="2463853"/>
                    <a:pt x="1049668" y="2463147"/>
                  </a:cubicBezTo>
                  <a:cubicBezTo>
                    <a:pt x="1050493" y="2462676"/>
                    <a:pt x="1050493" y="2462087"/>
                    <a:pt x="1049551" y="2461734"/>
                  </a:cubicBezTo>
                  <a:cubicBezTo>
                    <a:pt x="1048844" y="2461498"/>
                    <a:pt x="1047431" y="2460909"/>
                    <a:pt x="1047902" y="2462794"/>
                  </a:cubicBezTo>
                  <a:cubicBezTo>
                    <a:pt x="1036714" y="2460556"/>
                    <a:pt x="1025527" y="2458319"/>
                    <a:pt x="1014340" y="2456081"/>
                  </a:cubicBezTo>
                  <a:cubicBezTo>
                    <a:pt x="1015164" y="2455610"/>
                    <a:pt x="1015164" y="2455021"/>
                    <a:pt x="1014340" y="2454668"/>
                  </a:cubicBezTo>
                  <a:cubicBezTo>
                    <a:pt x="1013633" y="2454315"/>
                    <a:pt x="1012338" y="2453608"/>
                    <a:pt x="1012455" y="2455492"/>
                  </a:cubicBezTo>
                  <a:cubicBezTo>
                    <a:pt x="1009865" y="2455021"/>
                    <a:pt x="1007392" y="2454432"/>
                    <a:pt x="1004919" y="2453961"/>
                  </a:cubicBezTo>
                  <a:cubicBezTo>
                    <a:pt x="1005743" y="2453490"/>
                    <a:pt x="1005743" y="2452784"/>
                    <a:pt x="1004919" y="2452548"/>
                  </a:cubicBezTo>
                  <a:cubicBezTo>
                    <a:pt x="1004094" y="2452313"/>
                    <a:pt x="1002799" y="2451606"/>
                    <a:pt x="1003152" y="2453608"/>
                  </a:cubicBezTo>
                  <a:cubicBezTo>
                    <a:pt x="999619" y="2452901"/>
                    <a:pt x="996087" y="2452313"/>
                    <a:pt x="992554" y="2451606"/>
                  </a:cubicBezTo>
                  <a:cubicBezTo>
                    <a:pt x="992789" y="2451253"/>
                    <a:pt x="993142" y="2450899"/>
                    <a:pt x="993025" y="2450546"/>
                  </a:cubicBezTo>
                  <a:cubicBezTo>
                    <a:pt x="993025" y="2450311"/>
                    <a:pt x="992554" y="2449957"/>
                    <a:pt x="992318" y="2449840"/>
                  </a:cubicBezTo>
                  <a:cubicBezTo>
                    <a:pt x="977480" y="2445836"/>
                    <a:pt x="962524" y="2441950"/>
                    <a:pt x="947686" y="2438063"/>
                  </a:cubicBezTo>
                  <a:cubicBezTo>
                    <a:pt x="947333" y="2437946"/>
                    <a:pt x="946626" y="2438888"/>
                    <a:pt x="946038" y="2439359"/>
                  </a:cubicBezTo>
                  <a:cubicBezTo>
                    <a:pt x="943565" y="2438770"/>
                    <a:pt x="941209" y="2438299"/>
                    <a:pt x="938736" y="2437710"/>
                  </a:cubicBezTo>
                  <a:cubicBezTo>
                    <a:pt x="933319" y="2433235"/>
                    <a:pt x="927549" y="2430291"/>
                    <a:pt x="920248" y="2432057"/>
                  </a:cubicBezTo>
                  <a:cubicBezTo>
                    <a:pt x="915890" y="2431469"/>
                    <a:pt x="911769" y="2430291"/>
                    <a:pt x="908118" y="2427936"/>
                  </a:cubicBezTo>
                  <a:cubicBezTo>
                    <a:pt x="908942" y="2424638"/>
                    <a:pt x="905881" y="2425581"/>
                    <a:pt x="904585" y="2425110"/>
                  </a:cubicBezTo>
                  <a:cubicBezTo>
                    <a:pt x="891160" y="2420164"/>
                    <a:pt x="877382" y="2416277"/>
                    <a:pt x="863722" y="2411802"/>
                  </a:cubicBezTo>
                  <a:cubicBezTo>
                    <a:pt x="854536" y="2408858"/>
                    <a:pt x="845940" y="2402735"/>
                    <a:pt x="835577" y="2403677"/>
                  </a:cubicBezTo>
                  <a:cubicBezTo>
                    <a:pt x="832279" y="2402264"/>
                    <a:pt x="828982" y="2400850"/>
                    <a:pt x="825685" y="2399555"/>
                  </a:cubicBezTo>
                  <a:cubicBezTo>
                    <a:pt x="819325" y="2395316"/>
                    <a:pt x="812849" y="2391194"/>
                    <a:pt x="804605" y="2392018"/>
                  </a:cubicBezTo>
                  <a:cubicBezTo>
                    <a:pt x="801308" y="2390723"/>
                    <a:pt x="798128" y="2389428"/>
                    <a:pt x="794949" y="2388250"/>
                  </a:cubicBezTo>
                  <a:cubicBezTo>
                    <a:pt x="789767" y="2383422"/>
                    <a:pt x="778815" y="2378829"/>
                    <a:pt x="771396" y="2378240"/>
                  </a:cubicBezTo>
                  <a:cubicBezTo>
                    <a:pt x="768334" y="2376945"/>
                    <a:pt x="765390" y="2375649"/>
                    <a:pt x="762329" y="2374236"/>
                  </a:cubicBezTo>
                  <a:cubicBezTo>
                    <a:pt x="759384" y="2368113"/>
                    <a:pt x="753850" y="2367995"/>
                    <a:pt x="748197" y="2368584"/>
                  </a:cubicBezTo>
                  <a:cubicBezTo>
                    <a:pt x="745724" y="2367288"/>
                    <a:pt x="743369" y="2366111"/>
                    <a:pt x="740896" y="2364815"/>
                  </a:cubicBezTo>
                  <a:cubicBezTo>
                    <a:pt x="741720" y="2364226"/>
                    <a:pt x="741720" y="2363520"/>
                    <a:pt x="740896" y="2363049"/>
                  </a:cubicBezTo>
                  <a:cubicBezTo>
                    <a:pt x="739954" y="2362460"/>
                    <a:pt x="738894" y="2361989"/>
                    <a:pt x="738423" y="2363638"/>
                  </a:cubicBezTo>
                  <a:cubicBezTo>
                    <a:pt x="731710" y="2361636"/>
                    <a:pt x="725822" y="2357867"/>
                    <a:pt x="719699" y="2354805"/>
                  </a:cubicBezTo>
                  <a:cubicBezTo>
                    <a:pt x="716872" y="2350802"/>
                    <a:pt x="713339" y="2348329"/>
                    <a:pt x="708158" y="2349506"/>
                  </a:cubicBezTo>
                  <a:cubicBezTo>
                    <a:pt x="705567" y="2348329"/>
                    <a:pt x="703094" y="2347151"/>
                    <a:pt x="700621" y="2345973"/>
                  </a:cubicBezTo>
                  <a:cubicBezTo>
                    <a:pt x="700150" y="2341616"/>
                    <a:pt x="697559" y="2341263"/>
                    <a:pt x="694026" y="2342440"/>
                  </a:cubicBezTo>
                  <a:cubicBezTo>
                    <a:pt x="691553" y="2341145"/>
                    <a:pt x="689080" y="2339850"/>
                    <a:pt x="686490" y="2338554"/>
                  </a:cubicBezTo>
                  <a:cubicBezTo>
                    <a:pt x="680602" y="2332902"/>
                    <a:pt x="666588" y="2325836"/>
                    <a:pt x="656460" y="2323245"/>
                  </a:cubicBezTo>
                  <a:cubicBezTo>
                    <a:pt x="653045" y="2321361"/>
                    <a:pt x="649748" y="2319477"/>
                    <a:pt x="646333" y="2317710"/>
                  </a:cubicBezTo>
                  <a:cubicBezTo>
                    <a:pt x="645862" y="2313236"/>
                    <a:pt x="643271" y="2313000"/>
                    <a:pt x="639738" y="2314178"/>
                  </a:cubicBezTo>
                  <a:cubicBezTo>
                    <a:pt x="635970" y="2313118"/>
                    <a:pt x="632908" y="2310998"/>
                    <a:pt x="629964" y="2308525"/>
                  </a:cubicBezTo>
                  <a:cubicBezTo>
                    <a:pt x="630788" y="2307936"/>
                    <a:pt x="630906" y="2307347"/>
                    <a:pt x="630082" y="2306759"/>
                  </a:cubicBezTo>
                  <a:cubicBezTo>
                    <a:pt x="629139" y="2306170"/>
                    <a:pt x="628080" y="2305581"/>
                    <a:pt x="627609" y="2307347"/>
                  </a:cubicBezTo>
                  <a:cubicBezTo>
                    <a:pt x="625253" y="2306052"/>
                    <a:pt x="623016" y="2304874"/>
                    <a:pt x="620661" y="2303579"/>
                  </a:cubicBezTo>
                  <a:cubicBezTo>
                    <a:pt x="621485" y="2303108"/>
                    <a:pt x="621603" y="2302519"/>
                    <a:pt x="620896" y="2301930"/>
                  </a:cubicBezTo>
                  <a:cubicBezTo>
                    <a:pt x="620072" y="2301341"/>
                    <a:pt x="619130" y="2300517"/>
                    <a:pt x="618423" y="2302166"/>
                  </a:cubicBezTo>
                  <a:cubicBezTo>
                    <a:pt x="615244" y="2300282"/>
                    <a:pt x="612064" y="2298397"/>
                    <a:pt x="608884" y="2296631"/>
                  </a:cubicBezTo>
                  <a:cubicBezTo>
                    <a:pt x="609709" y="2296160"/>
                    <a:pt x="609826" y="2295571"/>
                    <a:pt x="609120" y="2294982"/>
                  </a:cubicBezTo>
                  <a:cubicBezTo>
                    <a:pt x="608296" y="2294394"/>
                    <a:pt x="607353" y="2293569"/>
                    <a:pt x="606765" y="2295100"/>
                  </a:cubicBezTo>
                  <a:cubicBezTo>
                    <a:pt x="601230" y="2291685"/>
                    <a:pt x="595577" y="2288270"/>
                    <a:pt x="590042" y="2284855"/>
                  </a:cubicBezTo>
                  <a:cubicBezTo>
                    <a:pt x="590867" y="2284384"/>
                    <a:pt x="590985" y="2283677"/>
                    <a:pt x="590160" y="2283206"/>
                  </a:cubicBezTo>
                  <a:cubicBezTo>
                    <a:pt x="589336" y="2282617"/>
                    <a:pt x="588394" y="2281911"/>
                    <a:pt x="587805" y="2283559"/>
                  </a:cubicBezTo>
                  <a:cubicBezTo>
                    <a:pt x="586156" y="2282499"/>
                    <a:pt x="584625" y="2281322"/>
                    <a:pt x="583094" y="2280262"/>
                  </a:cubicBezTo>
                  <a:cubicBezTo>
                    <a:pt x="583919" y="2279791"/>
                    <a:pt x="584037" y="2279084"/>
                    <a:pt x="583212" y="2278496"/>
                  </a:cubicBezTo>
                  <a:cubicBezTo>
                    <a:pt x="582388" y="2277907"/>
                    <a:pt x="581328" y="2277200"/>
                    <a:pt x="580739" y="2278849"/>
                  </a:cubicBezTo>
                  <a:cubicBezTo>
                    <a:pt x="579091" y="2277789"/>
                    <a:pt x="577442" y="2276729"/>
                    <a:pt x="575911" y="2275669"/>
                  </a:cubicBezTo>
                  <a:cubicBezTo>
                    <a:pt x="576853" y="2275198"/>
                    <a:pt x="576971" y="2274609"/>
                    <a:pt x="576264" y="2273903"/>
                  </a:cubicBezTo>
                  <a:cubicBezTo>
                    <a:pt x="575440" y="2273196"/>
                    <a:pt x="574498" y="2272372"/>
                    <a:pt x="573791" y="2274021"/>
                  </a:cubicBezTo>
                  <a:cubicBezTo>
                    <a:pt x="572143" y="2272843"/>
                    <a:pt x="570494" y="2271783"/>
                    <a:pt x="568845" y="2270605"/>
                  </a:cubicBezTo>
                  <a:cubicBezTo>
                    <a:pt x="569670" y="2270252"/>
                    <a:pt x="569905" y="2269546"/>
                    <a:pt x="569199" y="2268957"/>
                  </a:cubicBezTo>
                  <a:cubicBezTo>
                    <a:pt x="568492" y="2268368"/>
                    <a:pt x="567550" y="2267544"/>
                    <a:pt x="566961" y="2269192"/>
                  </a:cubicBezTo>
                  <a:cubicBezTo>
                    <a:pt x="562722" y="2266719"/>
                    <a:pt x="558129" y="2264953"/>
                    <a:pt x="554831" y="2261067"/>
                  </a:cubicBezTo>
                  <a:cubicBezTo>
                    <a:pt x="555538" y="2260596"/>
                    <a:pt x="555656" y="2260007"/>
                    <a:pt x="554949" y="2259418"/>
                  </a:cubicBezTo>
                  <a:cubicBezTo>
                    <a:pt x="555303" y="2259771"/>
                    <a:pt x="554478" y="2259065"/>
                    <a:pt x="553772" y="2260478"/>
                  </a:cubicBezTo>
                  <a:close/>
                  <a:moveTo>
                    <a:pt x="94852" y="1462403"/>
                  </a:moveTo>
                  <a:cubicBezTo>
                    <a:pt x="95088" y="1473826"/>
                    <a:pt x="95677" y="1484307"/>
                    <a:pt x="96148" y="1494906"/>
                  </a:cubicBezTo>
                  <a:cubicBezTo>
                    <a:pt x="96736" y="1505622"/>
                    <a:pt x="101211" y="1515514"/>
                    <a:pt x="101565" y="1526113"/>
                  </a:cubicBezTo>
                  <a:cubicBezTo>
                    <a:pt x="101918" y="1537653"/>
                    <a:pt x="104273" y="1549194"/>
                    <a:pt x="107924" y="1559439"/>
                  </a:cubicBezTo>
                  <a:cubicBezTo>
                    <a:pt x="115696" y="1581461"/>
                    <a:pt x="118405" y="1604896"/>
                    <a:pt x="128061" y="1626446"/>
                  </a:cubicBezTo>
                  <a:cubicBezTo>
                    <a:pt x="133714" y="1639164"/>
                    <a:pt x="137364" y="1652943"/>
                    <a:pt x="142664" y="1666014"/>
                  </a:cubicBezTo>
                  <a:cubicBezTo>
                    <a:pt x="154793" y="1696515"/>
                    <a:pt x="166805" y="1727133"/>
                    <a:pt x="182114" y="1756338"/>
                  </a:cubicBezTo>
                  <a:cubicBezTo>
                    <a:pt x="203547" y="1797201"/>
                    <a:pt x="224155" y="1838654"/>
                    <a:pt x="250181" y="1876926"/>
                  </a:cubicBezTo>
                  <a:cubicBezTo>
                    <a:pt x="263370" y="1896357"/>
                    <a:pt x="275499" y="1916494"/>
                    <a:pt x="289749" y="1935219"/>
                  </a:cubicBezTo>
                  <a:cubicBezTo>
                    <a:pt x="302938" y="1952647"/>
                    <a:pt x="316716" y="1969723"/>
                    <a:pt x="330141" y="1987034"/>
                  </a:cubicBezTo>
                  <a:cubicBezTo>
                    <a:pt x="348041" y="2009998"/>
                    <a:pt x="369474" y="2029546"/>
                    <a:pt x="388787" y="2051214"/>
                  </a:cubicBezTo>
                  <a:cubicBezTo>
                    <a:pt x="399974" y="2063697"/>
                    <a:pt x="413517" y="2073825"/>
                    <a:pt x="426000" y="2085012"/>
                  </a:cubicBezTo>
                  <a:cubicBezTo>
                    <a:pt x="440838" y="2098437"/>
                    <a:pt x="457207" y="2109625"/>
                    <a:pt x="473576" y="2121047"/>
                  </a:cubicBezTo>
                  <a:cubicBezTo>
                    <a:pt x="484174" y="2128467"/>
                    <a:pt x="495833" y="2134237"/>
                    <a:pt x="506431" y="2141656"/>
                  </a:cubicBezTo>
                  <a:cubicBezTo>
                    <a:pt x="514675" y="2147544"/>
                    <a:pt x="522682" y="2148015"/>
                    <a:pt x="531868" y="2144953"/>
                  </a:cubicBezTo>
                  <a:cubicBezTo>
                    <a:pt x="546706" y="2140007"/>
                    <a:pt x="561544" y="2134943"/>
                    <a:pt x="577206" y="2132588"/>
                  </a:cubicBezTo>
                  <a:cubicBezTo>
                    <a:pt x="581446" y="2131999"/>
                    <a:pt x="585567" y="2130468"/>
                    <a:pt x="589454" y="2128584"/>
                  </a:cubicBezTo>
                  <a:cubicBezTo>
                    <a:pt x="606882" y="2120459"/>
                    <a:pt x="625489" y="2115866"/>
                    <a:pt x="643271" y="2108800"/>
                  </a:cubicBezTo>
                  <a:cubicBezTo>
                    <a:pt x="669061" y="2098555"/>
                    <a:pt x="694497" y="2087485"/>
                    <a:pt x="719699" y="2075945"/>
                  </a:cubicBezTo>
                  <a:cubicBezTo>
                    <a:pt x="747019" y="2063462"/>
                    <a:pt x="773045" y="2048153"/>
                    <a:pt x="799424" y="2033550"/>
                  </a:cubicBezTo>
                  <a:cubicBezTo>
                    <a:pt x="826744" y="2018359"/>
                    <a:pt x="853359" y="2001872"/>
                    <a:pt x="879266" y="1984208"/>
                  </a:cubicBezTo>
                  <a:cubicBezTo>
                    <a:pt x="886685" y="1979144"/>
                    <a:pt x="893516" y="1973020"/>
                    <a:pt x="901288" y="1968545"/>
                  </a:cubicBezTo>
                  <a:cubicBezTo>
                    <a:pt x="920012" y="1957947"/>
                    <a:pt x="937088" y="1944757"/>
                    <a:pt x="954163" y="1932039"/>
                  </a:cubicBezTo>
                  <a:cubicBezTo>
                    <a:pt x="974183" y="1917083"/>
                    <a:pt x="994085" y="1901892"/>
                    <a:pt x="1013398" y="1885876"/>
                  </a:cubicBezTo>
                  <a:cubicBezTo>
                    <a:pt x="1036714" y="1866446"/>
                    <a:pt x="1061209" y="1848428"/>
                    <a:pt x="1084055" y="1828173"/>
                  </a:cubicBezTo>
                  <a:cubicBezTo>
                    <a:pt x="1110080" y="1804974"/>
                    <a:pt x="1136341" y="1782128"/>
                    <a:pt x="1161778" y="1758340"/>
                  </a:cubicBezTo>
                  <a:cubicBezTo>
                    <a:pt x="1188039" y="1733727"/>
                    <a:pt x="1214653" y="1709586"/>
                    <a:pt x="1240325" y="1684385"/>
                  </a:cubicBezTo>
                  <a:cubicBezTo>
                    <a:pt x="1268588" y="1656711"/>
                    <a:pt x="1296380" y="1628566"/>
                    <a:pt x="1322877" y="1599125"/>
                  </a:cubicBezTo>
                  <a:cubicBezTo>
                    <a:pt x="1340659" y="1579341"/>
                    <a:pt x="1359736" y="1560735"/>
                    <a:pt x="1377165" y="1540597"/>
                  </a:cubicBezTo>
                  <a:cubicBezTo>
                    <a:pt x="1392945" y="1522344"/>
                    <a:pt x="1409903" y="1505269"/>
                    <a:pt x="1425801" y="1487133"/>
                  </a:cubicBezTo>
                  <a:cubicBezTo>
                    <a:pt x="1451120" y="1458282"/>
                    <a:pt x="1475732" y="1428959"/>
                    <a:pt x="1501169" y="1400107"/>
                  </a:cubicBezTo>
                  <a:cubicBezTo>
                    <a:pt x="1519775" y="1379028"/>
                    <a:pt x="1537204" y="1356771"/>
                    <a:pt x="1554986" y="1334985"/>
                  </a:cubicBezTo>
                  <a:cubicBezTo>
                    <a:pt x="1573357" y="1312610"/>
                    <a:pt x="1591610" y="1290117"/>
                    <a:pt x="1609863" y="1267625"/>
                  </a:cubicBezTo>
                  <a:cubicBezTo>
                    <a:pt x="1621757" y="1253022"/>
                    <a:pt x="1634476" y="1239126"/>
                    <a:pt x="1644956" y="1223581"/>
                  </a:cubicBezTo>
                  <a:cubicBezTo>
                    <a:pt x="1656850" y="1206035"/>
                    <a:pt x="1670864" y="1190255"/>
                    <a:pt x="1683700" y="1173533"/>
                  </a:cubicBezTo>
                  <a:cubicBezTo>
                    <a:pt x="1713494" y="1134789"/>
                    <a:pt x="1742581" y="1095338"/>
                    <a:pt x="1771786" y="1056241"/>
                  </a:cubicBezTo>
                  <a:cubicBezTo>
                    <a:pt x="1791453" y="1029863"/>
                    <a:pt x="1810883" y="1003366"/>
                    <a:pt x="1830079" y="976752"/>
                  </a:cubicBezTo>
                  <a:cubicBezTo>
                    <a:pt x="1838086" y="965682"/>
                    <a:pt x="1847154" y="955201"/>
                    <a:pt x="1854573" y="943896"/>
                  </a:cubicBezTo>
                  <a:cubicBezTo>
                    <a:pt x="1863288" y="930471"/>
                    <a:pt x="1872120" y="917046"/>
                    <a:pt x="1881423" y="903975"/>
                  </a:cubicBezTo>
                  <a:cubicBezTo>
                    <a:pt x="1900500" y="877125"/>
                    <a:pt x="1919578" y="850393"/>
                    <a:pt x="1938655" y="823543"/>
                  </a:cubicBezTo>
                  <a:cubicBezTo>
                    <a:pt x="1942895" y="817655"/>
                    <a:pt x="1943130" y="813416"/>
                    <a:pt x="1939126" y="807410"/>
                  </a:cubicBezTo>
                  <a:cubicBezTo>
                    <a:pt x="1937360" y="804819"/>
                    <a:pt x="1935123" y="802582"/>
                    <a:pt x="1932885" y="800344"/>
                  </a:cubicBezTo>
                  <a:cubicBezTo>
                    <a:pt x="1920991" y="787861"/>
                    <a:pt x="1908861" y="775732"/>
                    <a:pt x="1895201" y="764898"/>
                  </a:cubicBezTo>
                  <a:cubicBezTo>
                    <a:pt x="1876359" y="749824"/>
                    <a:pt x="1858695" y="733337"/>
                    <a:pt x="1838440" y="720030"/>
                  </a:cubicBezTo>
                  <a:cubicBezTo>
                    <a:pt x="1812650" y="703072"/>
                    <a:pt x="1787449" y="684937"/>
                    <a:pt x="1760481" y="669746"/>
                  </a:cubicBezTo>
                  <a:cubicBezTo>
                    <a:pt x="1754711" y="666448"/>
                    <a:pt x="1751296" y="666684"/>
                    <a:pt x="1745996" y="670923"/>
                  </a:cubicBezTo>
                  <a:cubicBezTo>
                    <a:pt x="1736222" y="678696"/>
                    <a:pt x="1727743" y="687999"/>
                    <a:pt x="1718322" y="696242"/>
                  </a:cubicBezTo>
                  <a:cubicBezTo>
                    <a:pt x="1695712" y="716262"/>
                    <a:pt x="1670864" y="733220"/>
                    <a:pt x="1645899" y="750060"/>
                  </a:cubicBezTo>
                  <a:cubicBezTo>
                    <a:pt x="1618107" y="768784"/>
                    <a:pt x="1588431" y="783740"/>
                    <a:pt x="1557695" y="796340"/>
                  </a:cubicBezTo>
                  <a:cubicBezTo>
                    <a:pt x="1528019" y="808470"/>
                    <a:pt x="1497754" y="819068"/>
                    <a:pt x="1466900" y="828371"/>
                  </a:cubicBezTo>
                  <a:cubicBezTo>
                    <a:pt x="1444407" y="835202"/>
                    <a:pt x="1421562" y="840030"/>
                    <a:pt x="1399069" y="846860"/>
                  </a:cubicBezTo>
                  <a:cubicBezTo>
                    <a:pt x="1383407" y="851571"/>
                    <a:pt x="1366449" y="852042"/>
                    <a:pt x="1350786" y="856752"/>
                  </a:cubicBezTo>
                  <a:cubicBezTo>
                    <a:pt x="1321464" y="865584"/>
                    <a:pt x="1290845" y="867822"/>
                    <a:pt x="1261169" y="874534"/>
                  </a:cubicBezTo>
                  <a:cubicBezTo>
                    <a:pt x="1247156" y="877714"/>
                    <a:pt x="1233024" y="880776"/>
                    <a:pt x="1218657" y="883013"/>
                  </a:cubicBezTo>
                  <a:cubicBezTo>
                    <a:pt x="1204055" y="885251"/>
                    <a:pt x="1189334" y="887724"/>
                    <a:pt x="1175085" y="891492"/>
                  </a:cubicBezTo>
                  <a:cubicBezTo>
                    <a:pt x="1158834" y="895849"/>
                    <a:pt x="1141876" y="896085"/>
                    <a:pt x="1125507" y="900913"/>
                  </a:cubicBezTo>
                  <a:cubicBezTo>
                    <a:pt x="1114791" y="904093"/>
                    <a:pt x="1104075" y="908332"/>
                    <a:pt x="1092652" y="909274"/>
                  </a:cubicBezTo>
                  <a:cubicBezTo>
                    <a:pt x="1081700" y="910098"/>
                    <a:pt x="1070983" y="912454"/>
                    <a:pt x="1060267" y="915044"/>
                  </a:cubicBezTo>
                  <a:cubicBezTo>
                    <a:pt x="1041661" y="919519"/>
                    <a:pt x="1022936" y="923641"/>
                    <a:pt x="1004565" y="929176"/>
                  </a:cubicBezTo>
                  <a:cubicBezTo>
                    <a:pt x="989492" y="933651"/>
                    <a:pt x="974065" y="936359"/>
                    <a:pt x="958991" y="940128"/>
                  </a:cubicBezTo>
                  <a:cubicBezTo>
                    <a:pt x="943447" y="944014"/>
                    <a:pt x="928491" y="949902"/>
                    <a:pt x="912946" y="953788"/>
                  </a:cubicBezTo>
                  <a:cubicBezTo>
                    <a:pt x="892102" y="959088"/>
                    <a:pt x="871847" y="966153"/>
                    <a:pt x="851592" y="973572"/>
                  </a:cubicBezTo>
                  <a:cubicBezTo>
                    <a:pt x="829924" y="981462"/>
                    <a:pt x="807785" y="988057"/>
                    <a:pt x="786116" y="995947"/>
                  </a:cubicBezTo>
                  <a:cubicBezTo>
                    <a:pt x="767039" y="1002895"/>
                    <a:pt x="748433" y="1010903"/>
                    <a:pt x="729591" y="1018440"/>
                  </a:cubicBezTo>
                  <a:cubicBezTo>
                    <a:pt x="713575" y="1024917"/>
                    <a:pt x="696853" y="1029980"/>
                    <a:pt x="681897" y="1038341"/>
                  </a:cubicBezTo>
                  <a:cubicBezTo>
                    <a:pt x="666117" y="1047174"/>
                    <a:pt x="649277" y="1053768"/>
                    <a:pt x="632908" y="1061070"/>
                  </a:cubicBezTo>
                  <a:cubicBezTo>
                    <a:pt x="598521" y="1076496"/>
                    <a:pt x="566019" y="1095338"/>
                    <a:pt x="532574" y="1112649"/>
                  </a:cubicBezTo>
                  <a:cubicBezTo>
                    <a:pt x="525273" y="1116418"/>
                    <a:pt x="517148" y="1118655"/>
                    <a:pt x="510671" y="1123837"/>
                  </a:cubicBezTo>
                  <a:cubicBezTo>
                    <a:pt x="499837" y="1132434"/>
                    <a:pt x="486765" y="1137026"/>
                    <a:pt x="475224" y="1144445"/>
                  </a:cubicBezTo>
                  <a:cubicBezTo>
                    <a:pt x="468041" y="1149038"/>
                    <a:pt x="461328" y="1154808"/>
                    <a:pt x="453556" y="1158341"/>
                  </a:cubicBezTo>
                  <a:cubicBezTo>
                    <a:pt x="434007" y="1167291"/>
                    <a:pt x="416108" y="1179185"/>
                    <a:pt x="398797" y="1191432"/>
                  </a:cubicBezTo>
                  <a:cubicBezTo>
                    <a:pt x="380661" y="1204268"/>
                    <a:pt x="361113" y="1215103"/>
                    <a:pt x="343331" y="1228410"/>
                  </a:cubicBezTo>
                  <a:cubicBezTo>
                    <a:pt x="337442" y="1232767"/>
                    <a:pt x="331554" y="1237477"/>
                    <a:pt x="325195" y="1241364"/>
                  </a:cubicBezTo>
                  <a:cubicBezTo>
                    <a:pt x="307531" y="1252316"/>
                    <a:pt x="291397" y="1265505"/>
                    <a:pt x="274204" y="1277163"/>
                  </a:cubicBezTo>
                  <a:cubicBezTo>
                    <a:pt x="259013" y="1287526"/>
                    <a:pt x="244881" y="1299420"/>
                    <a:pt x="230279" y="1310372"/>
                  </a:cubicBezTo>
                  <a:cubicBezTo>
                    <a:pt x="214970" y="1321795"/>
                    <a:pt x="200249" y="1334278"/>
                    <a:pt x="185058" y="1345819"/>
                  </a:cubicBezTo>
                  <a:cubicBezTo>
                    <a:pt x="161388" y="1363719"/>
                    <a:pt x="138778" y="1383149"/>
                    <a:pt x="115343" y="1401285"/>
                  </a:cubicBezTo>
                  <a:cubicBezTo>
                    <a:pt x="104744" y="1409528"/>
                    <a:pt x="98267" y="1419891"/>
                    <a:pt x="96383" y="1433787"/>
                  </a:cubicBezTo>
                  <a:cubicBezTo>
                    <a:pt x="94852" y="1443679"/>
                    <a:pt x="95559" y="1453453"/>
                    <a:pt x="94852" y="1462403"/>
                  </a:cubicBezTo>
                  <a:close/>
                  <a:moveTo>
                    <a:pt x="1241621" y="2410978"/>
                  </a:moveTo>
                  <a:cubicBezTo>
                    <a:pt x="1276478" y="2411449"/>
                    <a:pt x="1312514" y="2408387"/>
                    <a:pt x="1348667" y="2402381"/>
                  </a:cubicBezTo>
                  <a:cubicBezTo>
                    <a:pt x="1376459" y="2397671"/>
                    <a:pt x="1403544" y="2391547"/>
                    <a:pt x="1430394" y="2383186"/>
                  </a:cubicBezTo>
                  <a:cubicBezTo>
                    <a:pt x="1454417" y="2375649"/>
                    <a:pt x="1476910" y="2364580"/>
                    <a:pt x="1499285" y="2353746"/>
                  </a:cubicBezTo>
                  <a:cubicBezTo>
                    <a:pt x="1523544" y="2342087"/>
                    <a:pt x="1546507" y="2327485"/>
                    <a:pt x="1568293" y="2311587"/>
                  </a:cubicBezTo>
                  <a:cubicBezTo>
                    <a:pt x="1594201" y="2292745"/>
                    <a:pt x="1621168" y="2275081"/>
                    <a:pt x="1644956" y="2253412"/>
                  </a:cubicBezTo>
                  <a:cubicBezTo>
                    <a:pt x="1655084" y="2244227"/>
                    <a:pt x="1666978" y="2236808"/>
                    <a:pt x="1676163" y="2226916"/>
                  </a:cubicBezTo>
                  <a:cubicBezTo>
                    <a:pt x="1687586" y="2214668"/>
                    <a:pt x="1699834" y="2203246"/>
                    <a:pt x="1711492" y="2191352"/>
                  </a:cubicBezTo>
                  <a:cubicBezTo>
                    <a:pt x="1726801" y="2175689"/>
                    <a:pt x="1742581" y="2160380"/>
                    <a:pt x="1756006" y="2143187"/>
                  </a:cubicBezTo>
                  <a:cubicBezTo>
                    <a:pt x="1779794" y="2112686"/>
                    <a:pt x="1804053" y="2082539"/>
                    <a:pt x="1824897" y="2049684"/>
                  </a:cubicBezTo>
                  <a:cubicBezTo>
                    <a:pt x="1842090" y="2022598"/>
                    <a:pt x="1857164" y="1994335"/>
                    <a:pt x="1873180" y="1966543"/>
                  </a:cubicBezTo>
                  <a:cubicBezTo>
                    <a:pt x="1877066" y="1959713"/>
                    <a:pt x="1881423" y="1953118"/>
                    <a:pt x="1884249" y="1945817"/>
                  </a:cubicBezTo>
                  <a:cubicBezTo>
                    <a:pt x="1893906" y="1920616"/>
                    <a:pt x="1906860" y="1896828"/>
                    <a:pt x="1916516" y="1871627"/>
                  </a:cubicBezTo>
                  <a:cubicBezTo>
                    <a:pt x="1931707" y="1832177"/>
                    <a:pt x="1947488" y="1792962"/>
                    <a:pt x="1958557" y="1752098"/>
                  </a:cubicBezTo>
                  <a:cubicBezTo>
                    <a:pt x="1962797" y="1736318"/>
                    <a:pt x="1967978" y="1720774"/>
                    <a:pt x="1973042" y="1705229"/>
                  </a:cubicBezTo>
                  <a:cubicBezTo>
                    <a:pt x="1982816" y="1675435"/>
                    <a:pt x="1987527" y="1644581"/>
                    <a:pt x="1996830" y="1614670"/>
                  </a:cubicBezTo>
                  <a:cubicBezTo>
                    <a:pt x="2001776" y="1599008"/>
                    <a:pt x="2003778" y="1581814"/>
                    <a:pt x="2007311" y="1565327"/>
                  </a:cubicBezTo>
                  <a:cubicBezTo>
                    <a:pt x="2014023" y="1533178"/>
                    <a:pt x="2021089" y="1501147"/>
                    <a:pt x="2027448" y="1468998"/>
                  </a:cubicBezTo>
                  <a:cubicBezTo>
                    <a:pt x="2029332" y="1459459"/>
                    <a:pt x="2031688" y="1449920"/>
                    <a:pt x="2033101" y="1440264"/>
                  </a:cubicBezTo>
                  <a:cubicBezTo>
                    <a:pt x="2036516" y="1415769"/>
                    <a:pt x="2042639" y="1391981"/>
                    <a:pt x="2046526" y="1367605"/>
                  </a:cubicBezTo>
                  <a:cubicBezTo>
                    <a:pt x="2050176" y="1344406"/>
                    <a:pt x="2055475" y="1321560"/>
                    <a:pt x="2059126" y="1298361"/>
                  </a:cubicBezTo>
                  <a:cubicBezTo>
                    <a:pt x="2060657" y="1288940"/>
                    <a:pt x="2063954" y="1280225"/>
                    <a:pt x="2065956" y="1271040"/>
                  </a:cubicBezTo>
                  <a:cubicBezTo>
                    <a:pt x="2073022" y="1237831"/>
                    <a:pt x="2077968" y="1204151"/>
                    <a:pt x="2087271" y="1171413"/>
                  </a:cubicBezTo>
                  <a:cubicBezTo>
                    <a:pt x="2092688" y="1152218"/>
                    <a:pt x="2095868" y="1132551"/>
                    <a:pt x="2101403" y="1113356"/>
                  </a:cubicBezTo>
                  <a:cubicBezTo>
                    <a:pt x="2107880" y="1090746"/>
                    <a:pt x="2113297" y="1067782"/>
                    <a:pt x="2121422" y="1045761"/>
                  </a:cubicBezTo>
                  <a:cubicBezTo>
                    <a:pt x="2126840" y="1031276"/>
                    <a:pt x="2124484" y="1019028"/>
                    <a:pt x="2115652" y="1007135"/>
                  </a:cubicBezTo>
                  <a:cubicBezTo>
                    <a:pt x="2113768" y="1004661"/>
                    <a:pt x="2111884" y="1002188"/>
                    <a:pt x="2110117" y="999480"/>
                  </a:cubicBezTo>
                  <a:cubicBezTo>
                    <a:pt x="2093042" y="972277"/>
                    <a:pt x="2072198" y="948018"/>
                    <a:pt x="2050176" y="924819"/>
                  </a:cubicBezTo>
                  <a:cubicBezTo>
                    <a:pt x="2037576" y="911512"/>
                    <a:pt x="2025446" y="897733"/>
                    <a:pt x="2012139" y="885251"/>
                  </a:cubicBezTo>
                  <a:cubicBezTo>
                    <a:pt x="2005073" y="878656"/>
                    <a:pt x="1998361" y="871355"/>
                    <a:pt x="1990471" y="865702"/>
                  </a:cubicBezTo>
                  <a:cubicBezTo>
                    <a:pt x="1984583" y="861580"/>
                    <a:pt x="1981756" y="861934"/>
                    <a:pt x="1977870" y="867704"/>
                  </a:cubicBezTo>
                  <a:cubicBezTo>
                    <a:pt x="1973513" y="874299"/>
                    <a:pt x="1968096" y="879951"/>
                    <a:pt x="1963268" y="886075"/>
                  </a:cubicBezTo>
                  <a:cubicBezTo>
                    <a:pt x="1941717" y="913278"/>
                    <a:pt x="1920520" y="940834"/>
                    <a:pt x="1899323" y="968391"/>
                  </a:cubicBezTo>
                  <a:cubicBezTo>
                    <a:pt x="1887429" y="983935"/>
                    <a:pt x="1875535" y="999480"/>
                    <a:pt x="1863876" y="1015142"/>
                  </a:cubicBezTo>
                  <a:cubicBezTo>
                    <a:pt x="1852453" y="1030451"/>
                    <a:pt x="1841148" y="1046114"/>
                    <a:pt x="1829254" y="1060952"/>
                  </a:cubicBezTo>
                  <a:cubicBezTo>
                    <a:pt x="1816536" y="1076850"/>
                    <a:pt x="1804878" y="1093572"/>
                    <a:pt x="1792395" y="1109588"/>
                  </a:cubicBezTo>
                  <a:cubicBezTo>
                    <a:pt x="1775908" y="1130903"/>
                    <a:pt x="1759421" y="1152453"/>
                    <a:pt x="1743759" y="1174357"/>
                  </a:cubicBezTo>
                  <a:cubicBezTo>
                    <a:pt x="1722679" y="1203915"/>
                    <a:pt x="1699127" y="1231943"/>
                    <a:pt x="1677812" y="1261383"/>
                  </a:cubicBezTo>
                  <a:cubicBezTo>
                    <a:pt x="1658264" y="1288351"/>
                    <a:pt x="1637537" y="1314258"/>
                    <a:pt x="1617518" y="1340873"/>
                  </a:cubicBezTo>
                  <a:cubicBezTo>
                    <a:pt x="1587842" y="1380205"/>
                    <a:pt x="1556164" y="1418007"/>
                    <a:pt x="1525428" y="1456633"/>
                  </a:cubicBezTo>
                  <a:cubicBezTo>
                    <a:pt x="1504231" y="1483247"/>
                    <a:pt x="1483033" y="1509744"/>
                    <a:pt x="1460305" y="1535180"/>
                  </a:cubicBezTo>
                  <a:cubicBezTo>
                    <a:pt x="1450649" y="1546015"/>
                    <a:pt x="1440875" y="1556731"/>
                    <a:pt x="1431924" y="1568154"/>
                  </a:cubicBezTo>
                  <a:cubicBezTo>
                    <a:pt x="1410021" y="1596299"/>
                    <a:pt x="1384937" y="1621618"/>
                    <a:pt x="1360914" y="1647879"/>
                  </a:cubicBezTo>
                  <a:cubicBezTo>
                    <a:pt x="1346665" y="1663423"/>
                    <a:pt x="1331473" y="1678261"/>
                    <a:pt x="1317577" y="1694159"/>
                  </a:cubicBezTo>
                  <a:cubicBezTo>
                    <a:pt x="1302622" y="1711235"/>
                    <a:pt x="1286135" y="1726780"/>
                    <a:pt x="1270237" y="1742795"/>
                  </a:cubicBezTo>
                  <a:cubicBezTo>
                    <a:pt x="1251866" y="1761402"/>
                    <a:pt x="1231611" y="1778242"/>
                    <a:pt x="1213005" y="1796612"/>
                  </a:cubicBezTo>
                  <a:cubicBezTo>
                    <a:pt x="1198520" y="1810862"/>
                    <a:pt x="1182622" y="1823580"/>
                    <a:pt x="1168137" y="1837947"/>
                  </a:cubicBezTo>
                  <a:cubicBezTo>
                    <a:pt x="1154477" y="1851372"/>
                    <a:pt x="1138461" y="1862088"/>
                    <a:pt x="1123976" y="1874689"/>
                  </a:cubicBezTo>
                  <a:cubicBezTo>
                    <a:pt x="1108903" y="1887643"/>
                    <a:pt x="1092887" y="1899654"/>
                    <a:pt x="1076871" y="1911431"/>
                  </a:cubicBezTo>
                  <a:cubicBezTo>
                    <a:pt x="1068157" y="1917908"/>
                    <a:pt x="1058972" y="1924267"/>
                    <a:pt x="1050846" y="1931215"/>
                  </a:cubicBezTo>
                  <a:cubicBezTo>
                    <a:pt x="1036126" y="1943698"/>
                    <a:pt x="1020228" y="1954296"/>
                    <a:pt x="1004448" y="1965012"/>
                  </a:cubicBezTo>
                  <a:cubicBezTo>
                    <a:pt x="979600" y="1981970"/>
                    <a:pt x="954516" y="1998810"/>
                    <a:pt x="928962" y="2014826"/>
                  </a:cubicBezTo>
                  <a:cubicBezTo>
                    <a:pt x="899404" y="2033315"/>
                    <a:pt x="868668" y="2049566"/>
                    <a:pt x="838050" y="2066052"/>
                  </a:cubicBezTo>
                  <a:cubicBezTo>
                    <a:pt x="827333" y="2071823"/>
                    <a:pt x="816028" y="2076533"/>
                    <a:pt x="805430" y="2082304"/>
                  </a:cubicBezTo>
                  <a:cubicBezTo>
                    <a:pt x="781170" y="2095257"/>
                    <a:pt x="756205" y="2106445"/>
                    <a:pt x="731122" y="2117397"/>
                  </a:cubicBezTo>
                  <a:cubicBezTo>
                    <a:pt x="712515" y="2125640"/>
                    <a:pt x="693438" y="2132706"/>
                    <a:pt x="674360" y="2139889"/>
                  </a:cubicBezTo>
                  <a:cubicBezTo>
                    <a:pt x="659051" y="2145778"/>
                    <a:pt x="643860" y="2152137"/>
                    <a:pt x="628080" y="2156847"/>
                  </a:cubicBezTo>
                  <a:cubicBezTo>
                    <a:pt x="611240" y="2161911"/>
                    <a:pt x="594400" y="2166975"/>
                    <a:pt x="578031" y="2173805"/>
                  </a:cubicBezTo>
                  <a:cubicBezTo>
                    <a:pt x="569199" y="2177456"/>
                    <a:pt x="568021" y="2181224"/>
                    <a:pt x="575322" y="2186759"/>
                  </a:cubicBezTo>
                  <a:cubicBezTo>
                    <a:pt x="590278" y="2198064"/>
                    <a:pt x="605351" y="2209251"/>
                    <a:pt x="620896" y="2219615"/>
                  </a:cubicBezTo>
                  <a:cubicBezTo>
                    <a:pt x="646097" y="2236219"/>
                    <a:pt x="672123" y="2251410"/>
                    <a:pt x="699090" y="2264953"/>
                  </a:cubicBezTo>
                  <a:cubicBezTo>
                    <a:pt x="721818" y="2276376"/>
                    <a:pt x="744193" y="2288623"/>
                    <a:pt x="767746" y="2298280"/>
                  </a:cubicBezTo>
                  <a:cubicBezTo>
                    <a:pt x="784115" y="2304874"/>
                    <a:pt x="800366" y="2311705"/>
                    <a:pt x="816381" y="2318770"/>
                  </a:cubicBezTo>
                  <a:cubicBezTo>
                    <a:pt x="834635" y="2326896"/>
                    <a:pt x="853359" y="2333962"/>
                    <a:pt x="872083" y="2340556"/>
                  </a:cubicBezTo>
                  <a:cubicBezTo>
                    <a:pt x="893045" y="2347975"/>
                    <a:pt x="914006" y="2355748"/>
                    <a:pt x="935557" y="2361636"/>
                  </a:cubicBezTo>
                  <a:cubicBezTo>
                    <a:pt x="954752" y="2366935"/>
                    <a:pt x="973829" y="2372705"/>
                    <a:pt x="993142" y="2377651"/>
                  </a:cubicBezTo>
                  <a:cubicBezTo>
                    <a:pt x="1007156" y="2381302"/>
                    <a:pt x="1021523" y="2383657"/>
                    <a:pt x="1035419" y="2387543"/>
                  </a:cubicBezTo>
                  <a:cubicBezTo>
                    <a:pt x="1052377" y="2392254"/>
                    <a:pt x="1069806" y="2395198"/>
                    <a:pt x="1086999" y="2398260"/>
                  </a:cubicBezTo>
                  <a:cubicBezTo>
                    <a:pt x="1104899" y="2401439"/>
                    <a:pt x="1123152" y="2400615"/>
                    <a:pt x="1141405" y="2405208"/>
                  </a:cubicBezTo>
                  <a:cubicBezTo>
                    <a:pt x="1162014" y="2410271"/>
                    <a:pt x="1184035" y="2409683"/>
                    <a:pt x="1205468" y="2410978"/>
                  </a:cubicBezTo>
                  <a:cubicBezTo>
                    <a:pt x="1217244" y="2411567"/>
                    <a:pt x="1228667" y="2410978"/>
                    <a:pt x="1241621" y="2410978"/>
                  </a:cubicBezTo>
                  <a:close/>
                  <a:moveTo>
                    <a:pt x="74008" y="1191550"/>
                  </a:moveTo>
                  <a:cubicBezTo>
                    <a:pt x="72124" y="1225583"/>
                    <a:pt x="75539" y="1260794"/>
                    <a:pt x="79190" y="1295888"/>
                  </a:cubicBezTo>
                  <a:cubicBezTo>
                    <a:pt x="80132" y="1305544"/>
                    <a:pt x="79543" y="1315554"/>
                    <a:pt x="83076" y="1324975"/>
                  </a:cubicBezTo>
                  <a:cubicBezTo>
                    <a:pt x="86491" y="1334043"/>
                    <a:pt x="89200" y="1335338"/>
                    <a:pt x="96501" y="1329567"/>
                  </a:cubicBezTo>
                  <a:cubicBezTo>
                    <a:pt x="105804" y="1322384"/>
                    <a:pt x="114636" y="1314612"/>
                    <a:pt x="123822" y="1307193"/>
                  </a:cubicBezTo>
                  <a:cubicBezTo>
                    <a:pt x="140897" y="1293415"/>
                    <a:pt x="158091" y="1279872"/>
                    <a:pt x="175166" y="1266094"/>
                  </a:cubicBezTo>
                  <a:cubicBezTo>
                    <a:pt x="186707" y="1256790"/>
                    <a:pt x="197894" y="1247134"/>
                    <a:pt x="210377" y="1238773"/>
                  </a:cubicBezTo>
                  <a:cubicBezTo>
                    <a:pt x="227217" y="1227468"/>
                    <a:pt x="242997" y="1214514"/>
                    <a:pt x="259602" y="1202855"/>
                  </a:cubicBezTo>
                  <a:cubicBezTo>
                    <a:pt x="276206" y="1191197"/>
                    <a:pt x="293164" y="1180009"/>
                    <a:pt x="310593" y="1169293"/>
                  </a:cubicBezTo>
                  <a:cubicBezTo>
                    <a:pt x="332614" y="1155868"/>
                    <a:pt x="354165" y="1141501"/>
                    <a:pt x="377011" y="1129372"/>
                  </a:cubicBezTo>
                  <a:cubicBezTo>
                    <a:pt x="386549" y="1124308"/>
                    <a:pt x="396206" y="1118891"/>
                    <a:pt x="405156" y="1112767"/>
                  </a:cubicBezTo>
                  <a:cubicBezTo>
                    <a:pt x="415754" y="1105348"/>
                    <a:pt x="427295" y="1099460"/>
                    <a:pt x="438718" y="1093690"/>
                  </a:cubicBezTo>
                  <a:cubicBezTo>
                    <a:pt x="453438" y="1086388"/>
                    <a:pt x="467687" y="1078263"/>
                    <a:pt x="482879" y="1071904"/>
                  </a:cubicBezTo>
                  <a:cubicBezTo>
                    <a:pt x="502310" y="1063896"/>
                    <a:pt x="520916" y="1054239"/>
                    <a:pt x="540111" y="1045525"/>
                  </a:cubicBezTo>
                  <a:cubicBezTo>
                    <a:pt x="554714" y="1038930"/>
                    <a:pt x="569552" y="1032924"/>
                    <a:pt x="584154" y="1026094"/>
                  </a:cubicBezTo>
                  <a:cubicBezTo>
                    <a:pt x="596990" y="1020088"/>
                    <a:pt x="609591" y="1013611"/>
                    <a:pt x="623016" y="1009372"/>
                  </a:cubicBezTo>
                  <a:cubicBezTo>
                    <a:pt x="645391" y="1002188"/>
                    <a:pt x="666823" y="992532"/>
                    <a:pt x="689080" y="985113"/>
                  </a:cubicBezTo>
                  <a:cubicBezTo>
                    <a:pt x="711691" y="977576"/>
                    <a:pt x="734301" y="969804"/>
                    <a:pt x="756911" y="962385"/>
                  </a:cubicBezTo>
                  <a:cubicBezTo>
                    <a:pt x="794124" y="950255"/>
                    <a:pt x="832044" y="941070"/>
                    <a:pt x="869139" y="928705"/>
                  </a:cubicBezTo>
                  <a:cubicBezTo>
                    <a:pt x="886568" y="922935"/>
                    <a:pt x="905410" y="922110"/>
                    <a:pt x="922367" y="914691"/>
                  </a:cubicBezTo>
                  <a:cubicBezTo>
                    <a:pt x="934732" y="909392"/>
                    <a:pt x="948628" y="910334"/>
                    <a:pt x="961229" y="905859"/>
                  </a:cubicBezTo>
                  <a:cubicBezTo>
                    <a:pt x="973476" y="901502"/>
                    <a:pt x="985723" y="897851"/>
                    <a:pt x="998677" y="896556"/>
                  </a:cubicBezTo>
                  <a:cubicBezTo>
                    <a:pt x="1002917" y="896085"/>
                    <a:pt x="1007392" y="895849"/>
                    <a:pt x="1011396" y="894318"/>
                  </a:cubicBezTo>
                  <a:cubicBezTo>
                    <a:pt x="1030238" y="887370"/>
                    <a:pt x="1049668" y="882778"/>
                    <a:pt x="1069452" y="880069"/>
                  </a:cubicBezTo>
                  <a:cubicBezTo>
                    <a:pt x="1080051" y="878656"/>
                    <a:pt x="1089590" y="873828"/>
                    <a:pt x="1100071" y="872061"/>
                  </a:cubicBezTo>
                  <a:cubicBezTo>
                    <a:pt x="1116204" y="869235"/>
                    <a:pt x="1132573" y="866526"/>
                    <a:pt x="1147882" y="861227"/>
                  </a:cubicBezTo>
                  <a:cubicBezTo>
                    <a:pt x="1167666" y="854397"/>
                    <a:pt x="1188746" y="854044"/>
                    <a:pt x="1208176" y="846507"/>
                  </a:cubicBezTo>
                  <a:cubicBezTo>
                    <a:pt x="1221366" y="841443"/>
                    <a:pt x="1235733" y="840736"/>
                    <a:pt x="1249158" y="836261"/>
                  </a:cubicBezTo>
                  <a:cubicBezTo>
                    <a:pt x="1272121" y="828607"/>
                    <a:pt x="1295909" y="824014"/>
                    <a:pt x="1318755" y="815771"/>
                  </a:cubicBezTo>
                  <a:cubicBezTo>
                    <a:pt x="1327234" y="812709"/>
                    <a:pt x="1336184" y="811296"/>
                    <a:pt x="1344780" y="808470"/>
                  </a:cubicBezTo>
                  <a:cubicBezTo>
                    <a:pt x="1368922" y="800462"/>
                    <a:pt x="1392945" y="791983"/>
                    <a:pt x="1417086" y="783975"/>
                  </a:cubicBezTo>
                  <a:cubicBezTo>
                    <a:pt x="1433102" y="778676"/>
                    <a:pt x="1448529" y="772081"/>
                    <a:pt x="1463838" y="765251"/>
                  </a:cubicBezTo>
                  <a:cubicBezTo>
                    <a:pt x="1479265" y="758421"/>
                    <a:pt x="1494338" y="750884"/>
                    <a:pt x="1509530" y="743700"/>
                  </a:cubicBezTo>
                  <a:cubicBezTo>
                    <a:pt x="1522484" y="737459"/>
                    <a:pt x="1536144" y="732277"/>
                    <a:pt x="1548156" y="724623"/>
                  </a:cubicBezTo>
                  <a:cubicBezTo>
                    <a:pt x="1566527" y="712729"/>
                    <a:pt x="1585604" y="702013"/>
                    <a:pt x="1603740" y="689647"/>
                  </a:cubicBezTo>
                  <a:cubicBezTo>
                    <a:pt x="1630354" y="671512"/>
                    <a:pt x="1655320" y="651493"/>
                    <a:pt x="1679814" y="630766"/>
                  </a:cubicBezTo>
                  <a:cubicBezTo>
                    <a:pt x="1685938" y="625585"/>
                    <a:pt x="1685702" y="621463"/>
                    <a:pt x="1679579" y="616399"/>
                  </a:cubicBezTo>
                  <a:cubicBezTo>
                    <a:pt x="1661914" y="601561"/>
                    <a:pt x="1641895" y="589785"/>
                    <a:pt x="1622935" y="576714"/>
                  </a:cubicBezTo>
                  <a:cubicBezTo>
                    <a:pt x="1605977" y="565055"/>
                    <a:pt x="1588666" y="553632"/>
                    <a:pt x="1570413" y="543505"/>
                  </a:cubicBezTo>
                  <a:cubicBezTo>
                    <a:pt x="1547685" y="530904"/>
                    <a:pt x="1526959" y="514653"/>
                    <a:pt x="1502582" y="504996"/>
                  </a:cubicBezTo>
                  <a:cubicBezTo>
                    <a:pt x="1500462" y="504172"/>
                    <a:pt x="1498460" y="502759"/>
                    <a:pt x="1496694" y="501228"/>
                  </a:cubicBezTo>
                  <a:cubicBezTo>
                    <a:pt x="1492454" y="497460"/>
                    <a:pt x="1487626" y="494515"/>
                    <a:pt x="1482445" y="493102"/>
                  </a:cubicBezTo>
                  <a:cubicBezTo>
                    <a:pt x="1468313" y="489216"/>
                    <a:pt x="1456772" y="480031"/>
                    <a:pt x="1443465" y="474378"/>
                  </a:cubicBezTo>
                  <a:cubicBezTo>
                    <a:pt x="1424388" y="466370"/>
                    <a:pt x="1406488" y="455889"/>
                    <a:pt x="1387293" y="447882"/>
                  </a:cubicBezTo>
                  <a:cubicBezTo>
                    <a:pt x="1375045" y="442700"/>
                    <a:pt x="1362327" y="438461"/>
                    <a:pt x="1350669" y="432455"/>
                  </a:cubicBezTo>
                  <a:cubicBezTo>
                    <a:pt x="1332062" y="422916"/>
                    <a:pt x="1311925" y="417852"/>
                    <a:pt x="1292730" y="410080"/>
                  </a:cubicBezTo>
                  <a:cubicBezTo>
                    <a:pt x="1276125" y="403250"/>
                    <a:pt x="1258696" y="398304"/>
                    <a:pt x="1241856" y="392180"/>
                  </a:cubicBezTo>
                  <a:cubicBezTo>
                    <a:pt x="1220070" y="384408"/>
                    <a:pt x="1197460" y="379933"/>
                    <a:pt x="1175792" y="372161"/>
                  </a:cubicBezTo>
                  <a:cubicBezTo>
                    <a:pt x="1166017" y="368628"/>
                    <a:pt x="1155772" y="368392"/>
                    <a:pt x="1145998" y="365566"/>
                  </a:cubicBezTo>
                  <a:cubicBezTo>
                    <a:pt x="1128687" y="360620"/>
                    <a:pt x="1111729" y="354261"/>
                    <a:pt x="1093711" y="352730"/>
                  </a:cubicBezTo>
                  <a:cubicBezTo>
                    <a:pt x="1081817" y="351788"/>
                    <a:pt x="1070983" y="346606"/>
                    <a:pt x="1059325" y="345075"/>
                  </a:cubicBezTo>
                  <a:cubicBezTo>
                    <a:pt x="1041896" y="342838"/>
                    <a:pt x="1024585" y="340011"/>
                    <a:pt x="1007156" y="337656"/>
                  </a:cubicBezTo>
                  <a:cubicBezTo>
                    <a:pt x="989374" y="335301"/>
                    <a:pt x="971474" y="334241"/>
                    <a:pt x="953692" y="331062"/>
                  </a:cubicBezTo>
                  <a:cubicBezTo>
                    <a:pt x="927549" y="326351"/>
                    <a:pt x="900581" y="328117"/>
                    <a:pt x="874085" y="325880"/>
                  </a:cubicBezTo>
                  <a:cubicBezTo>
                    <a:pt x="834163" y="322700"/>
                    <a:pt x="794242" y="328824"/>
                    <a:pt x="754203" y="328235"/>
                  </a:cubicBezTo>
                  <a:cubicBezTo>
                    <a:pt x="752319" y="328235"/>
                    <a:pt x="750317" y="328824"/>
                    <a:pt x="748433" y="329177"/>
                  </a:cubicBezTo>
                  <a:cubicBezTo>
                    <a:pt x="733477" y="332239"/>
                    <a:pt x="718639" y="335890"/>
                    <a:pt x="703094" y="335065"/>
                  </a:cubicBezTo>
                  <a:cubicBezTo>
                    <a:pt x="699090" y="334830"/>
                    <a:pt x="695322" y="335772"/>
                    <a:pt x="691553" y="337067"/>
                  </a:cubicBezTo>
                  <a:cubicBezTo>
                    <a:pt x="685901" y="338952"/>
                    <a:pt x="680130" y="339658"/>
                    <a:pt x="674125" y="339540"/>
                  </a:cubicBezTo>
                  <a:cubicBezTo>
                    <a:pt x="665881" y="339423"/>
                    <a:pt x="657873" y="340954"/>
                    <a:pt x="649748" y="342838"/>
                  </a:cubicBezTo>
                  <a:cubicBezTo>
                    <a:pt x="639385" y="345193"/>
                    <a:pt x="629493" y="349197"/>
                    <a:pt x="619130" y="350846"/>
                  </a:cubicBezTo>
                  <a:cubicBezTo>
                    <a:pt x="601819" y="353672"/>
                    <a:pt x="584743" y="356380"/>
                    <a:pt x="567903" y="361915"/>
                  </a:cubicBezTo>
                  <a:cubicBezTo>
                    <a:pt x="548708" y="368274"/>
                    <a:pt x="528571" y="371925"/>
                    <a:pt x="509258" y="378520"/>
                  </a:cubicBezTo>
                  <a:cubicBezTo>
                    <a:pt x="484056" y="387116"/>
                    <a:pt x="458738" y="395242"/>
                    <a:pt x="435538" y="408667"/>
                  </a:cubicBezTo>
                  <a:cubicBezTo>
                    <a:pt x="404449" y="426567"/>
                    <a:pt x="376775" y="448942"/>
                    <a:pt x="350279" y="472847"/>
                  </a:cubicBezTo>
                  <a:cubicBezTo>
                    <a:pt x="329081" y="492042"/>
                    <a:pt x="309768" y="513240"/>
                    <a:pt x="292222" y="535850"/>
                  </a:cubicBezTo>
                  <a:cubicBezTo>
                    <a:pt x="283272" y="547273"/>
                    <a:pt x="274086" y="558578"/>
                    <a:pt x="266079" y="570590"/>
                  </a:cubicBezTo>
                  <a:cubicBezTo>
                    <a:pt x="252889" y="590374"/>
                    <a:pt x="239346" y="609923"/>
                    <a:pt x="227335" y="630649"/>
                  </a:cubicBezTo>
                  <a:cubicBezTo>
                    <a:pt x="208140" y="663504"/>
                    <a:pt x="190004" y="696949"/>
                    <a:pt x="174695" y="731806"/>
                  </a:cubicBezTo>
                  <a:cubicBezTo>
                    <a:pt x="163861" y="756419"/>
                    <a:pt x="153733" y="781384"/>
                    <a:pt x="143841" y="806468"/>
                  </a:cubicBezTo>
                  <a:cubicBezTo>
                    <a:pt x="135009" y="828725"/>
                    <a:pt x="128886" y="851806"/>
                    <a:pt x="121113" y="874299"/>
                  </a:cubicBezTo>
                  <a:cubicBezTo>
                    <a:pt x="111810" y="901266"/>
                    <a:pt x="106746" y="929529"/>
                    <a:pt x="97796" y="956614"/>
                  </a:cubicBezTo>
                  <a:cubicBezTo>
                    <a:pt x="96265" y="961089"/>
                    <a:pt x="95206" y="965800"/>
                    <a:pt x="94852" y="970393"/>
                  </a:cubicBezTo>
                  <a:cubicBezTo>
                    <a:pt x="93321" y="993121"/>
                    <a:pt x="86844" y="1015025"/>
                    <a:pt x="83312" y="1037399"/>
                  </a:cubicBezTo>
                  <a:cubicBezTo>
                    <a:pt x="79779" y="1059539"/>
                    <a:pt x="77777" y="1081678"/>
                    <a:pt x="76010" y="1103817"/>
                  </a:cubicBezTo>
                  <a:cubicBezTo>
                    <a:pt x="74126" y="1132905"/>
                    <a:pt x="72831" y="1161521"/>
                    <a:pt x="74008" y="1191550"/>
                  </a:cubicBezTo>
                  <a:close/>
                  <a:moveTo>
                    <a:pt x="2309253" y="1369724"/>
                  </a:moveTo>
                  <a:cubicBezTo>
                    <a:pt x="2303012" y="1364661"/>
                    <a:pt x="2304660" y="1357242"/>
                    <a:pt x="2302776" y="1351236"/>
                  </a:cubicBezTo>
                  <a:cubicBezTo>
                    <a:pt x="2289351" y="1307310"/>
                    <a:pt x="2274396" y="1263974"/>
                    <a:pt x="2253905" y="1222757"/>
                  </a:cubicBezTo>
                  <a:cubicBezTo>
                    <a:pt x="2246486" y="1207801"/>
                    <a:pt x="2240009" y="1192257"/>
                    <a:pt x="2231766" y="1177654"/>
                  </a:cubicBezTo>
                  <a:cubicBezTo>
                    <a:pt x="2220931" y="1158459"/>
                    <a:pt x="2209037" y="1139853"/>
                    <a:pt x="2197261" y="1121246"/>
                  </a:cubicBezTo>
                  <a:cubicBezTo>
                    <a:pt x="2191255" y="1111707"/>
                    <a:pt x="2186663" y="1101344"/>
                    <a:pt x="2178773" y="1092983"/>
                  </a:cubicBezTo>
                  <a:cubicBezTo>
                    <a:pt x="2174062" y="1087919"/>
                    <a:pt x="2170529" y="1087684"/>
                    <a:pt x="2167232" y="1093690"/>
                  </a:cubicBezTo>
                  <a:cubicBezTo>
                    <a:pt x="2166290" y="1095338"/>
                    <a:pt x="2165937" y="1097340"/>
                    <a:pt x="2165230" y="1099225"/>
                  </a:cubicBezTo>
                  <a:cubicBezTo>
                    <a:pt x="2158871" y="1114769"/>
                    <a:pt x="2152276" y="1130314"/>
                    <a:pt x="2146388" y="1145976"/>
                  </a:cubicBezTo>
                  <a:cubicBezTo>
                    <a:pt x="2135554" y="1174828"/>
                    <a:pt x="2123660" y="1203326"/>
                    <a:pt x="2113768" y="1232649"/>
                  </a:cubicBezTo>
                  <a:cubicBezTo>
                    <a:pt x="2105054" y="1258557"/>
                    <a:pt x="2097046" y="1284700"/>
                    <a:pt x="2089391" y="1310961"/>
                  </a:cubicBezTo>
                  <a:cubicBezTo>
                    <a:pt x="2078439" y="1348056"/>
                    <a:pt x="2069371" y="1385622"/>
                    <a:pt x="2061246" y="1423542"/>
                  </a:cubicBezTo>
                  <a:cubicBezTo>
                    <a:pt x="2059479" y="1431550"/>
                    <a:pt x="2056535" y="1439322"/>
                    <a:pt x="2055005" y="1447330"/>
                  </a:cubicBezTo>
                  <a:cubicBezTo>
                    <a:pt x="2051236" y="1466525"/>
                    <a:pt x="2048057" y="1485720"/>
                    <a:pt x="2044524" y="1504915"/>
                  </a:cubicBezTo>
                  <a:cubicBezTo>
                    <a:pt x="2038989" y="1535298"/>
                    <a:pt x="2034278" y="1565798"/>
                    <a:pt x="2028272" y="1596063"/>
                  </a:cubicBezTo>
                  <a:cubicBezTo>
                    <a:pt x="2025564" y="1609488"/>
                    <a:pt x="2023798" y="1623149"/>
                    <a:pt x="2019911" y="1636338"/>
                  </a:cubicBezTo>
                  <a:cubicBezTo>
                    <a:pt x="2015554" y="1651294"/>
                    <a:pt x="2011903" y="1666485"/>
                    <a:pt x="2008371" y="1681794"/>
                  </a:cubicBezTo>
                  <a:cubicBezTo>
                    <a:pt x="2001776" y="1710293"/>
                    <a:pt x="1993650" y="1738556"/>
                    <a:pt x="1984347" y="1766230"/>
                  </a:cubicBezTo>
                  <a:cubicBezTo>
                    <a:pt x="1971040" y="1806151"/>
                    <a:pt x="1954671" y="1845131"/>
                    <a:pt x="1937595" y="1883639"/>
                  </a:cubicBezTo>
                  <a:cubicBezTo>
                    <a:pt x="1920638" y="1922029"/>
                    <a:pt x="1901560" y="1959124"/>
                    <a:pt x="1881187" y="1995631"/>
                  </a:cubicBezTo>
                  <a:cubicBezTo>
                    <a:pt x="1872120" y="2012000"/>
                    <a:pt x="1861403" y="2027426"/>
                    <a:pt x="1851629" y="2043324"/>
                  </a:cubicBezTo>
                  <a:cubicBezTo>
                    <a:pt x="1838675" y="2064404"/>
                    <a:pt x="1824426" y="2084423"/>
                    <a:pt x="1810648" y="2104796"/>
                  </a:cubicBezTo>
                  <a:cubicBezTo>
                    <a:pt x="1792512" y="2131646"/>
                    <a:pt x="1772140" y="2156965"/>
                    <a:pt x="1750942" y="2181577"/>
                  </a:cubicBezTo>
                  <a:cubicBezTo>
                    <a:pt x="1730334" y="2205719"/>
                    <a:pt x="1710314" y="2230331"/>
                    <a:pt x="1687469" y="2252470"/>
                  </a:cubicBezTo>
                  <a:cubicBezTo>
                    <a:pt x="1675692" y="2263893"/>
                    <a:pt x="1664269" y="2275905"/>
                    <a:pt x="1652140" y="2286974"/>
                  </a:cubicBezTo>
                  <a:cubicBezTo>
                    <a:pt x="1638479" y="2299340"/>
                    <a:pt x="1623995" y="2310645"/>
                    <a:pt x="1610217" y="2322892"/>
                  </a:cubicBezTo>
                  <a:cubicBezTo>
                    <a:pt x="1606566" y="2326189"/>
                    <a:pt x="1598558" y="2329251"/>
                    <a:pt x="1601738" y="2335022"/>
                  </a:cubicBezTo>
                  <a:cubicBezTo>
                    <a:pt x="1604799" y="2340439"/>
                    <a:pt x="1612572" y="2337848"/>
                    <a:pt x="1618107" y="2336670"/>
                  </a:cubicBezTo>
                  <a:cubicBezTo>
                    <a:pt x="1639068" y="2332195"/>
                    <a:pt x="1660383" y="2328662"/>
                    <a:pt x="1680638" y="2321361"/>
                  </a:cubicBezTo>
                  <a:cubicBezTo>
                    <a:pt x="1687233" y="2319006"/>
                    <a:pt x="1693945" y="2316415"/>
                    <a:pt x="1700776" y="2315120"/>
                  </a:cubicBezTo>
                  <a:cubicBezTo>
                    <a:pt x="1716674" y="2311822"/>
                    <a:pt x="1731158" y="2304403"/>
                    <a:pt x="1745879" y="2298397"/>
                  </a:cubicBezTo>
                  <a:cubicBezTo>
                    <a:pt x="1763425" y="2291096"/>
                    <a:pt x="1781089" y="2283677"/>
                    <a:pt x="1798165" y="2274727"/>
                  </a:cubicBezTo>
                  <a:cubicBezTo>
                    <a:pt x="1817243" y="2264717"/>
                    <a:pt x="1836556" y="2255061"/>
                    <a:pt x="1854926" y="2243991"/>
                  </a:cubicBezTo>
                  <a:cubicBezTo>
                    <a:pt x="1896614" y="2218672"/>
                    <a:pt x="1937124" y="2191352"/>
                    <a:pt x="1974573" y="2160027"/>
                  </a:cubicBezTo>
                  <a:cubicBezTo>
                    <a:pt x="1981756" y="2154021"/>
                    <a:pt x="1989411" y="2148368"/>
                    <a:pt x="1996359" y="2142245"/>
                  </a:cubicBezTo>
                  <a:cubicBezTo>
                    <a:pt x="2008253" y="2131646"/>
                    <a:pt x="2018851" y="2119281"/>
                    <a:pt x="2031216" y="2109389"/>
                  </a:cubicBezTo>
                  <a:cubicBezTo>
                    <a:pt x="2049352" y="2094904"/>
                    <a:pt x="2064072" y="2077004"/>
                    <a:pt x="2080323" y="2060635"/>
                  </a:cubicBezTo>
                  <a:cubicBezTo>
                    <a:pt x="2096928" y="2044031"/>
                    <a:pt x="2111413" y="2025425"/>
                    <a:pt x="2126840" y="2007760"/>
                  </a:cubicBezTo>
                  <a:cubicBezTo>
                    <a:pt x="2135318" y="1997986"/>
                    <a:pt x="2143091" y="1987505"/>
                    <a:pt x="2149332" y="1976318"/>
                  </a:cubicBezTo>
                  <a:cubicBezTo>
                    <a:pt x="2158400" y="1959831"/>
                    <a:pt x="2169940" y="1945111"/>
                    <a:pt x="2180892" y="1930155"/>
                  </a:cubicBezTo>
                  <a:cubicBezTo>
                    <a:pt x="2186192" y="1922971"/>
                    <a:pt x="2192080" y="1916141"/>
                    <a:pt x="2196084" y="1908133"/>
                  </a:cubicBezTo>
                  <a:cubicBezTo>
                    <a:pt x="2199616" y="1901068"/>
                    <a:pt x="2203620" y="1894473"/>
                    <a:pt x="2207624" y="1887878"/>
                  </a:cubicBezTo>
                  <a:cubicBezTo>
                    <a:pt x="2217399" y="1871627"/>
                    <a:pt x="2227644" y="1855611"/>
                    <a:pt x="2236476" y="1838771"/>
                  </a:cubicBezTo>
                  <a:cubicBezTo>
                    <a:pt x="2245544" y="1821696"/>
                    <a:pt x="2253669" y="1804032"/>
                    <a:pt x="2261442" y="1786249"/>
                  </a:cubicBezTo>
                  <a:cubicBezTo>
                    <a:pt x="2266270" y="1775298"/>
                    <a:pt x="2272629" y="1764699"/>
                    <a:pt x="2275926" y="1753629"/>
                  </a:cubicBezTo>
                  <a:cubicBezTo>
                    <a:pt x="2279695" y="1741029"/>
                    <a:pt x="2285347" y="1729253"/>
                    <a:pt x="2288998" y="1716534"/>
                  </a:cubicBezTo>
                  <a:cubicBezTo>
                    <a:pt x="2293355" y="1701343"/>
                    <a:pt x="2298890" y="1686387"/>
                    <a:pt x="2304660" y="1671549"/>
                  </a:cubicBezTo>
                  <a:cubicBezTo>
                    <a:pt x="2308547" y="1661539"/>
                    <a:pt x="2310549" y="1650352"/>
                    <a:pt x="2316319" y="1641166"/>
                  </a:cubicBezTo>
                  <a:cubicBezTo>
                    <a:pt x="2322325" y="1631510"/>
                    <a:pt x="2325387" y="1620558"/>
                    <a:pt x="2329508" y="1610430"/>
                  </a:cubicBezTo>
                  <a:cubicBezTo>
                    <a:pt x="2340342" y="1584052"/>
                    <a:pt x="2347997" y="1556378"/>
                    <a:pt x="2355298" y="1528703"/>
                  </a:cubicBezTo>
                  <a:cubicBezTo>
                    <a:pt x="2357653" y="1519636"/>
                    <a:pt x="2360244" y="1510568"/>
                    <a:pt x="2362482" y="1501383"/>
                  </a:cubicBezTo>
                  <a:cubicBezTo>
                    <a:pt x="2371549" y="1464170"/>
                    <a:pt x="2377084" y="1426133"/>
                    <a:pt x="2384150" y="1388566"/>
                  </a:cubicBezTo>
                  <a:cubicBezTo>
                    <a:pt x="2387330" y="1371609"/>
                    <a:pt x="2388272" y="1354298"/>
                    <a:pt x="2389802" y="1337222"/>
                  </a:cubicBezTo>
                  <a:cubicBezTo>
                    <a:pt x="2392864" y="1304131"/>
                    <a:pt x="2393689" y="1270686"/>
                    <a:pt x="2394984" y="1237477"/>
                  </a:cubicBezTo>
                  <a:cubicBezTo>
                    <a:pt x="2395573" y="1221462"/>
                    <a:pt x="2394395" y="1205328"/>
                    <a:pt x="2393689" y="1189313"/>
                  </a:cubicBezTo>
                  <a:cubicBezTo>
                    <a:pt x="2392747" y="1167409"/>
                    <a:pt x="2390038" y="1145623"/>
                    <a:pt x="2389802" y="1123601"/>
                  </a:cubicBezTo>
                  <a:cubicBezTo>
                    <a:pt x="2389685" y="1108881"/>
                    <a:pt x="2386623" y="1094043"/>
                    <a:pt x="2384268" y="1079440"/>
                  </a:cubicBezTo>
                  <a:cubicBezTo>
                    <a:pt x="2379675" y="1051766"/>
                    <a:pt x="2372374" y="1024563"/>
                    <a:pt x="2363659" y="997949"/>
                  </a:cubicBezTo>
                  <a:cubicBezTo>
                    <a:pt x="2361304" y="990766"/>
                    <a:pt x="2359891" y="982522"/>
                    <a:pt x="2353061" y="977341"/>
                  </a:cubicBezTo>
                  <a:cubicBezTo>
                    <a:pt x="2350941" y="975810"/>
                    <a:pt x="2351059" y="973337"/>
                    <a:pt x="2350588" y="970981"/>
                  </a:cubicBezTo>
                  <a:cubicBezTo>
                    <a:pt x="2349999" y="967331"/>
                    <a:pt x="2341167" y="952611"/>
                    <a:pt x="2339047" y="951551"/>
                  </a:cubicBezTo>
                  <a:cubicBezTo>
                    <a:pt x="2326682" y="945545"/>
                    <a:pt x="2315259" y="937890"/>
                    <a:pt x="2301599" y="934004"/>
                  </a:cubicBezTo>
                  <a:cubicBezTo>
                    <a:pt x="2273689" y="926114"/>
                    <a:pt x="2248135" y="935653"/>
                    <a:pt x="2230941" y="957792"/>
                  </a:cubicBezTo>
                  <a:cubicBezTo>
                    <a:pt x="2226702" y="963327"/>
                    <a:pt x="2223875" y="970157"/>
                    <a:pt x="2219401" y="975103"/>
                  </a:cubicBezTo>
                  <a:cubicBezTo>
                    <a:pt x="2209980" y="985466"/>
                    <a:pt x="2206918" y="998420"/>
                    <a:pt x="2202443" y="1010903"/>
                  </a:cubicBezTo>
                  <a:cubicBezTo>
                    <a:pt x="2200676" y="1015849"/>
                    <a:pt x="2201265" y="1020559"/>
                    <a:pt x="2204092" y="1025388"/>
                  </a:cubicBezTo>
                  <a:cubicBezTo>
                    <a:pt x="2215868" y="1045643"/>
                    <a:pt x="2226113" y="1066722"/>
                    <a:pt x="2235770" y="1088037"/>
                  </a:cubicBezTo>
                  <a:cubicBezTo>
                    <a:pt x="2252492" y="1124897"/>
                    <a:pt x="2266270" y="1162698"/>
                    <a:pt x="2278164" y="1201324"/>
                  </a:cubicBezTo>
                  <a:cubicBezTo>
                    <a:pt x="2287467" y="1231236"/>
                    <a:pt x="2294768" y="1261736"/>
                    <a:pt x="2301010" y="1292355"/>
                  </a:cubicBezTo>
                  <a:cubicBezTo>
                    <a:pt x="2305367" y="1313316"/>
                    <a:pt x="2307840" y="1334867"/>
                    <a:pt x="2311137" y="1356064"/>
                  </a:cubicBezTo>
                  <a:cubicBezTo>
                    <a:pt x="2312079" y="1360421"/>
                    <a:pt x="2313022" y="1365250"/>
                    <a:pt x="2309253" y="1369724"/>
                  </a:cubicBezTo>
                  <a:close/>
                  <a:moveTo>
                    <a:pt x="1243505" y="74340"/>
                  </a:moveTo>
                  <a:cubicBezTo>
                    <a:pt x="1214653" y="72573"/>
                    <a:pt x="1185330" y="74929"/>
                    <a:pt x="1155890" y="76813"/>
                  </a:cubicBezTo>
                  <a:cubicBezTo>
                    <a:pt x="1144231" y="77519"/>
                    <a:pt x="1132573" y="78226"/>
                    <a:pt x="1120914" y="80463"/>
                  </a:cubicBezTo>
                  <a:cubicBezTo>
                    <a:pt x="1101719" y="84232"/>
                    <a:pt x="1082406" y="87058"/>
                    <a:pt x="1062976" y="89531"/>
                  </a:cubicBezTo>
                  <a:cubicBezTo>
                    <a:pt x="1055203" y="90473"/>
                    <a:pt x="1047431" y="91180"/>
                    <a:pt x="1039894" y="93417"/>
                  </a:cubicBezTo>
                  <a:cubicBezTo>
                    <a:pt x="1015871" y="100483"/>
                    <a:pt x="991141" y="104251"/>
                    <a:pt x="966881" y="110611"/>
                  </a:cubicBezTo>
                  <a:cubicBezTo>
                    <a:pt x="924723" y="121680"/>
                    <a:pt x="883506" y="135223"/>
                    <a:pt x="842525" y="149708"/>
                  </a:cubicBezTo>
                  <a:cubicBezTo>
                    <a:pt x="821445" y="157127"/>
                    <a:pt x="800719" y="165606"/>
                    <a:pt x="780699" y="175498"/>
                  </a:cubicBezTo>
                  <a:cubicBezTo>
                    <a:pt x="767392" y="182092"/>
                    <a:pt x="753379" y="187038"/>
                    <a:pt x="740425" y="194340"/>
                  </a:cubicBezTo>
                  <a:cubicBezTo>
                    <a:pt x="729591" y="200463"/>
                    <a:pt x="718521" y="206587"/>
                    <a:pt x="707334" y="212122"/>
                  </a:cubicBezTo>
                  <a:cubicBezTo>
                    <a:pt x="691436" y="219894"/>
                    <a:pt x="676127" y="228255"/>
                    <a:pt x="661171" y="237558"/>
                  </a:cubicBezTo>
                  <a:cubicBezTo>
                    <a:pt x="652221" y="243093"/>
                    <a:pt x="643271" y="248981"/>
                    <a:pt x="633850" y="253692"/>
                  </a:cubicBezTo>
                  <a:cubicBezTo>
                    <a:pt x="614890" y="263230"/>
                    <a:pt x="598992" y="277480"/>
                    <a:pt x="580975" y="288667"/>
                  </a:cubicBezTo>
                  <a:cubicBezTo>
                    <a:pt x="568845" y="296204"/>
                    <a:pt x="557422" y="305389"/>
                    <a:pt x="546117" y="314339"/>
                  </a:cubicBezTo>
                  <a:cubicBezTo>
                    <a:pt x="541524" y="317990"/>
                    <a:pt x="537285" y="322112"/>
                    <a:pt x="533045" y="326116"/>
                  </a:cubicBezTo>
                  <a:cubicBezTo>
                    <a:pt x="531279" y="327764"/>
                    <a:pt x="529630" y="329766"/>
                    <a:pt x="531279" y="332239"/>
                  </a:cubicBezTo>
                  <a:cubicBezTo>
                    <a:pt x="532457" y="334006"/>
                    <a:pt x="534812" y="333888"/>
                    <a:pt x="536696" y="333535"/>
                  </a:cubicBezTo>
                  <a:cubicBezTo>
                    <a:pt x="539051" y="333181"/>
                    <a:pt x="541289" y="332592"/>
                    <a:pt x="543526" y="332004"/>
                  </a:cubicBezTo>
                  <a:cubicBezTo>
                    <a:pt x="553772" y="329413"/>
                    <a:pt x="563781" y="326233"/>
                    <a:pt x="574498" y="325762"/>
                  </a:cubicBezTo>
                  <a:cubicBezTo>
                    <a:pt x="584508" y="325173"/>
                    <a:pt x="594517" y="322583"/>
                    <a:pt x="604409" y="320110"/>
                  </a:cubicBezTo>
                  <a:cubicBezTo>
                    <a:pt x="619130" y="316459"/>
                    <a:pt x="633968" y="313044"/>
                    <a:pt x="649159" y="311984"/>
                  </a:cubicBezTo>
                  <a:cubicBezTo>
                    <a:pt x="656578" y="311513"/>
                    <a:pt x="664233" y="311395"/>
                    <a:pt x="671298" y="309276"/>
                  </a:cubicBezTo>
                  <a:cubicBezTo>
                    <a:pt x="691436" y="303387"/>
                    <a:pt x="712397" y="303270"/>
                    <a:pt x="732888" y="301150"/>
                  </a:cubicBezTo>
                  <a:cubicBezTo>
                    <a:pt x="761269" y="298206"/>
                    <a:pt x="789885" y="296793"/>
                    <a:pt x="818501" y="296204"/>
                  </a:cubicBezTo>
                  <a:cubicBezTo>
                    <a:pt x="866666" y="295380"/>
                    <a:pt x="914948" y="295262"/>
                    <a:pt x="963231" y="297735"/>
                  </a:cubicBezTo>
                  <a:cubicBezTo>
                    <a:pt x="998088" y="299501"/>
                    <a:pt x="1032593" y="303623"/>
                    <a:pt x="1067215" y="306920"/>
                  </a:cubicBezTo>
                  <a:cubicBezTo>
                    <a:pt x="1081582" y="308216"/>
                    <a:pt x="1095713" y="311513"/>
                    <a:pt x="1110198" y="312573"/>
                  </a:cubicBezTo>
                  <a:cubicBezTo>
                    <a:pt x="1121386" y="313397"/>
                    <a:pt x="1132691" y="315399"/>
                    <a:pt x="1143643" y="318108"/>
                  </a:cubicBezTo>
                  <a:cubicBezTo>
                    <a:pt x="1152828" y="320345"/>
                    <a:pt x="1161896" y="322700"/>
                    <a:pt x="1171199" y="323878"/>
                  </a:cubicBezTo>
                  <a:cubicBezTo>
                    <a:pt x="1188628" y="326116"/>
                    <a:pt x="1206174" y="328824"/>
                    <a:pt x="1222897" y="334241"/>
                  </a:cubicBezTo>
                  <a:cubicBezTo>
                    <a:pt x="1244094" y="341071"/>
                    <a:pt x="1266704" y="342956"/>
                    <a:pt x="1287313" y="351905"/>
                  </a:cubicBezTo>
                  <a:cubicBezTo>
                    <a:pt x="1288372" y="352377"/>
                    <a:pt x="1289668" y="352141"/>
                    <a:pt x="1290845" y="352494"/>
                  </a:cubicBezTo>
                  <a:cubicBezTo>
                    <a:pt x="1318166" y="359442"/>
                    <a:pt x="1345134" y="367568"/>
                    <a:pt x="1371748" y="376753"/>
                  </a:cubicBezTo>
                  <a:cubicBezTo>
                    <a:pt x="1376223" y="378284"/>
                    <a:pt x="1380227" y="380875"/>
                    <a:pt x="1384702" y="382288"/>
                  </a:cubicBezTo>
                  <a:cubicBezTo>
                    <a:pt x="1405781" y="388529"/>
                    <a:pt x="1426272" y="396066"/>
                    <a:pt x="1446174" y="405487"/>
                  </a:cubicBezTo>
                  <a:cubicBezTo>
                    <a:pt x="1449707" y="407136"/>
                    <a:pt x="1453357" y="408785"/>
                    <a:pt x="1457126" y="409727"/>
                  </a:cubicBezTo>
                  <a:cubicBezTo>
                    <a:pt x="1472435" y="413613"/>
                    <a:pt x="1486095" y="421621"/>
                    <a:pt x="1499991" y="428333"/>
                  </a:cubicBezTo>
                  <a:cubicBezTo>
                    <a:pt x="1515065" y="435634"/>
                    <a:pt x="1530609" y="442229"/>
                    <a:pt x="1545565" y="449766"/>
                  </a:cubicBezTo>
                  <a:cubicBezTo>
                    <a:pt x="1560521" y="457420"/>
                    <a:pt x="1575359" y="465428"/>
                    <a:pt x="1590315" y="473083"/>
                  </a:cubicBezTo>
                  <a:cubicBezTo>
                    <a:pt x="1596909" y="476498"/>
                    <a:pt x="1604446" y="478500"/>
                    <a:pt x="1609981" y="483328"/>
                  </a:cubicBezTo>
                  <a:cubicBezTo>
                    <a:pt x="1620109" y="492160"/>
                    <a:pt x="1634122" y="494869"/>
                    <a:pt x="1643190" y="505114"/>
                  </a:cubicBezTo>
                  <a:cubicBezTo>
                    <a:pt x="1643896" y="505938"/>
                    <a:pt x="1645192" y="506292"/>
                    <a:pt x="1646370" y="506645"/>
                  </a:cubicBezTo>
                  <a:cubicBezTo>
                    <a:pt x="1653906" y="509118"/>
                    <a:pt x="1660148" y="514064"/>
                    <a:pt x="1667096" y="517597"/>
                  </a:cubicBezTo>
                  <a:cubicBezTo>
                    <a:pt x="1679696" y="524192"/>
                    <a:pt x="1690177" y="533730"/>
                    <a:pt x="1702542" y="540561"/>
                  </a:cubicBezTo>
                  <a:cubicBezTo>
                    <a:pt x="1712199" y="545860"/>
                    <a:pt x="1714907" y="545624"/>
                    <a:pt x="1720324" y="535968"/>
                  </a:cubicBezTo>
                  <a:cubicBezTo>
                    <a:pt x="1724093" y="529255"/>
                    <a:pt x="1726683" y="521719"/>
                    <a:pt x="1729863" y="514653"/>
                  </a:cubicBezTo>
                  <a:cubicBezTo>
                    <a:pt x="1734456" y="504525"/>
                    <a:pt x="1734338" y="493338"/>
                    <a:pt x="1737047" y="482739"/>
                  </a:cubicBezTo>
                  <a:cubicBezTo>
                    <a:pt x="1739637" y="472494"/>
                    <a:pt x="1740579" y="461895"/>
                    <a:pt x="1740933" y="451297"/>
                  </a:cubicBezTo>
                  <a:cubicBezTo>
                    <a:pt x="1741521" y="434339"/>
                    <a:pt x="1737753" y="417852"/>
                    <a:pt x="1735516" y="401248"/>
                  </a:cubicBezTo>
                  <a:cubicBezTo>
                    <a:pt x="1732689" y="379697"/>
                    <a:pt x="1724093" y="360502"/>
                    <a:pt x="1715025" y="341542"/>
                  </a:cubicBezTo>
                  <a:cubicBezTo>
                    <a:pt x="1699598" y="309276"/>
                    <a:pt x="1680167" y="279364"/>
                    <a:pt x="1655084" y="253574"/>
                  </a:cubicBezTo>
                  <a:cubicBezTo>
                    <a:pt x="1649902" y="248275"/>
                    <a:pt x="1643308" y="243682"/>
                    <a:pt x="1639657" y="237676"/>
                  </a:cubicBezTo>
                  <a:cubicBezTo>
                    <a:pt x="1630589" y="222838"/>
                    <a:pt x="1616222" y="213653"/>
                    <a:pt x="1604093" y="202465"/>
                  </a:cubicBezTo>
                  <a:cubicBezTo>
                    <a:pt x="1586900" y="186685"/>
                    <a:pt x="1567587" y="173025"/>
                    <a:pt x="1548862" y="159011"/>
                  </a:cubicBezTo>
                  <a:cubicBezTo>
                    <a:pt x="1528254" y="143466"/>
                    <a:pt x="1505526" y="131101"/>
                    <a:pt x="1484093" y="116616"/>
                  </a:cubicBezTo>
                  <a:cubicBezTo>
                    <a:pt x="1467489" y="105311"/>
                    <a:pt x="1448882" y="100130"/>
                    <a:pt x="1430158" y="94242"/>
                  </a:cubicBezTo>
                  <a:cubicBezTo>
                    <a:pt x="1413554" y="88942"/>
                    <a:pt x="1396243" y="88236"/>
                    <a:pt x="1379520" y="84467"/>
                  </a:cubicBezTo>
                  <a:cubicBezTo>
                    <a:pt x="1371159" y="82583"/>
                    <a:pt x="1362916" y="79639"/>
                    <a:pt x="1354319" y="79050"/>
                  </a:cubicBezTo>
                  <a:cubicBezTo>
                    <a:pt x="1317695" y="76106"/>
                    <a:pt x="1280953" y="72691"/>
                    <a:pt x="1243505" y="74340"/>
                  </a:cubicBezTo>
                  <a:close/>
                  <a:moveTo>
                    <a:pt x="2082796" y="528196"/>
                  </a:moveTo>
                  <a:cubicBezTo>
                    <a:pt x="2082796" y="508765"/>
                    <a:pt x="2084092" y="494162"/>
                    <a:pt x="2080323" y="479913"/>
                  </a:cubicBezTo>
                  <a:cubicBezTo>
                    <a:pt x="2076908" y="467077"/>
                    <a:pt x="2073729" y="454123"/>
                    <a:pt x="2070196" y="441287"/>
                  </a:cubicBezTo>
                  <a:cubicBezTo>
                    <a:pt x="2068429" y="434810"/>
                    <a:pt x="2065250" y="429040"/>
                    <a:pt x="2060775" y="423858"/>
                  </a:cubicBezTo>
                  <a:cubicBezTo>
                    <a:pt x="2051001" y="412671"/>
                    <a:pt x="2042522" y="400777"/>
                    <a:pt x="2032394" y="389707"/>
                  </a:cubicBezTo>
                  <a:cubicBezTo>
                    <a:pt x="2011903" y="367450"/>
                    <a:pt x="1990235" y="346606"/>
                    <a:pt x="1967272" y="327058"/>
                  </a:cubicBezTo>
                  <a:cubicBezTo>
                    <a:pt x="1952080" y="314104"/>
                    <a:pt x="1935476" y="302916"/>
                    <a:pt x="1919460" y="291022"/>
                  </a:cubicBezTo>
                  <a:cubicBezTo>
                    <a:pt x="1903680" y="279364"/>
                    <a:pt x="1887782" y="268059"/>
                    <a:pt x="1870942" y="258049"/>
                  </a:cubicBezTo>
                  <a:cubicBezTo>
                    <a:pt x="1855162" y="248628"/>
                    <a:pt x="1839146" y="239678"/>
                    <a:pt x="1822895" y="230964"/>
                  </a:cubicBezTo>
                  <a:cubicBezTo>
                    <a:pt x="1803935" y="220836"/>
                    <a:pt x="1785093" y="210237"/>
                    <a:pt x="1765427" y="201523"/>
                  </a:cubicBezTo>
                  <a:cubicBezTo>
                    <a:pt x="1751178" y="195164"/>
                    <a:pt x="1738106" y="186214"/>
                    <a:pt x="1722679" y="182446"/>
                  </a:cubicBezTo>
                  <a:cubicBezTo>
                    <a:pt x="1716085" y="180797"/>
                    <a:pt x="1710432" y="175615"/>
                    <a:pt x="1703955" y="172789"/>
                  </a:cubicBezTo>
                  <a:cubicBezTo>
                    <a:pt x="1688528" y="166194"/>
                    <a:pt x="1672866" y="159953"/>
                    <a:pt x="1657204" y="153829"/>
                  </a:cubicBezTo>
                  <a:cubicBezTo>
                    <a:pt x="1637537" y="146175"/>
                    <a:pt x="1617165" y="140522"/>
                    <a:pt x="1597734" y="131926"/>
                  </a:cubicBezTo>
                  <a:cubicBezTo>
                    <a:pt x="1595967" y="131101"/>
                    <a:pt x="1593965" y="130866"/>
                    <a:pt x="1592081" y="130277"/>
                  </a:cubicBezTo>
                  <a:cubicBezTo>
                    <a:pt x="1586900" y="128628"/>
                    <a:pt x="1581247" y="127686"/>
                    <a:pt x="1576537" y="125213"/>
                  </a:cubicBezTo>
                  <a:cubicBezTo>
                    <a:pt x="1568764" y="121209"/>
                    <a:pt x="1560521" y="118736"/>
                    <a:pt x="1552160" y="116970"/>
                  </a:cubicBezTo>
                  <a:cubicBezTo>
                    <a:pt x="1546036" y="115674"/>
                    <a:pt x="1539913" y="114379"/>
                    <a:pt x="1534378" y="111199"/>
                  </a:cubicBezTo>
                  <a:cubicBezTo>
                    <a:pt x="1531198" y="109315"/>
                    <a:pt x="1527783" y="108726"/>
                    <a:pt x="1524132" y="109433"/>
                  </a:cubicBezTo>
                  <a:cubicBezTo>
                    <a:pt x="1522484" y="109669"/>
                    <a:pt x="1521071" y="110611"/>
                    <a:pt x="1520953" y="112377"/>
                  </a:cubicBezTo>
                  <a:cubicBezTo>
                    <a:pt x="1520953" y="113319"/>
                    <a:pt x="1521659" y="114732"/>
                    <a:pt x="1522484" y="115203"/>
                  </a:cubicBezTo>
                  <a:cubicBezTo>
                    <a:pt x="1528961" y="119561"/>
                    <a:pt x="1535438" y="123918"/>
                    <a:pt x="1542268" y="127804"/>
                  </a:cubicBezTo>
                  <a:cubicBezTo>
                    <a:pt x="1558519" y="137225"/>
                    <a:pt x="1574535" y="146881"/>
                    <a:pt x="1589137" y="158893"/>
                  </a:cubicBezTo>
                  <a:cubicBezTo>
                    <a:pt x="1593730" y="162662"/>
                    <a:pt x="1598087" y="166548"/>
                    <a:pt x="1602915" y="169845"/>
                  </a:cubicBezTo>
                  <a:cubicBezTo>
                    <a:pt x="1619049" y="180326"/>
                    <a:pt x="1634122" y="191984"/>
                    <a:pt x="1647429" y="205763"/>
                  </a:cubicBezTo>
                  <a:cubicBezTo>
                    <a:pt x="1654260" y="212710"/>
                    <a:pt x="1661208" y="219776"/>
                    <a:pt x="1668627" y="225782"/>
                  </a:cubicBezTo>
                  <a:cubicBezTo>
                    <a:pt x="1681227" y="236027"/>
                    <a:pt x="1691472" y="248275"/>
                    <a:pt x="1702542" y="259815"/>
                  </a:cubicBezTo>
                  <a:cubicBezTo>
                    <a:pt x="1716556" y="274536"/>
                    <a:pt x="1728568" y="291022"/>
                    <a:pt x="1740579" y="307509"/>
                  </a:cubicBezTo>
                  <a:cubicBezTo>
                    <a:pt x="1756124" y="328942"/>
                    <a:pt x="1767900" y="352259"/>
                    <a:pt x="1778852" y="376047"/>
                  </a:cubicBezTo>
                  <a:cubicBezTo>
                    <a:pt x="1791924" y="404545"/>
                    <a:pt x="1799696" y="434810"/>
                    <a:pt x="1803347" y="466135"/>
                  </a:cubicBezTo>
                  <a:cubicBezTo>
                    <a:pt x="1805584" y="485683"/>
                    <a:pt x="1807822" y="504761"/>
                    <a:pt x="1804995" y="524545"/>
                  </a:cubicBezTo>
                  <a:cubicBezTo>
                    <a:pt x="1801933" y="545389"/>
                    <a:pt x="1799460" y="566233"/>
                    <a:pt x="1794043" y="586723"/>
                  </a:cubicBezTo>
                  <a:cubicBezTo>
                    <a:pt x="1790393" y="600384"/>
                    <a:pt x="1791335" y="602739"/>
                    <a:pt x="1802405" y="611453"/>
                  </a:cubicBezTo>
                  <a:cubicBezTo>
                    <a:pt x="1808881" y="616635"/>
                    <a:pt x="1816771" y="619344"/>
                    <a:pt x="1823484" y="624289"/>
                  </a:cubicBezTo>
                  <a:cubicBezTo>
                    <a:pt x="1846094" y="641012"/>
                    <a:pt x="1869293" y="657027"/>
                    <a:pt x="1891904" y="673632"/>
                  </a:cubicBezTo>
                  <a:cubicBezTo>
                    <a:pt x="1909215" y="686350"/>
                    <a:pt x="1926879" y="698597"/>
                    <a:pt x="1942895" y="713082"/>
                  </a:cubicBezTo>
                  <a:cubicBezTo>
                    <a:pt x="1953964" y="722974"/>
                    <a:pt x="1966094" y="731571"/>
                    <a:pt x="1976693" y="742052"/>
                  </a:cubicBezTo>
                  <a:cubicBezTo>
                    <a:pt x="1985525" y="750766"/>
                    <a:pt x="1992119" y="749471"/>
                    <a:pt x="1998832" y="739579"/>
                  </a:cubicBezTo>
                  <a:cubicBezTo>
                    <a:pt x="2000127" y="737577"/>
                    <a:pt x="2001069" y="735339"/>
                    <a:pt x="2002718" y="733691"/>
                  </a:cubicBezTo>
                  <a:cubicBezTo>
                    <a:pt x="2016496" y="720030"/>
                    <a:pt x="2026153" y="703426"/>
                    <a:pt x="2035809" y="686939"/>
                  </a:cubicBezTo>
                  <a:cubicBezTo>
                    <a:pt x="2047350" y="667390"/>
                    <a:pt x="2058537" y="647253"/>
                    <a:pt x="2065485" y="625820"/>
                  </a:cubicBezTo>
                  <a:cubicBezTo>
                    <a:pt x="2076084" y="592729"/>
                    <a:pt x="2085269" y="558814"/>
                    <a:pt x="2082796" y="528196"/>
                  </a:cubicBezTo>
                  <a:close/>
                  <a:moveTo>
                    <a:pt x="2107762" y="567881"/>
                  </a:moveTo>
                  <a:cubicBezTo>
                    <a:pt x="2107762" y="582366"/>
                    <a:pt x="2107880" y="594496"/>
                    <a:pt x="2105407" y="606507"/>
                  </a:cubicBezTo>
                  <a:cubicBezTo>
                    <a:pt x="2102698" y="620286"/>
                    <a:pt x="2100461" y="634182"/>
                    <a:pt x="2097399" y="647960"/>
                  </a:cubicBezTo>
                  <a:cubicBezTo>
                    <a:pt x="2092571" y="670335"/>
                    <a:pt x="2085269" y="691767"/>
                    <a:pt x="2077026" y="712847"/>
                  </a:cubicBezTo>
                  <a:cubicBezTo>
                    <a:pt x="2065485" y="742405"/>
                    <a:pt x="2050176" y="770197"/>
                    <a:pt x="2033336" y="797047"/>
                  </a:cubicBezTo>
                  <a:cubicBezTo>
                    <a:pt x="2027566" y="806350"/>
                    <a:pt x="2027919" y="806939"/>
                    <a:pt x="2034632" y="815300"/>
                  </a:cubicBezTo>
                  <a:cubicBezTo>
                    <a:pt x="2038518" y="820246"/>
                    <a:pt x="2042522" y="824956"/>
                    <a:pt x="2047114" y="829314"/>
                  </a:cubicBezTo>
                  <a:cubicBezTo>
                    <a:pt x="2076319" y="857341"/>
                    <a:pt x="2100932" y="889254"/>
                    <a:pt x="2126368" y="920579"/>
                  </a:cubicBezTo>
                  <a:cubicBezTo>
                    <a:pt x="2135201" y="931531"/>
                    <a:pt x="2143326" y="943072"/>
                    <a:pt x="2152041" y="954142"/>
                  </a:cubicBezTo>
                  <a:cubicBezTo>
                    <a:pt x="2158164" y="961914"/>
                    <a:pt x="2161226" y="961561"/>
                    <a:pt x="2166761" y="953082"/>
                  </a:cubicBezTo>
                  <a:cubicBezTo>
                    <a:pt x="2183248" y="927527"/>
                    <a:pt x="2202678" y="904681"/>
                    <a:pt x="2228822" y="888312"/>
                  </a:cubicBezTo>
                  <a:cubicBezTo>
                    <a:pt x="2255318" y="871826"/>
                    <a:pt x="2282286" y="870530"/>
                    <a:pt x="2309606" y="886310"/>
                  </a:cubicBezTo>
                  <a:cubicBezTo>
                    <a:pt x="2316319" y="890197"/>
                    <a:pt x="2322678" y="895025"/>
                    <a:pt x="2329508" y="898675"/>
                  </a:cubicBezTo>
                  <a:cubicBezTo>
                    <a:pt x="2334454" y="901266"/>
                    <a:pt x="2338105" y="899029"/>
                    <a:pt x="2336809" y="894200"/>
                  </a:cubicBezTo>
                  <a:cubicBezTo>
                    <a:pt x="2334925" y="886899"/>
                    <a:pt x="2335514" y="879362"/>
                    <a:pt x="2333277" y="872297"/>
                  </a:cubicBezTo>
                  <a:cubicBezTo>
                    <a:pt x="2326093" y="849569"/>
                    <a:pt x="2320794" y="826369"/>
                    <a:pt x="2311608" y="804230"/>
                  </a:cubicBezTo>
                  <a:cubicBezTo>
                    <a:pt x="2301952" y="781031"/>
                    <a:pt x="2293120" y="757479"/>
                    <a:pt x="2281344" y="735457"/>
                  </a:cubicBezTo>
                  <a:cubicBezTo>
                    <a:pt x="2260735" y="696831"/>
                    <a:pt x="2240009" y="658205"/>
                    <a:pt x="2215868" y="621581"/>
                  </a:cubicBezTo>
                  <a:cubicBezTo>
                    <a:pt x="2201265" y="599324"/>
                    <a:pt x="2186545" y="577185"/>
                    <a:pt x="2169823" y="556458"/>
                  </a:cubicBezTo>
                  <a:cubicBezTo>
                    <a:pt x="2157575" y="541267"/>
                    <a:pt x="2145446" y="525840"/>
                    <a:pt x="2132845" y="510884"/>
                  </a:cubicBezTo>
                  <a:cubicBezTo>
                    <a:pt x="2123071" y="499226"/>
                    <a:pt x="2113297" y="487450"/>
                    <a:pt x="2101638" y="477322"/>
                  </a:cubicBezTo>
                  <a:cubicBezTo>
                    <a:pt x="2099165" y="475202"/>
                    <a:pt x="2096221" y="473318"/>
                    <a:pt x="2093277" y="475674"/>
                  </a:cubicBezTo>
                  <a:cubicBezTo>
                    <a:pt x="2090804" y="477558"/>
                    <a:pt x="2091393" y="480973"/>
                    <a:pt x="2092688" y="483328"/>
                  </a:cubicBezTo>
                  <a:cubicBezTo>
                    <a:pt x="2097399" y="491689"/>
                    <a:pt x="2099048" y="501346"/>
                    <a:pt x="2100461" y="510060"/>
                  </a:cubicBezTo>
                  <a:cubicBezTo>
                    <a:pt x="2103876" y="529726"/>
                    <a:pt x="2111413" y="549393"/>
                    <a:pt x="2107762" y="567881"/>
                  </a:cubicBezTo>
                  <a:close/>
                </a:path>
              </a:pathLst>
            </a:custGeom>
            <a:solidFill>
              <a:schemeClr val="tx1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6" name="任意多边形: 形状 95"/>
            <p:cNvSpPr/>
            <p:nvPr>
              <p:custDataLst>
                <p:tags r:id="rId5"/>
              </p:custDataLst>
            </p:nvPr>
          </p:nvSpPr>
          <p:spPr>
            <a:xfrm>
              <a:off x="11231596" y="293015"/>
              <a:ext cx="589790" cy="460428"/>
            </a:xfrm>
            <a:custGeom>
              <a:avLst/>
              <a:gdLst>
                <a:gd name="connsiteX0" fmla="*/ 0 w 1847017"/>
                <a:gd name="connsiteY0" fmla="*/ 794715 h 1479208"/>
                <a:gd name="connsiteX1" fmla="*/ 1413 w 1847017"/>
                <a:gd name="connsiteY1" fmla="*/ 766216 h 1479208"/>
                <a:gd name="connsiteX2" fmla="*/ 20373 w 1847017"/>
                <a:gd name="connsiteY2" fmla="*/ 733714 h 1479208"/>
                <a:gd name="connsiteX3" fmla="*/ 90088 w 1847017"/>
                <a:gd name="connsiteY3" fmla="*/ 678248 h 1479208"/>
                <a:gd name="connsiteX4" fmla="*/ 135309 w 1847017"/>
                <a:gd name="connsiteY4" fmla="*/ 642801 h 1479208"/>
                <a:gd name="connsiteX5" fmla="*/ 179234 w 1847017"/>
                <a:gd name="connsiteY5" fmla="*/ 609592 h 1479208"/>
                <a:gd name="connsiteX6" fmla="*/ 230225 w 1847017"/>
                <a:gd name="connsiteY6" fmla="*/ 573793 h 1479208"/>
                <a:gd name="connsiteX7" fmla="*/ 248361 w 1847017"/>
                <a:gd name="connsiteY7" fmla="*/ 560839 h 1479208"/>
                <a:gd name="connsiteX8" fmla="*/ 303827 w 1847017"/>
                <a:gd name="connsiteY8" fmla="*/ 523862 h 1479208"/>
                <a:gd name="connsiteX9" fmla="*/ 358586 w 1847017"/>
                <a:gd name="connsiteY9" fmla="*/ 490770 h 1479208"/>
                <a:gd name="connsiteX10" fmla="*/ 380254 w 1847017"/>
                <a:gd name="connsiteY10" fmla="*/ 476874 h 1479208"/>
                <a:gd name="connsiteX11" fmla="*/ 415701 w 1847017"/>
                <a:gd name="connsiteY11" fmla="*/ 456266 h 1479208"/>
                <a:gd name="connsiteX12" fmla="*/ 437604 w 1847017"/>
                <a:gd name="connsiteY12" fmla="*/ 445079 h 1479208"/>
                <a:gd name="connsiteX13" fmla="*/ 537938 w 1847017"/>
                <a:gd name="connsiteY13" fmla="*/ 393499 h 1479208"/>
                <a:gd name="connsiteX14" fmla="*/ 586927 w 1847017"/>
                <a:gd name="connsiteY14" fmla="*/ 370771 h 1479208"/>
                <a:gd name="connsiteX15" fmla="*/ 634621 w 1847017"/>
                <a:gd name="connsiteY15" fmla="*/ 350869 h 1479208"/>
                <a:gd name="connsiteX16" fmla="*/ 691147 w 1847017"/>
                <a:gd name="connsiteY16" fmla="*/ 328376 h 1479208"/>
                <a:gd name="connsiteX17" fmla="*/ 756622 w 1847017"/>
                <a:gd name="connsiteY17" fmla="*/ 306001 h 1479208"/>
                <a:gd name="connsiteX18" fmla="*/ 817976 w 1847017"/>
                <a:gd name="connsiteY18" fmla="*/ 286217 h 1479208"/>
                <a:gd name="connsiteX19" fmla="*/ 864021 w 1847017"/>
                <a:gd name="connsiteY19" fmla="*/ 272557 h 1479208"/>
                <a:gd name="connsiteX20" fmla="*/ 909595 w 1847017"/>
                <a:gd name="connsiteY20" fmla="*/ 261605 h 1479208"/>
                <a:gd name="connsiteX21" fmla="*/ 965297 w 1847017"/>
                <a:gd name="connsiteY21" fmla="*/ 247474 h 1479208"/>
                <a:gd name="connsiteX22" fmla="*/ 997682 w 1847017"/>
                <a:gd name="connsiteY22" fmla="*/ 241703 h 1479208"/>
                <a:gd name="connsiteX23" fmla="*/ 1030537 w 1847017"/>
                <a:gd name="connsiteY23" fmla="*/ 233342 h 1479208"/>
                <a:gd name="connsiteX24" fmla="*/ 1080115 w 1847017"/>
                <a:gd name="connsiteY24" fmla="*/ 223921 h 1479208"/>
                <a:gd name="connsiteX25" fmla="*/ 1123687 w 1847017"/>
                <a:gd name="connsiteY25" fmla="*/ 215442 h 1479208"/>
                <a:gd name="connsiteX26" fmla="*/ 1166199 w 1847017"/>
                <a:gd name="connsiteY26" fmla="*/ 206963 h 1479208"/>
                <a:gd name="connsiteX27" fmla="*/ 1255816 w 1847017"/>
                <a:gd name="connsiteY27" fmla="*/ 189181 h 1479208"/>
                <a:gd name="connsiteX28" fmla="*/ 1304099 w 1847017"/>
                <a:gd name="connsiteY28" fmla="*/ 179289 h 1479208"/>
                <a:gd name="connsiteX29" fmla="*/ 1371930 w 1847017"/>
                <a:gd name="connsiteY29" fmla="*/ 160801 h 1479208"/>
                <a:gd name="connsiteX30" fmla="*/ 1462725 w 1847017"/>
                <a:gd name="connsiteY30" fmla="*/ 128769 h 1479208"/>
                <a:gd name="connsiteX31" fmla="*/ 1550929 w 1847017"/>
                <a:gd name="connsiteY31" fmla="*/ 82489 h 1479208"/>
                <a:gd name="connsiteX32" fmla="*/ 1623352 w 1847017"/>
                <a:gd name="connsiteY32" fmla="*/ 28671 h 1479208"/>
                <a:gd name="connsiteX33" fmla="*/ 1651026 w 1847017"/>
                <a:gd name="connsiteY33" fmla="*/ 3352 h 1479208"/>
                <a:gd name="connsiteX34" fmla="*/ 1665511 w 1847017"/>
                <a:gd name="connsiteY34" fmla="*/ 2175 h 1479208"/>
                <a:gd name="connsiteX35" fmla="*/ 1743470 w 1847017"/>
                <a:gd name="connsiteY35" fmla="*/ 52459 h 1479208"/>
                <a:gd name="connsiteX36" fmla="*/ 1800231 w 1847017"/>
                <a:gd name="connsiteY36" fmla="*/ 97327 h 1479208"/>
                <a:gd name="connsiteX37" fmla="*/ 1837915 w 1847017"/>
                <a:gd name="connsiteY37" fmla="*/ 132773 h 1479208"/>
                <a:gd name="connsiteX38" fmla="*/ 1844156 w 1847017"/>
                <a:gd name="connsiteY38" fmla="*/ 139839 h 1479208"/>
                <a:gd name="connsiteX39" fmla="*/ 1843685 w 1847017"/>
                <a:gd name="connsiteY39" fmla="*/ 155972 h 1479208"/>
                <a:gd name="connsiteX40" fmla="*/ 1786453 w 1847017"/>
                <a:gd name="connsiteY40" fmla="*/ 236404 h 1479208"/>
                <a:gd name="connsiteX41" fmla="*/ 1759603 w 1847017"/>
                <a:gd name="connsiteY41" fmla="*/ 276325 h 1479208"/>
                <a:gd name="connsiteX42" fmla="*/ 1735109 w 1847017"/>
                <a:gd name="connsiteY42" fmla="*/ 309181 h 1479208"/>
                <a:gd name="connsiteX43" fmla="*/ 1676816 w 1847017"/>
                <a:gd name="connsiteY43" fmla="*/ 388671 h 1479208"/>
                <a:gd name="connsiteX44" fmla="*/ 1588730 w 1847017"/>
                <a:gd name="connsiteY44" fmla="*/ 505962 h 1479208"/>
                <a:gd name="connsiteX45" fmla="*/ 1549986 w 1847017"/>
                <a:gd name="connsiteY45" fmla="*/ 556011 h 1479208"/>
                <a:gd name="connsiteX46" fmla="*/ 1514893 w 1847017"/>
                <a:gd name="connsiteY46" fmla="*/ 600054 h 1479208"/>
                <a:gd name="connsiteX47" fmla="*/ 1460016 w 1847017"/>
                <a:gd name="connsiteY47" fmla="*/ 667414 h 1479208"/>
                <a:gd name="connsiteX48" fmla="*/ 1406199 w 1847017"/>
                <a:gd name="connsiteY48" fmla="*/ 732536 h 1479208"/>
                <a:gd name="connsiteX49" fmla="*/ 1330831 w 1847017"/>
                <a:gd name="connsiteY49" fmla="*/ 819563 h 1479208"/>
                <a:gd name="connsiteX50" fmla="*/ 1282195 w 1847017"/>
                <a:gd name="connsiteY50" fmla="*/ 873027 h 1479208"/>
                <a:gd name="connsiteX51" fmla="*/ 1227907 w 1847017"/>
                <a:gd name="connsiteY51" fmla="*/ 931554 h 1479208"/>
                <a:gd name="connsiteX52" fmla="*/ 1145355 w 1847017"/>
                <a:gd name="connsiteY52" fmla="*/ 1016814 h 1479208"/>
                <a:gd name="connsiteX53" fmla="*/ 1066808 w 1847017"/>
                <a:gd name="connsiteY53" fmla="*/ 1090769 h 1479208"/>
                <a:gd name="connsiteX54" fmla="*/ 989085 w 1847017"/>
                <a:gd name="connsiteY54" fmla="*/ 1160602 h 1479208"/>
                <a:gd name="connsiteX55" fmla="*/ 918428 w 1847017"/>
                <a:gd name="connsiteY55" fmla="*/ 1218305 h 1479208"/>
                <a:gd name="connsiteX56" fmla="*/ 859193 w 1847017"/>
                <a:gd name="connsiteY56" fmla="*/ 1264468 h 1479208"/>
                <a:gd name="connsiteX57" fmla="*/ 806318 w 1847017"/>
                <a:gd name="connsiteY57" fmla="*/ 1300974 h 1479208"/>
                <a:gd name="connsiteX58" fmla="*/ 784296 w 1847017"/>
                <a:gd name="connsiteY58" fmla="*/ 1316637 h 1479208"/>
                <a:gd name="connsiteX59" fmla="*/ 704454 w 1847017"/>
                <a:gd name="connsiteY59" fmla="*/ 1365979 h 1479208"/>
                <a:gd name="connsiteX60" fmla="*/ 624729 w 1847017"/>
                <a:gd name="connsiteY60" fmla="*/ 1408374 h 1479208"/>
                <a:gd name="connsiteX61" fmla="*/ 548301 w 1847017"/>
                <a:gd name="connsiteY61" fmla="*/ 1441229 h 1479208"/>
                <a:gd name="connsiteX62" fmla="*/ 494484 w 1847017"/>
                <a:gd name="connsiteY62" fmla="*/ 1461013 h 1479208"/>
                <a:gd name="connsiteX63" fmla="*/ 482236 w 1847017"/>
                <a:gd name="connsiteY63" fmla="*/ 1465017 h 1479208"/>
                <a:gd name="connsiteX64" fmla="*/ 436898 w 1847017"/>
                <a:gd name="connsiteY64" fmla="*/ 1477382 h 1479208"/>
                <a:gd name="connsiteX65" fmla="*/ 411461 w 1847017"/>
                <a:gd name="connsiteY65" fmla="*/ 1474085 h 1479208"/>
                <a:gd name="connsiteX66" fmla="*/ 378606 w 1847017"/>
                <a:gd name="connsiteY66" fmla="*/ 1453477 h 1479208"/>
                <a:gd name="connsiteX67" fmla="*/ 331030 w 1847017"/>
                <a:gd name="connsiteY67" fmla="*/ 1417441 h 1479208"/>
                <a:gd name="connsiteX68" fmla="*/ 293817 w 1847017"/>
                <a:gd name="connsiteY68" fmla="*/ 1383644 h 1479208"/>
                <a:gd name="connsiteX69" fmla="*/ 235171 w 1847017"/>
                <a:gd name="connsiteY69" fmla="*/ 1319463 h 1479208"/>
                <a:gd name="connsiteX70" fmla="*/ 194779 w 1847017"/>
                <a:gd name="connsiteY70" fmla="*/ 1267648 h 1479208"/>
                <a:gd name="connsiteX71" fmla="*/ 155211 w 1847017"/>
                <a:gd name="connsiteY71" fmla="*/ 1209356 h 1479208"/>
                <a:gd name="connsiteX72" fmla="*/ 87144 w 1847017"/>
                <a:gd name="connsiteY72" fmla="*/ 1088767 h 1479208"/>
                <a:gd name="connsiteX73" fmla="*/ 47694 w 1847017"/>
                <a:gd name="connsiteY73" fmla="*/ 998443 h 1479208"/>
                <a:gd name="connsiteX74" fmla="*/ 33091 w 1847017"/>
                <a:gd name="connsiteY74" fmla="*/ 958875 h 1479208"/>
                <a:gd name="connsiteX75" fmla="*/ 12954 w 1847017"/>
                <a:gd name="connsiteY75" fmla="*/ 891869 h 1479208"/>
                <a:gd name="connsiteX76" fmla="*/ 6595 w 1847017"/>
                <a:gd name="connsiteY76" fmla="*/ 858542 h 1479208"/>
                <a:gd name="connsiteX77" fmla="*/ 1178 w 1847017"/>
                <a:gd name="connsiteY77" fmla="*/ 827335 h 1479208"/>
                <a:gd name="connsiteX78" fmla="*/ 0 w 1847017"/>
                <a:gd name="connsiteY78" fmla="*/ 794715 h 147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847017" h="1479208">
                  <a:moveTo>
                    <a:pt x="0" y="794715"/>
                  </a:moveTo>
                  <a:cubicBezTo>
                    <a:pt x="707" y="785765"/>
                    <a:pt x="0" y="776108"/>
                    <a:pt x="1413" y="766216"/>
                  </a:cubicBezTo>
                  <a:cubicBezTo>
                    <a:pt x="3297" y="752320"/>
                    <a:pt x="9774" y="741957"/>
                    <a:pt x="20373" y="733714"/>
                  </a:cubicBezTo>
                  <a:cubicBezTo>
                    <a:pt x="43808" y="715461"/>
                    <a:pt x="66418" y="696148"/>
                    <a:pt x="90088" y="678248"/>
                  </a:cubicBezTo>
                  <a:cubicBezTo>
                    <a:pt x="105397" y="666707"/>
                    <a:pt x="120000" y="654342"/>
                    <a:pt x="135309" y="642801"/>
                  </a:cubicBezTo>
                  <a:cubicBezTo>
                    <a:pt x="150029" y="631850"/>
                    <a:pt x="164043" y="619838"/>
                    <a:pt x="179234" y="609592"/>
                  </a:cubicBezTo>
                  <a:cubicBezTo>
                    <a:pt x="196427" y="597934"/>
                    <a:pt x="212443" y="584745"/>
                    <a:pt x="230225" y="573793"/>
                  </a:cubicBezTo>
                  <a:cubicBezTo>
                    <a:pt x="236584" y="569907"/>
                    <a:pt x="242355" y="565196"/>
                    <a:pt x="248361" y="560839"/>
                  </a:cubicBezTo>
                  <a:cubicBezTo>
                    <a:pt x="266260" y="547532"/>
                    <a:pt x="285691" y="536698"/>
                    <a:pt x="303827" y="523862"/>
                  </a:cubicBezTo>
                  <a:cubicBezTo>
                    <a:pt x="321138" y="511614"/>
                    <a:pt x="339037" y="499720"/>
                    <a:pt x="358586" y="490770"/>
                  </a:cubicBezTo>
                  <a:cubicBezTo>
                    <a:pt x="366358" y="487238"/>
                    <a:pt x="373071" y="481467"/>
                    <a:pt x="380254" y="476874"/>
                  </a:cubicBezTo>
                  <a:cubicBezTo>
                    <a:pt x="391795" y="469573"/>
                    <a:pt x="404867" y="464863"/>
                    <a:pt x="415701" y="456266"/>
                  </a:cubicBezTo>
                  <a:cubicBezTo>
                    <a:pt x="422178" y="451085"/>
                    <a:pt x="430303" y="448847"/>
                    <a:pt x="437604" y="445079"/>
                  </a:cubicBezTo>
                  <a:cubicBezTo>
                    <a:pt x="470931" y="427768"/>
                    <a:pt x="503551" y="408926"/>
                    <a:pt x="537938" y="393499"/>
                  </a:cubicBezTo>
                  <a:cubicBezTo>
                    <a:pt x="554307" y="386198"/>
                    <a:pt x="571029" y="379603"/>
                    <a:pt x="586927" y="370771"/>
                  </a:cubicBezTo>
                  <a:cubicBezTo>
                    <a:pt x="601883" y="362410"/>
                    <a:pt x="618605" y="357346"/>
                    <a:pt x="634621" y="350869"/>
                  </a:cubicBezTo>
                  <a:cubicBezTo>
                    <a:pt x="653463" y="343332"/>
                    <a:pt x="672069" y="335324"/>
                    <a:pt x="691147" y="328376"/>
                  </a:cubicBezTo>
                  <a:cubicBezTo>
                    <a:pt x="712815" y="320486"/>
                    <a:pt x="734954" y="313892"/>
                    <a:pt x="756622" y="306001"/>
                  </a:cubicBezTo>
                  <a:cubicBezTo>
                    <a:pt x="776877" y="298582"/>
                    <a:pt x="797133" y="291517"/>
                    <a:pt x="817976" y="286217"/>
                  </a:cubicBezTo>
                  <a:cubicBezTo>
                    <a:pt x="833521" y="282213"/>
                    <a:pt x="848477" y="276443"/>
                    <a:pt x="864021" y="272557"/>
                  </a:cubicBezTo>
                  <a:cubicBezTo>
                    <a:pt x="879213" y="268789"/>
                    <a:pt x="894640" y="266080"/>
                    <a:pt x="909595" y="261605"/>
                  </a:cubicBezTo>
                  <a:cubicBezTo>
                    <a:pt x="927966" y="256070"/>
                    <a:pt x="946691" y="251949"/>
                    <a:pt x="965297" y="247474"/>
                  </a:cubicBezTo>
                  <a:cubicBezTo>
                    <a:pt x="975896" y="244883"/>
                    <a:pt x="986730" y="242645"/>
                    <a:pt x="997682" y="241703"/>
                  </a:cubicBezTo>
                  <a:cubicBezTo>
                    <a:pt x="1009105" y="240879"/>
                    <a:pt x="1019821" y="236522"/>
                    <a:pt x="1030537" y="233342"/>
                  </a:cubicBezTo>
                  <a:cubicBezTo>
                    <a:pt x="1046906" y="228514"/>
                    <a:pt x="1063864" y="228278"/>
                    <a:pt x="1080115" y="223921"/>
                  </a:cubicBezTo>
                  <a:cubicBezTo>
                    <a:pt x="1094482" y="220153"/>
                    <a:pt x="1109202" y="217680"/>
                    <a:pt x="1123687" y="215442"/>
                  </a:cubicBezTo>
                  <a:cubicBezTo>
                    <a:pt x="1138054" y="213323"/>
                    <a:pt x="1152068" y="210143"/>
                    <a:pt x="1166199" y="206963"/>
                  </a:cubicBezTo>
                  <a:cubicBezTo>
                    <a:pt x="1195993" y="200251"/>
                    <a:pt x="1226494" y="198013"/>
                    <a:pt x="1255816" y="189181"/>
                  </a:cubicBezTo>
                  <a:cubicBezTo>
                    <a:pt x="1271479" y="184471"/>
                    <a:pt x="1288437" y="184000"/>
                    <a:pt x="1304099" y="179289"/>
                  </a:cubicBezTo>
                  <a:cubicBezTo>
                    <a:pt x="1326592" y="172459"/>
                    <a:pt x="1349437" y="167631"/>
                    <a:pt x="1371930" y="160801"/>
                  </a:cubicBezTo>
                  <a:cubicBezTo>
                    <a:pt x="1402666" y="151497"/>
                    <a:pt x="1433048" y="140899"/>
                    <a:pt x="1462725" y="128769"/>
                  </a:cubicBezTo>
                  <a:cubicBezTo>
                    <a:pt x="1493461" y="116169"/>
                    <a:pt x="1523137" y="101213"/>
                    <a:pt x="1550929" y="82489"/>
                  </a:cubicBezTo>
                  <a:cubicBezTo>
                    <a:pt x="1575894" y="65649"/>
                    <a:pt x="1600742" y="48691"/>
                    <a:pt x="1623352" y="28671"/>
                  </a:cubicBezTo>
                  <a:cubicBezTo>
                    <a:pt x="1632655" y="20428"/>
                    <a:pt x="1641134" y="11125"/>
                    <a:pt x="1651026" y="3352"/>
                  </a:cubicBezTo>
                  <a:cubicBezTo>
                    <a:pt x="1656326" y="-769"/>
                    <a:pt x="1659741" y="-1005"/>
                    <a:pt x="1665511" y="2175"/>
                  </a:cubicBezTo>
                  <a:cubicBezTo>
                    <a:pt x="1692479" y="17366"/>
                    <a:pt x="1717680" y="35384"/>
                    <a:pt x="1743470" y="52459"/>
                  </a:cubicBezTo>
                  <a:cubicBezTo>
                    <a:pt x="1763725" y="65766"/>
                    <a:pt x="1781389" y="82253"/>
                    <a:pt x="1800231" y="97327"/>
                  </a:cubicBezTo>
                  <a:cubicBezTo>
                    <a:pt x="1813774" y="108161"/>
                    <a:pt x="1826021" y="120290"/>
                    <a:pt x="1837915" y="132773"/>
                  </a:cubicBezTo>
                  <a:cubicBezTo>
                    <a:pt x="1840035" y="135011"/>
                    <a:pt x="1842390" y="137248"/>
                    <a:pt x="1844156" y="139839"/>
                  </a:cubicBezTo>
                  <a:cubicBezTo>
                    <a:pt x="1848160" y="145845"/>
                    <a:pt x="1847925" y="150084"/>
                    <a:pt x="1843685" y="155972"/>
                  </a:cubicBezTo>
                  <a:cubicBezTo>
                    <a:pt x="1824608" y="182822"/>
                    <a:pt x="1805530" y="209554"/>
                    <a:pt x="1786453" y="236404"/>
                  </a:cubicBezTo>
                  <a:cubicBezTo>
                    <a:pt x="1777150" y="249476"/>
                    <a:pt x="1768318" y="262900"/>
                    <a:pt x="1759603" y="276325"/>
                  </a:cubicBezTo>
                  <a:cubicBezTo>
                    <a:pt x="1752302" y="287631"/>
                    <a:pt x="1743116" y="298111"/>
                    <a:pt x="1735109" y="309181"/>
                  </a:cubicBezTo>
                  <a:cubicBezTo>
                    <a:pt x="1715913" y="335795"/>
                    <a:pt x="1696483" y="362410"/>
                    <a:pt x="1676816" y="388671"/>
                  </a:cubicBezTo>
                  <a:cubicBezTo>
                    <a:pt x="1647611" y="427885"/>
                    <a:pt x="1618524" y="467218"/>
                    <a:pt x="1588730" y="505962"/>
                  </a:cubicBezTo>
                  <a:cubicBezTo>
                    <a:pt x="1575894" y="522684"/>
                    <a:pt x="1561880" y="538464"/>
                    <a:pt x="1549986" y="556011"/>
                  </a:cubicBezTo>
                  <a:cubicBezTo>
                    <a:pt x="1539506" y="571555"/>
                    <a:pt x="1526669" y="585451"/>
                    <a:pt x="1514893" y="600054"/>
                  </a:cubicBezTo>
                  <a:cubicBezTo>
                    <a:pt x="1496640" y="622546"/>
                    <a:pt x="1478387" y="645039"/>
                    <a:pt x="1460016" y="667414"/>
                  </a:cubicBezTo>
                  <a:cubicBezTo>
                    <a:pt x="1442116" y="689200"/>
                    <a:pt x="1424805" y="711457"/>
                    <a:pt x="1406199" y="732536"/>
                  </a:cubicBezTo>
                  <a:cubicBezTo>
                    <a:pt x="1380762" y="761270"/>
                    <a:pt x="1356150" y="790711"/>
                    <a:pt x="1330831" y="819563"/>
                  </a:cubicBezTo>
                  <a:cubicBezTo>
                    <a:pt x="1314933" y="837698"/>
                    <a:pt x="1297975" y="854773"/>
                    <a:pt x="1282195" y="873027"/>
                  </a:cubicBezTo>
                  <a:cubicBezTo>
                    <a:pt x="1264766" y="893164"/>
                    <a:pt x="1245689" y="911770"/>
                    <a:pt x="1227907" y="931554"/>
                  </a:cubicBezTo>
                  <a:cubicBezTo>
                    <a:pt x="1201410" y="960995"/>
                    <a:pt x="1173618" y="989140"/>
                    <a:pt x="1145355" y="1016814"/>
                  </a:cubicBezTo>
                  <a:cubicBezTo>
                    <a:pt x="1119683" y="1042015"/>
                    <a:pt x="1093069" y="1066274"/>
                    <a:pt x="1066808" y="1090769"/>
                  </a:cubicBezTo>
                  <a:cubicBezTo>
                    <a:pt x="1041371" y="1114557"/>
                    <a:pt x="1015110" y="1137403"/>
                    <a:pt x="989085" y="1160602"/>
                  </a:cubicBezTo>
                  <a:cubicBezTo>
                    <a:pt x="966357" y="1180857"/>
                    <a:pt x="941862" y="1198875"/>
                    <a:pt x="918428" y="1218305"/>
                  </a:cubicBezTo>
                  <a:cubicBezTo>
                    <a:pt x="899115" y="1234321"/>
                    <a:pt x="879213" y="1249512"/>
                    <a:pt x="859193" y="1264468"/>
                  </a:cubicBezTo>
                  <a:cubicBezTo>
                    <a:pt x="842000" y="1277187"/>
                    <a:pt x="825042" y="1290376"/>
                    <a:pt x="806318" y="1300974"/>
                  </a:cubicBezTo>
                  <a:cubicBezTo>
                    <a:pt x="798546" y="1305332"/>
                    <a:pt x="791715" y="1311573"/>
                    <a:pt x="784296" y="1316637"/>
                  </a:cubicBezTo>
                  <a:cubicBezTo>
                    <a:pt x="758507" y="1334301"/>
                    <a:pt x="731892" y="1350788"/>
                    <a:pt x="704454" y="1365979"/>
                  </a:cubicBezTo>
                  <a:cubicBezTo>
                    <a:pt x="678075" y="1380582"/>
                    <a:pt x="652049" y="1395891"/>
                    <a:pt x="624729" y="1408374"/>
                  </a:cubicBezTo>
                  <a:cubicBezTo>
                    <a:pt x="599528" y="1419914"/>
                    <a:pt x="574091" y="1430984"/>
                    <a:pt x="548301" y="1441229"/>
                  </a:cubicBezTo>
                  <a:cubicBezTo>
                    <a:pt x="530519" y="1448295"/>
                    <a:pt x="511795" y="1452888"/>
                    <a:pt x="494484" y="1461013"/>
                  </a:cubicBezTo>
                  <a:cubicBezTo>
                    <a:pt x="490597" y="1462780"/>
                    <a:pt x="486358" y="1464311"/>
                    <a:pt x="482236" y="1465017"/>
                  </a:cubicBezTo>
                  <a:cubicBezTo>
                    <a:pt x="466574" y="1467373"/>
                    <a:pt x="451854" y="1472436"/>
                    <a:pt x="436898" y="1477382"/>
                  </a:cubicBezTo>
                  <a:cubicBezTo>
                    <a:pt x="427595" y="1480444"/>
                    <a:pt x="419705" y="1479855"/>
                    <a:pt x="411461" y="1474085"/>
                  </a:cubicBezTo>
                  <a:cubicBezTo>
                    <a:pt x="400980" y="1466666"/>
                    <a:pt x="389204" y="1460778"/>
                    <a:pt x="378606" y="1453477"/>
                  </a:cubicBezTo>
                  <a:cubicBezTo>
                    <a:pt x="362354" y="1442054"/>
                    <a:pt x="345985" y="1430984"/>
                    <a:pt x="331030" y="1417441"/>
                  </a:cubicBezTo>
                  <a:cubicBezTo>
                    <a:pt x="318547" y="1406254"/>
                    <a:pt x="305004" y="1396126"/>
                    <a:pt x="293817" y="1383644"/>
                  </a:cubicBezTo>
                  <a:cubicBezTo>
                    <a:pt x="274504" y="1361975"/>
                    <a:pt x="253071" y="1342427"/>
                    <a:pt x="235171" y="1319463"/>
                  </a:cubicBezTo>
                  <a:cubicBezTo>
                    <a:pt x="221746" y="1302270"/>
                    <a:pt x="207968" y="1285077"/>
                    <a:pt x="194779" y="1267648"/>
                  </a:cubicBezTo>
                  <a:cubicBezTo>
                    <a:pt x="180647" y="1249041"/>
                    <a:pt x="168400" y="1228786"/>
                    <a:pt x="155211" y="1209356"/>
                  </a:cubicBezTo>
                  <a:cubicBezTo>
                    <a:pt x="129303" y="1170965"/>
                    <a:pt x="108695" y="1129630"/>
                    <a:pt x="87144" y="1088767"/>
                  </a:cubicBezTo>
                  <a:cubicBezTo>
                    <a:pt x="71835" y="1059562"/>
                    <a:pt x="59823" y="1029062"/>
                    <a:pt x="47694" y="998443"/>
                  </a:cubicBezTo>
                  <a:cubicBezTo>
                    <a:pt x="42512" y="985372"/>
                    <a:pt x="38862" y="971476"/>
                    <a:pt x="33091" y="958875"/>
                  </a:cubicBezTo>
                  <a:cubicBezTo>
                    <a:pt x="23435" y="937325"/>
                    <a:pt x="20726" y="913890"/>
                    <a:pt x="12954" y="891869"/>
                  </a:cubicBezTo>
                  <a:cubicBezTo>
                    <a:pt x="9303" y="881623"/>
                    <a:pt x="6830" y="870083"/>
                    <a:pt x="6595" y="858542"/>
                  </a:cubicBezTo>
                  <a:cubicBezTo>
                    <a:pt x="6359" y="847943"/>
                    <a:pt x="1766" y="838169"/>
                    <a:pt x="1178" y="827335"/>
                  </a:cubicBezTo>
                  <a:cubicBezTo>
                    <a:pt x="824" y="816619"/>
                    <a:pt x="353" y="806020"/>
                    <a:pt x="0" y="794715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7" name="任意多边形: 形状 96"/>
            <p:cNvSpPr/>
            <p:nvPr>
              <p:custDataLst>
                <p:tags r:id="rId6"/>
              </p:custDataLst>
            </p:nvPr>
          </p:nvSpPr>
          <p:spPr>
            <a:xfrm>
              <a:off x="11383605" y="353727"/>
              <a:ext cx="496125" cy="481988"/>
            </a:xfrm>
            <a:custGeom>
              <a:avLst/>
              <a:gdLst>
                <a:gd name="connsiteX0" fmla="*/ 670729 w 1553691"/>
                <a:gd name="connsiteY0" fmla="*/ 1548242 h 1548472"/>
                <a:gd name="connsiteX1" fmla="*/ 634929 w 1553691"/>
                <a:gd name="connsiteY1" fmla="*/ 1548124 h 1548472"/>
                <a:gd name="connsiteX2" fmla="*/ 570866 w 1553691"/>
                <a:gd name="connsiteY2" fmla="*/ 1542354 h 1548472"/>
                <a:gd name="connsiteX3" fmla="*/ 516460 w 1553691"/>
                <a:gd name="connsiteY3" fmla="*/ 1535406 h 1548472"/>
                <a:gd name="connsiteX4" fmla="*/ 464880 w 1553691"/>
                <a:gd name="connsiteY4" fmla="*/ 1524690 h 1548472"/>
                <a:gd name="connsiteX5" fmla="*/ 422604 w 1553691"/>
                <a:gd name="connsiteY5" fmla="*/ 1514798 h 1548472"/>
                <a:gd name="connsiteX6" fmla="*/ 365018 w 1553691"/>
                <a:gd name="connsiteY6" fmla="*/ 1498782 h 1548472"/>
                <a:gd name="connsiteX7" fmla="*/ 301544 w 1553691"/>
                <a:gd name="connsiteY7" fmla="*/ 1477703 h 1548472"/>
                <a:gd name="connsiteX8" fmla="*/ 245843 w 1553691"/>
                <a:gd name="connsiteY8" fmla="*/ 1455917 h 1548472"/>
                <a:gd name="connsiteX9" fmla="*/ 197207 w 1553691"/>
                <a:gd name="connsiteY9" fmla="*/ 1435426 h 1548472"/>
                <a:gd name="connsiteX10" fmla="*/ 128551 w 1553691"/>
                <a:gd name="connsiteY10" fmla="*/ 1402099 h 1548472"/>
                <a:gd name="connsiteX11" fmla="*/ 50357 w 1553691"/>
                <a:gd name="connsiteY11" fmla="*/ 1356761 h 1548472"/>
                <a:gd name="connsiteX12" fmla="*/ 4783 w 1553691"/>
                <a:gd name="connsiteY12" fmla="*/ 1323905 h 1548472"/>
                <a:gd name="connsiteX13" fmla="*/ 7492 w 1553691"/>
                <a:gd name="connsiteY13" fmla="*/ 1310951 h 1548472"/>
                <a:gd name="connsiteX14" fmla="*/ 57541 w 1553691"/>
                <a:gd name="connsiteY14" fmla="*/ 1293994 h 1548472"/>
                <a:gd name="connsiteX15" fmla="*/ 103821 w 1553691"/>
                <a:gd name="connsiteY15" fmla="*/ 1277036 h 1548472"/>
                <a:gd name="connsiteX16" fmla="*/ 160583 w 1553691"/>
                <a:gd name="connsiteY16" fmla="*/ 1254543 h 1548472"/>
                <a:gd name="connsiteX17" fmla="*/ 234891 w 1553691"/>
                <a:gd name="connsiteY17" fmla="*/ 1219450 h 1548472"/>
                <a:gd name="connsiteX18" fmla="*/ 267511 w 1553691"/>
                <a:gd name="connsiteY18" fmla="*/ 1203199 h 1548472"/>
                <a:gd name="connsiteX19" fmla="*/ 358423 w 1553691"/>
                <a:gd name="connsiteY19" fmla="*/ 1151972 h 1548472"/>
                <a:gd name="connsiteX20" fmla="*/ 433909 w 1553691"/>
                <a:gd name="connsiteY20" fmla="*/ 1102159 h 1548472"/>
                <a:gd name="connsiteX21" fmla="*/ 480307 w 1553691"/>
                <a:gd name="connsiteY21" fmla="*/ 1068361 h 1548472"/>
                <a:gd name="connsiteX22" fmla="*/ 506333 w 1553691"/>
                <a:gd name="connsiteY22" fmla="*/ 1048577 h 1548472"/>
                <a:gd name="connsiteX23" fmla="*/ 553438 w 1553691"/>
                <a:gd name="connsiteY23" fmla="*/ 1011835 h 1548472"/>
                <a:gd name="connsiteX24" fmla="*/ 597598 w 1553691"/>
                <a:gd name="connsiteY24" fmla="*/ 975093 h 1548472"/>
                <a:gd name="connsiteX25" fmla="*/ 642466 w 1553691"/>
                <a:gd name="connsiteY25" fmla="*/ 933759 h 1548472"/>
                <a:gd name="connsiteX26" fmla="*/ 699698 w 1553691"/>
                <a:gd name="connsiteY26" fmla="*/ 879942 h 1548472"/>
                <a:gd name="connsiteX27" fmla="*/ 747039 w 1553691"/>
                <a:gd name="connsiteY27" fmla="*/ 831306 h 1548472"/>
                <a:gd name="connsiteX28" fmla="*/ 790375 w 1553691"/>
                <a:gd name="connsiteY28" fmla="*/ 785025 h 1548472"/>
                <a:gd name="connsiteX29" fmla="*/ 861386 w 1553691"/>
                <a:gd name="connsiteY29" fmla="*/ 705300 h 1548472"/>
                <a:gd name="connsiteX30" fmla="*/ 889766 w 1553691"/>
                <a:gd name="connsiteY30" fmla="*/ 672327 h 1548472"/>
                <a:gd name="connsiteX31" fmla="*/ 954889 w 1553691"/>
                <a:gd name="connsiteY31" fmla="*/ 593779 h 1548472"/>
                <a:gd name="connsiteX32" fmla="*/ 1046979 w 1553691"/>
                <a:gd name="connsiteY32" fmla="*/ 478019 h 1548472"/>
                <a:gd name="connsiteX33" fmla="*/ 1107273 w 1553691"/>
                <a:gd name="connsiteY33" fmla="*/ 398529 h 1548472"/>
                <a:gd name="connsiteX34" fmla="*/ 1173220 w 1553691"/>
                <a:gd name="connsiteY34" fmla="*/ 311503 h 1548472"/>
                <a:gd name="connsiteX35" fmla="*/ 1221856 w 1553691"/>
                <a:gd name="connsiteY35" fmla="*/ 246734 h 1548472"/>
                <a:gd name="connsiteX36" fmla="*/ 1258716 w 1553691"/>
                <a:gd name="connsiteY36" fmla="*/ 198098 h 1548472"/>
                <a:gd name="connsiteX37" fmla="*/ 1293338 w 1553691"/>
                <a:gd name="connsiteY37" fmla="*/ 152289 h 1548472"/>
                <a:gd name="connsiteX38" fmla="*/ 1328784 w 1553691"/>
                <a:gd name="connsiteY38" fmla="*/ 105537 h 1548472"/>
                <a:gd name="connsiteX39" fmla="*/ 1392729 w 1553691"/>
                <a:gd name="connsiteY39" fmla="*/ 23221 h 1548472"/>
                <a:gd name="connsiteX40" fmla="*/ 1407331 w 1553691"/>
                <a:gd name="connsiteY40" fmla="*/ 4850 h 1548472"/>
                <a:gd name="connsiteX41" fmla="*/ 1419932 w 1553691"/>
                <a:gd name="connsiteY41" fmla="*/ 2848 h 1548472"/>
                <a:gd name="connsiteX42" fmla="*/ 1441600 w 1553691"/>
                <a:gd name="connsiteY42" fmla="*/ 22397 h 1548472"/>
                <a:gd name="connsiteX43" fmla="*/ 1479637 w 1553691"/>
                <a:gd name="connsiteY43" fmla="*/ 61965 h 1548472"/>
                <a:gd name="connsiteX44" fmla="*/ 1539578 w 1553691"/>
                <a:gd name="connsiteY44" fmla="*/ 136626 h 1548472"/>
                <a:gd name="connsiteX45" fmla="*/ 1545113 w 1553691"/>
                <a:gd name="connsiteY45" fmla="*/ 144281 h 1548472"/>
                <a:gd name="connsiteX46" fmla="*/ 1550884 w 1553691"/>
                <a:gd name="connsiteY46" fmla="*/ 182907 h 1548472"/>
                <a:gd name="connsiteX47" fmla="*/ 1530864 w 1553691"/>
                <a:gd name="connsiteY47" fmla="*/ 250502 h 1548472"/>
                <a:gd name="connsiteX48" fmla="*/ 1516733 w 1553691"/>
                <a:gd name="connsiteY48" fmla="*/ 308559 h 1548472"/>
                <a:gd name="connsiteX49" fmla="*/ 1495418 w 1553691"/>
                <a:gd name="connsiteY49" fmla="*/ 408186 h 1548472"/>
                <a:gd name="connsiteX50" fmla="*/ 1488587 w 1553691"/>
                <a:gd name="connsiteY50" fmla="*/ 435507 h 1548472"/>
                <a:gd name="connsiteX51" fmla="*/ 1475987 w 1553691"/>
                <a:gd name="connsiteY51" fmla="*/ 504751 h 1548472"/>
                <a:gd name="connsiteX52" fmla="*/ 1462562 w 1553691"/>
                <a:gd name="connsiteY52" fmla="*/ 577410 h 1548472"/>
                <a:gd name="connsiteX53" fmla="*/ 1456909 w 1553691"/>
                <a:gd name="connsiteY53" fmla="*/ 606144 h 1548472"/>
                <a:gd name="connsiteX54" fmla="*/ 1436772 w 1553691"/>
                <a:gd name="connsiteY54" fmla="*/ 702474 h 1548472"/>
                <a:gd name="connsiteX55" fmla="*/ 1426291 w 1553691"/>
                <a:gd name="connsiteY55" fmla="*/ 751816 h 1548472"/>
                <a:gd name="connsiteX56" fmla="*/ 1402503 w 1553691"/>
                <a:gd name="connsiteY56" fmla="*/ 842375 h 1548472"/>
                <a:gd name="connsiteX57" fmla="*/ 1388018 w 1553691"/>
                <a:gd name="connsiteY57" fmla="*/ 889245 h 1548472"/>
                <a:gd name="connsiteX58" fmla="*/ 1345977 w 1553691"/>
                <a:gd name="connsiteY58" fmla="*/ 1008773 h 1548472"/>
                <a:gd name="connsiteX59" fmla="*/ 1313710 w 1553691"/>
                <a:gd name="connsiteY59" fmla="*/ 1082964 h 1548472"/>
                <a:gd name="connsiteX60" fmla="*/ 1302641 w 1553691"/>
                <a:gd name="connsiteY60" fmla="*/ 1103690 h 1548472"/>
                <a:gd name="connsiteX61" fmla="*/ 1254358 w 1553691"/>
                <a:gd name="connsiteY61" fmla="*/ 1186830 h 1548472"/>
                <a:gd name="connsiteX62" fmla="*/ 1185467 w 1553691"/>
                <a:gd name="connsiteY62" fmla="*/ 1280333 h 1548472"/>
                <a:gd name="connsiteX63" fmla="*/ 1140953 w 1553691"/>
                <a:gd name="connsiteY63" fmla="*/ 1328498 h 1548472"/>
                <a:gd name="connsiteX64" fmla="*/ 1105625 w 1553691"/>
                <a:gd name="connsiteY64" fmla="*/ 1364062 h 1548472"/>
                <a:gd name="connsiteX65" fmla="*/ 1074418 w 1553691"/>
                <a:gd name="connsiteY65" fmla="*/ 1390559 h 1548472"/>
                <a:gd name="connsiteX66" fmla="*/ 997754 w 1553691"/>
                <a:gd name="connsiteY66" fmla="*/ 1448733 h 1548472"/>
                <a:gd name="connsiteX67" fmla="*/ 928746 w 1553691"/>
                <a:gd name="connsiteY67" fmla="*/ 1490892 h 1548472"/>
                <a:gd name="connsiteX68" fmla="*/ 859855 w 1553691"/>
                <a:gd name="connsiteY68" fmla="*/ 1520332 h 1548472"/>
                <a:gd name="connsiteX69" fmla="*/ 778128 w 1553691"/>
                <a:gd name="connsiteY69" fmla="*/ 1539528 h 1548472"/>
                <a:gd name="connsiteX70" fmla="*/ 670729 w 1553691"/>
                <a:gd name="connsiteY70" fmla="*/ 1548242 h 154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553691" h="1548472">
                  <a:moveTo>
                    <a:pt x="670729" y="1548242"/>
                  </a:moveTo>
                  <a:cubicBezTo>
                    <a:pt x="657775" y="1548242"/>
                    <a:pt x="646352" y="1548831"/>
                    <a:pt x="634929" y="1548124"/>
                  </a:cubicBezTo>
                  <a:cubicBezTo>
                    <a:pt x="613496" y="1546829"/>
                    <a:pt x="591475" y="1547418"/>
                    <a:pt x="570866" y="1542354"/>
                  </a:cubicBezTo>
                  <a:cubicBezTo>
                    <a:pt x="552613" y="1537879"/>
                    <a:pt x="534360" y="1538703"/>
                    <a:pt x="516460" y="1535406"/>
                  </a:cubicBezTo>
                  <a:cubicBezTo>
                    <a:pt x="499149" y="1532344"/>
                    <a:pt x="481838" y="1529400"/>
                    <a:pt x="464880" y="1524690"/>
                  </a:cubicBezTo>
                  <a:cubicBezTo>
                    <a:pt x="450984" y="1520804"/>
                    <a:pt x="436617" y="1518331"/>
                    <a:pt x="422604" y="1514798"/>
                  </a:cubicBezTo>
                  <a:cubicBezTo>
                    <a:pt x="403291" y="1509852"/>
                    <a:pt x="384213" y="1503963"/>
                    <a:pt x="365018" y="1498782"/>
                  </a:cubicBezTo>
                  <a:cubicBezTo>
                    <a:pt x="343468" y="1492894"/>
                    <a:pt x="322506" y="1485122"/>
                    <a:pt x="301544" y="1477703"/>
                  </a:cubicBezTo>
                  <a:cubicBezTo>
                    <a:pt x="282820" y="1470990"/>
                    <a:pt x="264096" y="1463924"/>
                    <a:pt x="245843" y="1455917"/>
                  </a:cubicBezTo>
                  <a:cubicBezTo>
                    <a:pt x="229827" y="1448851"/>
                    <a:pt x="213458" y="1442021"/>
                    <a:pt x="197207" y="1435426"/>
                  </a:cubicBezTo>
                  <a:cubicBezTo>
                    <a:pt x="173654" y="1425887"/>
                    <a:pt x="151280" y="1413522"/>
                    <a:pt x="128551" y="1402099"/>
                  </a:cubicBezTo>
                  <a:cubicBezTo>
                    <a:pt x="101584" y="1388557"/>
                    <a:pt x="75558" y="1373365"/>
                    <a:pt x="50357" y="1356761"/>
                  </a:cubicBezTo>
                  <a:cubicBezTo>
                    <a:pt x="34695" y="1346398"/>
                    <a:pt x="19739" y="1335210"/>
                    <a:pt x="4783" y="1323905"/>
                  </a:cubicBezTo>
                  <a:cubicBezTo>
                    <a:pt x="-2518" y="1318370"/>
                    <a:pt x="-1340" y="1314720"/>
                    <a:pt x="7492" y="1310951"/>
                  </a:cubicBezTo>
                  <a:cubicBezTo>
                    <a:pt x="23743" y="1304121"/>
                    <a:pt x="40701" y="1299057"/>
                    <a:pt x="57541" y="1293994"/>
                  </a:cubicBezTo>
                  <a:cubicBezTo>
                    <a:pt x="73321" y="1289283"/>
                    <a:pt x="88512" y="1282924"/>
                    <a:pt x="103821" y="1277036"/>
                  </a:cubicBezTo>
                  <a:cubicBezTo>
                    <a:pt x="122781" y="1269735"/>
                    <a:pt x="141976" y="1262669"/>
                    <a:pt x="160583" y="1254543"/>
                  </a:cubicBezTo>
                  <a:cubicBezTo>
                    <a:pt x="185666" y="1243474"/>
                    <a:pt x="210632" y="1232404"/>
                    <a:pt x="234891" y="1219450"/>
                  </a:cubicBezTo>
                  <a:cubicBezTo>
                    <a:pt x="245607" y="1213797"/>
                    <a:pt x="256794" y="1208969"/>
                    <a:pt x="267511" y="1203199"/>
                  </a:cubicBezTo>
                  <a:cubicBezTo>
                    <a:pt x="298129" y="1186594"/>
                    <a:pt x="328865" y="1170461"/>
                    <a:pt x="358423" y="1151972"/>
                  </a:cubicBezTo>
                  <a:cubicBezTo>
                    <a:pt x="383978" y="1135957"/>
                    <a:pt x="408943" y="1119117"/>
                    <a:pt x="433909" y="1102159"/>
                  </a:cubicBezTo>
                  <a:cubicBezTo>
                    <a:pt x="449689" y="1091442"/>
                    <a:pt x="465705" y="1080844"/>
                    <a:pt x="480307" y="1068361"/>
                  </a:cubicBezTo>
                  <a:cubicBezTo>
                    <a:pt x="488551" y="1061413"/>
                    <a:pt x="497618" y="1055054"/>
                    <a:pt x="506333" y="1048577"/>
                  </a:cubicBezTo>
                  <a:cubicBezTo>
                    <a:pt x="522348" y="1036683"/>
                    <a:pt x="538364" y="1024789"/>
                    <a:pt x="553438" y="1011835"/>
                  </a:cubicBezTo>
                  <a:cubicBezTo>
                    <a:pt x="567922" y="999352"/>
                    <a:pt x="583938" y="988518"/>
                    <a:pt x="597598" y="975093"/>
                  </a:cubicBezTo>
                  <a:cubicBezTo>
                    <a:pt x="612083" y="960844"/>
                    <a:pt x="627981" y="948008"/>
                    <a:pt x="642466" y="933759"/>
                  </a:cubicBezTo>
                  <a:cubicBezTo>
                    <a:pt x="661190" y="915388"/>
                    <a:pt x="681327" y="898548"/>
                    <a:pt x="699698" y="879942"/>
                  </a:cubicBezTo>
                  <a:cubicBezTo>
                    <a:pt x="715596" y="863926"/>
                    <a:pt x="732083" y="848381"/>
                    <a:pt x="747039" y="831306"/>
                  </a:cubicBezTo>
                  <a:cubicBezTo>
                    <a:pt x="760935" y="815408"/>
                    <a:pt x="776126" y="800570"/>
                    <a:pt x="790375" y="785025"/>
                  </a:cubicBezTo>
                  <a:cubicBezTo>
                    <a:pt x="814399" y="758764"/>
                    <a:pt x="839482" y="733445"/>
                    <a:pt x="861386" y="705300"/>
                  </a:cubicBezTo>
                  <a:cubicBezTo>
                    <a:pt x="870336" y="693877"/>
                    <a:pt x="880110" y="683161"/>
                    <a:pt x="889766" y="672327"/>
                  </a:cubicBezTo>
                  <a:cubicBezTo>
                    <a:pt x="912495" y="647008"/>
                    <a:pt x="933810" y="620394"/>
                    <a:pt x="954889" y="593779"/>
                  </a:cubicBezTo>
                  <a:cubicBezTo>
                    <a:pt x="985625" y="555153"/>
                    <a:pt x="1017303" y="517352"/>
                    <a:pt x="1046979" y="478019"/>
                  </a:cubicBezTo>
                  <a:cubicBezTo>
                    <a:pt x="1066999" y="451522"/>
                    <a:pt x="1087725" y="425497"/>
                    <a:pt x="1107273" y="398529"/>
                  </a:cubicBezTo>
                  <a:cubicBezTo>
                    <a:pt x="1128588" y="369089"/>
                    <a:pt x="1152141" y="341179"/>
                    <a:pt x="1173220" y="311503"/>
                  </a:cubicBezTo>
                  <a:cubicBezTo>
                    <a:pt x="1188883" y="289482"/>
                    <a:pt x="1205369" y="268049"/>
                    <a:pt x="1221856" y="246734"/>
                  </a:cubicBezTo>
                  <a:cubicBezTo>
                    <a:pt x="1234339" y="230601"/>
                    <a:pt x="1245997" y="213996"/>
                    <a:pt x="1258716" y="198098"/>
                  </a:cubicBezTo>
                  <a:cubicBezTo>
                    <a:pt x="1270610" y="183142"/>
                    <a:pt x="1281915" y="167598"/>
                    <a:pt x="1293338" y="152289"/>
                  </a:cubicBezTo>
                  <a:cubicBezTo>
                    <a:pt x="1304996" y="136626"/>
                    <a:pt x="1316890" y="121082"/>
                    <a:pt x="1328784" y="105537"/>
                  </a:cubicBezTo>
                  <a:cubicBezTo>
                    <a:pt x="1349981" y="77981"/>
                    <a:pt x="1371178" y="50424"/>
                    <a:pt x="1392729" y="23221"/>
                  </a:cubicBezTo>
                  <a:cubicBezTo>
                    <a:pt x="1397557" y="17098"/>
                    <a:pt x="1403092" y="11445"/>
                    <a:pt x="1407331" y="4850"/>
                  </a:cubicBezTo>
                  <a:cubicBezTo>
                    <a:pt x="1411218" y="-1038"/>
                    <a:pt x="1414044" y="-1391"/>
                    <a:pt x="1419932" y="2848"/>
                  </a:cubicBezTo>
                  <a:cubicBezTo>
                    <a:pt x="1427940" y="8501"/>
                    <a:pt x="1434534" y="15802"/>
                    <a:pt x="1441600" y="22397"/>
                  </a:cubicBezTo>
                  <a:cubicBezTo>
                    <a:pt x="1454907" y="34880"/>
                    <a:pt x="1467037" y="48658"/>
                    <a:pt x="1479637" y="61965"/>
                  </a:cubicBezTo>
                  <a:cubicBezTo>
                    <a:pt x="1501659" y="85164"/>
                    <a:pt x="1522385" y="109541"/>
                    <a:pt x="1539578" y="136626"/>
                  </a:cubicBezTo>
                  <a:cubicBezTo>
                    <a:pt x="1541227" y="139217"/>
                    <a:pt x="1543229" y="141690"/>
                    <a:pt x="1545113" y="144281"/>
                  </a:cubicBezTo>
                  <a:cubicBezTo>
                    <a:pt x="1553828" y="156175"/>
                    <a:pt x="1556183" y="168422"/>
                    <a:pt x="1550884" y="182907"/>
                  </a:cubicBezTo>
                  <a:cubicBezTo>
                    <a:pt x="1542758" y="204928"/>
                    <a:pt x="1537459" y="227892"/>
                    <a:pt x="1530864" y="250502"/>
                  </a:cubicBezTo>
                  <a:cubicBezTo>
                    <a:pt x="1525329" y="269698"/>
                    <a:pt x="1522150" y="289364"/>
                    <a:pt x="1516733" y="308559"/>
                  </a:cubicBezTo>
                  <a:cubicBezTo>
                    <a:pt x="1507429" y="341297"/>
                    <a:pt x="1502483" y="374977"/>
                    <a:pt x="1495418" y="408186"/>
                  </a:cubicBezTo>
                  <a:cubicBezTo>
                    <a:pt x="1493416" y="417371"/>
                    <a:pt x="1490118" y="426086"/>
                    <a:pt x="1488587" y="435507"/>
                  </a:cubicBezTo>
                  <a:cubicBezTo>
                    <a:pt x="1484819" y="458706"/>
                    <a:pt x="1479637" y="481552"/>
                    <a:pt x="1475987" y="504751"/>
                  </a:cubicBezTo>
                  <a:cubicBezTo>
                    <a:pt x="1472101" y="529128"/>
                    <a:pt x="1465977" y="553033"/>
                    <a:pt x="1462562" y="577410"/>
                  </a:cubicBezTo>
                  <a:cubicBezTo>
                    <a:pt x="1461267" y="586949"/>
                    <a:pt x="1458794" y="596488"/>
                    <a:pt x="1456909" y="606144"/>
                  </a:cubicBezTo>
                  <a:cubicBezTo>
                    <a:pt x="1450432" y="638293"/>
                    <a:pt x="1443485" y="670325"/>
                    <a:pt x="1436772" y="702474"/>
                  </a:cubicBezTo>
                  <a:cubicBezTo>
                    <a:pt x="1433357" y="718960"/>
                    <a:pt x="1431237" y="736036"/>
                    <a:pt x="1426291" y="751816"/>
                  </a:cubicBezTo>
                  <a:cubicBezTo>
                    <a:pt x="1416870" y="781610"/>
                    <a:pt x="1412278" y="812581"/>
                    <a:pt x="1402503" y="842375"/>
                  </a:cubicBezTo>
                  <a:cubicBezTo>
                    <a:pt x="1397439" y="857802"/>
                    <a:pt x="1392258" y="873465"/>
                    <a:pt x="1388018" y="889245"/>
                  </a:cubicBezTo>
                  <a:cubicBezTo>
                    <a:pt x="1376949" y="930108"/>
                    <a:pt x="1361169" y="969323"/>
                    <a:pt x="1345977" y="1008773"/>
                  </a:cubicBezTo>
                  <a:cubicBezTo>
                    <a:pt x="1336203" y="1033974"/>
                    <a:pt x="1323367" y="1057763"/>
                    <a:pt x="1313710" y="1082964"/>
                  </a:cubicBezTo>
                  <a:cubicBezTo>
                    <a:pt x="1310884" y="1090265"/>
                    <a:pt x="1306527" y="1096860"/>
                    <a:pt x="1302641" y="1103690"/>
                  </a:cubicBezTo>
                  <a:cubicBezTo>
                    <a:pt x="1286625" y="1131482"/>
                    <a:pt x="1271552" y="1159627"/>
                    <a:pt x="1254358" y="1186830"/>
                  </a:cubicBezTo>
                  <a:cubicBezTo>
                    <a:pt x="1233514" y="1219686"/>
                    <a:pt x="1209255" y="1249715"/>
                    <a:pt x="1185467" y="1280333"/>
                  </a:cubicBezTo>
                  <a:cubicBezTo>
                    <a:pt x="1172043" y="1297526"/>
                    <a:pt x="1156145" y="1312835"/>
                    <a:pt x="1140953" y="1328498"/>
                  </a:cubicBezTo>
                  <a:cubicBezTo>
                    <a:pt x="1129295" y="1340510"/>
                    <a:pt x="1117048" y="1351815"/>
                    <a:pt x="1105625" y="1364062"/>
                  </a:cubicBezTo>
                  <a:cubicBezTo>
                    <a:pt x="1096439" y="1374072"/>
                    <a:pt x="1084545" y="1381373"/>
                    <a:pt x="1074418" y="1390559"/>
                  </a:cubicBezTo>
                  <a:cubicBezTo>
                    <a:pt x="1050630" y="1412345"/>
                    <a:pt x="1023662" y="1429891"/>
                    <a:pt x="997754" y="1448733"/>
                  </a:cubicBezTo>
                  <a:cubicBezTo>
                    <a:pt x="975968" y="1464513"/>
                    <a:pt x="953005" y="1479116"/>
                    <a:pt x="928746" y="1490892"/>
                  </a:cubicBezTo>
                  <a:cubicBezTo>
                    <a:pt x="906253" y="1501726"/>
                    <a:pt x="883761" y="1512796"/>
                    <a:pt x="859855" y="1520332"/>
                  </a:cubicBezTo>
                  <a:cubicBezTo>
                    <a:pt x="833005" y="1528811"/>
                    <a:pt x="805920" y="1534935"/>
                    <a:pt x="778128" y="1539528"/>
                  </a:cubicBezTo>
                  <a:cubicBezTo>
                    <a:pt x="741739" y="1545651"/>
                    <a:pt x="705704" y="1548713"/>
                    <a:pt x="670729" y="1548242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8" name="任意多边形: 形状 97"/>
            <p:cNvSpPr/>
            <p:nvPr>
              <p:custDataLst>
                <p:tags r:id="rId7"/>
              </p:custDataLst>
            </p:nvPr>
          </p:nvSpPr>
          <p:spPr>
            <a:xfrm>
              <a:off x="11224776" y="186504"/>
              <a:ext cx="514472" cy="313785"/>
            </a:xfrm>
            <a:custGeom>
              <a:avLst/>
              <a:gdLst>
                <a:gd name="connsiteX0" fmla="*/ 513 w 1611148"/>
                <a:gd name="connsiteY0" fmla="*/ 866048 h 1008091"/>
                <a:gd name="connsiteX1" fmla="*/ 2868 w 1611148"/>
                <a:gd name="connsiteY1" fmla="*/ 778904 h 1008091"/>
                <a:gd name="connsiteX2" fmla="*/ 10169 w 1611148"/>
                <a:gd name="connsiteY2" fmla="*/ 712486 h 1008091"/>
                <a:gd name="connsiteX3" fmla="*/ 21710 w 1611148"/>
                <a:gd name="connsiteY3" fmla="*/ 645480 h 1008091"/>
                <a:gd name="connsiteX4" fmla="*/ 24654 w 1611148"/>
                <a:gd name="connsiteY4" fmla="*/ 631701 h 1008091"/>
                <a:gd name="connsiteX5" fmla="*/ 47971 w 1611148"/>
                <a:gd name="connsiteY5" fmla="*/ 549386 h 1008091"/>
                <a:gd name="connsiteX6" fmla="*/ 70699 w 1611148"/>
                <a:gd name="connsiteY6" fmla="*/ 481555 h 1008091"/>
                <a:gd name="connsiteX7" fmla="*/ 101553 w 1611148"/>
                <a:gd name="connsiteY7" fmla="*/ 406893 h 1008091"/>
                <a:gd name="connsiteX8" fmla="*/ 154193 w 1611148"/>
                <a:gd name="connsiteY8" fmla="*/ 305736 h 1008091"/>
                <a:gd name="connsiteX9" fmla="*/ 192936 w 1611148"/>
                <a:gd name="connsiteY9" fmla="*/ 245677 h 1008091"/>
                <a:gd name="connsiteX10" fmla="*/ 219080 w 1611148"/>
                <a:gd name="connsiteY10" fmla="*/ 210937 h 1008091"/>
                <a:gd name="connsiteX11" fmla="*/ 277136 w 1611148"/>
                <a:gd name="connsiteY11" fmla="*/ 147934 h 1008091"/>
                <a:gd name="connsiteX12" fmla="*/ 362396 w 1611148"/>
                <a:gd name="connsiteY12" fmla="*/ 83754 h 1008091"/>
                <a:gd name="connsiteX13" fmla="*/ 436115 w 1611148"/>
                <a:gd name="connsiteY13" fmla="*/ 53607 h 1008091"/>
                <a:gd name="connsiteX14" fmla="*/ 494761 w 1611148"/>
                <a:gd name="connsiteY14" fmla="*/ 37002 h 1008091"/>
                <a:gd name="connsiteX15" fmla="*/ 545987 w 1611148"/>
                <a:gd name="connsiteY15" fmla="*/ 25933 h 1008091"/>
                <a:gd name="connsiteX16" fmla="*/ 576606 w 1611148"/>
                <a:gd name="connsiteY16" fmla="*/ 17925 h 1008091"/>
                <a:gd name="connsiteX17" fmla="*/ 600982 w 1611148"/>
                <a:gd name="connsiteY17" fmla="*/ 14627 h 1008091"/>
                <a:gd name="connsiteX18" fmla="*/ 618411 w 1611148"/>
                <a:gd name="connsiteY18" fmla="*/ 12154 h 1008091"/>
                <a:gd name="connsiteX19" fmla="*/ 629952 w 1611148"/>
                <a:gd name="connsiteY19" fmla="*/ 10152 h 1008091"/>
                <a:gd name="connsiteX20" fmla="*/ 675290 w 1611148"/>
                <a:gd name="connsiteY20" fmla="*/ 4264 h 1008091"/>
                <a:gd name="connsiteX21" fmla="*/ 681061 w 1611148"/>
                <a:gd name="connsiteY21" fmla="*/ 3322 h 1008091"/>
                <a:gd name="connsiteX22" fmla="*/ 800943 w 1611148"/>
                <a:gd name="connsiteY22" fmla="*/ 967 h 1008091"/>
                <a:gd name="connsiteX23" fmla="*/ 880550 w 1611148"/>
                <a:gd name="connsiteY23" fmla="*/ 6149 h 1008091"/>
                <a:gd name="connsiteX24" fmla="*/ 934014 w 1611148"/>
                <a:gd name="connsiteY24" fmla="*/ 12743 h 1008091"/>
                <a:gd name="connsiteX25" fmla="*/ 986183 w 1611148"/>
                <a:gd name="connsiteY25" fmla="*/ 20162 h 1008091"/>
                <a:gd name="connsiteX26" fmla="*/ 1020569 w 1611148"/>
                <a:gd name="connsiteY26" fmla="*/ 27817 h 1008091"/>
                <a:gd name="connsiteX27" fmla="*/ 1072856 w 1611148"/>
                <a:gd name="connsiteY27" fmla="*/ 40653 h 1008091"/>
                <a:gd name="connsiteX28" fmla="*/ 1102649 w 1611148"/>
                <a:gd name="connsiteY28" fmla="*/ 47248 h 1008091"/>
                <a:gd name="connsiteX29" fmla="*/ 1168714 w 1611148"/>
                <a:gd name="connsiteY29" fmla="*/ 67267 h 1008091"/>
                <a:gd name="connsiteX30" fmla="*/ 1219587 w 1611148"/>
                <a:gd name="connsiteY30" fmla="*/ 85167 h 1008091"/>
                <a:gd name="connsiteX31" fmla="*/ 1277526 w 1611148"/>
                <a:gd name="connsiteY31" fmla="*/ 107542 h 1008091"/>
                <a:gd name="connsiteX32" fmla="*/ 1314150 w 1611148"/>
                <a:gd name="connsiteY32" fmla="*/ 122969 h 1008091"/>
                <a:gd name="connsiteX33" fmla="*/ 1370323 w 1611148"/>
                <a:gd name="connsiteY33" fmla="*/ 149465 h 1008091"/>
                <a:gd name="connsiteX34" fmla="*/ 1409302 w 1611148"/>
                <a:gd name="connsiteY34" fmla="*/ 168189 h 1008091"/>
                <a:gd name="connsiteX35" fmla="*/ 1423552 w 1611148"/>
                <a:gd name="connsiteY35" fmla="*/ 176315 h 1008091"/>
                <a:gd name="connsiteX36" fmla="*/ 1429440 w 1611148"/>
                <a:gd name="connsiteY36" fmla="*/ 180083 h 1008091"/>
                <a:gd name="connsiteX37" fmla="*/ 1497271 w 1611148"/>
                <a:gd name="connsiteY37" fmla="*/ 218592 h 1008091"/>
                <a:gd name="connsiteX38" fmla="*/ 1549793 w 1611148"/>
                <a:gd name="connsiteY38" fmla="*/ 251801 h 1008091"/>
                <a:gd name="connsiteX39" fmla="*/ 1606436 w 1611148"/>
                <a:gd name="connsiteY39" fmla="*/ 291486 h 1008091"/>
                <a:gd name="connsiteX40" fmla="*/ 1606672 w 1611148"/>
                <a:gd name="connsiteY40" fmla="*/ 305853 h 1008091"/>
                <a:gd name="connsiteX41" fmla="*/ 1530597 w 1611148"/>
                <a:gd name="connsiteY41" fmla="*/ 364734 h 1008091"/>
                <a:gd name="connsiteX42" fmla="*/ 1475014 w 1611148"/>
                <a:gd name="connsiteY42" fmla="*/ 399710 h 1008091"/>
                <a:gd name="connsiteX43" fmla="*/ 1436388 w 1611148"/>
                <a:gd name="connsiteY43" fmla="*/ 418787 h 1008091"/>
                <a:gd name="connsiteX44" fmla="*/ 1390696 w 1611148"/>
                <a:gd name="connsiteY44" fmla="*/ 440338 h 1008091"/>
                <a:gd name="connsiteX45" fmla="*/ 1343944 w 1611148"/>
                <a:gd name="connsiteY45" fmla="*/ 459062 h 1008091"/>
                <a:gd name="connsiteX46" fmla="*/ 1271638 w 1611148"/>
                <a:gd name="connsiteY46" fmla="*/ 483557 h 1008091"/>
                <a:gd name="connsiteX47" fmla="*/ 1245613 w 1611148"/>
                <a:gd name="connsiteY47" fmla="*/ 490858 h 1008091"/>
                <a:gd name="connsiteX48" fmla="*/ 1176015 w 1611148"/>
                <a:gd name="connsiteY48" fmla="*/ 511348 h 1008091"/>
                <a:gd name="connsiteX49" fmla="*/ 1135034 w 1611148"/>
                <a:gd name="connsiteY49" fmla="*/ 521594 h 1008091"/>
                <a:gd name="connsiteX50" fmla="*/ 1074740 w 1611148"/>
                <a:gd name="connsiteY50" fmla="*/ 536314 h 1008091"/>
                <a:gd name="connsiteX51" fmla="*/ 1026928 w 1611148"/>
                <a:gd name="connsiteY51" fmla="*/ 547148 h 1008091"/>
                <a:gd name="connsiteX52" fmla="*/ 996310 w 1611148"/>
                <a:gd name="connsiteY52" fmla="*/ 555156 h 1008091"/>
                <a:gd name="connsiteX53" fmla="*/ 938253 w 1611148"/>
                <a:gd name="connsiteY53" fmla="*/ 569405 h 1008091"/>
                <a:gd name="connsiteX54" fmla="*/ 925535 w 1611148"/>
                <a:gd name="connsiteY54" fmla="*/ 571643 h 1008091"/>
                <a:gd name="connsiteX55" fmla="*/ 888087 w 1611148"/>
                <a:gd name="connsiteY55" fmla="*/ 580946 h 1008091"/>
                <a:gd name="connsiteX56" fmla="*/ 849225 w 1611148"/>
                <a:gd name="connsiteY56" fmla="*/ 589778 h 1008091"/>
                <a:gd name="connsiteX57" fmla="*/ 795997 w 1611148"/>
                <a:gd name="connsiteY57" fmla="*/ 603792 h 1008091"/>
                <a:gd name="connsiteX58" fmla="*/ 683769 w 1611148"/>
                <a:gd name="connsiteY58" fmla="*/ 637472 h 1008091"/>
                <a:gd name="connsiteX59" fmla="*/ 615938 w 1611148"/>
                <a:gd name="connsiteY59" fmla="*/ 660200 h 1008091"/>
                <a:gd name="connsiteX60" fmla="*/ 549874 w 1611148"/>
                <a:gd name="connsiteY60" fmla="*/ 684459 h 1008091"/>
                <a:gd name="connsiteX61" fmla="*/ 511012 w 1611148"/>
                <a:gd name="connsiteY61" fmla="*/ 701181 h 1008091"/>
                <a:gd name="connsiteX62" fmla="*/ 466969 w 1611148"/>
                <a:gd name="connsiteY62" fmla="*/ 720612 h 1008091"/>
                <a:gd name="connsiteX63" fmla="*/ 409737 w 1611148"/>
                <a:gd name="connsiteY63" fmla="*/ 746991 h 1008091"/>
                <a:gd name="connsiteX64" fmla="*/ 365576 w 1611148"/>
                <a:gd name="connsiteY64" fmla="*/ 768777 h 1008091"/>
                <a:gd name="connsiteX65" fmla="*/ 332013 w 1611148"/>
                <a:gd name="connsiteY65" fmla="*/ 787854 h 1008091"/>
                <a:gd name="connsiteX66" fmla="*/ 303868 w 1611148"/>
                <a:gd name="connsiteY66" fmla="*/ 804459 h 1008091"/>
                <a:gd name="connsiteX67" fmla="*/ 237450 w 1611148"/>
                <a:gd name="connsiteY67" fmla="*/ 844380 h 1008091"/>
                <a:gd name="connsiteX68" fmla="*/ 186459 w 1611148"/>
                <a:gd name="connsiteY68" fmla="*/ 877942 h 1008091"/>
                <a:gd name="connsiteX69" fmla="*/ 137235 w 1611148"/>
                <a:gd name="connsiteY69" fmla="*/ 913860 h 1008091"/>
                <a:gd name="connsiteX70" fmla="*/ 102024 w 1611148"/>
                <a:gd name="connsiteY70" fmla="*/ 941181 h 1008091"/>
                <a:gd name="connsiteX71" fmla="*/ 50680 w 1611148"/>
                <a:gd name="connsiteY71" fmla="*/ 982280 h 1008091"/>
                <a:gd name="connsiteX72" fmla="*/ 23359 w 1611148"/>
                <a:gd name="connsiteY72" fmla="*/ 1004654 h 1008091"/>
                <a:gd name="connsiteX73" fmla="*/ 9934 w 1611148"/>
                <a:gd name="connsiteY73" fmla="*/ 1000062 h 1008091"/>
                <a:gd name="connsiteX74" fmla="*/ 6048 w 1611148"/>
                <a:gd name="connsiteY74" fmla="*/ 970974 h 1008091"/>
                <a:gd name="connsiteX75" fmla="*/ 513 w 1611148"/>
                <a:gd name="connsiteY75" fmla="*/ 866048 h 100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611148" h="1008091">
                  <a:moveTo>
                    <a:pt x="513" y="866048"/>
                  </a:moveTo>
                  <a:cubicBezTo>
                    <a:pt x="-783" y="836137"/>
                    <a:pt x="513" y="807403"/>
                    <a:pt x="2868" y="778904"/>
                  </a:cubicBezTo>
                  <a:cubicBezTo>
                    <a:pt x="4634" y="756765"/>
                    <a:pt x="6636" y="734626"/>
                    <a:pt x="10169" y="712486"/>
                  </a:cubicBezTo>
                  <a:cubicBezTo>
                    <a:pt x="13702" y="690112"/>
                    <a:pt x="20179" y="668208"/>
                    <a:pt x="21710" y="645480"/>
                  </a:cubicBezTo>
                  <a:cubicBezTo>
                    <a:pt x="22063" y="640887"/>
                    <a:pt x="23123" y="636176"/>
                    <a:pt x="24654" y="631701"/>
                  </a:cubicBezTo>
                  <a:cubicBezTo>
                    <a:pt x="33722" y="604616"/>
                    <a:pt x="38668" y="576353"/>
                    <a:pt x="47971" y="549386"/>
                  </a:cubicBezTo>
                  <a:cubicBezTo>
                    <a:pt x="55743" y="526893"/>
                    <a:pt x="61867" y="503812"/>
                    <a:pt x="70699" y="481555"/>
                  </a:cubicBezTo>
                  <a:cubicBezTo>
                    <a:pt x="80591" y="456471"/>
                    <a:pt x="90719" y="431623"/>
                    <a:pt x="101553" y="406893"/>
                  </a:cubicBezTo>
                  <a:cubicBezTo>
                    <a:pt x="116862" y="372036"/>
                    <a:pt x="134997" y="338709"/>
                    <a:pt x="154193" y="305736"/>
                  </a:cubicBezTo>
                  <a:cubicBezTo>
                    <a:pt x="166204" y="285127"/>
                    <a:pt x="179747" y="265461"/>
                    <a:pt x="192936" y="245677"/>
                  </a:cubicBezTo>
                  <a:cubicBezTo>
                    <a:pt x="200944" y="233665"/>
                    <a:pt x="210130" y="222360"/>
                    <a:pt x="219080" y="210937"/>
                  </a:cubicBezTo>
                  <a:cubicBezTo>
                    <a:pt x="236744" y="188327"/>
                    <a:pt x="255939" y="167129"/>
                    <a:pt x="277136" y="147934"/>
                  </a:cubicBezTo>
                  <a:cubicBezTo>
                    <a:pt x="303633" y="124029"/>
                    <a:pt x="331307" y="101654"/>
                    <a:pt x="362396" y="83754"/>
                  </a:cubicBezTo>
                  <a:cubicBezTo>
                    <a:pt x="385713" y="70329"/>
                    <a:pt x="410914" y="62203"/>
                    <a:pt x="436115" y="53607"/>
                  </a:cubicBezTo>
                  <a:cubicBezTo>
                    <a:pt x="455428" y="47012"/>
                    <a:pt x="475566" y="43361"/>
                    <a:pt x="494761" y="37002"/>
                  </a:cubicBezTo>
                  <a:cubicBezTo>
                    <a:pt x="511601" y="31467"/>
                    <a:pt x="528676" y="28759"/>
                    <a:pt x="545987" y="25933"/>
                  </a:cubicBezTo>
                  <a:cubicBezTo>
                    <a:pt x="556350" y="24284"/>
                    <a:pt x="566243" y="20280"/>
                    <a:pt x="576606" y="17925"/>
                  </a:cubicBezTo>
                  <a:cubicBezTo>
                    <a:pt x="584731" y="16041"/>
                    <a:pt x="592621" y="14510"/>
                    <a:pt x="600982" y="14627"/>
                  </a:cubicBezTo>
                  <a:cubicBezTo>
                    <a:pt x="606871" y="14745"/>
                    <a:pt x="612759" y="14039"/>
                    <a:pt x="618411" y="12154"/>
                  </a:cubicBezTo>
                  <a:cubicBezTo>
                    <a:pt x="622180" y="10859"/>
                    <a:pt x="625948" y="9917"/>
                    <a:pt x="629952" y="10152"/>
                  </a:cubicBezTo>
                  <a:cubicBezTo>
                    <a:pt x="645379" y="10977"/>
                    <a:pt x="660335" y="7326"/>
                    <a:pt x="675290" y="4264"/>
                  </a:cubicBezTo>
                  <a:cubicBezTo>
                    <a:pt x="677175" y="3911"/>
                    <a:pt x="679177" y="3322"/>
                    <a:pt x="681061" y="3322"/>
                  </a:cubicBezTo>
                  <a:cubicBezTo>
                    <a:pt x="721100" y="3911"/>
                    <a:pt x="761021" y="-2330"/>
                    <a:pt x="800943" y="967"/>
                  </a:cubicBezTo>
                  <a:cubicBezTo>
                    <a:pt x="827557" y="3087"/>
                    <a:pt x="854407" y="1438"/>
                    <a:pt x="880550" y="6149"/>
                  </a:cubicBezTo>
                  <a:cubicBezTo>
                    <a:pt x="898332" y="9328"/>
                    <a:pt x="916232" y="10270"/>
                    <a:pt x="934014" y="12743"/>
                  </a:cubicBezTo>
                  <a:cubicBezTo>
                    <a:pt x="951443" y="15098"/>
                    <a:pt x="968754" y="17807"/>
                    <a:pt x="986183" y="20162"/>
                  </a:cubicBezTo>
                  <a:cubicBezTo>
                    <a:pt x="997841" y="21693"/>
                    <a:pt x="1008675" y="26757"/>
                    <a:pt x="1020569" y="27817"/>
                  </a:cubicBezTo>
                  <a:cubicBezTo>
                    <a:pt x="1038705" y="29230"/>
                    <a:pt x="1055662" y="35589"/>
                    <a:pt x="1072856" y="40653"/>
                  </a:cubicBezTo>
                  <a:cubicBezTo>
                    <a:pt x="1082630" y="43479"/>
                    <a:pt x="1092875" y="43715"/>
                    <a:pt x="1102649" y="47248"/>
                  </a:cubicBezTo>
                  <a:cubicBezTo>
                    <a:pt x="1124318" y="55020"/>
                    <a:pt x="1146928" y="59495"/>
                    <a:pt x="1168714" y="67267"/>
                  </a:cubicBezTo>
                  <a:cubicBezTo>
                    <a:pt x="1185554" y="73273"/>
                    <a:pt x="1202983" y="78337"/>
                    <a:pt x="1219587" y="85167"/>
                  </a:cubicBezTo>
                  <a:cubicBezTo>
                    <a:pt x="1238783" y="93057"/>
                    <a:pt x="1258920" y="98121"/>
                    <a:pt x="1277526" y="107542"/>
                  </a:cubicBezTo>
                  <a:cubicBezTo>
                    <a:pt x="1289303" y="113548"/>
                    <a:pt x="1301903" y="117905"/>
                    <a:pt x="1314150" y="122969"/>
                  </a:cubicBezTo>
                  <a:cubicBezTo>
                    <a:pt x="1333346" y="130976"/>
                    <a:pt x="1351246" y="141457"/>
                    <a:pt x="1370323" y="149465"/>
                  </a:cubicBezTo>
                  <a:cubicBezTo>
                    <a:pt x="1383630" y="155118"/>
                    <a:pt x="1395171" y="164185"/>
                    <a:pt x="1409302" y="168189"/>
                  </a:cubicBezTo>
                  <a:cubicBezTo>
                    <a:pt x="1414484" y="169602"/>
                    <a:pt x="1419312" y="172547"/>
                    <a:pt x="1423552" y="176315"/>
                  </a:cubicBezTo>
                  <a:cubicBezTo>
                    <a:pt x="1425318" y="177846"/>
                    <a:pt x="1427320" y="179259"/>
                    <a:pt x="1429440" y="180083"/>
                  </a:cubicBezTo>
                  <a:cubicBezTo>
                    <a:pt x="1453816" y="189858"/>
                    <a:pt x="1474543" y="206109"/>
                    <a:pt x="1497271" y="218592"/>
                  </a:cubicBezTo>
                  <a:cubicBezTo>
                    <a:pt x="1515524" y="228601"/>
                    <a:pt x="1532835" y="240024"/>
                    <a:pt x="1549793" y="251801"/>
                  </a:cubicBezTo>
                  <a:cubicBezTo>
                    <a:pt x="1568752" y="264872"/>
                    <a:pt x="1588654" y="276648"/>
                    <a:pt x="1606436" y="291486"/>
                  </a:cubicBezTo>
                  <a:cubicBezTo>
                    <a:pt x="1612560" y="296550"/>
                    <a:pt x="1612795" y="300672"/>
                    <a:pt x="1606672" y="305853"/>
                  </a:cubicBezTo>
                  <a:cubicBezTo>
                    <a:pt x="1582059" y="326462"/>
                    <a:pt x="1557094" y="346599"/>
                    <a:pt x="1530597" y="364734"/>
                  </a:cubicBezTo>
                  <a:cubicBezTo>
                    <a:pt x="1512462" y="377099"/>
                    <a:pt x="1493385" y="387934"/>
                    <a:pt x="1475014" y="399710"/>
                  </a:cubicBezTo>
                  <a:cubicBezTo>
                    <a:pt x="1463002" y="407482"/>
                    <a:pt x="1449342" y="412546"/>
                    <a:pt x="1436388" y="418787"/>
                  </a:cubicBezTo>
                  <a:cubicBezTo>
                    <a:pt x="1421196" y="426089"/>
                    <a:pt x="1406123" y="433625"/>
                    <a:pt x="1390696" y="440338"/>
                  </a:cubicBezTo>
                  <a:cubicBezTo>
                    <a:pt x="1375387" y="447168"/>
                    <a:pt x="1359960" y="453763"/>
                    <a:pt x="1343944" y="459062"/>
                  </a:cubicBezTo>
                  <a:cubicBezTo>
                    <a:pt x="1319803" y="467070"/>
                    <a:pt x="1295780" y="475549"/>
                    <a:pt x="1271638" y="483557"/>
                  </a:cubicBezTo>
                  <a:cubicBezTo>
                    <a:pt x="1263042" y="486383"/>
                    <a:pt x="1254092" y="487796"/>
                    <a:pt x="1245613" y="490858"/>
                  </a:cubicBezTo>
                  <a:cubicBezTo>
                    <a:pt x="1222885" y="499101"/>
                    <a:pt x="1198979" y="503812"/>
                    <a:pt x="1176015" y="511348"/>
                  </a:cubicBezTo>
                  <a:cubicBezTo>
                    <a:pt x="1162708" y="515823"/>
                    <a:pt x="1148223" y="516530"/>
                    <a:pt x="1135034" y="521594"/>
                  </a:cubicBezTo>
                  <a:cubicBezTo>
                    <a:pt x="1115486" y="529013"/>
                    <a:pt x="1094406" y="529484"/>
                    <a:pt x="1074740" y="536314"/>
                  </a:cubicBezTo>
                  <a:cubicBezTo>
                    <a:pt x="1059313" y="541613"/>
                    <a:pt x="1042944" y="544440"/>
                    <a:pt x="1026928" y="547148"/>
                  </a:cubicBezTo>
                  <a:cubicBezTo>
                    <a:pt x="1016448" y="549032"/>
                    <a:pt x="1006909" y="553743"/>
                    <a:pt x="996310" y="555156"/>
                  </a:cubicBezTo>
                  <a:cubicBezTo>
                    <a:pt x="976526" y="557865"/>
                    <a:pt x="957095" y="562457"/>
                    <a:pt x="938253" y="569405"/>
                  </a:cubicBezTo>
                  <a:cubicBezTo>
                    <a:pt x="934249" y="570818"/>
                    <a:pt x="929775" y="571172"/>
                    <a:pt x="925535" y="571643"/>
                  </a:cubicBezTo>
                  <a:cubicBezTo>
                    <a:pt x="912581" y="572938"/>
                    <a:pt x="900216" y="576706"/>
                    <a:pt x="888087" y="580946"/>
                  </a:cubicBezTo>
                  <a:cubicBezTo>
                    <a:pt x="875486" y="585421"/>
                    <a:pt x="861590" y="584361"/>
                    <a:pt x="849225" y="589778"/>
                  </a:cubicBezTo>
                  <a:cubicBezTo>
                    <a:pt x="832150" y="597197"/>
                    <a:pt x="813425" y="598021"/>
                    <a:pt x="795997" y="603792"/>
                  </a:cubicBezTo>
                  <a:cubicBezTo>
                    <a:pt x="758902" y="616157"/>
                    <a:pt x="720864" y="625342"/>
                    <a:pt x="683769" y="637472"/>
                  </a:cubicBezTo>
                  <a:cubicBezTo>
                    <a:pt x="661041" y="644891"/>
                    <a:pt x="638549" y="652663"/>
                    <a:pt x="615938" y="660200"/>
                  </a:cubicBezTo>
                  <a:cubicBezTo>
                    <a:pt x="593681" y="667619"/>
                    <a:pt x="572248" y="677275"/>
                    <a:pt x="549874" y="684459"/>
                  </a:cubicBezTo>
                  <a:cubicBezTo>
                    <a:pt x="536449" y="688698"/>
                    <a:pt x="523848" y="695175"/>
                    <a:pt x="511012" y="701181"/>
                  </a:cubicBezTo>
                  <a:cubicBezTo>
                    <a:pt x="496410" y="707894"/>
                    <a:pt x="481572" y="714017"/>
                    <a:pt x="466969" y="720612"/>
                  </a:cubicBezTo>
                  <a:cubicBezTo>
                    <a:pt x="447774" y="729209"/>
                    <a:pt x="429167" y="738983"/>
                    <a:pt x="409737" y="746991"/>
                  </a:cubicBezTo>
                  <a:cubicBezTo>
                    <a:pt x="394545" y="753350"/>
                    <a:pt x="380178" y="761475"/>
                    <a:pt x="365576" y="768777"/>
                  </a:cubicBezTo>
                  <a:cubicBezTo>
                    <a:pt x="354153" y="774429"/>
                    <a:pt x="342612" y="780435"/>
                    <a:pt x="332013" y="787854"/>
                  </a:cubicBezTo>
                  <a:cubicBezTo>
                    <a:pt x="323064" y="794096"/>
                    <a:pt x="313407" y="799395"/>
                    <a:pt x="303868" y="804459"/>
                  </a:cubicBezTo>
                  <a:cubicBezTo>
                    <a:pt x="281022" y="816588"/>
                    <a:pt x="259472" y="830837"/>
                    <a:pt x="237450" y="844380"/>
                  </a:cubicBezTo>
                  <a:cubicBezTo>
                    <a:pt x="220022" y="854979"/>
                    <a:pt x="203064" y="866166"/>
                    <a:pt x="186459" y="877942"/>
                  </a:cubicBezTo>
                  <a:cubicBezTo>
                    <a:pt x="169855" y="889601"/>
                    <a:pt x="154075" y="902555"/>
                    <a:pt x="137235" y="913860"/>
                  </a:cubicBezTo>
                  <a:cubicBezTo>
                    <a:pt x="124752" y="922103"/>
                    <a:pt x="113565" y="931877"/>
                    <a:pt x="102024" y="941181"/>
                  </a:cubicBezTo>
                  <a:cubicBezTo>
                    <a:pt x="84948" y="954959"/>
                    <a:pt x="67755" y="968502"/>
                    <a:pt x="50680" y="982280"/>
                  </a:cubicBezTo>
                  <a:cubicBezTo>
                    <a:pt x="41494" y="989699"/>
                    <a:pt x="32662" y="997353"/>
                    <a:pt x="23359" y="1004654"/>
                  </a:cubicBezTo>
                  <a:cubicBezTo>
                    <a:pt x="16057" y="1010307"/>
                    <a:pt x="13349" y="1009129"/>
                    <a:pt x="9934" y="1000062"/>
                  </a:cubicBezTo>
                  <a:cubicBezTo>
                    <a:pt x="6401" y="990641"/>
                    <a:pt x="6990" y="980631"/>
                    <a:pt x="6048" y="970974"/>
                  </a:cubicBezTo>
                  <a:cubicBezTo>
                    <a:pt x="2044" y="935292"/>
                    <a:pt x="-1254" y="900082"/>
                    <a:pt x="513" y="866048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9" name="任意多边形: 形状 98"/>
            <p:cNvSpPr/>
            <p:nvPr>
              <p:custDataLst>
                <p:tags r:id="rId8"/>
              </p:custDataLst>
            </p:nvPr>
          </p:nvSpPr>
          <p:spPr>
            <a:xfrm>
              <a:off x="11712601" y="375053"/>
              <a:ext cx="253599" cy="437991"/>
            </a:xfrm>
            <a:custGeom>
              <a:avLst/>
              <a:gdLst>
                <a:gd name="connsiteX0" fmla="*/ 708059 w 794184"/>
                <a:gd name="connsiteY0" fmla="*/ 438473 h 1407126"/>
                <a:gd name="connsiteX1" fmla="*/ 710178 w 794184"/>
                <a:gd name="connsiteY1" fmla="*/ 424812 h 1407126"/>
                <a:gd name="connsiteX2" fmla="*/ 700051 w 794184"/>
                <a:gd name="connsiteY2" fmla="*/ 361103 h 1407126"/>
                <a:gd name="connsiteX3" fmla="*/ 677205 w 794184"/>
                <a:gd name="connsiteY3" fmla="*/ 270073 h 1407126"/>
                <a:gd name="connsiteX4" fmla="*/ 634810 w 794184"/>
                <a:gd name="connsiteY4" fmla="*/ 156786 h 1407126"/>
                <a:gd name="connsiteX5" fmla="*/ 603132 w 794184"/>
                <a:gd name="connsiteY5" fmla="*/ 94136 h 1407126"/>
                <a:gd name="connsiteX6" fmla="*/ 601484 w 794184"/>
                <a:gd name="connsiteY6" fmla="*/ 79651 h 1407126"/>
                <a:gd name="connsiteX7" fmla="*/ 618442 w 794184"/>
                <a:gd name="connsiteY7" fmla="*/ 43852 h 1407126"/>
                <a:gd name="connsiteX8" fmla="*/ 629982 w 794184"/>
                <a:gd name="connsiteY8" fmla="*/ 26541 h 1407126"/>
                <a:gd name="connsiteX9" fmla="*/ 700640 w 794184"/>
                <a:gd name="connsiteY9" fmla="*/ 2753 h 1407126"/>
                <a:gd name="connsiteX10" fmla="*/ 738088 w 794184"/>
                <a:gd name="connsiteY10" fmla="*/ 20299 h 1407126"/>
                <a:gd name="connsiteX11" fmla="*/ 749629 w 794184"/>
                <a:gd name="connsiteY11" fmla="*/ 39730 h 1407126"/>
                <a:gd name="connsiteX12" fmla="*/ 752102 w 794184"/>
                <a:gd name="connsiteY12" fmla="*/ 46089 h 1407126"/>
                <a:gd name="connsiteX13" fmla="*/ 762700 w 794184"/>
                <a:gd name="connsiteY13" fmla="*/ 66697 h 1407126"/>
                <a:gd name="connsiteX14" fmla="*/ 783309 w 794184"/>
                <a:gd name="connsiteY14" fmla="*/ 148189 h 1407126"/>
                <a:gd name="connsiteX15" fmla="*/ 788844 w 794184"/>
                <a:gd name="connsiteY15" fmla="*/ 192350 h 1407126"/>
                <a:gd name="connsiteX16" fmla="*/ 792730 w 794184"/>
                <a:gd name="connsiteY16" fmla="*/ 258061 h 1407126"/>
                <a:gd name="connsiteX17" fmla="*/ 794025 w 794184"/>
                <a:gd name="connsiteY17" fmla="*/ 306226 h 1407126"/>
                <a:gd name="connsiteX18" fmla="*/ 788844 w 794184"/>
                <a:gd name="connsiteY18" fmla="*/ 405970 h 1407126"/>
                <a:gd name="connsiteX19" fmla="*/ 783191 w 794184"/>
                <a:gd name="connsiteY19" fmla="*/ 457315 h 1407126"/>
                <a:gd name="connsiteX20" fmla="*/ 761523 w 794184"/>
                <a:gd name="connsiteY20" fmla="*/ 570131 h 1407126"/>
                <a:gd name="connsiteX21" fmla="*/ 754339 w 794184"/>
                <a:gd name="connsiteY21" fmla="*/ 597452 h 1407126"/>
                <a:gd name="connsiteX22" fmla="*/ 728549 w 794184"/>
                <a:gd name="connsiteY22" fmla="*/ 679179 h 1407126"/>
                <a:gd name="connsiteX23" fmla="*/ 715360 w 794184"/>
                <a:gd name="connsiteY23" fmla="*/ 709915 h 1407126"/>
                <a:gd name="connsiteX24" fmla="*/ 703701 w 794184"/>
                <a:gd name="connsiteY24" fmla="*/ 740297 h 1407126"/>
                <a:gd name="connsiteX25" fmla="*/ 688039 w 794184"/>
                <a:gd name="connsiteY25" fmla="*/ 785283 h 1407126"/>
                <a:gd name="connsiteX26" fmla="*/ 674967 w 794184"/>
                <a:gd name="connsiteY26" fmla="*/ 822378 h 1407126"/>
                <a:gd name="connsiteX27" fmla="*/ 660483 w 794184"/>
                <a:gd name="connsiteY27" fmla="*/ 854998 h 1407126"/>
                <a:gd name="connsiteX28" fmla="*/ 635517 w 794184"/>
                <a:gd name="connsiteY28" fmla="*/ 907520 h 1407126"/>
                <a:gd name="connsiteX29" fmla="*/ 606665 w 794184"/>
                <a:gd name="connsiteY29" fmla="*/ 956627 h 1407126"/>
                <a:gd name="connsiteX30" fmla="*/ 595125 w 794184"/>
                <a:gd name="connsiteY30" fmla="*/ 976882 h 1407126"/>
                <a:gd name="connsiteX31" fmla="*/ 579933 w 794184"/>
                <a:gd name="connsiteY31" fmla="*/ 998903 h 1407126"/>
                <a:gd name="connsiteX32" fmla="*/ 548373 w 794184"/>
                <a:gd name="connsiteY32" fmla="*/ 1045066 h 1407126"/>
                <a:gd name="connsiteX33" fmla="*/ 525880 w 794184"/>
                <a:gd name="connsiteY33" fmla="*/ 1076509 h 1407126"/>
                <a:gd name="connsiteX34" fmla="*/ 479364 w 794184"/>
                <a:gd name="connsiteY34" fmla="*/ 1129384 h 1407126"/>
                <a:gd name="connsiteX35" fmla="*/ 430258 w 794184"/>
                <a:gd name="connsiteY35" fmla="*/ 1178137 h 1407126"/>
                <a:gd name="connsiteX36" fmla="*/ 395400 w 794184"/>
                <a:gd name="connsiteY36" fmla="*/ 1210993 h 1407126"/>
                <a:gd name="connsiteX37" fmla="*/ 373614 w 794184"/>
                <a:gd name="connsiteY37" fmla="*/ 1228775 h 1407126"/>
                <a:gd name="connsiteX38" fmla="*/ 253967 w 794184"/>
                <a:gd name="connsiteY38" fmla="*/ 1312740 h 1407126"/>
                <a:gd name="connsiteX39" fmla="*/ 197206 w 794184"/>
                <a:gd name="connsiteY39" fmla="*/ 1343476 h 1407126"/>
                <a:gd name="connsiteX40" fmla="*/ 144920 w 794184"/>
                <a:gd name="connsiteY40" fmla="*/ 1367146 h 1407126"/>
                <a:gd name="connsiteX41" fmla="*/ 99817 w 794184"/>
                <a:gd name="connsiteY41" fmla="*/ 1383868 h 1407126"/>
                <a:gd name="connsiteX42" fmla="*/ 79679 w 794184"/>
                <a:gd name="connsiteY42" fmla="*/ 1390109 h 1407126"/>
                <a:gd name="connsiteX43" fmla="*/ 17148 w 794184"/>
                <a:gd name="connsiteY43" fmla="*/ 1405418 h 1407126"/>
                <a:gd name="connsiteX44" fmla="*/ 779 w 794184"/>
                <a:gd name="connsiteY44" fmla="*/ 1403770 h 1407126"/>
                <a:gd name="connsiteX45" fmla="*/ 9258 w 794184"/>
                <a:gd name="connsiteY45" fmla="*/ 1391640 h 1407126"/>
                <a:gd name="connsiteX46" fmla="*/ 51181 w 794184"/>
                <a:gd name="connsiteY46" fmla="*/ 1355723 h 1407126"/>
                <a:gd name="connsiteX47" fmla="*/ 86510 w 794184"/>
                <a:gd name="connsiteY47" fmla="*/ 1321218 h 1407126"/>
                <a:gd name="connsiteX48" fmla="*/ 149983 w 794184"/>
                <a:gd name="connsiteY48" fmla="*/ 1250326 h 1407126"/>
                <a:gd name="connsiteX49" fmla="*/ 209689 w 794184"/>
                <a:gd name="connsiteY49" fmla="*/ 1173545 h 1407126"/>
                <a:gd name="connsiteX50" fmla="*/ 250670 w 794184"/>
                <a:gd name="connsiteY50" fmla="*/ 1112073 h 1407126"/>
                <a:gd name="connsiteX51" fmla="*/ 280228 w 794184"/>
                <a:gd name="connsiteY51" fmla="*/ 1064379 h 1407126"/>
                <a:gd name="connsiteX52" fmla="*/ 336637 w 794184"/>
                <a:gd name="connsiteY52" fmla="*/ 952387 h 1407126"/>
                <a:gd name="connsiteX53" fmla="*/ 383388 w 794184"/>
                <a:gd name="connsiteY53" fmla="*/ 834978 h 1407126"/>
                <a:gd name="connsiteX54" fmla="*/ 407412 w 794184"/>
                <a:gd name="connsiteY54" fmla="*/ 750543 h 1407126"/>
                <a:gd name="connsiteX55" fmla="*/ 418952 w 794184"/>
                <a:gd name="connsiteY55" fmla="*/ 705087 h 1407126"/>
                <a:gd name="connsiteX56" fmla="*/ 427314 w 794184"/>
                <a:gd name="connsiteY56" fmla="*/ 664812 h 1407126"/>
                <a:gd name="connsiteX57" fmla="*/ 443565 w 794184"/>
                <a:gd name="connsiteY57" fmla="*/ 573664 h 1407126"/>
                <a:gd name="connsiteX58" fmla="*/ 454045 w 794184"/>
                <a:gd name="connsiteY58" fmla="*/ 516078 h 1407126"/>
                <a:gd name="connsiteX59" fmla="*/ 460287 w 794184"/>
                <a:gd name="connsiteY59" fmla="*/ 492290 h 1407126"/>
                <a:gd name="connsiteX60" fmla="*/ 488432 w 794184"/>
                <a:gd name="connsiteY60" fmla="*/ 379709 h 1407126"/>
                <a:gd name="connsiteX61" fmla="*/ 512809 w 794184"/>
                <a:gd name="connsiteY61" fmla="*/ 301398 h 1407126"/>
                <a:gd name="connsiteX62" fmla="*/ 545429 w 794184"/>
                <a:gd name="connsiteY62" fmla="*/ 214725 h 1407126"/>
                <a:gd name="connsiteX63" fmla="*/ 564271 w 794184"/>
                <a:gd name="connsiteY63" fmla="*/ 167973 h 1407126"/>
                <a:gd name="connsiteX64" fmla="*/ 566273 w 794184"/>
                <a:gd name="connsiteY64" fmla="*/ 162438 h 1407126"/>
                <a:gd name="connsiteX65" fmla="*/ 577814 w 794184"/>
                <a:gd name="connsiteY65" fmla="*/ 161732 h 1407126"/>
                <a:gd name="connsiteX66" fmla="*/ 596302 w 794184"/>
                <a:gd name="connsiteY66" fmla="*/ 189994 h 1407126"/>
                <a:gd name="connsiteX67" fmla="*/ 630807 w 794184"/>
                <a:gd name="connsiteY67" fmla="*/ 246403 h 1407126"/>
                <a:gd name="connsiteX68" fmla="*/ 652946 w 794184"/>
                <a:gd name="connsiteY68" fmla="*/ 291506 h 1407126"/>
                <a:gd name="connsiteX69" fmla="*/ 701817 w 794184"/>
                <a:gd name="connsiteY69" fmla="*/ 419984 h 1407126"/>
                <a:gd name="connsiteX70" fmla="*/ 708059 w 794184"/>
                <a:gd name="connsiteY70" fmla="*/ 438473 h 140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794184" h="1407126">
                  <a:moveTo>
                    <a:pt x="708059" y="438473"/>
                  </a:moveTo>
                  <a:cubicBezTo>
                    <a:pt x="711827" y="434116"/>
                    <a:pt x="710767" y="429170"/>
                    <a:pt x="710178" y="424812"/>
                  </a:cubicBezTo>
                  <a:cubicBezTo>
                    <a:pt x="706881" y="403497"/>
                    <a:pt x="704408" y="382065"/>
                    <a:pt x="700051" y="361103"/>
                  </a:cubicBezTo>
                  <a:cubicBezTo>
                    <a:pt x="693809" y="330485"/>
                    <a:pt x="686508" y="299984"/>
                    <a:pt x="677205" y="270073"/>
                  </a:cubicBezTo>
                  <a:cubicBezTo>
                    <a:pt x="665311" y="231447"/>
                    <a:pt x="651533" y="193645"/>
                    <a:pt x="634810" y="156786"/>
                  </a:cubicBezTo>
                  <a:cubicBezTo>
                    <a:pt x="625154" y="135471"/>
                    <a:pt x="614909" y="114391"/>
                    <a:pt x="603132" y="94136"/>
                  </a:cubicBezTo>
                  <a:cubicBezTo>
                    <a:pt x="600306" y="89190"/>
                    <a:pt x="599717" y="84480"/>
                    <a:pt x="601484" y="79651"/>
                  </a:cubicBezTo>
                  <a:cubicBezTo>
                    <a:pt x="605959" y="67286"/>
                    <a:pt x="609021" y="54332"/>
                    <a:pt x="618442" y="43852"/>
                  </a:cubicBezTo>
                  <a:cubicBezTo>
                    <a:pt x="622917" y="38906"/>
                    <a:pt x="625743" y="32075"/>
                    <a:pt x="629982" y="26541"/>
                  </a:cubicBezTo>
                  <a:cubicBezTo>
                    <a:pt x="647176" y="4284"/>
                    <a:pt x="672730" y="-5137"/>
                    <a:pt x="700640" y="2753"/>
                  </a:cubicBezTo>
                  <a:cubicBezTo>
                    <a:pt x="714300" y="6639"/>
                    <a:pt x="725723" y="14293"/>
                    <a:pt x="738088" y="20299"/>
                  </a:cubicBezTo>
                  <a:cubicBezTo>
                    <a:pt x="740208" y="21359"/>
                    <a:pt x="749040" y="36079"/>
                    <a:pt x="749629" y="39730"/>
                  </a:cubicBezTo>
                  <a:cubicBezTo>
                    <a:pt x="749982" y="42085"/>
                    <a:pt x="749982" y="44558"/>
                    <a:pt x="752102" y="46089"/>
                  </a:cubicBezTo>
                  <a:cubicBezTo>
                    <a:pt x="758932" y="51271"/>
                    <a:pt x="760345" y="59396"/>
                    <a:pt x="762700" y="66697"/>
                  </a:cubicBezTo>
                  <a:cubicBezTo>
                    <a:pt x="771415" y="93312"/>
                    <a:pt x="778834" y="120397"/>
                    <a:pt x="783309" y="148189"/>
                  </a:cubicBezTo>
                  <a:cubicBezTo>
                    <a:pt x="785664" y="162909"/>
                    <a:pt x="788726" y="177629"/>
                    <a:pt x="788844" y="192350"/>
                  </a:cubicBezTo>
                  <a:cubicBezTo>
                    <a:pt x="788961" y="214371"/>
                    <a:pt x="791788" y="236157"/>
                    <a:pt x="792730" y="258061"/>
                  </a:cubicBezTo>
                  <a:cubicBezTo>
                    <a:pt x="793436" y="274077"/>
                    <a:pt x="794614" y="290210"/>
                    <a:pt x="794025" y="306226"/>
                  </a:cubicBezTo>
                  <a:cubicBezTo>
                    <a:pt x="792730" y="339553"/>
                    <a:pt x="791905" y="372879"/>
                    <a:pt x="788844" y="405970"/>
                  </a:cubicBezTo>
                  <a:cubicBezTo>
                    <a:pt x="787313" y="423046"/>
                    <a:pt x="786253" y="440357"/>
                    <a:pt x="783191" y="457315"/>
                  </a:cubicBezTo>
                  <a:cubicBezTo>
                    <a:pt x="776125" y="494999"/>
                    <a:pt x="770708" y="532918"/>
                    <a:pt x="761523" y="570131"/>
                  </a:cubicBezTo>
                  <a:cubicBezTo>
                    <a:pt x="759285" y="579316"/>
                    <a:pt x="756812" y="588266"/>
                    <a:pt x="754339" y="597452"/>
                  </a:cubicBezTo>
                  <a:cubicBezTo>
                    <a:pt x="747038" y="625126"/>
                    <a:pt x="739383" y="652800"/>
                    <a:pt x="728549" y="679179"/>
                  </a:cubicBezTo>
                  <a:cubicBezTo>
                    <a:pt x="724428" y="689306"/>
                    <a:pt x="721366" y="700258"/>
                    <a:pt x="715360" y="709915"/>
                  </a:cubicBezTo>
                  <a:cubicBezTo>
                    <a:pt x="709590" y="719100"/>
                    <a:pt x="707588" y="730170"/>
                    <a:pt x="703701" y="740297"/>
                  </a:cubicBezTo>
                  <a:cubicBezTo>
                    <a:pt x="698049" y="755135"/>
                    <a:pt x="692514" y="770091"/>
                    <a:pt x="688039" y="785283"/>
                  </a:cubicBezTo>
                  <a:cubicBezTo>
                    <a:pt x="684388" y="797883"/>
                    <a:pt x="678736" y="809777"/>
                    <a:pt x="674967" y="822378"/>
                  </a:cubicBezTo>
                  <a:cubicBezTo>
                    <a:pt x="671552" y="833447"/>
                    <a:pt x="665193" y="844046"/>
                    <a:pt x="660483" y="854998"/>
                  </a:cubicBezTo>
                  <a:cubicBezTo>
                    <a:pt x="652710" y="872780"/>
                    <a:pt x="644585" y="890444"/>
                    <a:pt x="635517" y="907520"/>
                  </a:cubicBezTo>
                  <a:cubicBezTo>
                    <a:pt x="626685" y="924242"/>
                    <a:pt x="616440" y="940376"/>
                    <a:pt x="606665" y="956627"/>
                  </a:cubicBezTo>
                  <a:cubicBezTo>
                    <a:pt x="602661" y="963339"/>
                    <a:pt x="598540" y="969934"/>
                    <a:pt x="595125" y="976882"/>
                  </a:cubicBezTo>
                  <a:cubicBezTo>
                    <a:pt x="591121" y="984890"/>
                    <a:pt x="585233" y="991720"/>
                    <a:pt x="579933" y="998903"/>
                  </a:cubicBezTo>
                  <a:cubicBezTo>
                    <a:pt x="568981" y="1013859"/>
                    <a:pt x="557323" y="1028579"/>
                    <a:pt x="548373" y="1045066"/>
                  </a:cubicBezTo>
                  <a:cubicBezTo>
                    <a:pt x="542249" y="1056253"/>
                    <a:pt x="534359" y="1066734"/>
                    <a:pt x="525880" y="1076509"/>
                  </a:cubicBezTo>
                  <a:cubicBezTo>
                    <a:pt x="510454" y="1094291"/>
                    <a:pt x="495969" y="1112897"/>
                    <a:pt x="479364" y="1129384"/>
                  </a:cubicBezTo>
                  <a:cubicBezTo>
                    <a:pt x="463113" y="1145635"/>
                    <a:pt x="448393" y="1163535"/>
                    <a:pt x="430258" y="1178137"/>
                  </a:cubicBezTo>
                  <a:cubicBezTo>
                    <a:pt x="417775" y="1188029"/>
                    <a:pt x="407294" y="1200394"/>
                    <a:pt x="395400" y="1210993"/>
                  </a:cubicBezTo>
                  <a:cubicBezTo>
                    <a:pt x="388452" y="1217235"/>
                    <a:pt x="380797" y="1222769"/>
                    <a:pt x="373614" y="1228775"/>
                  </a:cubicBezTo>
                  <a:cubicBezTo>
                    <a:pt x="336166" y="1260100"/>
                    <a:pt x="295655" y="1287421"/>
                    <a:pt x="253967" y="1312740"/>
                  </a:cubicBezTo>
                  <a:cubicBezTo>
                    <a:pt x="235714" y="1323809"/>
                    <a:pt x="216284" y="1333466"/>
                    <a:pt x="197206" y="1343476"/>
                  </a:cubicBezTo>
                  <a:cubicBezTo>
                    <a:pt x="180131" y="1352425"/>
                    <a:pt x="162466" y="1359845"/>
                    <a:pt x="144920" y="1367146"/>
                  </a:cubicBezTo>
                  <a:cubicBezTo>
                    <a:pt x="130199" y="1373269"/>
                    <a:pt x="115715" y="1380688"/>
                    <a:pt x="99817" y="1383868"/>
                  </a:cubicBezTo>
                  <a:cubicBezTo>
                    <a:pt x="92987" y="1385281"/>
                    <a:pt x="86274" y="1387754"/>
                    <a:pt x="79679" y="1390109"/>
                  </a:cubicBezTo>
                  <a:cubicBezTo>
                    <a:pt x="59424" y="1397411"/>
                    <a:pt x="38109" y="1400944"/>
                    <a:pt x="17148" y="1405418"/>
                  </a:cubicBezTo>
                  <a:cubicBezTo>
                    <a:pt x="11495" y="1406596"/>
                    <a:pt x="3840" y="1409305"/>
                    <a:pt x="779" y="1403770"/>
                  </a:cubicBezTo>
                  <a:cubicBezTo>
                    <a:pt x="-2519" y="1398000"/>
                    <a:pt x="5489" y="1394938"/>
                    <a:pt x="9258" y="1391640"/>
                  </a:cubicBezTo>
                  <a:cubicBezTo>
                    <a:pt x="22918" y="1379393"/>
                    <a:pt x="37521" y="1368088"/>
                    <a:pt x="51181" y="1355723"/>
                  </a:cubicBezTo>
                  <a:cubicBezTo>
                    <a:pt x="63428" y="1344653"/>
                    <a:pt x="74733" y="1332641"/>
                    <a:pt x="86510" y="1321218"/>
                  </a:cubicBezTo>
                  <a:cubicBezTo>
                    <a:pt x="109355" y="1299079"/>
                    <a:pt x="129257" y="1274349"/>
                    <a:pt x="149983" y="1250326"/>
                  </a:cubicBezTo>
                  <a:cubicBezTo>
                    <a:pt x="171063" y="1225596"/>
                    <a:pt x="191436" y="1200394"/>
                    <a:pt x="209689" y="1173545"/>
                  </a:cubicBezTo>
                  <a:cubicBezTo>
                    <a:pt x="223467" y="1153172"/>
                    <a:pt x="237834" y="1133152"/>
                    <a:pt x="250670" y="1112073"/>
                  </a:cubicBezTo>
                  <a:cubicBezTo>
                    <a:pt x="260444" y="1096175"/>
                    <a:pt x="271043" y="1080748"/>
                    <a:pt x="280228" y="1064379"/>
                  </a:cubicBezTo>
                  <a:cubicBezTo>
                    <a:pt x="300601" y="1027873"/>
                    <a:pt x="319679" y="990660"/>
                    <a:pt x="336637" y="952387"/>
                  </a:cubicBezTo>
                  <a:cubicBezTo>
                    <a:pt x="353712" y="913761"/>
                    <a:pt x="370081" y="874900"/>
                    <a:pt x="383388" y="834978"/>
                  </a:cubicBezTo>
                  <a:cubicBezTo>
                    <a:pt x="392574" y="807304"/>
                    <a:pt x="400699" y="779041"/>
                    <a:pt x="407412" y="750543"/>
                  </a:cubicBezTo>
                  <a:cubicBezTo>
                    <a:pt x="410945" y="735351"/>
                    <a:pt x="414595" y="720160"/>
                    <a:pt x="418952" y="705087"/>
                  </a:cubicBezTo>
                  <a:cubicBezTo>
                    <a:pt x="422838" y="691897"/>
                    <a:pt x="424605" y="678237"/>
                    <a:pt x="427314" y="664812"/>
                  </a:cubicBezTo>
                  <a:cubicBezTo>
                    <a:pt x="433319" y="634547"/>
                    <a:pt x="437912" y="604046"/>
                    <a:pt x="443565" y="573664"/>
                  </a:cubicBezTo>
                  <a:cubicBezTo>
                    <a:pt x="447097" y="554469"/>
                    <a:pt x="450277" y="535156"/>
                    <a:pt x="454045" y="516078"/>
                  </a:cubicBezTo>
                  <a:cubicBezTo>
                    <a:pt x="455576" y="508070"/>
                    <a:pt x="458638" y="500298"/>
                    <a:pt x="460287" y="492290"/>
                  </a:cubicBezTo>
                  <a:cubicBezTo>
                    <a:pt x="468412" y="454488"/>
                    <a:pt x="477480" y="416805"/>
                    <a:pt x="488432" y="379709"/>
                  </a:cubicBezTo>
                  <a:cubicBezTo>
                    <a:pt x="496204" y="353449"/>
                    <a:pt x="504094" y="327305"/>
                    <a:pt x="512809" y="301398"/>
                  </a:cubicBezTo>
                  <a:cubicBezTo>
                    <a:pt x="522701" y="272075"/>
                    <a:pt x="534477" y="243576"/>
                    <a:pt x="545429" y="214725"/>
                  </a:cubicBezTo>
                  <a:cubicBezTo>
                    <a:pt x="551317" y="198944"/>
                    <a:pt x="558030" y="183518"/>
                    <a:pt x="564271" y="167973"/>
                  </a:cubicBezTo>
                  <a:cubicBezTo>
                    <a:pt x="564977" y="166207"/>
                    <a:pt x="565331" y="164205"/>
                    <a:pt x="566273" y="162438"/>
                  </a:cubicBezTo>
                  <a:cubicBezTo>
                    <a:pt x="569570" y="156550"/>
                    <a:pt x="573103" y="156668"/>
                    <a:pt x="577814" y="161732"/>
                  </a:cubicBezTo>
                  <a:cubicBezTo>
                    <a:pt x="585586" y="170093"/>
                    <a:pt x="590296" y="180574"/>
                    <a:pt x="596302" y="189994"/>
                  </a:cubicBezTo>
                  <a:cubicBezTo>
                    <a:pt x="608079" y="208601"/>
                    <a:pt x="619972" y="227207"/>
                    <a:pt x="630807" y="246403"/>
                  </a:cubicBezTo>
                  <a:cubicBezTo>
                    <a:pt x="639050" y="261005"/>
                    <a:pt x="645527" y="276432"/>
                    <a:pt x="652946" y="291506"/>
                  </a:cubicBezTo>
                  <a:cubicBezTo>
                    <a:pt x="673437" y="332722"/>
                    <a:pt x="688392" y="376059"/>
                    <a:pt x="701817" y="419984"/>
                  </a:cubicBezTo>
                  <a:cubicBezTo>
                    <a:pt x="703466" y="425990"/>
                    <a:pt x="701817" y="433291"/>
                    <a:pt x="708059" y="438473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0" name="任意多边形: 形状 99"/>
            <p:cNvSpPr/>
            <p:nvPr>
              <p:custDataLst>
                <p:tags r:id="rId9"/>
              </p:custDataLst>
            </p:nvPr>
          </p:nvSpPr>
          <p:spPr>
            <a:xfrm>
              <a:off x="11370814" y="108150"/>
              <a:ext cx="386504" cy="146273"/>
            </a:xfrm>
            <a:custGeom>
              <a:avLst/>
              <a:gdLst>
                <a:gd name="connsiteX0" fmla="*/ 712670 w 1210395"/>
                <a:gd name="connsiteY0" fmla="*/ 564 h 469927"/>
                <a:gd name="connsiteX1" fmla="*/ 823720 w 1210395"/>
                <a:gd name="connsiteY1" fmla="*/ 4921 h 469927"/>
                <a:gd name="connsiteX2" fmla="*/ 848921 w 1210395"/>
                <a:gd name="connsiteY2" fmla="*/ 10338 h 469927"/>
                <a:gd name="connsiteX3" fmla="*/ 899559 w 1210395"/>
                <a:gd name="connsiteY3" fmla="*/ 20112 h 469927"/>
                <a:gd name="connsiteX4" fmla="*/ 953494 w 1210395"/>
                <a:gd name="connsiteY4" fmla="*/ 42487 h 469927"/>
                <a:gd name="connsiteX5" fmla="*/ 1018263 w 1210395"/>
                <a:gd name="connsiteY5" fmla="*/ 84881 h 469927"/>
                <a:gd name="connsiteX6" fmla="*/ 1073494 w 1210395"/>
                <a:gd name="connsiteY6" fmla="*/ 128336 h 469927"/>
                <a:gd name="connsiteX7" fmla="*/ 1109058 w 1210395"/>
                <a:gd name="connsiteY7" fmla="*/ 163547 h 469927"/>
                <a:gd name="connsiteX8" fmla="*/ 1124485 w 1210395"/>
                <a:gd name="connsiteY8" fmla="*/ 179444 h 469927"/>
                <a:gd name="connsiteX9" fmla="*/ 1184426 w 1210395"/>
                <a:gd name="connsiteY9" fmla="*/ 267413 h 469927"/>
                <a:gd name="connsiteX10" fmla="*/ 1204916 w 1210395"/>
                <a:gd name="connsiteY10" fmla="*/ 327118 h 469927"/>
                <a:gd name="connsiteX11" fmla="*/ 1210334 w 1210395"/>
                <a:gd name="connsiteY11" fmla="*/ 377167 h 469927"/>
                <a:gd name="connsiteX12" fmla="*/ 1206447 w 1210395"/>
                <a:gd name="connsiteY12" fmla="*/ 408610 h 469927"/>
                <a:gd name="connsiteX13" fmla="*/ 1199264 w 1210395"/>
                <a:gd name="connsiteY13" fmla="*/ 440523 h 469927"/>
                <a:gd name="connsiteX14" fmla="*/ 1189725 w 1210395"/>
                <a:gd name="connsiteY14" fmla="*/ 461838 h 469927"/>
                <a:gd name="connsiteX15" fmla="*/ 1171943 w 1210395"/>
                <a:gd name="connsiteY15" fmla="*/ 466431 h 469927"/>
                <a:gd name="connsiteX16" fmla="*/ 1136497 w 1210395"/>
                <a:gd name="connsiteY16" fmla="*/ 443467 h 469927"/>
                <a:gd name="connsiteX17" fmla="*/ 1115770 w 1210395"/>
                <a:gd name="connsiteY17" fmla="*/ 432515 h 469927"/>
                <a:gd name="connsiteX18" fmla="*/ 1112591 w 1210395"/>
                <a:gd name="connsiteY18" fmla="*/ 430985 h 469927"/>
                <a:gd name="connsiteX19" fmla="*/ 1079382 w 1210395"/>
                <a:gd name="connsiteY19" fmla="*/ 409199 h 469927"/>
                <a:gd name="connsiteX20" fmla="*/ 1059716 w 1210395"/>
                <a:gd name="connsiteY20" fmla="*/ 398953 h 469927"/>
                <a:gd name="connsiteX21" fmla="*/ 1014966 w 1210395"/>
                <a:gd name="connsiteY21" fmla="*/ 375636 h 469927"/>
                <a:gd name="connsiteX22" fmla="*/ 969392 w 1210395"/>
                <a:gd name="connsiteY22" fmla="*/ 354204 h 469927"/>
                <a:gd name="connsiteX23" fmla="*/ 926527 w 1210395"/>
                <a:gd name="connsiteY23" fmla="*/ 335597 h 469927"/>
                <a:gd name="connsiteX24" fmla="*/ 915575 w 1210395"/>
                <a:gd name="connsiteY24" fmla="*/ 331358 h 469927"/>
                <a:gd name="connsiteX25" fmla="*/ 854103 w 1210395"/>
                <a:gd name="connsiteY25" fmla="*/ 308159 h 469927"/>
                <a:gd name="connsiteX26" fmla="*/ 841149 w 1210395"/>
                <a:gd name="connsiteY26" fmla="*/ 302624 h 469927"/>
                <a:gd name="connsiteX27" fmla="*/ 760246 w 1210395"/>
                <a:gd name="connsiteY27" fmla="*/ 278365 h 469927"/>
                <a:gd name="connsiteX28" fmla="*/ 756713 w 1210395"/>
                <a:gd name="connsiteY28" fmla="*/ 277776 h 469927"/>
                <a:gd name="connsiteX29" fmla="*/ 692298 w 1210395"/>
                <a:gd name="connsiteY29" fmla="*/ 260112 h 469927"/>
                <a:gd name="connsiteX30" fmla="*/ 640600 w 1210395"/>
                <a:gd name="connsiteY30" fmla="*/ 249748 h 469927"/>
                <a:gd name="connsiteX31" fmla="*/ 613044 w 1210395"/>
                <a:gd name="connsiteY31" fmla="*/ 243978 h 469927"/>
                <a:gd name="connsiteX32" fmla="*/ 579599 w 1210395"/>
                <a:gd name="connsiteY32" fmla="*/ 238443 h 469927"/>
                <a:gd name="connsiteX33" fmla="*/ 536616 w 1210395"/>
                <a:gd name="connsiteY33" fmla="*/ 232791 h 469927"/>
                <a:gd name="connsiteX34" fmla="*/ 432632 w 1210395"/>
                <a:gd name="connsiteY34" fmla="*/ 223605 h 469927"/>
                <a:gd name="connsiteX35" fmla="*/ 287902 w 1210395"/>
                <a:gd name="connsiteY35" fmla="*/ 222074 h 469927"/>
                <a:gd name="connsiteX36" fmla="*/ 202289 w 1210395"/>
                <a:gd name="connsiteY36" fmla="*/ 227020 h 469927"/>
                <a:gd name="connsiteX37" fmla="*/ 140699 w 1210395"/>
                <a:gd name="connsiteY37" fmla="*/ 235146 h 469927"/>
                <a:gd name="connsiteX38" fmla="*/ 118560 w 1210395"/>
                <a:gd name="connsiteY38" fmla="*/ 237854 h 469927"/>
                <a:gd name="connsiteX39" fmla="*/ 73810 w 1210395"/>
                <a:gd name="connsiteY39" fmla="*/ 245980 h 469927"/>
                <a:gd name="connsiteX40" fmla="*/ 43899 w 1210395"/>
                <a:gd name="connsiteY40" fmla="*/ 251633 h 469927"/>
                <a:gd name="connsiteX41" fmla="*/ 12927 w 1210395"/>
                <a:gd name="connsiteY41" fmla="*/ 257874 h 469927"/>
                <a:gd name="connsiteX42" fmla="*/ 6097 w 1210395"/>
                <a:gd name="connsiteY42" fmla="*/ 259405 h 469927"/>
                <a:gd name="connsiteX43" fmla="*/ 680 w 1210395"/>
                <a:gd name="connsiteY43" fmla="*/ 258110 h 469927"/>
                <a:gd name="connsiteX44" fmla="*/ 2446 w 1210395"/>
                <a:gd name="connsiteY44" fmla="*/ 251986 h 469927"/>
                <a:gd name="connsiteX45" fmla="*/ 15518 w 1210395"/>
                <a:gd name="connsiteY45" fmla="*/ 240210 h 469927"/>
                <a:gd name="connsiteX46" fmla="*/ 50376 w 1210395"/>
                <a:gd name="connsiteY46" fmla="*/ 214538 h 469927"/>
                <a:gd name="connsiteX47" fmla="*/ 103251 w 1210395"/>
                <a:gd name="connsiteY47" fmla="*/ 179562 h 469927"/>
                <a:gd name="connsiteX48" fmla="*/ 130572 w 1210395"/>
                <a:gd name="connsiteY48" fmla="*/ 163429 h 469927"/>
                <a:gd name="connsiteX49" fmla="*/ 176734 w 1210395"/>
                <a:gd name="connsiteY49" fmla="*/ 137992 h 469927"/>
                <a:gd name="connsiteX50" fmla="*/ 209826 w 1210395"/>
                <a:gd name="connsiteY50" fmla="*/ 120210 h 469927"/>
                <a:gd name="connsiteX51" fmla="*/ 250100 w 1210395"/>
                <a:gd name="connsiteY51" fmla="*/ 101368 h 469927"/>
                <a:gd name="connsiteX52" fmla="*/ 311926 w 1210395"/>
                <a:gd name="connsiteY52" fmla="*/ 75578 h 469927"/>
                <a:gd name="connsiteX53" fmla="*/ 436282 w 1210395"/>
                <a:gd name="connsiteY53" fmla="*/ 36481 h 469927"/>
                <a:gd name="connsiteX54" fmla="*/ 509295 w 1210395"/>
                <a:gd name="connsiteY54" fmla="*/ 19288 h 469927"/>
                <a:gd name="connsiteX55" fmla="*/ 532376 w 1210395"/>
                <a:gd name="connsiteY55" fmla="*/ 15402 h 469927"/>
                <a:gd name="connsiteX56" fmla="*/ 590315 w 1210395"/>
                <a:gd name="connsiteY56" fmla="*/ 6334 h 469927"/>
                <a:gd name="connsiteX57" fmla="*/ 625291 w 1210395"/>
                <a:gd name="connsiteY57" fmla="*/ 2683 h 469927"/>
                <a:gd name="connsiteX58" fmla="*/ 712670 w 1210395"/>
                <a:gd name="connsiteY58" fmla="*/ 564 h 4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210395" h="469927">
                  <a:moveTo>
                    <a:pt x="712670" y="564"/>
                  </a:moveTo>
                  <a:cubicBezTo>
                    <a:pt x="750236" y="-1085"/>
                    <a:pt x="786978" y="2330"/>
                    <a:pt x="823720" y="4921"/>
                  </a:cubicBezTo>
                  <a:cubicBezTo>
                    <a:pt x="832317" y="5510"/>
                    <a:pt x="840560" y="8454"/>
                    <a:pt x="848921" y="10338"/>
                  </a:cubicBezTo>
                  <a:cubicBezTo>
                    <a:pt x="865761" y="14106"/>
                    <a:pt x="882955" y="14931"/>
                    <a:pt x="899559" y="20112"/>
                  </a:cubicBezTo>
                  <a:cubicBezTo>
                    <a:pt x="918283" y="26000"/>
                    <a:pt x="936772" y="31182"/>
                    <a:pt x="953494" y="42487"/>
                  </a:cubicBezTo>
                  <a:cubicBezTo>
                    <a:pt x="974809" y="56972"/>
                    <a:pt x="997537" y="69454"/>
                    <a:pt x="1018263" y="84881"/>
                  </a:cubicBezTo>
                  <a:cubicBezTo>
                    <a:pt x="1036988" y="98895"/>
                    <a:pt x="1056301" y="112555"/>
                    <a:pt x="1073494" y="128336"/>
                  </a:cubicBezTo>
                  <a:cubicBezTo>
                    <a:pt x="1085741" y="139523"/>
                    <a:pt x="1100108" y="148708"/>
                    <a:pt x="1109058" y="163547"/>
                  </a:cubicBezTo>
                  <a:cubicBezTo>
                    <a:pt x="1112709" y="169552"/>
                    <a:pt x="1119303" y="174145"/>
                    <a:pt x="1124485" y="179444"/>
                  </a:cubicBezTo>
                  <a:cubicBezTo>
                    <a:pt x="1149686" y="205352"/>
                    <a:pt x="1169117" y="235146"/>
                    <a:pt x="1184426" y="267413"/>
                  </a:cubicBezTo>
                  <a:cubicBezTo>
                    <a:pt x="1193494" y="286373"/>
                    <a:pt x="1202090" y="305568"/>
                    <a:pt x="1204916" y="327118"/>
                  </a:cubicBezTo>
                  <a:cubicBezTo>
                    <a:pt x="1207154" y="343840"/>
                    <a:pt x="1210922" y="360209"/>
                    <a:pt x="1210334" y="377167"/>
                  </a:cubicBezTo>
                  <a:cubicBezTo>
                    <a:pt x="1209980" y="387766"/>
                    <a:pt x="1209038" y="398247"/>
                    <a:pt x="1206447" y="408610"/>
                  </a:cubicBezTo>
                  <a:cubicBezTo>
                    <a:pt x="1203739" y="419208"/>
                    <a:pt x="1203857" y="430396"/>
                    <a:pt x="1199264" y="440523"/>
                  </a:cubicBezTo>
                  <a:cubicBezTo>
                    <a:pt x="1196084" y="447589"/>
                    <a:pt x="1193494" y="455008"/>
                    <a:pt x="1189725" y="461838"/>
                  </a:cubicBezTo>
                  <a:cubicBezTo>
                    <a:pt x="1184308" y="471613"/>
                    <a:pt x="1181600" y="471730"/>
                    <a:pt x="1171943" y="466431"/>
                  </a:cubicBezTo>
                  <a:cubicBezTo>
                    <a:pt x="1159578" y="459601"/>
                    <a:pt x="1148979" y="450062"/>
                    <a:pt x="1136497" y="443467"/>
                  </a:cubicBezTo>
                  <a:cubicBezTo>
                    <a:pt x="1129549" y="439817"/>
                    <a:pt x="1123307" y="434988"/>
                    <a:pt x="1115770" y="432515"/>
                  </a:cubicBezTo>
                  <a:cubicBezTo>
                    <a:pt x="1114711" y="432162"/>
                    <a:pt x="1113415" y="431809"/>
                    <a:pt x="1112591" y="430985"/>
                  </a:cubicBezTo>
                  <a:cubicBezTo>
                    <a:pt x="1103523" y="420739"/>
                    <a:pt x="1089509" y="418031"/>
                    <a:pt x="1079382" y="409199"/>
                  </a:cubicBezTo>
                  <a:cubicBezTo>
                    <a:pt x="1073847" y="404370"/>
                    <a:pt x="1066193" y="402368"/>
                    <a:pt x="1059716" y="398953"/>
                  </a:cubicBezTo>
                  <a:cubicBezTo>
                    <a:pt x="1044760" y="391299"/>
                    <a:pt x="1029922" y="383173"/>
                    <a:pt x="1014966" y="375636"/>
                  </a:cubicBezTo>
                  <a:cubicBezTo>
                    <a:pt x="1000010" y="367982"/>
                    <a:pt x="984583" y="361387"/>
                    <a:pt x="969392" y="354204"/>
                  </a:cubicBezTo>
                  <a:cubicBezTo>
                    <a:pt x="955378" y="347491"/>
                    <a:pt x="941718" y="339483"/>
                    <a:pt x="926527" y="335597"/>
                  </a:cubicBezTo>
                  <a:cubicBezTo>
                    <a:pt x="922758" y="334655"/>
                    <a:pt x="919108" y="333006"/>
                    <a:pt x="915575" y="331358"/>
                  </a:cubicBezTo>
                  <a:cubicBezTo>
                    <a:pt x="895673" y="322054"/>
                    <a:pt x="875182" y="314518"/>
                    <a:pt x="854103" y="308159"/>
                  </a:cubicBezTo>
                  <a:cubicBezTo>
                    <a:pt x="849628" y="306863"/>
                    <a:pt x="845506" y="304155"/>
                    <a:pt x="841149" y="302624"/>
                  </a:cubicBezTo>
                  <a:cubicBezTo>
                    <a:pt x="814535" y="293438"/>
                    <a:pt x="787567" y="285313"/>
                    <a:pt x="760246" y="278365"/>
                  </a:cubicBezTo>
                  <a:cubicBezTo>
                    <a:pt x="759069" y="278129"/>
                    <a:pt x="757773" y="278247"/>
                    <a:pt x="756713" y="277776"/>
                  </a:cubicBezTo>
                  <a:cubicBezTo>
                    <a:pt x="736105" y="268826"/>
                    <a:pt x="713495" y="267060"/>
                    <a:pt x="692298" y="260112"/>
                  </a:cubicBezTo>
                  <a:cubicBezTo>
                    <a:pt x="675575" y="254694"/>
                    <a:pt x="658029" y="252104"/>
                    <a:pt x="640600" y="249748"/>
                  </a:cubicBezTo>
                  <a:cubicBezTo>
                    <a:pt x="631297" y="248571"/>
                    <a:pt x="622229" y="246216"/>
                    <a:pt x="613044" y="243978"/>
                  </a:cubicBezTo>
                  <a:cubicBezTo>
                    <a:pt x="602092" y="241270"/>
                    <a:pt x="590669" y="239268"/>
                    <a:pt x="579599" y="238443"/>
                  </a:cubicBezTo>
                  <a:cubicBezTo>
                    <a:pt x="565114" y="237383"/>
                    <a:pt x="550983" y="234204"/>
                    <a:pt x="536616" y="232791"/>
                  </a:cubicBezTo>
                  <a:cubicBezTo>
                    <a:pt x="501994" y="229611"/>
                    <a:pt x="467489" y="225372"/>
                    <a:pt x="432632" y="223605"/>
                  </a:cubicBezTo>
                  <a:cubicBezTo>
                    <a:pt x="384349" y="221250"/>
                    <a:pt x="336185" y="221250"/>
                    <a:pt x="287902" y="222074"/>
                  </a:cubicBezTo>
                  <a:cubicBezTo>
                    <a:pt x="259286" y="222545"/>
                    <a:pt x="230670" y="224076"/>
                    <a:pt x="202289" y="227020"/>
                  </a:cubicBezTo>
                  <a:cubicBezTo>
                    <a:pt x="181798" y="229140"/>
                    <a:pt x="160837" y="229258"/>
                    <a:pt x="140699" y="235146"/>
                  </a:cubicBezTo>
                  <a:cubicBezTo>
                    <a:pt x="133634" y="237266"/>
                    <a:pt x="126097" y="237383"/>
                    <a:pt x="118560" y="237854"/>
                  </a:cubicBezTo>
                  <a:cubicBezTo>
                    <a:pt x="103369" y="238797"/>
                    <a:pt x="88531" y="242329"/>
                    <a:pt x="73810" y="245980"/>
                  </a:cubicBezTo>
                  <a:cubicBezTo>
                    <a:pt x="63918" y="248453"/>
                    <a:pt x="53908" y="251044"/>
                    <a:pt x="43899" y="251633"/>
                  </a:cubicBezTo>
                  <a:cubicBezTo>
                    <a:pt x="33065" y="252221"/>
                    <a:pt x="23173" y="255283"/>
                    <a:pt x="12927" y="257874"/>
                  </a:cubicBezTo>
                  <a:cubicBezTo>
                    <a:pt x="10690" y="258463"/>
                    <a:pt x="8335" y="259052"/>
                    <a:pt x="6097" y="259405"/>
                  </a:cubicBezTo>
                  <a:cubicBezTo>
                    <a:pt x="4213" y="259640"/>
                    <a:pt x="1858" y="259876"/>
                    <a:pt x="680" y="258110"/>
                  </a:cubicBezTo>
                  <a:cubicBezTo>
                    <a:pt x="-969" y="255637"/>
                    <a:pt x="680" y="253635"/>
                    <a:pt x="2446" y="251986"/>
                  </a:cubicBezTo>
                  <a:cubicBezTo>
                    <a:pt x="6686" y="247982"/>
                    <a:pt x="10925" y="243860"/>
                    <a:pt x="15518" y="240210"/>
                  </a:cubicBezTo>
                  <a:cubicBezTo>
                    <a:pt x="26823" y="231260"/>
                    <a:pt x="38246" y="222074"/>
                    <a:pt x="50376" y="214538"/>
                  </a:cubicBezTo>
                  <a:cubicBezTo>
                    <a:pt x="68393" y="203350"/>
                    <a:pt x="84173" y="189101"/>
                    <a:pt x="103251" y="179562"/>
                  </a:cubicBezTo>
                  <a:cubicBezTo>
                    <a:pt x="112672" y="174852"/>
                    <a:pt x="121504" y="168964"/>
                    <a:pt x="130572" y="163429"/>
                  </a:cubicBezTo>
                  <a:cubicBezTo>
                    <a:pt x="145527" y="154243"/>
                    <a:pt x="160954" y="145764"/>
                    <a:pt x="176734" y="137992"/>
                  </a:cubicBezTo>
                  <a:cubicBezTo>
                    <a:pt x="187922" y="132457"/>
                    <a:pt x="198874" y="126334"/>
                    <a:pt x="209826" y="120210"/>
                  </a:cubicBezTo>
                  <a:cubicBezTo>
                    <a:pt x="222780" y="112909"/>
                    <a:pt x="236793" y="107963"/>
                    <a:pt x="250100" y="101368"/>
                  </a:cubicBezTo>
                  <a:cubicBezTo>
                    <a:pt x="270120" y="91476"/>
                    <a:pt x="290846" y="82997"/>
                    <a:pt x="311926" y="75578"/>
                  </a:cubicBezTo>
                  <a:cubicBezTo>
                    <a:pt x="352907" y="61211"/>
                    <a:pt x="394124" y="47551"/>
                    <a:pt x="436282" y="36481"/>
                  </a:cubicBezTo>
                  <a:cubicBezTo>
                    <a:pt x="460541" y="30122"/>
                    <a:pt x="485271" y="26354"/>
                    <a:pt x="509295" y="19288"/>
                  </a:cubicBezTo>
                  <a:cubicBezTo>
                    <a:pt x="516832" y="17050"/>
                    <a:pt x="524604" y="16344"/>
                    <a:pt x="532376" y="15402"/>
                  </a:cubicBezTo>
                  <a:cubicBezTo>
                    <a:pt x="551807" y="12929"/>
                    <a:pt x="571120" y="10102"/>
                    <a:pt x="590315" y="6334"/>
                  </a:cubicBezTo>
                  <a:cubicBezTo>
                    <a:pt x="601974" y="4096"/>
                    <a:pt x="613632" y="3390"/>
                    <a:pt x="625291" y="2683"/>
                  </a:cubicBezTo>
                  <a:cubicBezTo>
                    <a:pt x="654378" y="1270"/>
                    <a:pt x="683701" y="-1085"/>
                    <a:pt x="712670" y="564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1" name="任意多边形: 形状 100"/>
            <p:cNvSpPr/>
            <p:nvPr>
              <p:custDataLst>
                <p:tags r:id="rId10"/>
              </p:custDataLst>
            </p:nvPr>
          </p:nvSpPr>
          <p:spPr>
            <a:xfrm>
              <a:off x="11686941" y="119159"/>
              <a:ext cx="179575" cy="198812"/>
            </a:xfrm>
            <a:custGeom>
              <a:avLst/>
              <a:gdLst>
                <a:gd name="connsiteX0" fmla="*/ 561961 w 562367"/>
                <a:gd name="connsiteY0" fmla="*/ 419052 h 638720"/>
                <a:gd name="connsiteX1" fmla="*/ 544533 w 562367"/>
                <a:gd name="connsiteY1" fmla="*/ 516676 h 638720"/>
                <a:gd name="connsiteX2" fmla="*/ 514857 w 562367"/>
                <a:gd name="connsiteY2" fmla="*/ 577795 h 638720"/>
                <a:gd name="connsiteX3" fmla="*/ 481765 w 562367"/>
                <a:gd name="connsiteY3" fmla="*/ 624547 h 638720"/>
                <a:gd name="connsiteX4" fmla="*/ 477879 w 562367"/>
                <a:gd name="connsiteY4" fmla="*/ 630435 h 638720"/>
                <a:gd name="connsiteX5" fmla="*/ 455740 w 562367"/>
                <a:gd name="connsiteY5" fmla="*/ 632908 h 638720"/>
                <a:gd name="connsiteX6" fmla="*/ 421942 w 562367"/>
                <a:gd name="connsiteY6" fmla="*/ 603938 h 638720"/>
                <a:gd name="connsiteX7" fmla="*/ 370951 w 562367"/>
                <a:gd name="connsiteY7" fmla="*/ 564488 h 638720"/>
                <a:gd name="connsiteX8" fmla="*/ 302531 w 562367"/>
                <a:gd name="connsiteY8" fmla="*/ 515145 h 638720"/>
                <a:gd name="connsiteX9" fmla="*/ 281452 w 562367"/>
                <a:gd name="connsiteY9" fmla="*/ 502309 h 638720"/>
                <a:gd name="connsiteX10" fmla="*/ 273091 w 562367"/>
                <a:gd name="connsiteY10" fmla="*/ 477579 h 638720"/>
                <a:gd name="connsiteX11" fmla="*/ 284043 w 562367"/>
                <a:gd name="connsiteY11" fmla="*/ 415401 h 638720"/>
                <a:gd name="connsiteX12" fmla="*/ 282394 w 562367"/>
                <a:gd name="connsiteY12" fmla="*/ 356991 h 638720"/>
                <a:gd name="connsiteX13" fmla="*/ 257899 w 562367"/>
                <a:gd name="connsiteY13" fmla="*/ 266903 h 638720"/>
                <a:gd name="connsiteX14" fmla="*/ 219627 w 562367"/>
                <a:gd name="connsiteY14" fmla="*/ 198365 h 638720"/>
                <a:gd name="connsiteX15" fmla="*/ 181589 w 562367"/>
                <a:gd name="connsiteY15" fmla="*/ 150671 h 638720"/>
                <a:gd name="connsiteX16" fmla="*/ 147674 w 562367"/>
                <a:gd name="connsiteY16" fmla="*/ 116638 h 638720"/>
                <a:gd name="connsiteX17" fmla="*/ 126477 w 562367"/>
                <a:gd name="connsiteY17" fmla="*/ 96619 h 638720"/>
                <a:gd name="connsiteX18" fmla="*/ 81963 w 562367"/>
                <a:gd name="connsiteY18" fmla="*/ 60701 h 638720"/>
                <a:gd name="connsiteX19" fmla="*/ 68184 w 562367"/>
                <a:gd name="connsiteY19" fmla="*/ 49749 h 638720"/>
                <a:gd name="connsiteX20" fmla="*/ 21315 w 562367"/>
                <a:gd name="connsiteY20" fmla="*/ 18660 h 638720"/>
                <a:gd name="connsiteX21" fmla="*/ 1531 w 562367"/>
                <a:gd name="connsiteY21" fmla="*/ 6059 h 638720"/>
                <a:gd name="connsiteX22" fmla="*/ 0 w 562367"/>
                <a:gd name="connsiteY22" fmla="*/ 3233 h 638720"/>
                <a:gd name="connsiteX23" fmla="*/ 3180 w 562367"/>
                <a:gd name="connsiteY23" fmla="*/ 289 h 638720"/>
                <a:gd name="connsiteX24" fmla="*/ 13425 w 562367"/>
                <a:gd name="connsiteY24" fmla="*/ 2055 h 638720"/>
                <a:gd name="connsiteX25" fmla="*/ 31207 w 562367"/>
                <a:gd name="connsiteY25" fmla="*/ 7826 h 638720"/>
                <a:gd name="connsiteX26" fmla="*/ 55584 w 562367"/>
                <a:gd name="connsiteY26" fmla="*/ 16069 h 638720"/>
                <a:gd name="connsiteX27" fmla="*/ 71128 w 562367"/>
                <a:gd name="connsiteY27" fmla="*/ 21133 h 638720"/>
                <a:gd name="connsiteX28" fmla="*/ 76781 w 562367"/>
                <a:gd name="connsiteY28" fmla="*/ 22782 h 638720"/>
                <a:gd name="connsiteX29" fmla="*/ 136251 w 562367"/>
                <a:gd name="connsiteY29" fmla="*/ 44685 h 638720"/>
                <a:gd name="connsiteX30" fmla="*/ 183003 w 562367"/>
                <a:gd name="connsiteY30" fmla="*/ 63645 h 638720"/>
                <a:gd name="connsiteX31" fmla="*/ 201727 w 562367"/>
                <a:gd name="connsiteY31" fmla="*/ 73302 h 638720"/>
                <a:gd name="connsiteX32" fmla="*/ 244474 w 562367"/>
                <a:gd name="connsiteY32" fmla="*/ 92379 h 638720"/>
                <a:gd name="connsiteX33" fmla="*/ 301942 w 562367"/>
                <a:gd name="connsiteY33" fmla="*/ 121820 h 638720"/>
                <a:gd name="connsiteX34" fmla="*/ 349989 w 562367"/>
                <a:gd name="connsiteY34" fmla="*/ 148905 h 638720"/>
                <a:gd name="connsiteX35" fmla="*/ 398507 w 562367"/>
                <a:gd name="connsiteY35" fmla="*/ 181878 h 638720"/>
                <a:gd name="connsiteX36" fmla="*/ 446319 w 562367"/>
                <a:gd name="connsiteY36" fmla="*/ 217914 h 638720"/>
                <a:gd name="connsiteX37" fmla="*/ 511441 w 562367"/>
                <a:gd name="connsiteY37" fmla="*/ 280563 h 638720"/>
                <a:gd name="connsiteX38" fmla="*/ 539822 w 562367"/>
                <a:gd name="connsiteY38" fmla="*/ 314714 h 638720"/>
                <a:gd name="connsiteX39" fmla="*/ 549243 w 562367"/>
                <a:gd name="connsiteY39" fmla="*/ 332143 h 638720"/>
                <a:gd name="connsiteX40" fmla="*/ 559371 w 562367"/>
                <a:gd name="connsiteY40" fmla="*/ 370769 h 638720"/>
                <a:gd name="connsiteX41" fmla="*/ 561961 w 562367"/>
                <a:gd name="connsiteY41" fmla="*/ 419052 h 63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62367" h="638720">
                  <a:moveTo>
                    <a:pt x="561961" y="419052"/>
                  </a:moveTo>
                  <a:cubicBezTo>
                    <a:pt x="564434" y="449670"/>
                    <a:pt x="555249" y="483467"/>
                    <a:pt x="544533" y="516676"/>
                  </a:cubicBezTo>
                  <a:cubicBezTo>
                    <a:pt x="537585" y="538109"/>
                    <a:pt x="526515" y="558247"/>
                    <a:pt x="514857" y="577795"/>
                  </a:cubicBezTo>
                  <a:cubicBezTo>
                    <a:pt x="505082" y="594282"/>
                    <a:pt x="495426" y="610886"/>
                    <a:pt x="481765" y="624547"/>
                  </a:cubicBezTo>
                  <a:cubicBezTo>
                    <a:pt x="480117" y="626195"/>
                    <a:pt x="479175" y="628433"/>
                    <a:pt x="477879" y="630435"/>
                  </a:cubicBezTo>
                  <a:cubicBezTo>
                    <a:pt x="471285" y="640327"/>
                    <a:pt x="464690" y="641622"/>
                    <a:pt x="455740" y="632908"/>
                  </a:cubicBezTo>
                  <a:cubicBezTo>
                    <a:pt x="445141" y="622427"/>
                    <a:pt x="433012" y="613830"/>
                    <a:pt x="421942" y="603938"/>
                  </a:cubicBezTo>
                  <a:cubicBezTo>
                    <a:pt x="405926" y="589454"/>
                    <a:pt x="388144" y="577324"/>
                    <a:pt x="370951" y="564488"/>
                  </a:cubicBezTo>
                  <a:cubicBezTo>
                    <a:pt x="348341" y="547766"/>
                    <a:pt x="325142" y="531868"/>
                    <a:pt x="302531" y="515145"/>
                  </a:cubicBezTo>
                  <a:cubicBezTo>
                    <a:pt x="295819" y="510200"/>
                    <a:pt x="288047" y="507491"/>
                    <a:pt x="281452" y="502309"/>
                  </a:cubicBezTo>
                  <a:cubicBezTo>
                    <a:pt x="270382" y="493595"/>
                    <a:pt x="269440" y="491122"/>
                    <a:pt x="273091" y="477579"/>
                  </a:cubicBezTo>
                  <a:cubicBezTo>
                    <a:pt x="278508" y="457207"/>
                    <a:pt x="280981" y="436245"/>
                    <a:pt x="284043" y="415401"/>
                  </a:cubicBezTo>
                  <a:cubicBezTo>
                    <a:pt x="286987" y="395617"/>
                    <a:pt x="284749" y="376539"/>
                    <a:pt x="282394" y="356991"/>
                  </a:cubicBezTo>
                  <a:cubicBezTo>
                    <a:pt x="278743" y="325666"/>
                    <a:pt x="270971" y="295401"/>
                    <a:pt x="257899" y="266903"/>
                  </a:cubicBezTo>
                  <a:cubicBezTo>
                    <a:pt x="246947" y="243115"/>
                    <a:pt x="235289" y="219798"/>
                    <a:pt x="219627" y="198365"/>
                  </a:cubicBezTo>
                  <a:cubicBezTo>
                    <a:pt x="207615" y="181878"/>
                    <a:pt x="195603" y="165392"/>
                    <a:pt x="181589" y="150671"/>
                  </a:cubicBezTo>
                  <a:cubicBezTo>
                    <a:pt x="170637" y="139131"/>
                    <a:pt x="160275" y="126883"/>
                    <a:pt x="147674" y="116638"/>
                  </a:cubicBezTo>
                  <a:cubicBezTo>
                    <a:pt x="140255" y="110632"/>
                    <a:pt x="133189" y="103567"/>
                    <a:pt x="126477" y="96619"/>
                  </a:cubicBezTo>
                  <a:cubicBezTo>
                    <a:pt x="113052" y="82840"/>
                    <a:pt x="97978" y="71182"/>
                    <a:pt x="81963" y="60701"/>
                  </a:cubicBezTo>
                  <a:cubicBezTo>
                    <a:pt x="77017" y="57521"/>
                    <a:pt x="72659" y="53518"/>
                    <a:pt x="68184" y="49749"/>
                  </a:cubicBezTo>
                  <a:cubicBezTo>
                    <a:pt x="53582" y="37855"/>
                    <a:pt x="37566" y="28081"/>
                    <a:pt x="21315" y="18660"/>
                  </a:cubicBezTo>
                  <a:cubicBezTo>
                    <a:pt x="14603" y="14774"/>
                    <a:pt x="8126" y="10299"/>
                    <a:pt x="1531" y="6059"/>
                  </a:cubicBezTo>
                  <a:cubicBezTo>
                    <a:pt x="707" y="5471"/>
                    <a:pt x="0" y="4175"/>
                    <a:pt x="0" y="3233"/>
                  </a:cubicBezTo>
                  <a:cubicBezTo>
                    <a:pt x="118" y="1467"/>
                    <a:pt x="1531" y="642"/>
                    <a:pt x="3180" y="289"/>
                  </a:cubicBezTo>
                  <a:cubicBezTo>
                    <a:pt x="6830" y="-418"/>
                    <a:pt x="10245" y="171"/>
                    <a:pt x="13425" y="2055"/>
                  </a:cubicBezTo>
                  <a:cubicBezTo>
                    <a:pt x="18960" y="5353"/>
                    <a:pt x="25083" y="6530"/>
                    <a:pt x="31207" y="7826"/>
                  </a:cubicBezTo>
                  <a:cubicBezTo>
                    <a:pt x="39686" y="9592"/>
                    <a:pt x="47812" y="12065"/>
                    <a:pt x="55584" y="16069"/>
                  </a:cubicBezTo>
                  <a:cubicBezTo>
                    <a:pt x="60412" y="18542"/>
                    <a:pt x="65947" y="19484"/>
                    <a:pt x="71128" y="21133"/>
                  </a:cubicBezTo>
                  <a:cubicBezTo>
                    <a:pt x="73013" y="21722"/>
                    <a:pt x="75015" y="21957"/>
                    <a:pt x="76781" y="22782"/>
                  </a:cubicBezTo>
                  <a:cubicBezTo>
                    <a:pt x="96094" y="31378"/>
                    <a:pt x="116585" y="37031"/>
                    <a:pt x="136251" y="44685"/>
                  </a:cubicBezTo>
                  <a:cubicBezTo>
                    <a:pt x="151913" y="50809"/>
                    <a:pt x="167576" y="57050"/>
                    <a:pt x="183003" y="63645"/>
                  </a:cubicBezTo>
                  <a:cubicBezTo>
                    <a:pt x="189479" y="66354"/>
                    <a:pt x="195132" y="71653"/>
                    <a:pt x="201727" y="73302"/>
                  </a:cubicBezTo>
                  <a:cubicBezTo>
                    <a:pt x="217271" y="77070"/>
                    <a:pt x="230343" y="86020"/>
                    <a:pt x="244474" y="92379"/>
                  </a:cubicBezTo>
                  <a:cubicBezTo>
                    <a:pt x="264141" y="101094"/>
                    <a:pt x="282983" y="111692"/>
                    <a:pt x="301942" y="121820"/>
                  </a:cubicBezTo>
                  <a:cubicBezTo>
                    <a:pt x="318194" y="130534"/>
                    <a:pt x="334209" y="139602"/>
                    <a:pt x="349989" y="148905"/>
                  </a:cubicBezTo>
                  <a:cubicBezTo>
                    <a:pt x="366829" y="158915"/>
                    <a:pt x="382845" y="170220"/>
                    <a:pt x="398507" y="181878"/>
                  </a:cubicBezTo>
                  <a:cubicBezTo>
                    <a:pt x="414523" y="193772"/>
                    <a:pt x="431128" y="204960"/>
                    <a:pt x="446319" y="217914"/>
                  </a:cubicBezTo>
                  <a:cubicBezTo>
                    <a:pt x="469282" y="237462"/>
                    <a:pt x="490951" y="258306"/>
                    <a:pt x="511441" y="280563"/>
                  </a:cubicBezTo>
                  <a:cubicBezTo>
                    <a:pt x="521569" y="291515"/>
                    <a:pt x="530048" y="303527"/>
                    <a:pt x="539822" y="314714"/>
                  </a:cubicBezTo>
                  <a:cubicBezTo>
                    <a:pt x="544297" y="319896"/>
                    <a:pt x="547477" y="325666"/>
                    <a:pt x="549243" y="332143"/>
                  </a:cubicBezTo>
                  <a:cubicBezTo>
                    <a:pt x="552776" y="344979"/>
                    <a:pt x="555956" y="357933"/>
                    <a:pt x="559371" y="370769"/>
                  </a:cubicBezTo>
                  <a:cubicBezTo>
                    <a:pt x="563257" y="385136"/>
                    <a:pt x="561961" y="399621"/>
                    <a:pt x="561961" y="419052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2" name="任意多边形: 形状 101"/>
            <p:cNvSpPr/>
            <p:nvPr>
              <p:custDataLst>
                <p:tags r:id="rId11"/>
              </p:custDataLst>
            </p:nvPr>
          </p:nvSpPr>
          <p:spPr>
            <a:xfrm>
              <a:off x="11849299" y="232834"/>
              <a:ext cx="98270" cy="151006"/>
            </a:xfrm>
            <a:custGeom>
              <a:avLst/>
              <a:gdLst>
                <a:gd name="connsiteX0" fmla="*/ 78479 w 307749"/>
                <a:gd name="connsiteY0" fmla="*/ 93534 h 485134"/>
                <a:gd name="connsiteX1" fmla="*/ 71178 w 307749"/>
                <a:gd name="connsiteY1" fmla="*/ 35477 h 485134"/>
                <a:gd name="connsiteX2" fmla="*/ 63406 w 307749"/>
                <a:gd name="connsiteY2" fmla="*/ 8745 h 485134"/>
                <a:gd name="connsiteX3" fmla="*/ 63995 w 307749"/>
                <a:gd name="connsiteY3" fmla="*/ 1091 h 485134"/>
                <a:gd name="connsiteX4" fmla="*/ 72356 w 307749"/>
                <a:gd name="connsiteY4" fmla="*/ 2739 h 485134"/>
                <a:gd name="connsiteX5" fmla="*/ 103563 w 307749"/>
                <a:gd name="connsiteY5" fmla="*/ 36301 h 485134"/>
                <a:gd name="connsiteX6" fmla="*/ 140540 w 307749"/>
                <a:gd name="connsiteY6" fmla="*/ 81875 h 485134"/>
                <a:gd name="connsiteX7" fmla="*/ 186585 w 307749"/>
                <a:gd name="connsiteY7" fmla="*/ 146998 h 485134"/>
                <a:gd name="connsiteX8" fmla="*/ 252061 w 307749"/>
                <a:gd name="connsiteY8" fmla="*/ 260874 h 485134"/>
                <a:gd name="connsiteX9" fmla="*/ 282326 w 307749"/>
                <a:gd name="connsiteY9" fmla="*/ 329647 h 485134"/>
                <a:gd name="connsiteX10" fmla="*/ 303994 w 307749"/>
                <a:gd name="connsiteY10" fmla="*/ 397714 h 485134"/>
                <a:gd name="connsiteX11" fmla="*/ 307527 w 307749"/>
                <a:gd name="connsiteY11" fmla="*/ 419618 h 485134"/>
                <a:gd name="connsiteX12" fmla="*/ 300226 w 307749"/>
                <a:gd name="connsiteY12" fmla="*/ 424093 h 485134"/>
                <a:gd name="connsiteX13" fmla="*/ 280324 w 307749"/>
                <a:gd name="connsiteY13" fmla="*/ 411727 h 485134"/>
                <a:gd name="connsiteX14" fmla="*/ 199539 w 307749"/>
                <a:gd name="connsiteY14" fmla="*/ 413729 h 485134"/>
                <a:gd name="connsiteX15" fmla="*/ 137478 w 307749"/>
                <a:gd name="connsiteY15" fmla="*/ 478499 h 485134"/>
                <a:gd name="connsiteX16" fmla="*/ 122758 w 307749"/>
                <a:gd name="connsiteY16" fmla="*/ 479559 h 485134"/>
                <a:gd name="connsiteX17" fmla="*/ 97086 w 307749"/>
                <a:gd name="connsiteY17" fmla="*/ 445996 h 485134"/>
                <a:gd name="connsiteX18" fmla="*/ 17832 w 307749"/>
                <a:gd name="connsiteY18" fmla="*/ 354731 h 485134"/>
                <a:gd name="connsiteX19" fmla="*/ 5349 w 307749"/>
                <a:gd name="connsiteY19" fmla="*/ 340717 h 485134"/>
                <a:gd name="connsiteX20" fmla="*/ 4054 w 307749"/>
                <a:gd name="connsiteY20" fmla="*/ 322464 h 485134"/>
                <a:gd name="connsiteX21" fmla="*/ 47744 w 307749"/>
                <a:gd name="connsiteY21" fmla="*/ 238264 h 485134"/>
                <a:gd name="connsiteX22" fmla="*/ 68116 w 307749"/>
                <a:gd name="connsiteY22" fmla="*/ 173377 h 485134"/>
                <a:gd name="connsiteX23" fmla="*/ 76124 w 307749"/>
                <a:gd name="connsiteY23" fmla="*/ 131924 h 485134"/>
                <a:gd name="connsiteX24" fmla="*/ 78479 w 307749"/>
                <a:gd name="connsiteY24" fmla="*/ 93534 h 48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7749" h="485134">
                  <a:moveTo>
                    <a:pt x="78479" y="93534"/>
                  </a:moveTo>
                  <a:cubicBezTo>
                    <a:pt x="82130" y="75045"/>
                    <a:pt x="74593" y="55379"/>
                    <a:pt x="71178" y="35477"/>
                  </a:cubicBezTo>
                  <a:cubicBezTo>
                    <a:pt x="69647" y="26763"/>
                    <a:pt x="68116" y="17106"/>
                    <a:pt x="63406" y="8745"/>
                  </a:cubicBezTo>
                  <a:cubicBezTo>
                    <a:pt x="62110" y="6390"/>
                    <a:pt x="61522" y="2975"/>
                    <a:pt x="63995" y="1091"/>
                  </a:cubicBezTo>
                  <a:cubicBezTo>
                    <a:pt x="66939" y="-1265"/>
                    <a:pt x="69883" y="619"/>
                    <a:pt x="72356" y="2739"/>
                  </a:cubicBezTo>
                  <a:cubicBezTo>
                    <a:pt x="83896" y="12749"/>
                    <a:pt x="93671" y="24643"/>
                    <a:pt x="103563" y="36301"/>
                  </a:cubicBezTo>
                  <a:cubicBezTo>
                    <a:pt x="116163" y="51257"/>
                    <a:pt x="128293" y="66684"/>
                    <a:pt x="140540" y="81875"/>
                  </a:cubicBezTo>
                  <a:cubicBezTo>
                    <a:pt x="157262" y="102602"/>
                    <a:pt x="171865" y="124741"/>
                    <a:pt x="186585" y="146998"/>
                  </a:cubicBezTo>
                  <a:cubicBezTo>
                    <a:pt x="210726" y="183740"/>
                    <a:pt x="231453" y="222366"/>
                    <a:pt x="252061" y="260874"/>
                  </a:cubicBezTo>
                  <a:cubicBezTo>
                    <a:pt x="263837" y="282778"/>
                    <a:pt x="272669" y="306448"/>
                    <a:pt x="282326" y="329647"/>
                  </a:cubicBezTo>
                  <a:cubicBezTo>
                    <a:pt x="291511" y="351786"/>
                    <a:pt x="296811" y="375103"/>
                    <a:pt x="303994" y="397714"/>
                  </a:cubicBezTo>
                  <a:cubicBezTo>
                    <a:pt x="306232" y="404779"/>
                    <a:pt x="305761" y="412434"/>
                    <a:pt x="307527" y="419618"/>
                  </a:cubicBezTo>
                  <a:cubicBezTo>
                    <a:pt x="308705" y="424446"/>
                    <a:pt x="305054" y="426801"/>
                    <a:pt x="300226" y="424093"/>
                  </a:cubicBezTo>
                  <a:cubicBezTo>
                    <a:pt x="293396" y="420442"/>
                    <a:pt x="287036" y="415614"/>
                    <a:pt x="280324" y="411727"/>
                  </a:cubicBezTo>
                  <a:cubicBezTo>
                    <a:pt x="253003" y="395947"/>
                    <a:pt x="226036" y="397243"/>
                    <a:pt x="199539" y="413729"/>
                  </a:cubicBezTo>
                  <a:cubicBezTo>
                    <a:pt x="173396" y="429981"/>
                    <a:pt x="153965" y="452826"/>
                    <a:pt x="137478" y="478499"/>
                  </a:cubicBezTo>
                  <a:cubicBezTo>
                    <a:pt x="131944" y="486978"/>
                    <a:pt x="128882" y="487331"/>
                    <a:pt x="122758" y="479559"/>
                  </a:cubicBezTo>
                  <a:cubicBezTo>
                    <a:pt x="114161" y="468489"/>
                    <a:pt x="106036" y="456830"/>
                    <a:pt x="97086" y="445996"/>
                  </a:cubicBezTo>
                  <a:cubicBezTo>
                    <a:pt x="71649" y="414789"/>
                    <a:pt x="47037" y="382758"/>
                    <a:pt x="17832" y="354731"/>
                  </a:cubicBezTo>
                  <a:cubicBezTo>
                    <a:pt x="13239" y="350373"/>
                    <a:pt x="9235" y="345545"/>
                    <a:pt x="5349" y="340717"/>
                  </a:cubicBezTo>
                  <a:cubicBezTo>
                    <a:pt x="-1363" y="332356"/>
                    <a:pt x="-1717" y="331649"/>
                    <a:pt x="4054" y="322464"/>
                  </a:cubicBezTo>
                  <a:cubicBezTo>
                    <a:pt x="20894" y="295614"/>
                    <a:pt x="36203" y="267822"/>
                    <a:pt x="47744" y="238264"/>
                  </a:cubicBezTo>
                  <a:cubicBezTo>
                    <a:pt x="55987" y="217184"/>
                    <a:pt x="63288" y="195752"/>
                    <a:pt x="68116" y="173377"/>
                  </a:cubicBezTo>
                  <a:cubicBezTo>
                    <a:pt x="71061" y="159599"/>
                    <a:pt x="73298" y="145703"/>
                    <a:pt x="76124" y="131924"/>
                  </a:cubicBezTo>
                  <a:cubicBezTo>
                    <a:pt x="78597" y="120148"/>
                    <a:pt x="78479" y="108019"/>
                    <a:pt x="78479" y="93534"/>
                  </a:cubicBezTo>
                  <a:close/>
                </a:path>
              </a:pathLst>
            </a:custGeom>
            <a:solidFill>
              <a:schemeClr val="accent2"/>
            </a:solidFill>
            <a:ln w="1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03" name="组合 102"/>
          <p:cNvGrpSpPr/>
          <p:nvPr userDrawn="1">
            <p:custDataLst>
              <p:tags r:id="rId12"/>
            </p:custDataLst>
          </p:nvPr>
        </p:nvGrpSpPr>
        <p:grpSpPr>
          <a:xfrm>
            <a:off x="165065" y="1059355"/>
            <a:ext cx="800321" cy="802295"/>
            <a:chOff x="125095" y="5987415"/>
            <a:chExt cx="772160" cy="774065"/>
          </a:xfrm>
        </p:grpSpPr>
        <p:sp>
          <p:nvSpPr>
            <p:cNvPr id="104" name="任意多边形: 形状 103"/>
            <p:cNvSpPr/>
            <p:nvPr>
              <p:custDataLst>
                <p:tags r:id="rId13"/>
              </p:custDataLst>
            </p:nvPr>
          </p:nvSpPr>
          <p:spPr>
            <a:xfrm>
              <a:off x="125095" y="5987415"/>
              <a:ext cx="772160" cy="774065"/>
            </a:xfrm>
            <a:custGeom>
              <a:avLst/>
              <a:gdLst>
                <a:gd name="connsiteX0" fmla="*/ 1164725 w 2330016"/>
                <a:gd name="connsiteY0" fmla="*/ 10 h 2373433"/>
                <a:gd name="connsiteX1" fmla="*/ 1382006 w 2330016"/>
                <a:gd name="connsiteY1" fmla="*/ 19762 h 2373433"/>
                <a:gd name="connsiteX2" fmla="*/ 1545276 w 2330016"/>
                <a:gd name="connsiteY2" fmla="*/ 63589 h 2373433"/>
                <a:gd name="connsiteX3" fmla="*/ 1759162 w 2330016"/>
                <a:gd name="connsiteY3" fmla="*/ 164514 h 2373433"/>
                <a:gd name="connsiteX4" fmla="*/ 1975825 w 2330016"/>
                <a:gd name="connsiteY4" fmla="*/ 333647 h 2373433"/>
                <a:gd name="connsiteX5" fmla="*/ 2073355 w 2330016"/>
                <a:gd name="connsiteY5" fmla="*/ 442596 h 2373433"/>
                <a:gd name="connsiteX6" fmla="*/ 2176131 w 2330016"/>
                <a:gd name="connsiteY6" fmla="*/ 596298 h 2373433"/>
                <a:gd name="connsiteX7" fmla="*/ 2239402 w 2330016"/>
                <a:gd name="connsiteY7" fmla="*/ 726543 h 2373433"/>
                <a:gd name="connsiteX8" fmla="*/ 2285080 w 2330016"/>
                <a:gd name="connsiteY8" fmla="*/ 858948 h 2373433"/>
                <a:gd name="connsiteX9" fmla="*/ 2322117 w 2330016"/>
                <a:gd name="connsiteY9" fmla="*/ 1046292 h 2373433"/>
                <a:gd name="connsiteX10" fmla="*/ 2329216 w 2330016"/>
                <a:gd name="connsiteY10" fmla="*/ 1233326 h 2373433"/>
                <a:gd name="connsiteX11" fmla="*/ 2303908 w 2330016"/>
                <a:gd name="connsiteY11" fmla="*/ 1438261 h 2373433"/>
                <a:gd name="connsiteX12" fmla="*/ 2272426 w 2330016"/>
                <a:gd name="connsiteY12" fmla="*/ 1556161 h 2373433"/>
                <a:gd name="connsiteX13" fmla="*/ 2232612 w 2330016"/>
                <a:gd name="connsiteY13" fmla="*/ 1662332 h 2373433"/>
                <a:gd name="connsiteX14" fmla="*/ 2153292 w 2330016"/>
                <a:gd name="connsiteY14" fmla="*/ 1812948 h 2373433"/>
                <a:gd name="connsiteX15" fmla="*/ 2043417 w 2330016"/>
                <a:gd name="connsiteY15" fmla="*/ 1966032 h 2373433"/>
                <a:gd name="connsiteX16" fmla="*/ 1990331 w 2330016"/>
                <a:gd name="connsiteY16" fmla="*/ 2024056 h 2373433"/>
                <a:gd name="connsiteX17" fmla="*/ 1776137 w 2330016"/>
                <a:gd name="connsiteY17" fmla="*/ 2196584 h 2373433"/>
                <a:gd name="connsiteX18" fmla="*/ 1591263 w 2330016"/>
                <a:gd name="connsiteY18" fmla="*/ 2291336 h 2373433"/>
                <a:gd name="connsiteX19" fmla="*/ 1439413 w 2330016"/>
                <a:gd name="connsiteY19" fmla="*/ 2339792 h 2373433"/>
                <a:gd name="connsiteX20" fmla="*/ 1260712 w 2330016"/>
                <a:gd name="connsiteY20" fmla="*/ 2368496 h 2373433"/>
                <a:gd name="connsiteX21" fmla="*/ 1152071 w 2330016"/>
                <a:gd name="connsiteY21" fmla="*/ 2373434 h 2373433"/>
                <a:gd name="connsiteX22" fmla="*/ 1033863 w 2330016"/>
                <a:gd name="connsiteY22" fmla="*/ 2366644 h 2373433"/>
                <a:gd name="connsiteX23" fmla="*/ 886334 w 2330016"/>
                <a:gd name="connsiteY23" fmla="*/ 2340410 h 2373433"/>
                <a:gd name="connsiteX24" fmla="*/ 811335 w 2330016"/>
                <a:gd name="connsiteY24" fmla="*/ 2317570 h 2373433"/>
                <a:gd name="connsiteX25" fmla="*/ 695287 w 2330016"/>
                <a:gd name="connsiteY25" fmla="*/ 2272818 h 2373433"/>
                <a:gd name="connsiteX26" fmla="*/ 511957 w 2330016"/>
                <a:gd name="connsiteY26" fmla="*/ 2170350 h 2373433"/>
                <a:gd name="connsiteX27" fmla="*/ 320601 w 2330016"/>
                <a:gd name="connsiteY27" fmla="*/ 2005846 h 2373433"/>
                <a:gd name="connsiteX28" fmla="*/ 214738 w 2330016"/>
                <a:gd name="connsiteY28" fmla="*/ 1875601 h 2373433"/>
                <a:gd name="connsiteX29" fmla="*/ 130480 w 2330016"/>
                <a:gd name="connsiteY29" fmla="*/ 1734554 h 2373433"/>
                <a:gd name="connsiteX30" fmla="*/ 83567 w 2330016"/>
                <a:gd name="connsiteY30" fmla="*/ 1632395 h 2373433"/>
                <a:gd name="connsiteX31" fmla="*/ 53629 w 2330016"/>
                <a:gd name="connsiteY31" fmla="*/ 1546902 h 2373433"/>
                <a:gd name="connsiteX32" fmla="*/ 29556 w 2330016"/>
                <a:gd name="connsiteY32" fmla="*/ 1457088 h 2373433"/>
                <a:gd name="connsiteX33" fmla="*/ 12889 w 2330016"/>
                <a:gd name="connsiteY33" fmla="*/ 1364188 h 2373433"/>
                <a:gd name="connsiteX34" fmla="*/ 5791 w 2330016"/>
                <a:gd name="connsiteY34" fmla="*/ 1062649 h 2373433"/>
                <a:gd name="connsiteX35" fmla="*/ 24000 w 2330016"/>
                <a:gd name="connsiteY35" fmla="*/ 943207 h 2373433"/>
                <a:gd name="connsiteX36" fmla="*/ 49309 w 2330016"/>
                <a:gd name="connsiteY36" fmla="*/ 841356 h 2373433"/>
                <a:gd name="connsiteX37" fmla="*/ 88814 w 2330016"/>
                <a:gd name="connsiteY37" fmla="*/ 729938 h 2373433"/>
                <a:gd name="connsiteX38" fmla="*/ 131715 w 2330016"/>
                <a:gd name="connsiteY38" fmla="*/ 636729 h 2373433"/>
                <a:gd name="connsiteX39" fmla="*/ 192825 w 2330016"/>
                <a:gd name="connsiteY39" fmla="*/ 532410 h 2373433"/>
                <a:gd name="connsiteX40" fmla="*/ 261034 w 2330016"/>
                <a:gd name="connsiteY40" fmla="*/ 437041 h 2373433"/>
                <a:gd name="connsiteX41" fmla="*/ 375847 w 2330016"/>
                <a:gd name="connsiteY41" fmla="*/ 312660 h 2373433"/>
                <a:gd name="connsiteX42" fmla="*/ 518747 w 2330016"/>
                <a:gd name="connsiteY42" fmla="*/ 199390 h 2373433"/>
                <a:gd name="connsiteX43" fmla="*/ 653004 w 2330016"/>
                <a:gd name="connsiteY43" fmla="*/ 120378 h 2373433"/>
                <a:gd name="connsiteX44" fmla="*/ 774916 w 2330016"/>
                <a:gd name="connsiteY44" fmla="*/ 67601 h 2373433"/>
                <a:gd name="connsiteX45" fmla="*/ 905778 w 2330016"/>
                <a:gd name="connsiteY45" fmla="*/ 29022 h 2373433"/>
                <a:gd name="connsiteX46" fmla="*/ 1047443 w 2330016"/>
                <a:gd name="connsiteY46" fmla="*/ 5257 h 2373433"/>
                <a:gd name="connsiteX47" fmla="*/ 1164725 w 2330016"/>
                <a:gd name="connsiteY47" fmla="*/ 10 h 2373433"/>
                <a:gd name="connsiteX48" fmla="*/ 1393117 w 2330016"/>
                <a:gd name="connsiteY48" fmla="*/ 1170055 h 2373433"/>
                <a:gd name="connsiteX49" fmla="*/ 1534473 w 2330016"/>
                <a:gd name="connsiteY49" fmla="*/ 1173450 h 2373433"/>
                <a:gd name="connsiteX50" fmla="*/ 1547745 w 2330016"/>
                <a:gd name="connsiteY50" fmla="*/ 1161413 h 2373433"/>
                <a:gd name="connsiteX51" fmla="*/ 1552374 w 2330016"/>
                <a:gd name="connsiteY51" fmla="*/ 1099995 h 2373433"/>
                <a:gd name="connsiteX52" fmla="*/ 1578917 w 2330016"/>
                <a:gd name="connsiteY52" fmla="*/ 929627 h 2373433"/>
                <a:gd name="connsiteX53" fmla="*/ 1609781 w 2330016"/>
                <a:gd name="connsiteY53" fmla="*/ 817900 h 2373433"/>
                <a:gd name="connsiteX54" fmla="*/ 1648978 w 2330016"/>
                <a:gd name="connsiteY54" fmla="*/ 723148 h 2373433"/>
                <a:gd name="connsiteX55" fmla="*/ 1741569 w 2330016"/>
                <a:gd name="connsiteY55" fmla="*/ 553397 h 2373433"/>
                <a:gd name="connsiteX56" fmla="*/ 1822433 w 2330016"/>
                <a:gd name="connsiteY56" fmla="*/ 439201 h 2373433"/>
                <a:gd name="connsiteX57" fmla="*/ 1886012 w 2330016"/>
                <a:gd name="connsiteY57" fmla="*/ 368214 h 2373433"/>
                <a:gd name="connsiteX58" fmla="*/ 1910394 w 2330016"/>
                <a:gd name="connsiteY58" fmla="*/ 344758 h 2373433"/>
                <a:gd name="connsiteX59" fmla="*/ 1910086 w 2330016"/>
                <a:gd name="connsiteY59" fmla="*/ 329635 h 2373433"/>
                <a:gd name="connsiteX60" fmla="*/ 1861938 w 2330016"/>
                <a:gd name="connsiteY60" fmla="*/ 287969 h 2373433"/>
                <a:gd name="connsiteX61" fmla="*/ 1837247 w 2330016"/>
                <a:gd name="connsiteY61" fmla="*/ 268524 h 2373433"/>
                <a:gd name="connsiteX62" fmla="*/ 1764100 w 2330016"/>
                <a:gd name="connsiteY62" fmla="*/ 217599 h 2373433"/>
                <a:gd name="connsiteX63" fmla="*/ 1679842 w 2330016"/>
                <a:gd name="connsiteY63" fmla="*/ 168217 h 2373433"/>
                <a:gd name="connsiteX64" fmla="*/ 1619040 w 2330016"/>
                <a:gd name="connsiteY64" fmla="*/ 138897 h 2373433"/>
                <a:gd name="connsiteX65" fmla="*/ 1599596 w 2330016"/>
                <a:gd name="connsiteY65" fmla="*/ 129329 h 2373433"/>
                <a:gd name="connsiteX66" fmla="*/ 1480153 w 2330016"/>
                <a:gd name="connsiteY66" fmla="*/ 87663 h 2373433"/>
                <a:gd name="connsiteX67" fmla="*/ 1361945 w 2330016"/>
                <a:gd name="connsiteY67" fmla="*/ 58342 h 2373433"/>
                <a:gd name="connsiteX68" fmla="*/ 1263798 w 2330016"/>
                <a:gd name="connsiteY68" fmla="*/ 44762 h 2373433"/>
                <a:gd name="connsiteX69" fmla="*/ 1204848 w 2330016"/>
                <a:gd name="connsiteY69" fmla="*/ 40750 h 2373433"/>
                <a:gd name="connsiteX70" fmla="*/ 1181392 w 2330016"/>
                <a:gd name="connsiteY70" fmla="*/ 55256 h 2373433"/>
                <a:gd name="connsiteX71" fmla="*/ 1156392 w 2330016"/>
                <a:gd name="connsiteY71" fmla="*/ 113897 h 2373433"/>
                <a:gd name="connsiteX72" fmla="*/ 1103924 w 2330016"/>
                <a:gd name="connsiteY72" fmla="*/ 264204 h 2373433"/>
                <a:gd name="connsiteX73" fmla="*/ 1085097 w 2330016"/>
                <a:gd name="connsiteY73" fmla="*/ 331487 h 2373433"/>
                <a:gd name="connsiteX74" fmla="*/ 1069048 w 2330016"/>
                <a:gd name="connsiteY74" fmla="*/ 394449 h 2373433"/>
                <a:gd name="connsiteX75" fmla="*/ 1058863 w 2330016"/>
                <a:gd name="connsiteY75" fmla="*/ 435498 h 2373433"/>
                <a:gd name="connsiteX76" fmla="*/ 1034789 w 2330016"/>
                <a:gd name="connsiteY76" fmla="*/ 557409 h 2373433"/>
                <a:gd name="connsiteX77" fmla="*/ 1017197 w 2330016"/>
                <a:gd name="connsiteY77" fmla="*/ 672840 h 2373433"/>
                <a:gd name="connsiteX78" fmla="*/ 1006703 w 2330016"/>
                <a:gd name="connsiteY78" fmla="*/ 755246 h 2373433"/>
                <a:gd name="connsiteX79" fmla="*/ 1003925 w 2330016"/>
                <a:gd name="connsiteY79" fmla="*/ 786419 h 2373433"/>
                <a:gd name="connsiteX80" fmla="*/ 998370 w 2330016"/>
                <a:gd name="connsiteY80" fmla="*/ 836727 h 2373433"/>
                <a:gd name="connsiteX81" fmla="*/ 990654 w 2330016"/>
                <a:gd name="connsiteY81" fmla="*/ 947527 h 2373433"/>
                <a:gd name="connsiteX82" fmla="*/ 986024 w 2330016"/>
                <a:gd name="connsiteY82" fmla="*/ 1065736 h 2373433"/>
                <a:gd name="connsiteX83" fmla="*/ 985407 w 2330016"/>
                <a:gd name="connsiteY83" fmla="*/ 1149068 h 2373433"/>
                <a:gd name="connsiteX84" fmla="*/ 1003308 w 2330016"/>
                <a:gd name="connsiteY84" fmla="*/ 1166969 h 2373433"/>
                <a:gd name="connsiteX85" fmla="*/ 1258551 w 2330016"/>
                <a:gd name="connsiteY85" fmla="*/ 1168821 h 2373433"/>
                <a:gd name="connsiteX86" fmla="*/ 1393117 w 2330016"/>
                <a:gd name="connsiteY86" fmla="*/ 1170055 h 2373433"/>
                <a:gd name="connsiteX87" fmla="*/ 1219663 w 2330016"/>
                <a:gd name="connsiteY87" fmla="*/ 2331768 h 2373433"/>
                <a:gd name="connsiteX88" fmla="*/ 1324600 w 2330016"/>
                <a:gd name="connsiteY88" fmla="*/ 2325286 h 2373433"/>
                <a:gd name="connsiteX89" fmla="*/ 1367500 w 2330016"/>
                <a:gd name="connsiteY89" fmla="*/ 2319422 h 2373433"/>
                <a:gd name="connsiteX90" fmla="*/ 1605152 w 2330016"/>
                <a:gd name="connsiteY90" fmla="*/ 2245349 h 2373433"/>
                <a:gd name="connsiteX91" fmla="*/ 1685397 w 2330016"/>
                <a:gd name="connsiteY91" fmla="*/ 2208930 h 2373433"/>
                <a:gd name="connsiteX92" fmla="*/ 1894962 w 2330016"/>
                <a:gd name="connsiteY92" fmla="*/ 2059241 h 2373433"/>
                <a:gd name="connsiteX93" fmla="*/ 1895888 w 2330016"/>
                <a:gd name="connsiteY93" fmla="*/ 2045352 h 2373433"/>
                <a:gd name="connsiteX94" fmla="*/ 1805457 w 2330016"/>
                <a:gd name="connsiteY94" fmla="*/ 1945970 h 2373433"/>
                <a:gd name="connsiteX95" fmla="*/ 1702372 w 2330016"/>
                <a:gd name="connsiteY95" fmla="*/ 1795973 h 2373433"/>
                <a:gd name="connsiteX96" fmla="*/ 1621818 w 2330016"/>
                <a:gd name="connsiteY96" fmla="*/ 1616345 h 2373433"/>
                <a:gd name="connsiteX97" fmla="*/ 1567189 w 2330016"/>
                <a:gd name="connsiteY97" fmla="*/ 1403694 h 2373433"/>
                <a:gd name="connsiteX98" fmla="*/ 1551140 w 2330016"/>
                <a:gd name="connsiteY98" fmla="*/ 1277770 h 2373433"/>
                <a:gd name="connsiteX99" fmla="*/ 1548671 w 2330016"/>
                <a:gd name="connsiteY99" fmla="*/ 1224684 h 2373433"/>
                <a:gd name="connsiteX100" fmla="*/ 1534473 w 2330016"/>
                <a:gd name="connsiteY100" fmla="*/ 1210178 h 2373433"/>
                <a:gd name="connsiteX101" fmla="*/ 1432932 w 2330016"/>
                <a:gd name="connsiteY101" fmla="*/ 1208944 h 2373433"/>
                <a:gd name="connsiteX102" fmla="*/ 1166886 w 2330016"/>
                <a:gd name="connsiteY102" fmla="*/ 1206166 h 2373433"/>
                <a:gd name="connsiteX103" fmla="*/ 1031394 w 2330016"/>
                <a:gd name="connsiteY103" fmla="*/ 1205240 h 2373433"/>
                <a:gd name="connsiteX104" fmla="*/ 998987 w 2330016"/>
                <a:gd name="connsiteY104" fmla="*/ 1205240 h 2373433"/>
                <a:gd name="connsiteX105" fmla="*/ 984481 w 2330016"/>
                <a:gd name="connsiteY105" fmla="*/ 1220981 h 2373433"/>
                <a:gd name="connsiteX106" fmla="*/ 986024 w 2330016"/>
                <a:gd name="connsiteY106" fmla="*/ 1270363 h 2373433"/>
                <a:gd name="connsiteX107" fmla="*/ 989419 w 2330016"/>
                <a:gd name="connsiteY107" fmla="*/ 1385176 h 2373433"/>
                <a:gd name="connsiteX108" fmla="*/ 990036 w 2330016"/>
                <a:gd name="connsiteY108" fmla="*/ 1391040 h 2373433"/>
                <a:gd name="connsiteX109" fmla="*/ 993123 w 2330016"/>
                <a:gd name="connsiteY109" fmla="*/ 1437953 h 2373433"/>
                <a:gd name="connsiteX110" fmla="*/ 996826 w 2330016"/>
                <a:gd name="connsiteY110" fmla="*/ 1501841 h 2373433"/>
                <a:gd name="connsiteX111" fmla="*/ 1005160 w 2330016"/>
                <a:gd name="connsiteY111" fmla="*/ 1590729 h 2373433"/>
                <a:gd name="connsiteX112" fmla="*/ 1017197 w 2330016"/>
                <a:gd name="connsiteY112" fmla="*/ 1695048 h 2373433"/>
                <a:gd name="connsiteX113" fmla="*/ 1033246 w 2330016"/>
                <a:gd name="connsiteY113" fmla="*/ 1804923 h 2373433"/>
                <a:gd name="connsiteX114" fmla="*/ 1059171 w 2330016"/>
                <a:gd name="connsiteY114" fmla="*/ 1953378 h 2373433"/>
                <a:gd name="connsiteX115" fmla="*/ 1081393 w 2330016"/>
                <a:gd name="connsiteY115" fmla="*/ 2057389 h 2373433"/>
                <a:gd name="connsiteX116" fmla="*/ 1132010 w 2330016"/>
                <a:gd name="connsiteY116" fmla="*/ 2241337 h 2373433"/>
                <a:gd name="connsiteX117" fmla="*/ 1157935 w 2330016"/>
                <a:gd name="connsiteY117" fmla="*/ 2321891 h 2373433"/>
                <a:gd name="connsiteX118" fmla="*/ 1170590 w 2330016"/>
                <a:gd name="connsiteY118" fmla="*/ 2331150 h 2373433"/>
                <a:gd name="connsiteX119" fmla="*/ 1219663 w 2330016"/>
                <a:gd name="connsiteY119" fmla="*/ 2331768 h 2373433"/>
                <a:gd name="connsiteX120" fmla="*/ 626461 w 2330016"/>
                <a:gd name="connsiteY120" fmla="*/ 1201845 h 2373433"/>
                <a:gd name="connsiteX121" fmla="*/ 577079 w 2330016"/>
                <a:gd name="connsiteY121" fmla="*/ 1201845 h 2373433"/>
                <a:gd name="connsiteX122" fmla="*/ 565968 w 2330016"/>
                <a:gd name="connsiteY122" fmla="*/ 1211104 h 2373433"/>
                <a:gd name="connsiteX123" fmla="*/ 564425 w 2330016"/>
                <a:gd name="connsiteY123" fmla="*/ 1230240 h 2373433"/>
                <a:gd name="connsiteX124" fmla="*/ 558252 w 2330016"/>
                <a:gd name="connsiteY124" fmla="*/ 1298757 h 2373433"/>
                <a:gd name="connsiteX125" fmla="*/ 537882 w 2330016"/>
                <a:gd name="connsiteY125" fmla="*/ 1416657 h 2373433"/>
                <a:gd name="connsiteX126" fmla="*/ 517512 w 2330016"/>
                <a:gd name="connsiteY126" fmla="*/ 1503693 h 2373433"/>
                <a:gd name="connsiteX127" fmla="*/ 472760 w 2330016"/>
                <a:gd name="connsiteY127" fmla="*/ 1613259 h 2373433"/>
                <a:gd name="connsiteX128" fmla="*/ 355786 w 2330016"/>
                <a:gd name="connsiteY128" fmla="*/ 1840108 h 2373433"/>
                <a:gd name="connsiteX129" fmla="*/ 322762 w 2330016"/>
                <a:gd name="connsiteY129" fmla="*/ 1890724 h 2373433"/>
                <a:gd name="connsiteX130" fmla="*/ 304552 w 2330016"/>
                <a:gd name="connsiteY130" fmla="*/ 1916033 h 2373433"/>
                <a:gd name="connsiteX131" fmla="*/ 306404 w 2330016"/>
                <a:gd name="connsiteY131" fmla="*/ 1929921 h 2373433"/>
                <a:gd name="connsiteX132" fmla="*/ 345909 w 2330016"/>
                <a:gd name="connsiteY132" fmla="*/ 1972513 h 2373433"/>
                <a:gd name="connsiteX133" fmla="*/ 427390 w 2330016"/>
                <a:gd name="connsiteY133" fmla="*/ 2055228 h 2373433"/>
                <a:gd name="connsiteX134" fmla="*/ 511957 w 2330016"/>
                <a:gd name="connsiteY134" fmla="*/ 2119734 h 2373433"/>
                <a:gd name="connsiteX135" fmla="*/ 639733 w 2330016"/>
                <a:gd name="connsiteY135" fmla="*/ 2202448 h 2373433"/>
                <a:gd name="connsiteX136" fmla="*/ 706707 w 2330016"/>
                <a:gd name="connsiteY136" fmla="*/ 2238559 h 2373433"/>
                <a:gd name="connsiteX137" fmla="*/ 794360 w 2330016"/>
                <a:gd name="connsiteY137" fmla="*/ 2269732 h 2373433"/>
                <a:gd name="connsiteX138" fmla="*/ 961333 w 2330016"/>
                <a:gd name="connsiteY138" fmla="*/ 2312324 h 2373433"/>
                <a:gd name="connsiteX139" fmla="*/ 1022135 w 2330016"/>
                <a:gd name="connsiteY139" fmla="*/ 2322200 h 2373433"/>
                <a:gd name="connsiteX140" fmla="*/ 1105776 w 2330016"/>
                <a:gd name="connsiteY140" fmla="*/ 2333619 h 2373433"/>
                <a:gd name="connsiteX141" fmla="*/ 1118430 w 2330016"/>
                <a:gd name="connsiteY141" fmla="*/ 2319731 h 2373433"/>
                <a:gd name="connsiteX142" fmla="*/ 1117195 w 2330016"/>
                <a:gd name="connsiteY142" fmla="*/ 2315101 h 2373433"/>
                <a:gd name="connsiteX143" fmla="*/ 1093430 w 2330016"/>
                <a:gd name="connsiteY143" fmla="*/ 2235164 h 2373433"/>
                <a:gd name="connsiteX144" fmla="*/ 1042813 w 2330016"/>
                <a:gd name="connsiteY144" fmla="*/ 2056154 h 2373433"/>
                <a:gd name="connsiteX145" fmla="*/ 1008246 w 2330016"/>
                <a:gd name="connsiteY145" fmla="*/ 1877144 h 2373433"/>
                <a:gd name="connsiteX146" fmla="*/ 984481 w 2330016"/>
                <a:gd name="connsiteY146" fmla="*/ 1735480 h 2373433"/>
                <a:gd name="connsiteX147" fmla="*/ 967506 w 2330016"/>
                <a:gd name="connsiteY147" fmla="*/ 1595049 h 2373433"/>
                <a:gd name="connsiteX148" fmla="*/ 953000 w 2330016"/>
                <a:gd name="connsiteY148" fmla="*/ 1403385 h 2373433"/>
                <a:gd name="connsiteX149" fmla="*/ 947444 w 2330016"/>
                <a:gd name="connsiteY149" fmla="*/ 1262029 h 2373433"/>
                <a:gd name="connsiteX150" fmla="*/ 946210 w 2330016"/>
                <a:gd name="connsiteY150" fmla="*/ 1217277 h 2373433"/>
                <a:gd name="connsiteX151" fmla="*/ 937568 w 2330016"/>
                <a:gd name="connsiteY151" fmla="*/ 1208326 h 2373433"/>
                <a:gd name="connsiteX152" fmla="*/ 915963 w 2330016"/>
                <a:gd name="connsiteY152" fmla="*/ 1206166 h 2373433"/>
                <a:gd name="connsiteX153" fmla="*/ 796212 w 2330016"/>
                <a:gd name="connsiteY153" fmla="*/ 1204623 h 2373433"/>
                <a:gd name="connsiteX154" fmla="*/ 626461 w 2330016"/>
                <a:gd name="connsiteY154" fmla="*/ 1201845 h 2373433"/>
                <a:gd name="connsiteX155" fmla="*/ 801767 w 2330016"/>
                <a:gd name="connsiteY155" fmla="*/ 1163883 h 2373433"/>
                <a:gd name="connsiteX156" fmla="*/ 801767 w 2330016"/>
                <a:gd name="connsiteY156" fmla="*/ 1165117 h 2373433"/>
                <a:gd name="connsiteX157" fmla="*/ 821212 w 2330016"/>
                <a:gd name="connsiteY157" fmla="*/ 1165117 h 2373433"/>
                <a:gd name="connsiteX158" fmla="*/ 938494 w 2330016"/>
                <a:gd name="connsiteY158" fmla="*/ 1166660 h 2373433"/>
                <a:gd name="connsiteX159" fmla="*/ 947753 w 2330016"/>
                <a:gd name="connsiteY159" fmla="*/ 1156784 h 2373433"/>
                <a:gd name="connsiteX160" fmla="*/ 947753 w 2330016"/>
                <a:gd name="connsiteY160" fmla="*/ 1096291 h 2373433"/>
                <a:gd name="connsiteX161" fmla="*/ 953926 w 2330016"/>
                <a:gd name="connsiteY161" fmla="*/ 910182 h 2373433"/>
                <a:gd name="connsiteX162" fmla="*/ 965345 w 2330016"/>
                <a:gd name="connsiteY162" fmla="*/ 770369 h 2373433"/>
                <a:gd name="connsiteX163" fmla="*/ 985407 w 2330016"/>
                <a:gd name="connsiteY163" fmla="*/ 635495 h 2373433"/>
                <a:gd name="connsiteX164" fmla="*/ 1051455 w 2330016"/>
                <a:gd name="connsiteY164" fmla="*/ 320993 h 2373433"/>
                <a:gd name="connsiteX165" fmla="*/ 1109788 w 2330016"/>
                <a:gd name="connsiteY165" fmla="*/ 134267 h 2373433"/>
                <a:gd name="connsiteX166" fmla="*/ 1138183 w 2330016"/>
                <a:gd name="connsiteY166" fmla="*/ 57108 h 2373433"/>
                <a:gd name="connsiteX167" fmla="*/ 1128924 w 2330016"/>
                <a:gd name="connsiteY167" fmla="*/ 44145 h 2373433"/>
                <a:gd name="connsiteX168" fmla="*/ 952074 w 2330016"/>
                <a:gd name="connsiteY168" fmla="*/ 57416 h 2373433"/>
                <a:gd name="connsiteX169" fmla="*/ 747139 w 2330016"/>
                <a:gd name="connsiteY169" fmla="*/ 117292 h 2373433"/>
                <a:gd name="connsiteX170" fmla="*/ 597758 w 2330016"/>
                <a:gd name="connsiteY170" fmla="*/ 194143 h 2373433"/>
                <a:gd name="connsiteX171" fmla="*/ 472760 w 2330016"/>
                <a:gd name="connsiteY171" fmla="*/ 283339 h 2373433"/>
                <a:gd name="connsiteX172" fmla="*/ 363810 w 2330016"/>
                <a:gd name="connsiteY172" fmla="*/ 384264 h 2373433"/>
                <a:gd name="connsiteX173" fmla="*/ 325848 w 2330016"/>
                <a:gd name="connsiteY173" fmla="*/ 425004 h 2373433"/>
                <a:gd name="connsiteX174" fmla="*/ 324922 w 2330016"/>
                <a:gd name="connsiteY174" fmla="*/ 444757 h 2373433"/>
                <a:gd name="connsiteX175" fmla="*/ 341897 w 2330016"/>
                <a:gd name="connsiteY175" fmla="*/ 469756 h 2373433"/>
                <a:gd name="connsiteX176" fmla="*/ 461957 w 2330016"/>
                <a:gd name="connsiteY176" fmla="*/ 684877 h 2373433"/>
                <a:gd name="connsiteX177" fmla="*/ 509796 w 2330016"/>
                <a:gd name="connsiteY177" fmla="*/ 810184 h 2373433"/>
                <a:gd name="connsiteX178" fmla="*/ 540969 w 2330016"/>
                <a:gd name="connsiteY178" fmla="*/ 939194 h 2373433"/>
                <a:gd name="connsiteX179" fmla="*/ 563499 w 2330016"/>
                <a:gd name="connsiteY179" fmla="*/ 1101538 h 2373433"/>
                <a:gd name="connsiteX180" fmla="*/ 565351 w 2330016"/>
                <a:gd name="connsiteY180" fmla="*/ 1149994 h 2373433"/>
                <a:gd name="connsiteX181" fmla="*/ 577388 w 2330016"/>
                <a:gd name="connsiteY181" fmla="*/ 1161413 h 2373433"/>
                <a:gd name="connsiteX182" fmla="*/ 699608 w 2330016"/>
                <a:gd name="connsiteY182" fmla="*/ 1163265 h 2373433"/>
                <a:gd name="connsiteX183" fmla="*/ 801767 w 2330016"/>
                <a:gd name="connsiteY183" fmla="*/ 1163883 h 2373433"/>
                <a:gd name="connsiteX184" fmla="*/ 1663484 w 2330016"/>
                <a:gd name="connsiteY184" fmla="*/ 1210795 h 2373433"/>
                <a:gd name="connsiteX185" fmla="*/ 1599905 w 2330016"/>
                <a:gd name="connsiteY185" fmla="*/ 1210795 h 2373433"/>
                <a:gd name="connsiteX186" fmla="*/ 1586633 w 2330016"/>
                <a:gd name="connsiteY186" fmla="*/ 1223758 h 2373433"/>
                <a:gd name="connsiteX187" fmla="*/ 1586633 w 2330016"/>
                <a:gd name="connsiteY187" fmla="*/ 1229931 h 2373433"/>
                <a:gd name="connsiteX188" fmla="*/ 1594041 w 2330016"/>
                <a:gd name="connsiteY188" fmla="*/ 1335794 h 2373433"/>
                <a:gd name="connsiteX189" fmla="*/ 1609781 w 2330016"/>
                <a:gd name="connsiteY189" fmla="*/ 1437027 h 2373433"/>
                <a:gd name="connsiteX190" fmla="*/ 1623361 w 2330016"/>
                <a:gd name="connsiteY190" fmla="*/ 1494434 h 2373433"/>
                <a:gd name="connsiteX191" fmla="*/ 1632003 w 2330016"/>
                <a:gd name="connsiteY191" fmla="*/ 1524371 h 2373433"/>
                <a:gd name="connsiteX192" fmla="*/ 1641262 w 2330016"/>
                <a:gd name="connsiteY192" fmla="*/ 1559247 h 2373433"/>
                <a:gd name="connsiteX193" fmla="*/ 1674286 w 2330016"/>
                <a:gd name="connsiteY193" fmla="*/ 1647209 h 2373433"/>
                <a:gd name="connsiteX194" fmla="*/ 1735705 w 2330016"/>
                <a:gd name="connsiteY194" fmla="*/ 1774368 h 2373433"/>
                <a:gd name="connsiteX195" fmla="*/ 1806383 w 2330016"/>
                <a:gd name="connsiteY195" fmla="*/ 1882391 h 2373433"/>
                <a:gd name="connsiteX196" fmla="*/ 1825828 w 2330016"/>
                <a:gd name="connsiteY196" fmla="*/ 1908317 h 2373433"/>
                <a:gd name="connsiteX197" fmla="*/ 1866568 w 2330016"/>
                <a:gd name="connsiteY197" fmla="*/ 1959242 h 2373433"/>
                <a:gd name="connsiteX198" fmla="*/ 1908234 w 2330016"/>
                <a:gd name="connsiteY198" fmla="*/ 2004612 h 2373433"/>
                <a:gd name="connsiteX199" fmla="*/ 1921505 w 2330016"/>
                <a:gd name="connsiteY199" fmla="*/ 2018500 h 2373433"/>
                <a:gd name="connsiteX200" fmla="*/ 1944036 w 2330016"/>
                <a:gd name="connsiteY200" fmla="*/ 2016649 h 2373433"/>
                <a:gd name="connsiteX201" fmla="*/ 1947431 w 2330016"/>
                <a:gd name="connsiteY201" fmla="*/ 2013253 h 2373433"/>
                <a:gd name="connsiteX202" fmla="*/ 2052985 w 2330016"/>
                <a:gd name="connsiteY202" fmla="*/ 1891959 h 2373433"/>
                <a:gd name="connsiteX203" fmla="*/ 2165638 w 2330016"/>
                <a:gd name="connsiteY203" fmla="*/ 1714801 h 2373433"/>
                <a:gd name="connsiteX204" fmla="*/ 2221810 w 2330016"/>
                <a:gd name="connsiteY204" fmla="*/ 1584864 h 2373433"/>
                <a:gd name="connsiteX205" fmla="*/ 2260389 w 2330016"/>
                <a:gd name="connsiteY205" fmla="*/ 1462952 h 2373433"/>
                <a:gd name="connsiteX206" fmla="*/ 2282303 w 2330016"/>
                <a:gd name="connsiteY206" fmla="*/ 1315115 h 2373433"/>
                <a:gd name="connsiteX207" fmla="*/ 2282920 w 2330016"/>
                <a:gd name="connsiteY207" fmla="*/ 1298140 h 2373433"/>
                <a:gd name="connsiteX208" fmla="*/ 2287550 w 2330016"/>
                <a:gd name="connsiteY208" fmla="*/ 1232092 h 2373433"/>
                <a:gd name="connsiteX209" fmla="*/ 2273661 w 2330016"/>
                <a:gd name="connsiteY209" fmla="*/ 1217277 h 2373433"/>
                <a:gd name="connsiteX210" fmla="*/ 2206069 w 2330016"/>
                <a:gd name="connsiteY210" fmla="*/ 1215734 h 2373433"/>
                <a:gd name="connsiteX211" fmla="*/ 1948665 w 2330016"/>
                <a:gd name="connsiteY211" fmla="*/ 1213573 h 2373433"/>
                <a:gd name="connsiteX212" fmla="*/ 1663484 w 2330016"/>
                <a:gd name="connsiteY212" fmla="*/ 1210795 h 2373433"/>
                <a:gd name="connsiteX213" fmla="*/ 2060084 w 2330016"/>
                <a:gd name="connsiteY213" fmla="*/ 1179006 h 2373433"/>
                <a:gd name="connsiteX214" fmla="*/ 2060084 w 2330016"/>
                <a:gd name="connsiteY214" fmla="*/ 1179314 h 2373433"/>
                <a:gd name="connsiteX215" fmla="*/ 2084157 w 2330016"/>
                <a:gd name="connsiteY215" fmla="*/ 1179314 h 2373433"/>
                <a:gd name="connsiteX216" fmla="*/ 2278908 w 2330016"/>
                <a:gd name="connsiteY216" fmla="*/ 1183327 h 2373433"/>
                <a:gd name="connsiteX217" fmla="*/ 2288167 w 2330016"/>
                <a:gd name="connsiteY217" fmla="*/ 1173759 h 2373433"/>
                <a:gd name="connsiteX218" fmla="*/ 2282611 w 2330016"/>
                <a:gd name="connsiteY218" fmla="*/ 1074995 h 2373433"/>
                <a:gd name="connsiteX219" fmla="*/ 2270883 w 2330016"/>
                <a:gd name="connsiteY219" fmla="*/ 979009 h 2373433"/>
                <a:gd name="connsiteX220" fmla="*/ 2255451 w 2330016"/>
                <a:gd name="connsiteY220" fmla="*/ 897220 h 2373433"/>
                <a:gd name="connsiteX221" fmla="*/ 2193724 w 2330016"/>
                <a:gd name="connsiteY221" fmla="*/ 729629 h 2373433"/>
                <a:gd name="connsiteX222" fmla="*/ 2128601 w 2330016"/>
                <a:gd name="connsiteY222" fmla="*/ 602779 h 2373433"/>
                <a:gd name="connsiteX223" fmla="*/ 2026133 w 2330016"/>
                <a:gd name="connsiteY223" fmla="*/ 446300 h 2373433"/>
                <a:gd name="connsiteX224" fmla="*/ 1955455 w 2330016"/>
                <a:gd name="connsiteY224" fmla="*/ 370066 h 2373433"/>
                <a:gd name="connsiteX225" fmla="*/ 1941567 w 2330016"/>
                <a:gd name="connsiteY225" fmla="*/ 370066 h 2373433"/>
                <a:gd name="connsiteX226" fmla="*/ 1890333 w 2330016"/>
                <a:gd name="connsiteY226" fmla="*/ 420991 h 2373433"/>
                <a:gd name="connsiteX227" fmla="*/ 1815334 w 2330016"/>
                <a:gd name="connsiteY227" fmla="*/ 510496 h 2373433"/>
                <a:gd name="connsiteX228" fmla="*/ 1747125 w 2330016"/>
                <a:gd name="connsiteY228" fmla="*/ 612964 h 2373433"/>
                <a:gd name="connsiteX229" fmla="*/ 1698360 w 2330016"/>
                <a:gd name="connsiteY229" fmla="*/ 704630 h 2373433"/>
                <a:gd name="connsiteX230" fmla="*/ 1684163 w 2330016"/>
                <a:gd name="connsiteY230" fmla="*/ 733950 h 2373433"/>
                <a:gd name="connsiteX231" fmla="*/ 1661324 w 2330016"/>
                <a:gd name="connsiteY231" fmla="*/ 791048 h 2373433"/>
                <a:gd name="connsiteX232" fmla="*/ 1640953 w 2330016"/>
                <a:gd name="connsiteY232" fmla="*/ 847838 h 2373433"/>
                <a:gd name="connsiteX233" fmla="*/ 1622435 w 2330016"/>
                <a:gd name="connsiteY233" fmla="*/ 912960 h 2373433"/>
                <a:gd name="connsiteX234" fmla="*/ 1596818 w 2330016"/>
                <a:gd name="connsiteY234" fmla="*/ 1041971 h 2373433"/>
                <a:gd name="connsiteX235" fmla="*/ 1590337 w 2330016"/>
                <a:gd name="connsiteY235" fmla="*/ 1105550 h 2373433"/>
                <a:gd name="connsiteX236" fmla="*/ 1587559 w 2330016"/>
                <a:gd name="connsiteY236" fmla="*/ 1161105 h 2373433"/>
                <a:gd name="connsiteX237" fmla="*/ 1596510 w 2330016"/>
                <a:gd name="connsiteY237" fmla="*/ 1171290 h 2373433"/>
                <a:gd name="connsiteX238" fmla="*/ 1603608 w 2330016"/>
                <a:gd name="connsiteY238" fmla="*/ 1171598 h 2373433"/>
                <a:gd name="connsiteX239" fmla="*/ 1717187 w 2330016"/>
                <a:gd name="connsiteY239" fmla="*/ 1173450 h 2373433"/>
                <a:gd name="connsiteX240" fmla="*/ 1847741 w 2330016"/>
                <a:gd name="connsiteY240" fmla="*/ 1175611 h 2373433"/>
                <a:gd name="connsiteX241" fmla="*/ 2060084 w 2330016"/>
                <a:gd name="connsiteY241" fmla="*/ 1179006 h 2373433"/>
                <a:gd name="connsiteX242" fmla="*/ 40049 w 2330016"/>
                <a:gd name="connsiteY242" fmla="*/ 1241042 h 2373433"/>
                <a:gd name="connsiteX243" fmla="*/ 42210 w 2330016"/>
                <a:gd name="connsiteY243" fmla="*/ 1301535 h 2373433"/>
                <a:gd name="connsiteX244" fmla="*/ 53629 w 2330016"/>
                <a:gd name="connsiteY244" fmla="*/ 1396287 h 2373433"/>
                <a:gd name="connsiteX245" fmla="*/ 103012 w 2330016"/>
                <a:gd name="connsiteY245" fmla="*/ 1569124 h 2373433"/>
                <a:gd name="connsiteX246" fmla="*/ 149307 w 2330016"/>
                <a:gd name="connsiteY246" fmla="*/ 1681777 h 2373433"/>
                <a:gd name="connsiteX247" fmla="*/ 190047 w 2330016"/>
                <a:gd name="connsiteY247" fmla="*/ 1761096 h 2373433"/>
                <a:gd name="connsiteX248" fmla="*/ 227393 w 2330016"/>
                <a:gd name="connsiteY248" fmla="*/ 1821898 h 2373433"/>
                <a:gd name="connsiteX249" fmla="*/ 270293 w 2330016"/>
                <a:gd name="connsiteY249" fmla="*/ 1881774 h 2373433"/>
                <a:gd name="connsiteX250" fmla="*/ 279552 w 2330016"/>
                <a:gd name="connsiteY250" fmla="*/ 1881465 h 2373433"/>
                <a:gd name="connsiteX251" fmla="*/ 295910 w 2330016"/>
                <a:gd name="connsiteY251" fmla="*/ 1859243 h 2373433"/>
                <a:gd name="connsiteX252" fmla="*/ 338502 w 2330016"/>
                <a:gd name="connsiteY252" fmla="*/ 1797824 h 2373433"/>
                <a:gd name="connsiteX253" fmla="*/ 386958 w 2330016"/>
                <a:gd name="connsiteY253" fmla="*/ 1718504 h 2373433"/>
                <a:gd name="connsiteX254" fmla="*/ 427390 w 2330016"/>
                <a:gd name="connsiteY254" fmla="*/ 1638876 h 2373433"/>
                <a:gd name="connsiteX255" fmla="*/ 476772 w 2330016"/>
                <a:gd name="connsiteY255" fmla="*/ 1501224 h 2373433"/>
                <a:gd name="connsiteX256" fmla="*/ 513500 w 2330016"/>
                <a:gd name="connsiteY256" fmla="*/ 1367275 h 2373433"/>
                <a:gd name="connsiteX257" fmla="*/ 525537 w 2330016"/>
                <a:gd name="connsiteY257" fmla="*/ 1215734 h 2373433"/>
                <a:gd name="connsiteX258" fmla="*/ 512574 w 2330016"/>
                <a:gd name="connsiteY258" fmla="*/ 1202462 h 2373433"/>
                <a:gd name="connsiteX259" fmla="*/ 441279 w 2330016"/>
                <a:gd name="connsiteY259" fmla="*/ 1200919 h 2373433"/>
                <a:gd name="connsiteX260" fmla="*/ 252701 w 2330016"/>
                <a:gd name="connsiteY260" fmla="*/ 1198450 h 2373433"/>
                <a:gd name="connsiteX261" fmla="*/ 148690 w 2330016"/>
                <a:gd name="connsiteY261" fmla="*/ 1197524 h 2373433"/>
                <a:gd name="connsiteX262" fmla="*/ 53012 w 2330016"/>
                <a:gd name="connsiteY262" fmla="*/ 1195672 h 2373433"/>
                <a:gd name="connsiteX263" fmla="*/ 39741 w 2330016"/>
                <a:gd name="connsiteY263" fmla="*/ 1207709 h 2373433"/>
                <a:gd name="connsiteX264" fmla="*/ 40049 w 2330016"/>
                <a:gd name="connsiteY264" fmla="*/ 1241042 h 2373433"/>
                <a:gd name="connsiteX265" fmla="*/ 528623 w 2330016"/>
                <a:gd name="connsiteY265" fmla="*/ 1137340 h 2373433"/>
                <a:gd name="connsiteX266" fmla="*/ 525537 w 2330016"/>
                <a:gd name="connsiteY266" fmla="*/ 1110180 h 2373433"/>
                <a:gd name="connsiteX267" fmla="*/ 515043 w 2330016"/>
                <a:gd name="connsiteY267" fmla="*/ 1026230 h 2373433"/>
                <a:gd name="connsiteX268" fmla="*/ 495290 w 2330016"/>
                <a:gd name="connsiteY268" fmla="*/ 910800 h 2373433"/>
                <a:gd name="connsiteX269" fmla="*/ 467821 w 2330016"/>
                <a:gd name="connsiteY269" fmla="*/ 808023 h 2373433"/>
                <a:gd name="connsiteX270" fmla="*/ 401773 w 2330016"/>
                <a:gd name="connsiteY270" fmla="*/ 642285 h 2373433"/>
                <a:gd name="connsiteX271" fmla="*/ 303009 w 2330016"/>
                <a:gd name="connsiteY271" fmla="*/ 483336 h 2373433"/>
                <a:gd name="connsiteX272" fmla="*/ 294676 w 2330016"/>
                <a:gd name="connsiteY272" fmla="*/ 472843 h 2373433"/>
                <a:gd name="connsiteX273" fmla="*/ 288503 w 2330016"/>
                <a:gd name="connsiteY273" fmla="*/ 472225 h 2373433"/>
                <a:gd name="connsiteX274" fmla="*/ 281713 w 2330016"/>
                <a:gd name="connsiteY274" fmla="*/ 479015 h 2373433"/>
                <a:gd name="connsiteX275" fmla="*/ 254553 w 2330016"/>
                <a:gd name="connsiteY275" fmla="*/ 514509 h 2373433"/>
                <a:gd name="connsiteX276" fmla="*/ 119987 w 2330016"/>
                <a:gd name="connsiteY276" fmla="*/ 765431 h 2373433"/>
                <a:gd name="connsiteX277" fmla="*/ 80172 w 2330016"/>
                <a:gd name="connsiteY277" fmla="*/ 880862 h 2373433"/>
                <a:gd name="connsiteX278" fmla="*/ 50543 w 2330016"/>
                <a:gd name="connsiteY278" fmla="*/ 1018823 h 2373433"/>
                <a:gd name="connsiteX279" fmla="*/ 40358 w 2330016"/>
                <a:gd name="connsiteY279" fmla="*/ 1140117 h 2373433"/>
                <a:gd name="connsiteX280" fmla="*/ 57642 w 2330016"/>
                <a:gd name="connsiteY280" fmla="*/ 1157710 h 2373433"/>
                <a:gd name="connsiteX281" fmla="*/ 310416 w 2330016"/>
                <a:gd name="connsiteY281" fmla="*/ 1159870 h 2373433"/>
                <a:gd name="connsiteX282" fmla="*/ 474920 w 2330016"/>
                <a:gd name="connsiteY282" fmla="*/ 1160796 h 2373433"/>
                <a:gd name="connsiteX283" fmla="*/ 512265 w 2330016"/>
                <a:gd name="connsiteY283" fmla="*/ 1162339 h 2373433"/>
                <a:gd name="connsiteX284" fmla="*/ 523993 w 2330016"/>
                <a:gd name="connsiteY284" fmla="*/ 1156475 h 2373433"/>
                <a:gd name="connsiteX285" fmla="*/ 528623 w 2330016"/>
                <a:gd name="connsiteY285" fmla="*/ 1137340 h 237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</a:cxnLst>
              <a:rect l="l" t="t" r="r" b="b"/>
              <a:pathLst>
                <a:path w="2330016" h="2373433">
                  <a:moveTo>
                    <a:pt x="1164725" y="10"/>
                  </a:moveTo>
                  <a:cubicBezTo>
                    <a:pt x="1243119" y="-299"/>
                    <a:pt x="1312872" y="6800"/>
                    <a:pt x="1382006" y="19762"/>
                  </a:cubicBezTo>
                  <a:cubicBezTo>
                    <a:pt x="1437561" y="30256"/>
                    <a:pt x="1491881" y="45071"/>
                    <a:pt x="1545276" y="63589"/>
                  </a:cubicBezTo>
                  <a:cubicBezTo>
                    <a:pt x="1619966" y="89823"/>
                    <a:pt x="1691262" y="123773"/>
                    <a:pt x="1759162" y="164514"/>
                  </a:cubicBezTo>
                  <a:cubicBezTo>
                    <a:pt x="1838173" y="212352"/>
                    <a:pt x="1910086" y="268833"/>
                    <a:pt x="1975825" y="333647"/>
                  </a:cubicBezTo>
                  <a:cubicBezTo>
                    <a:pt x="2010702" y="367906"/>
                    <a:pt x="2042800" y="404325"/>
                    <a:pt x="2073355" y="442596"/>
                  </a:cubicBezTo>
                  <a:cubicBezTo>
                    <a:pt x="2111626" y="491052"/>
                    <a:pt x="2145885" y="542286"/>
                    <a:pt x="2176131" y="596298"/>
                  </a:cubicBezTo>
                  <a:cubicBezTo>
                    <a:pt x="2199897" y="638581"/>
                    <a:pt x="2220884" y="682099"/>
                    <a:pt x="2239402" y="726543"/>
                  </a:cubicBezTo>
                  <a:cubicBezTo>
                    <a:pt x="2257303" y="769752"/>
                    <a:pt x="2272426" y="813887"/>
                    <a:pt x="2285080" y="858948"/>
                  </a:cubicBezTo>
                  <a:cubicBezTo>
                    <a:pt x="2302364" y="920367"/>
                    <a:pt x="2314710" y="982712"/>
                    <a:pt x="2322117" y="1046292"/>
                  </a:cubicBezTo>
                  <a:cubicBezTo>
                    <a:pt x="2329216" y="1108328"/>
                    <a:pt x="2331376" y="1170981"/>
                    <a:pt x="2329216" y="1233326"/>
                  </a:cubicBezTo>
                  <a:cubicBezTo>
                    <a:pt x="2326747" y="1302461"/>
                    <a:pt x="2317487" y="1370670"/>
                    <a:pt x="2303908" y="1438261"/>
                  </a:cubicBezTo>
                  <a:cubicBezTo>
                    <a:pt x="2295883" y="1478076"/>
                    <a:pt x="2284463" y="1517273"/>
                    <a:pt x="2272426" y="1556161"/>
                  </a:cubicBezTo>
                  <a:cubicBezTo>
                    <a:pt x="2261007" y="1592272"/>
                    <a:pt x="2247735" y="1627765"/>
                    <a:pt x="2232612" y="1662332"/>
                  </a:cubicBezTo>
                  <a:cubicBezTo>
                    <a:pt x="2210082" y="1714492"/>
                    <a:pt x="2182921" y="1764492"/>
                    <a:pt x="2153292" y="1812948"/>
                  </a:cubicBezTo>
                  <a:cubicBezTo>
                    <a:pt x="2120268" y="1866651"/>
                    <a:pt x="2083231" y="1917267"/>
                    <a:pt x="2043417" y="1966032"/>
                  </a:cubicBezTo>
                  <a:cubicBezTo>
                    <a:pt x="2026751" y="1986402"/>
                    <a:pt x="2008850" y="2005229"/>
                    <a:pt x="1990331" y="2024056"/>
                  </a:cubicBezTo>
                  <a:cubicBezTo>
                    <a:pt x="1925826" y="2090104"/>
                    <a:pt x="1854531" y="2147820"/>
                    <a:pt x="1776137" y="2196584"/>
                  </a:cubicBezTo>
                  <a:cubicBezTo>
                    <a:pt x="1717187" y="2233312"/>
                    <a:pt x="1655459" y="2264793"/>
                    <a:pt x="1591263" y="2291336"/>
                  </a:cubicBezTo>
                  <a:cubicBezTo>
                    <a:pt x="1541881" y="2311706"/>
                    <a:pt x="1490647" y="2325595"/>
                    <a:pt x="1439413" y="2339792"/>
                  </a:cubicBezTo>
                  <a:cubicBezTo>
                    <a:pt x="1381080" y="2356150"/>
                    <a:pt x="1320896" y="2363557"/>
                    <a:pt x="1260712" y="2368496"/>
                  </a:cubicBezTo>
                  <a:cubicBezTo>
                    <a:pt x="1224601" y="2371273"/>
                    <a:pt x="1188182" y="2373125"/>
                    <a:pt x="1152071" y="2373434"/>
                  </a:cubicBezTo>
                  <a:cubicBezTo>
                    <a:pt x="1112566" y="2373434"/>
                    <a:pt x="1073060" y="2370347"/>
                    <a:pt x="1033863" y="2366644"/>
                  </a:cubicBezTo>
                  <a:cubicBezTo>
                    <a:pt x="983864" y="2361706"/>
                    <a:pt x="935099" y="2351212"/>
                    <a:pt x="886334" y="2340410"/>
                  </a:cubicBezTo>
                  <a:cubicBezTo>
                    <a:pt x="860717" y="2334854"/>
                    <a:pt x="836026" y="2326521"/>
                    <a:pt x="811335" y="2317570"/>
                  </a:cubicBezTo>
                  <a:cubicBezTo>
                    <a:pt x="772138" y="2303682"/>
                    <a:pt x="733250" y="2289176"/>
                    <a:pt x="695287" y="2272818"/>
                  </a:cubicBezTo>
                  <a:cubicBezTo>
                    <a:pt x="630782" y="2244732"/>
                    <a:pt x="569980" y="2210164"/>
                    <a:pt x="511957" y="2170350"/>
                  </a:cubicBezTo>
                  <a:cubicBezTo>
                    <a:pt x="442513" y="2122511"/>
                    <a:pt x="378625" y="2067574"/>
                    <a:pt x="320601" y="2005846"/>
                  </a:cubicBezTo>
                  <a:cubicBezTo>
                    <a:pt x="282021" y="1964797"/>
                    <a:pt x="246837" y="1921588"/>
                    <a:pt x="214738" y="1875601"/>
                  </a:cubicBezTo>
                  <a:cubicBezTo>
                    <a:pt x="183257" y="1830849"/>
                    <a:pt x="154863" y="1783627"/>
                    <a:pt x="130480" y="1734554"/>
                  </a:cubicBezTo>
                  <a:cubicBezTo>
                    <a:pt x="113814" y="1700912"/>
                    <a:pt x="97456" y="1667271"/>
                    <a:pt x="83567" y="1632395"/>
                  </a:cubicBezTo>
                  <a:cubicBezTo>
                    <a:pt x="72456" y="1604309"/>
                    <a:pt x="62580" y="1575914"/>
                    <a:pt x="53629" y="1546902"/>
                  </a:cubicBezTo>
                  <a:cubicBezTo>
                    <a:pt x="44679" y="1517273"/>
                    <a:pt x="36654" y="1487335"/>
                    <a:pt x="29556" y="1457088"/>
                  </a:cubicBezTo>
                  <a:cubicBezTo>
                    <a:pt x="22148" y="1426533"/>
                    <a:pt x="17828" y="1395361"/>
                    <a:pt x="12889" y="1364188"/>
                  </a:cubicBezTo>
                  <a:cubicBezTo>
                    <a:pt x="-2851" y="1263881"/>
                    <a:pt x="-2851" y="1163265"/>
                    <a:pt x="5791" y="1062649"/>
                  </a:cubicBezTo>
                  <a:cubicBezTo>
                    <a:pt x="9186" y="1022526"/>
                    <a:pt x="15976" y="982712"/>
                    <a:pt x="24000" y="943207"/>
                  </a:cubicBezTo>
                  <a:cubicBezTo>
                    <a:pt x="31099" y="908948"/>
                    <a:pt x="39432" y="874689"/>
                    <a:pt x="49309" y="841356"/>
                  </a:cubicBezTo>
                  <a:cubicBezTo>
                    <a:pt x="60420" y="803394"/>
                    <a:pt x="73691" y="766357"/>
                    <a:pt x="88814" y="729938"/>
                  </a:cubicBezTo>
                  <a:cubicBezTo>
                    <a:pt x="101777" y="698148"/>
                    <a:pt x="116592" y="667284"/>
                    <a:pt x="131715" y="636729"/>
                  </a:cubicBezTo>
                  <a:cubicBezTo>
                    <a:pt x="149616" y="600619"/>
                    <a:pt x="170603" y="566051"/>
                    <a:pt x="192825" y="532410"/>
                  </a:cubicBezTo>
                  <a:cubicBezTo>
                    <a:pt x="214430" y="499694"/>
                    <a:pt x="236652" y="467596"/>
                    <a:pt x="261034" y="437041"/>
                  </a:cubicBezTo>
                  <a:cubicBezTo>
                    <a:pt x="296527" y="392905"/>
                    <a:pt x="334799" y="351548"/>
                    <a:pt x="375847" y="312660"/>
                  </a:cubicBezTo>
                  <a:cubicBezTo>
                    <a:pt x="419983" y="270685"/>
                    <a:pt x="468439" y="233340"/>
                    <a:pt x="518747" y="199390"/>
                  </a:cubicBezTo>
                  <a:cubicBezTo>
                    <a:pt x="561647" y="170378"/>
                    <a:pt x="605782" y="142292"/>
                    <a:pt x="653004" y="120378"/>
                  </a:cubicBezTo>
                  <a:cubicBezTo>
                    <a:pt x="693127" y="101551"/>
                    <a:pt x="733559" y="83650"/>
                    <a:pt x="774916" y="67601"/>
                  </a:cubicBezTo>
                  <a:cubicBezTo>
                    <a:pt x="817508" y="51244"/>
                    <a:pt x="861335" y="38898"/>
                    <a:pt x="905778" y="29022"/>
                  </a:cubicBezTo>
                  <a:cubicBezTo>
                    <a:pt x="952691" y="18528"/>
                    <a:pt x="999913" y="10503"/>
                    <a:pt x="1047443" y="5257"/>
                  </a:cubicBezTo>
                  <a:cubicBezTo>
                    <a:pt x="1088183" y="936"/>
                    <a:pt x="1130467" y="936"/>
                    <a:pt x="1164725" y="10"/>
                  </a:cubicBezTo>
                  <a:close/>
                  <a:moveTo>
                    <a:pt x="1393117" y="1170055"/>
                  </a:moveTo>
                  <a:cubicBezTo>
                    <a:pt x="1440339" y="1171907"/>
                    <a:pt x="1487561" y="1171907"/>
                    <a:pt x="1534473" y="1173450"/>
                  </a:cubicBezTo>
                  <a:cubicBezTo>
                    <a:pt x="1545893" y="1173759"/>
                    <a:pt x="1547436" y="1172524"/>
                    <a:pt x="1547745" y="1161413"/>
                  </a:cubicBezTo>
                  <a:cubicBezTo>
                    <a:pt x="1548054" y="1140735"/>
                    <a:pt x="1550523" y="1120365"/>
                    <a:pt x="1552374" y="1099995"/>
                  </a:cubicBezTo>
                  <a:cubicBezTo>
                    <a:pt x="1557313" y="1042588"/>
                    <a:pt x="1566572" y="985799"/>
                    <a:pt x="1578917" y="929627"/>
                  </a:cubicBezTo>
                  <a:cubicBezTo>
                    <a:pt x="1587251" y="891973"/>
                    <a:pt x="1597436" y="854627"/>
                    <a:pt x="1609781" y="817900"/>
                  </a:cubicBezTo>
                  <a:cubicBezTo>
                    <a:pt x="1620583" y="785493"/>
                    <a:pt x="1633546" y="753703"/>
                    <a:pt x="1648978" y="723148"/>
                  </a:cubicBezTo>
                  <a:cubicBezTo>
                    <a:pt x="1678299" y="665741"/>
                    <a:pt x="1709162" y="609261"/>
                    <a:pt x="1741569" y="553397"/>
                  </a:cubicBezTo>
                  <a:cubicBezTo>
                    <a:pt x="1765026" y="512966"/>
                    <a:pt x="1791877" y="474694"/>
                    <a:pt x="1822433" y="439201"/>
                  </a:cubicBezTo>
                  <a:cubicBezTo>
                    <a:pt x="1843111" y="415127"/>
                    <a:pt x="1864099" y="391054"/>
                    <a:pt x="1886012" y="368214"/>
                  </a:cubicBezTo>
                  <a:cubicBezTo>
                    <a:pt x="1894036" y="360190"/>
                    <a:pt x="1902370" y="352783"/>
                    <a:pt x="1910394" y="344758"/>
                  </a:cubicBezTo>
                  <a:cubicBezTo>
                    <a:pt x="1916258" y="339203"/>
                    <a:pt x="1915641" y="335190"/>
                    <a:pt x="1910086" y="329635"/>
                  </a:cubicBezTo>
                  <a:cubicBezTo>
                    <a:pt x="1894962" y="314512"/>
                    <a:pt x="1877061" y="303092"/>
                    <a:pt x="1861938" y="287969"/>
                  </a:cubicBezTo>
                  <a:cubicBezTo>
                    <a:pt x="1854531" y="280870"/>
                    <a:pt x="1845889" y="274080"/>
                    <a:pt x="1837247" y="268524"/>
                  </a:cubicBezTo>
                  <a:cubicBezTo>
                    <a:pt x="1812247" y="252167"/>
                    <a:pt x="1789408" y="233648"/>
                    <a:pt x="1764100" y="217599"/>
                  </a:cubicBezTo>
                  <a:cubicBezTo>
                    <a:pt x="1736631" y="200316"/>
                    <a:pt x="1708237" y="183958"/>
                    <a:pt x="1679842" y="168217"/>
                  </a:cubicBezTo>
                  <a:cubicBezTo>
                    <a:pt x="1660089" y="157415"/>
                    <a:pt x="1639719" y="148156"/>
                    <a:pt x="1619040" y="138897"/>
                  </a:cubicBezTo>
                  <a:cubicBezTo>
                    <a:pt x="1612250" y="136119"/>
                    <a:pt x="1606077" y="132107"/>
                    <a:pt x="1599596" y="129329"/>
                  </a:cubicBezTo>
                  <a:cubicBezTo>
                    <a:pt x="1560090" y="114206"/>
                    <a:pt x="1521202" y="98465"/>
                    <a:pt x="1480153" y="87663"/>
                  </a:cubicBezTo>
                  <a:cubicBezTo>
                    <a:pt x="1440956" y="77169"/>
                    <a:pt x="1401759" y="66058"/>
                    <a:pt x="1361945" y="58342"/>
                  </a:cubicBezTo>
                  <a:cubicBezTo>
                    <a:pt x="1329538" y="52169"/>
                    <a:pt x="1296822" y="46923"/>
                    <a:pt x="1263798" y="44762"/>
                  </a:cubicBezTo>
                  <a:cubicBezTo>
                    <a:pt x="1244045" y="43528"/>
                    <a:pt x="1224293" y="42293"/>
                    <a:pt x="1204848" y="40750"/>
                  </a:cubicBezTo>
                  <a:cubicBezTo>
                    <a:pt x="1190651" y="39824"/>
                    <a:pt x="1186947" y="41984"/>
                    <a:pt x="1181392" y="55256"/>
                  </a:cubicBezTo>
                  <a:cubicBezTo>
                    <a:pt x="1173367" y="75009"/>
                    <a:pt x="1164725" y="94453"/>
                    <a:pt x="1156392" y="113897"/>
                  </a:cubicBezTo>
                  <a:cubicBezTo>
                    <a:pt x="1135713" y="162970"/>
                    <a:pt x="1119664" y="213587"/>
                    <a:pt x="1103924" y="264204"/>
                  </a:cubicBezTo>
                  <a:cubicBezTo>
                    <a:pt x="1096825" y="286425"/>
                    <a:pt x="1090652" y="308956"/>
                    <a:pt x="1085097" y="331487"/>
                  </a:cubicBezTo>
                  <a:cubicBezTo>
                    <a:pt x="1080159" y="352474"/>
                    <a:pt x="1073677" y="373153"/>
                    <a:pt x="1069048" y="394449"/>
                  </a:cubicBezTo>
                  <a:cubicBezTo>
                    <a:pt x="1065961" y="408029"/>
                    <a:pt x="1061640" y="421609"/>
                    <a:pt x="1058863" y="435498"/>
                  </a:cubicBezTo>
                  <a:cubicBezTo>
                    <a:pt x="1049912" y="475929"/>
                    <a:pt x="1041888" y="516669"/>
                    <a:pt x="1034789" y="557409"/>
                  </a:cubicBezTo>
                  <a:cubicBezTo>
                    <a:pt x="1027999" y="595680"/>
                    <a:pt x="1021826" y="634260"/>
                    <a:pt x="1017197" y="672840"/>
                  </a:cubicBezTo>
                  <a:cubicBezTo>
                    <a:pt x="1013802" y="700309"/>
                    <a:pt x="1009172" y="727777"/>
                    <a:pt x="1006703" y="755246"/>
                  </a:cubicBezTo>
                  <a:cubicBezTo>
                    <a:pt x="1005777" y="765740"/>
                    <a:pt x="1006394" y="776234"/>
                    <a:pt x="1003925" y="786419"/>
                  </a:cubicBezTo>
                  <a:cubicBezTo>
                    <a:pt x="999913" y="803085"/>
                    <a:pt x="999296" y="820060"/>
                    <a:pt x="998370" y="836727"/>
                  </a:cubicBezTo>
                  <a:cubicBezTo>
                    <a:pt x="996209" y="873763"/>
                    <a:pt x="992814" y="910491"/>
                    <a:pt x="990654" y="947527"/>
                  </a:cubicBezTo>
                  <a:cubicBezTo>
                    <a:pt x="988493" y="987033"/>
                    <a:pt x="986950" y="1026230"/>
                    <a:pt x="986024" y="1065736"/>
                  </a:cubicBezTo>
                  <a:cubicBezTo>
                    <a:pt x="985407" y="1093513"/>
                    <a:pt x="985715" y="1121290"/>
                    <a:pt x="985407" y="1149068"/>
                  </a:cubicBezTo>
                  <a:cubicBezTo>
                    <a:pt x="985407" y="1163883"/>
                    <a:pt x="991271" y="1166969"/>
                    <a:pt x="1003308" y="1166969"/>
                  </a:cubicBezTo>
                  <a:cubicBezTo>
                    <a:pt x="1088492" y="1166969"/>
                    <a:pt x="1173367" y="1166660"/>
                    <a:pt x="1258551" y="1168821"/>
                  </a:cubicBezTo>
                  <a:cubicBezTo>
                    <a:pt x="1302687" y="1170981"/>
                    <a:pt x="1347748" y="1170055"/>
                    <a:pt x="1393117" y="1170055"/>
                  </a:cubicBezTo>
                  <a:close/>
                  <a:moveTo>
                    <a:pt x="1219663" y="2331768"/>
                  </a:moveTo>
                  <a:cubicBezTo>
                    <a:pt x="1254848" y="2331459"/>
                    <a:pt x="1289724" y="2328373"/>
                    <a:pt x="1324600" y="2325286"/>
                  </a:cubicBezTo>
                  <a:cubicBezTo>
                    <a:pt x="1339106" y="2324052"/>
                    <a:pt x="1353303" y="2323126"/>
                    <a:pt x="1367500" y="2319422"/>
                  </a:cubicBezTo>
                  <a:cubicBezTo>
                    <a:pt x="1448055" y="2299052"/>
                    <a:pt x="1527066" y="2274052"/>
                    <a:pt x="1605152" y="2245349"/>
                  </a:cubicBezTo>
                  <a:cubicBezTo>
                    <a:pt x="1632929" y="2235164"/>
                    <a:pt x="1660089" y="2224362"/>
                    <a:pt x="1685397" y="2208930"/>
                  </a:cubicBezTo>
                  <a:cubicBezTo>
                    <a:pt x="1759162" y="2164486"/>
                    <a:pt x="1827988" y="2113252"/>
                    <a:pt x="1894962" y="2059241"/>
                  </a:cubicBezTo>
                  <a:cubicBezTo>
                    <a:pt x="1902678" y="2053068"/>
                    <a:pt x="1902678" y="2052451"/>
                    <a:pt x="1895888" y="2045352"/>
                  </a:cubicBezTo>
                  <a:cubicBezTo>
                    <a:pt x="1864716" y="2013253"/>
                    <a:pt x="1835087" y="1979612"/>
                    <a:pt x="1805457" y="1945970"/>
                  </a:cubicBezTo>
                  <a:cubicBezTo>
                    <a:pt x="1765026" y="1899983"/>
                    <a:pt x="1731693" y="1849367"/>
                    <a:pt x="1702372" y="1795973"/>
                  </a:cubicBezTo>
                  <a:cubicBezTo>
                    <a:pt x="1670891" y="1738257"/>
                    <a:pt x="1646200" y="1677456"/>
                    <a:pt x="1621818" y="1616345"/>
                  </a:cubicBezTo>
                  <a:cubicBezTo>
                    <a:pt x="1594658" y="1547828"/>
                    <a:pt x="1578917" y="1476224"/>
                    <a:pt x="1567189" y="1403694"/>
                  </a:cubicBezTo>
                  <a:cubicBezTo>
                    <a:pt x="1560399" y="1362028"/>
                    <a:pt x="1554844" y="1320053"/>
                    <a:pt x="1551140" y="1277770"/>
                  </a:cubicBezTo>
                  <a:cubicBezTo>
                    <a:pt x="1549597" y="1260177"/>
                    <a:pt x="1546510" y="1242585"/>
                    <a:pt x="1548671" y="1224684"/>
                  </a:cubicBezTo>
                  <a:cubicBezTo>
                    <a:pt x="1549905" y="1214190"/>
                    <a:pt x="1545584" y="1210178"/>
                    <a:pt x="1534473" y="1210178"/>
                  </a:cubicBezTo>
                  <a:cubicBezTo>
                    <a:pt x="1500523" y="1209870"/>
                    <a:pt x="1466882" y="1209561"/>
                    <a:pt x="1432932" y="1208944"/>
                  </a:cubicBezTo>
                  <a:cubicBezTo>
                    <a:pt x="1344353" y="1207400"/>
                    <a:pt x="1255465" y="1208326"/>
                    <a:pt x="1166886" y="1206166"/>
                  </a:cubicBezTo>
                  <a:cubicBezTo>
                    <a:pt x="1121825" y="1204931"/>
                    <a:pt x="1076455" y="1205549"/>
                    <a:pt x="1031394" y="1205240"/>
                  </a:cubicBezTo>
                  <a:cubicBezTo>
                    <a:pt x="1020592" y="1205240"/>
                    <a:pt x="1010098" y="1203697"/>
                    <a:pt x="998987" y="1205240"/>
                  </a:cubicBezTo>
                  <a:cubicBezTo>
                    <a:pt x="986950" y="1207092"/>
                    <a:pt x="985098" y="1208326"/>
                    <a:pt x="984481" y="1220981"/>
                  </a:cubicBezTo>
                  <a:cubicBezTo>
                    <a:pt x="983864" y="1237647"/>
                    <a:pt x="986333" y="1254005"/>
                    <a:pt x="986024" y="1270363"/>
                  </a:cubicBezTo>
                  <a:cubicBezTo>
                    <a:pt x="986024" y="1308634"/>
                    <a:pt x="989419" y="1346905"/>
                    <a:pt x="989419" y="1385176"/>
                  </a:cubicBezTo>
                  <a:cubicBezTo>
                    <a:pt x="989419" y="1387028"/>
                    <a:pt x="990036" y="1389188"/>
                    <a:pt x="990036" y="1391040"/>
                  </a:cubicBezTo>
                  <a:cubicBezTo>
                    <a:pt x="991271" y="1406780"/>
                    <a:pt x="992814" y="1422212"/>
                    <a:pt x="993123" y="1437953"/>
                  </a:cubicBezTo>
                  <a:cubicBezTo>
                    <a:pt x="993740" y="1459249"/>
                    <a:pt x="995901" y="1480545"/>
                    <a:pt x="996826" y="1501841"/>
                  </a:cubicBezTo>
                  <a:cubicBezTo>
                    <a:pt x="998370" y="1531470"/>
                    <a:pt x="1003308" y="1561099"/>
                    <a:pt x="1005160" y="1590729"/>
                  </a:cubicBezTo>
                  <a:cubicBezTo>
                    <a:pt x="1007320" y="1625605"/>
                    <a:pt x="1012876" y="1660172"/>
                    <a:pt x="1017197" y="1695048"/>
                  </a:cubicBezTo>
                  <a:cubicBezTo>
                    <a:pt x="1021826" y="1731776"/>
                    <a:pt x="1027999" y="1768195"/>
                    <a:pt x="1033246" y="1804923"/>
                  </a:cubicBezTo>
                  <a:cubicBezTo>
                    <a:pt x="1040653" y="1854614"/>
                    <a:pt x="1049295" y="1904304"/>
                    <a:pt x="1059171" y="1953378"/>
                  </a:cubicBezTo>
                  <a:cubicBezTo>
                    <a:pt x="1065961" y="1988254"/>
                    <a:pt x="1073369" y="2022821"/>
                    <a:pt x="1081393" y="2057389"/>
                  </a:cubicBezTo>
                  <a:cubicBezTo>
                    <a:pt x="1095591" y="2119425"/>
                    <a:pt x="1112874" y="2180535"/>
                    <a:pt x="1132010" y="2241337"/>
                  </a:cubicBezTo>
                  <a:cubicBezTo>
                    <a:pt x="1140652" y="2268188"/>
                    <a:pt x="1149294" y="2295040"/>
                    <a:pt x="1157935" y="2321891"/>
                  </a:cubicBezTo>
                  <a:cubicBezTo>
                    <a:pt x="1160713" y="2330533"/>
                    <a:pt x="1161330" y="2331150"/>
                    <a:pt x="1170590" y="2331150"/>
                  </a:cubicBezTo>
                  <a:cubicBezTo>
                    <a:pt x="1187256" y="2331768"/>
                    <a:pt x="1203305" y="2331768"/>
                    <a:pt x="1219663" y="2331768"/>
                  </a:cubicBezTo>
                  <a:close/>
                  <a:moveTo>
                    <a:pt x="626461" y="1201845"/>
                  </a:moveTo>
                  <a:cubicBezTo>
                    <a:pt x="607634" y="1201845"/>
                    <a:pt x="592511" y="1201845"/>
                    <a:pt x="577079" y="1201845"/>
                  </a:cubicBezTo>
                  <a:cubicBezTo>
                    <a:pt x="568746" y="1201845"/>
                    <a:pt x="567203" y="1203388"/>
                    <a:pt x="565968" y="1211104"/>
                  </a:cubicBezTo>
                  <a:cubicBezTo>
                    <a:pt x="565042" y="1217585"/>
                    <a:pt x="564116" y="1224067"/>
                    <a:pt x="564425" y="1230240"/>
                  </a:cubicBezTo>
                  <a:cubicBezTo>
                    <a:pt x="565351" y="1253387"/>
                    <a:pt x="561030" y="1275918"/>
                    <a:pt x="558252" y="1298757"/>
                  </a:cubicBezTo>
                  <a:cubicBezTo>
                    <a:pt x="553314" y="1338263"/>
                    <a:pt x="545907" y="1377460"/>
                    <a:pt x="537882" y="1416657"/>
                  </a:cubicBezTo>
                  <a:cubicBezTo>
                    <a:pt x="532018" y="1445977"/>
                    <a:pt x="526154" y="1474989"/>
                    <a:pt x="517512" y="1503693"/>
                  </a:cubicBezTo>
                  <a:cubicBezTo>
                    <a:pt x="506092" y="1541655"/>
                    <a:pt x="489735" y="1577457"/>
                    <a:pt x="472760" y="1613259"/>
                  </a:cubicBezTo>
                  <a:cubicBezTo>
                    <a:pt x="436340" y="1690110"/>
                    <a:pt x="396835" y="1765417"/>
                    <a:pt x="355786" y="1840108"/>
                  </a:cubicBezTo>
                  <a:cubicBezTo>
                    <a:pt x="346218" y="1857700"/>
                    <a:pt x="336650" y="1875292"/>
                    <a:pt x="322762" y="1890724"/>
                  </a:cubicBezTo>
                  <a:cubicBezTo>
                    <a:pt x="315972" y="1898440"/>
                    <a:pt x="309182" y="1906773"/>
                    <a:pt x="304552" y="1916033"/>
                  </a:cubicBezTo>
                  <a:cubicBezTo>
                    <a:pt x="301774" y="1921588"/>
                    <a:pt x="302392" y="1924983"/>
                    <a:pt x="306404" y="1929921"/>
                  </a:cubicBezTo>
                  <a:cubicBezTo>
                    <a:pt x="318749" y="1944736"/>
                    <a:pt x="332638" y="1958316"/>
                    <a:pt x="345909" y="1972513"/>
                  </a:cubicBezTo>
                  <a:cubicBezTo>
                    <a:pt x="372144" y="2000908"/>
                    <a:pt x="397761" y="2029920"/>
                    <a:pt x="427390" y="2055228"/>
                  </a:cubicBezTo>
                  <a:cubicBezTo>
                    <a:pt x="454241" y="2078376"/>
                    <a:pt x="482945" y="2099055"/>
                    <a:pt x="511957" y="2119734"/>
                  </a:cubicBezTo>
                  <a:cubicBezTo>
                    <a:pt x="553314" y="2149363"/>
                    <a:pt x="596215" y="2176214"/>
                    <a:pt x="639733" y="2202448"/>
                  </a:cubicBezTo>
                  <a:cubicBezTo>
                    <a:pt x="661337" y="2215411"/>
                    <a:pt x="683251" y="2228683"/>
                    <a:pt x="706707" y="2238559"/>
                  </a:cubicBezTo>
                  <a:cubicBezTo>
                    <a:pt x="735410" y="2250596"/>
                    <a:pt x="764731" y="2260781"/>
                    <a:pt x="794360" y="2269732"/>
                  </a:cubicBezTo>
                  <a:cubicBezTo>
                    <a:pt x="849298" y="2286707"/>
                    <a:pt x="904852" y="2301521"/>
                    <a:pt x="961333" y="2312324"/>
                  </a:cubicBezTo>
                  <a:cubicBezTo>
                    <a:pt x="981395" y="2316027"/>
                    <a:pt x="1001456" y="2320039"/>
                    <a:pt x="1022135" y="2322200"/>
                  </a:cubicBezTo>
                  <a:cubicBezTo>
                    <a:pt x="1050221" y="2324978"/>
                    <a:pt x="1077998" y="2329916"/>
                    <a:pt x="1105776" y="2333619"/>
                  </a:cubicBezTo>
                  <a:cubicBezTo>
                    <a:pt x="1120590" y="2335780"/>
                    <a:pt x="1121825" y="2334237"/>
                    <a:pt x="1118430" y="2319731"/>
                  </a:cubicBezTo>
                  <a:cubicBezTo>
                    <a:pt x="1118121" y="2318188"/>
                    <a:pt x="1117504" y="2316644"/>
                    <a:pt x="1117195" y="2315101"/>
                  </a:cubicBezTo>
                  <a:cubicBezTo>
                    <a:pt x="1110097" y="2288250"/>
                    <a:pt x="1102689" y="2261398"/>
                    <a:pt x="1093430" y="2235164"/>
                  </a:cubicBezTo>
                  <a:cubicBezTo>
                    <a:pt x="1072751" y="2176523"/>
                    <a:pt x="1056085" y="2116956"/>
                    <a:pt x="1042813" y="2056154"/>
                  </a:cubicBezTo>
                  <a:cubicBezTo>
                    <a:pt x="1029851" y="1996896"/>
                    <a:pt x="1018740" y="1937020"/>
                    <a:pt x="1008246" y="1877144"/>
                  </a:cubicBezTo>
                  <a:cubicBezTo>
                    <a:pt x="999913" y="1829923"/>
                    <a:pt x="991580" y="1782701"/>
                    <a:pt x="984481" y="1735480"/>
                  </a:cubicBezTo>
                  <a:cubicBezTo>
                    <a:pt x="977382" y="1688875"/>
                    <a:pt x="972135" y="1641962"/>
                    <a:pt x="967506" y="1595049"/>
                  </a:cubicBezTo>
                  <a:cubicBezTo>
                    <a:pt x="961333" y="1531161"/>
                    <a:pt x="957012" y="1467273"/>
                    <a:pt x="953000" y="1403385"/>
                  </a:cubicBezTo>
                  <a:cubicBezTo>
                    <a:pt x="950222" y="1356472"/>
                    <a:pt x="948988" y="1309251"/>
                    <a:pt x="947444" y="1262029"/>
                  </a:cubicBezTo>
                  <a:cubicBezTo>
                    <a:pt x="946827" y="1247215"/>
                    <a:pt x="947444" y="1232092"/>
                    <a:pt x="946210" y="1217277"/>
                  </a:cubicBezTo>
                  <a:cubicBezTo>
                    <a:pt x="945593" y="1211104"/>
                    <a:pt x="943432" y="1208326"/>
                    <a:pt x="937568" y="1208326"/>
                  </a:cubicBezTo>
                  <a:cubicBezTo>
                    <a:pt x="930161" y="1208326"/>
                    <a:pt x="923371" y="1206475"/>
                    <a:pt x="915963" y="1206166"/>
                  </a:cubicBezTo>
                  <a:cubicBezTo>
                    <a:pt x="876149" y="1205549"/>
                    <a:pt x="836335" y="1205857"/>
                    <a:pt x="796212" y="1204623"/>
                  </a:cubicBezTo>
                  <a:cubicBezTo>
                    <a:pt x="738497" y="1203079"/>
                    <a:pt x="680781" y="1204314"/>
                    <a:pt x="626461" y="1201845"/>
                  </a:cubicBezTo>
                  <a:close/>
                  <a:moveTo>
                    <a:pt x="801767" y="1163883"/>
                  </a:moveTo>
                  <a:cubicBezTo>
                    <a:pt x="801767" y="1164191"/>
                    <a:pt x="801767" y="1164808"/>
                    <a:pt x="801767" y="1165117"/>
                  </a:cubicBezTo>
                  <a:cubicBezTo>
                    <a:pt x="808249" y="1165117"/>
                    <a:pt x="814730" y="1164808"/>
                    <a:pt x="821212" y="1165117"/>
                  </a:cubicBezTo>
                  <a:cubicBezTo>
                    <a:pt x="860409" y="1166969"/>
                    <a:pt x="899297" y="1166352"/>
                    <a:pt x="938494" y="1166660"/>
                  </a:cubicBezTo>
                  <a:cubicBezTo>
                    <a:pt x="947444" y="1166660"/>
                    <a:pt x="947753" y="1166352"/>
                    <a:pt x="947753" y="1156784"/>
                  </a:cubicBezTo>
                  <a:cubicBezTo>
                    <a:pt x="947753" y="1136722"/>
                    <a:pt x="947444" y="1116352"/>
                    <a:pt x="947753" y="1096291"/>
                  </a:cubicBezTo>
                  <a:cubicBezTo>
                    <a:pt x="948988" y="1034255"/>
                    <a:pt x="950839" y="972218"/>
                    <a:pt x="953926" y="910182"/>
                  </a:cubicBezTo>
                  <a:cubicBezTo>
                    <a:pt x="956395" y="863578"/>
                    <a:pt x="960407" y="816974"/>
                    <a:pt x="965345" y="770369"/>
                  </a:cubicBezTo>
                  <a:cubicBezTo>
                    <a:pt x="969975" y="725000"/>
                    <a:pt x="977074" y="680247"/>
                    <a:pt x="985407" y="635495"/>
                  </a:cubicBezTo>
                  <a:cubicBezTo>
                    <a:pt x="1005468" y="530249"/>
                    <a:pt x="1025838" y="425004"/>
                    <a:pt x="1051455" y="320993"/>
                  </a:cubicBezTo>
                  <a:cubicBezTo>
                    <a:pt x="1066887" y="257722"/>
                    <a:pt x="1085097" y="194760"/>
                    <a:pt x="1109788" y="134267"/>
                  </a:cubicBezTo>
                  <a:cubicBezTo>
                    <a:pt x="1120282" y="108959"/>
                    <a:pt x="1129232" y="83033"/>
                    <a:pt x="1138183" y="57108"/>
                  </a:cubicBezTo>
                  <a:cubicBezTo>
                    <a:pt x="1141886" y="46614"/>
                    <a:pt x="1140034" y="44145"/>
                    <a:pt x="1128924" y="44145"/>
                  </a:cubicBezTo>
                  <a:cubicBezTo>
                    <a:pt x="1069665" y="43528"/>
                    <a:pt x="1010715" y="46923"/>
                    <a:pt x="952074" y="57416"/>
                  </a:cubicBezTo>
                  <a:cubicBezTo>
                    <a:pt x="881396" y="69762"/>
                    <a:pt x="813187" y="90132"/>
                    <a:pt x="747139" y="117292"/>
                  </a:cubicBezTo>
                  <a:cubicBezTo>
                    <a:pt x="695287" y="138897"/>
                    <a:pt x="645597" y="164822"/>
                    <a:pt x="597758" y="194143"/>
                  </a:cubicBezTo>
                  <a:cubicBezTo>
                    <a:pt x="554240" y="220994"/>
                    <a:pt x="512574" y="250932"/>
                    <a:pt x="472760" y="283339"/>
                  </a:cubicBezTo>
                  <a:cubicBezTo>
                    <a:pt x="434180" y="314512"/>
                    <a:pt x="398069" y="348462"/>
                    <a:pt x="363810" y="384264"/>
                  </a:cubicBezTo>
                  <a:cubicBezTo>
                    <a:pt x="351156" y="397535"/>
                    <a:pt x="338194" y="411115"/>
                    <a:pt x="325848" y="425004"/>
                  </a:cubicBezTo>
                  <a:cubicBezTo>
                    <a:pt x="317823" y="433954"/>
                    <a:pt x="318132" y="434880"/>
                    <a:pt x="324922" y="444757"/>
                  </a:cubicBezTo>
                  <a:cubicBezTo>
                    <a:pt x="330478" y="453090"/>
                    <a:pt x="336342" y="461423"/>
                    <a:pt x="341897" y="469756"/>
                  </a:cubicBezTo>
                  <a:cubicBezTo>
                    <a:pt x="386650" y="538891"/>
                    <a:pt x="427081" y="610495"/>
                    <a:pt x="461957" y="684877"/>
                  </a:cubicBezTo>
                  <a:cubicBezTo>
                    <a:pt x="480784" y="725308"/>
                    <a:pt x="498376" y="766666"/>
                    <a:pt x="509796" y="810184"/>
                  </a:cubicBezTo>
                  <a:cubicBezTo>
                    <a:pt x="521216" y="853084"/>
                    <a:pt x="531092" y="896294"/>
                    <a:pt x="540969" y="939194"/>
                  </a:cubicBezTo>
                  <a:cubicBezTo>
                    <a:pt x="553314" y="992589"/>
                    <a:pt x="561647" y="1046600"/>
                    <a:pt x="563499" y="1101538"/>
                  </a:cubicBezTo>
                  <a:cubicBezTo>
                    <a:pt x="564116" y="1117587"/>
                    <a:pt x="563190" y="1133945"/>
                    <a:pt x="565351" y="1149994"/>
                  </a:cubicBezTo>
                  <a:cubicBezTo>
                    <a:pt x="566894" y="1161105"/>
                    <a:pt x="566585" y="1161413"/>
                    <a:pt x="577388" y="1161413"/>
                  </a:cubicBezTo>
                  <a:cubicBezTo>
                    <a:pt x="618128" y="1162031"/>
                    <a:pt x="658868" y="1162957"/>
                    <a:pt x="699608" y="1163265"/>
                  </a:cubicBezTo>
                  <a:cubicBezTo>
                    <a:pt x="733867" y="1164191"/>
                    <a:pt x="767817" y="1163883"/>
                    <a:pt x="801767" y="1163883"/>
                  </a:cubicBezTo>
                  <a:close/>
                  <a:moveTo>
                    <a:pt x="1663484" y="1210795"/>
                  </a:moveTo>
                  <a:cubicBezTo>
                    <a:pt x="1639410" y="1210795"/>
                    <a:pt x="1619658" y="1210795"/>
                    <a:pt x="1599905" y="1210795"/>
                  </a:cubicBezTo>
                  <a:cubicBezTo>
                    <a:pt x="1589720" y="1210795"/>
                    <a:pt x="1587251" y="1213573"/>
                    <a:pt x="1586633" y="1223758"/>
                  </a:cubicBezTo>
                  <a:cubicBezTo>
                    <a:pt x="1586633" y="1225919"/>
                    <a:pt x="1586633" y="1227770"/>
                    <a:pt x="1586633" y="1229931"/>
                  </a:cubicBezTo>
                  <a:cubicBezTo>
                    <a:pt x="1586942" y="1265424"/>
                    <a:pt x="1590337" y="1300609"/>
                    <a:pt x="1594041" y="1335794"/>
                  </a:cubicBezTo>
                  <a:cubicBezTo>
                    <a:pt x="1597436" y="1369744"/>
                    <a:pt x="1602682" y="1403694"/>
                    <a:pt x="1609781" y="1437027"/>
                  </a:cubicBezTo>
                  <a:cubicBezTo>
                    <a:pt x="1613793" y="1456162"/>
                    <a:pt x="1619349" y="1475298"/>
                    <a:pt x="1623361" y="1494434"/>
                  </a:cubicBezTo>
                  <a:cubicBezTo>
                    <a:pt x="1625522" y="1504619"/>
                    <a:pt x="1630151" y="1514186"/>
                    <a:pt x="1632003" y="1524371"/>
                  </a:cubicBezTo>
                  <a:cubicBezTo>
                    <a:pt x="1634472" y="1536100"/>
                    <a:pt x="1637250" y="1548137"/>
                    <a:pt x="1641262" y="1559247"/>
                  </a:cubicBezTo>
                  <a:cubicBezTo>
                    <a:pt x="1651447" y="1588877"/>
                    <a:pt x="1662558" y="1618197"/>
                    <a:pt x="1674286" y="1647209"/>
                  </a:cubicBezTo>
                  <a:cubicBezTo>
                    <a:pt x="1691879" y="1690727"/>
                    <a:pt x="1713483" y="1733010"/>
                    <a:pt x="1735705" y="1774368"/>
                  </a:cubicBezTo>
                  <a:cubicBezTo>
                    <a:pt x="1756075" y="1812330"/>
                    <a:pt x="1781692" y="1846898"/>
                    <a:pt x="1806383" y="1882391"/>
                  </a:cubicBezTo>
                  <a:cubicBezTo>
                    <a:pt x="1812556" y="1891342"/>
                    <a:pt x="1819963" y="1899366"/>
                    <a:pt x="1825828" y="1908317"/>
                  </a:cubicBezTo>
                  <a:cubicBezTo>
                    <a:pt x="1837864" y="1926526"/>
                    <a:pt x="1852370" y="1942576"/>
                    <a:pt x="1866568" y="1959242"/>
                  </a:cubicBezTo>
                  <a:cubicBezTo>
                    <a:pt x="1879839" y="1974983"/>
                    <a:pt x="1894345" y="1989180"/>
                    <a:pt x="1908234" y="2004612"/>
                  </a:cubicBezTo>
                  <a:cubicBezTo>
                    <a:pt x="1912555" y="2009241"/>
                    <a:pt x="1916258" y="2014797"/>
                    <a:pt x="1921505" y="2018500"/>
                  </a:cubicBezTo>
                  <a:cubicBezTo>
                    <a:pt x="1930764" y="2025290"/>
                    <a:pt x="1936011" y="2024982"/>
                    <a:pt x="1944036" y="2016649"/>
                  </a:cubicBezTo>
                  <a:cubicBezTo>
                    <a:pt x="1945270" y="2015414"/>
                    <a:pt x="1946196" y="2014488"/>
                    <a:pt x="1947431" y="2013253"/>
                  </a:cubicBezTo>
                  <a:cubicBezTo>
                    <a:pt x="1983541" y="1973748"/>
                    <a:pt x="2019035" y="1933316"/>
                    <a:pt x="2052985" y="1891959"/>
                  </a:cubicBezTo>
                  <a:cubicBezTo>
                    <a:pt x="2098046" y="1837639"/>
                    <a:pt x="2135391" y="1778689"/>
                    <a:pt x="2165638" y="1714801"/>
                  </a:cubicBezTo>
                  <a:cubicBezTo>
                    <a:pt x="2185699" y="1672209"/>
                    <a:pt x="2203600" y="1628691"/>
                    <a:pt x="2221810" y="1584864"/>
                  </a:cubicBezTo>
                  <a:cubicBezTo>
                    <a:pt x="2238168" y="1545359"/>
                    <a:pt x="2252674" y="1505236"/>
                    <a:pt x="2260389" y="1462952"/>
                  </a:cubicBezTo>
                  <a:cubicBezTo>
                    <a:pt x="2269340" y="1413879"/>
                    <a:pt x="2275513" y="1364497"/>
                    <a:pt x="2282303" y="1315115"/>
                  </a:cubicBezTo>
                  <a:cubicBezTo>
                    <a:pt x="2283229" y="1309559"/>
                    <a:pt x="2281994" y="1303695"/>
                    <a:pt x="2282920" y="1298140"/>
                  </a:cubicBezTo>
                  <a:cubicBezTo>
                    <a:pt x="2286932" y="1276227"/>
                    <a:pt x="2287550" y="1254005"/>
                    <a:pt x="2287550" y="1232092"/>
                  </a:cubicBezTo>
                  <a:cubicBezTo>
                    <a:pt x="2287550" y="1220363"/>
                    <a:pt x="2285389" y="1217894"/>
                    <a:pt x="2273661" y="1217277"/>
                  </a:cubicBezTo>
                  <a:cubicBezTo>
                    <a:pt x="2251130" y="1216351"/>
                    <a:pt x="2228600" y="1216042"/>
                    <a:pt x="2206069" y="1215734"/>
                  </a:cubicBezTo>
                  <a:cubicBezTo>
                    <a:pt x="2120268" y="1214190"/>
                    <a:pt x="2034467" y="1215116"/>
                    <a:pt x="1948665" y="1213573"/>
                  </a:cubicBezTo>
                  <a:cubicBezTo>
                    <a:pt x="1852062" y="1212339"/>
                    <a:pt x="1755458" y="1213882"/>
                    <a:pt x="1663484" y="1210795"/>
                  </a:cubicBezTo>
                  <a:close/>
                  <a:moveTo>
                    <a:pt x="2060084" y="1179006"/>
                  </a:moveTo>
                  <a:cubicBezTo>
                    <a:pt x="2060084" y="1179006"/>
                    <a:pt x="2060084" y="1179314"/>
                    <a:pt x="2060084" y="1179314"/>
                  </a:cubicBezTo>
                  <a:cubicBezTo>
                    <a:pt x="2068108" y="1179314"/>
                    <a:pt x="2076133" y="1179314"/>
                    <a:pt x="2084157" y="1179314"/>
                  </a:cubicBezTo>
                  <a:cubicBezTo>
                    <a:pt x="2148971" y="1180549"/>
                    <a:pt x="2213785" y="1182092"/>
                    <a:pt x="2278908" y="1183327"/>
                  </a:cubicBezTo>
                  <a:cubicBezTo>
                    <a:pt x="2287858" y="1183635"/>
                    <a:pt x="2287858" y="1183327"/>
                    <a:pt x="2288167" y="1173759"/>
                  </a:cubicBezTo>
                  <a:cubicBezTo>
                    <a:pt x="2289093" y="1140735"/>
                    <a:pt x="2285389" y="1107710"/>
                    <a:pt x="2282611" y="1074995"/>
                  </a:cubicBezTo>
                  <a:cubicBezTo>
                    <a:pt x="2279834" y="1042896"/>
                    <a:pt x="2275821" y="1011107"/>
                    <a:pt x="2270883" y="979009"/>
                  </a:cubicBezTo>
                  <a:cubicBezTo>
                    <a:pt x="2266562" y="951540"/>
                    <a:pt x="2261315" y="924380"/>
                    <a:pt x="2255451" y="897220"/>
                  </a:cubicBezTo>
                  <a:cubicBezTo>
                    <a:pt x="2242489" y="838578"/>
                    <a:pt x="2218415" y="783949"/>
                    <a:pt x="2193724" y="729629"/>
                  </a:cubicBezTo>
                  <a:cubicBezTo>
                    <a:pt x="2173971" y="686420"/>
                    <a:pt x="2152366" y="644137"/>
                    <a:pt x="2128601" y="602779"/>
                  </a:cubicBezTo>
                  <a:cubicBezTo>
                    <a:pt x="2097429" y="548768"/>
                    <a:pt x="2064096" y="495682"/>
                    <a:pt x="2026133" y="446300"/>
                  </a:cubicBezTo>
                  <a:cubicBezTo>
                    <a:pt x="2004837" y="418831"/>
                    <a:pt x="1982615" y="392288"/>
                    <a:pt x="1955455" y="370066"/>
                  </a:cubicBezTo>
                  <a:cubicBezTo>
                    <a:pt x="1948048" y="364202"/>
                    <a:pt x="1948048" y="364202"/>
                    <a:pt x="1941567" y="370066"/>
                  </a:cubicBezTo>
                  <a:cubicBezTo>
                    <a:pt x="1923666" y="386115"/>
                    <a:pt x="1906999" y="403708"/>
                    <a:pt x="1890333" y="420991"/>
                  </a:cubicBezTo>
                  <a:cubicBezTo>
                    <a:pt x="1863173" y="449078"/>
                    <a:pt x="1838482" y="479324"/>
                    <a:pt x="1815334" y="510496"/>
                  </a:cubicBezTo>
                  <a:cubicBezTo>
                    <a:pt x="1790951" y="543521"/>
                    <a:pt x="1768112" y="577471"/>
                    <a:pt x="1747125" y="612964"/>
                  </a:cubicBezTo>
                  <a:cubicBezTo>
                    <a:pt x="1729532" y="642593"/>
                    <a:pt x="1713483" y="673457"/>
                    <a:pt x="1698360" y="704630"/>
                  </a:cubicBezTo>
                  <a:cubicBezTo>
                    <a:pt x="1693731" y="714506"/>
                    <a:pt x="1688175" y="723765"/>
                    <a:pt x="1684163" y="733950"/>
                  </a:cubicBezTo>
                  <a:cubicBezTo>
                    <a:pt x="1676756" y="753086"/>
                    <a:pt x="1668731" y="771913"/>
                    <a:pt x="1661324" y="791048"/>
                  </a:cubicBezTo>
                  <a:cubicBezTo>
                    <a:pt x="1654225" y="809875"/>
                    <a:pt x="1646200" y="828393"/>
                    <a:pt x="1640953" y="847838"/>
                  </a:cubicBezTo>
                  <a:cubicBezTo>
                    <a:pt x="1635089" y="869751"/>
                    <a:pt x="1628608" y="891047"/>
                    <a:pt x="1622435" y="912960"/>
                  </a:cubicBezTo>
                  <a:cubicBezTo>
                    <a:pt x="1610398" y="955243"/>
                    <a:pt x="1600522" y="997835"/>
                    <a:pt x="1596818" y="1041971"/>
                  </a:cubicBezTo>
                  <a:cubicBezTo>
                    <a:pt x="1594967" y="1063267"/>
                    <a:pt x="1592189" y="1084254"/>
                    <a:pt x="1590337" y="1105550"/>
                  </a:cubicBezTo>
                  <a:cubicBezTo>
                    <a:pt x="1588794" y="1124068"/>
                    <a:pt x="1588176" y="1142587"/>
                    <a:pt x="1587559" y="1161105"/>
                  </a:cubicBezTo>
                  <a:cubicBezTo>
                    <a:pt x="1587251" y="1168821"/>
                    <a:pt x="1589102" y="1170364"/>
                    <a:pt x="1596510" y="1171290"/>
                  </a:cubicBezTo>
                  <a:cubicBezTo>
                    <a:pt x="1598979" y="1171598"/>
                    <a:pt x="1601448" y="1171598"/>
                    <a:pt x="1603608" y="1171598"/>
                  </a:cubicBezTo>
                  <a:cubicBezTo>
                    <a:pt x="1641571" y="1172524"/>
                    <a:pt x="1679225" y="1171598"/>
                    <a:pt x="1717187" y="1173450"/>
                  </a:cubicBezTo>
                  <a:cubicBezTo>
                    <a:pt x="1760705" y="1175302"/>
                    <a:pt x="1804223" y="1174376"/>
                    <a:pt x="1847741" y="1175611"/>
                  </a:cubicBezTo>
                  <a:cubicBezTo>
                    <a:pt x="1919036" y="1177463"/>
                    <a:pt x="1989714" y="1178080"/>
                    <a:pt x="2060084" y="1179006"/>
                  </a:cubicBezTo>
                  <a:close/>
                  <a:moveTo>
                    <a:pt x="40049" y="1241042"/>
                  </a:moveTo>
                  <a:cubicBezTo>
                    <a:pt x="39124" y="1262029"/>
                    <a:pt x="41284" y="1281782"/>
                    <a:pt x="42210" y="1301535"/>
                  </a:cubicBezTo>
                  <a:cubicBezTo>
                    <a:pt x="43753" y="1333325"/>
                    <a:pt x="47457" y="1365114"/>
                    <a:pt x="53629" y="1396287"/>
                  </a:cubicBezTo>
                  <a:cubicBezTo>
                    <a:pt x="65358" y="1455237"/>
                    <a:pt x="84493" y="1512026"/>
                    <a:pt x="103012" y="1569124"/>
                  </a:cubicBezTo>
                  <a:cubicBezTo>
                    <a:pt x="115666" y="1607704"/>
                    <a:pt x="131406" y="1645357"/>
                    <a:pt x="149307" y="1681777"/>
                  </a:cubicBezTo>
                  <a:cubicBezTo>
                    <a:pt x="162270" y="1708628"/>
                    <a:pt x="174924" y="1735480"/>
                    <a:pt x="190047" y="1761096"/>
                  </a:cubicBezTo>
                  <a:cubicBezTo>
                    <a:pt x="202084" y="1781467"/>
                    <a:pt x="215047" y="1801528"/>
                    <a:pt x="227393" y="1821898"/>
                  </a:cubicBezTo>
                  <a:cubicBezTo>
                    <a:pt x="240355" y="1842885"/>
                    <a:pt x="255170" y="1862330"/>
                    <a:pt x="270293" y="1881774"/>
                  </a:cubicBezTo>
                  <a:cubicBezTo>
                    <a:pt x="273997" y="1886403"/>
                    <a:pt x="276466" y="1885786"/>
                    <a:pt x="279552" y="1881465"/>
                  </a:cubicBezTo>
                  <a:cubicBezTo>
                    <a:pt x="285108" y="1874058"/>
                    <a:pt x="290046" y="1866342"/>
                    <a:pt x="295910" y="1859243"/>
                  </a:cubicBezTo>
                  <a:cubicBezTo>
                    <a:pt x="311651" y="1839799"/>
                    <a:pt x="325231" y="1818812"/>
                    <a:pt x="338502" y="1797824"/>
                  </a:cubicBezTo>
                  <a:cubicBezTo>
                    <a:pt x="355169" y="1771590"/>
                    <a:pt x="372144" y="1745665"/>
                    <a:pt x="386958" y="1718504"/>
                  </a:cubicBezTo>
                  <a:cubicBezTo>
                    <a:pt x="401156" y="1692270"/>
                    <a:pt x="416896" y="1666962"/>
                    <a:pt x="427390" y="1638876"/>
                  </a:cubicBezTo>
                  <a:cubicBezTo>
                    <a:pt x="444674" y="1593198"/>
                    <a:pt x="461957" y="1547519"/>
                    <a:pt x="476772" y="1501224"/>
                  </a:cubicBezTo>
                  <a:cubicBezTo>
                    <a:pt x="490661" y="1457088"/>
                    <a:pt x="504549" y="1412645"/>
                    <a:pt x="513500" y="1367275"/>
                  </a:cubicBezTo>
                  <a:cubicBezTo>
                    <a:pt x="523376" y="1317275"/>
                    <a:pt x="523376" y="1266350"/>
                    <a:pt x="525537" y="1215734"/>
                  </a:cubicBezTo>
                  <a:cubicBezTo>
                    <a:pt x="526154" y="1203388"/>
                    <a:pt x="524919" y="1202771"/>
                    <a:pt x="512574" y="1202462"/>
                  </a:cubicBezTo>
                  <a:cubicBezTo>
                    <a:pt x="488809" y="1201845"/>
                    <a:pt x="465044" y="1201536"/>
                    <a:pt x="441279" y="1200919"/>
                  </a:cubicBezTo>
                  <a:cubicBezTo>
                    <a:pt x="378316" y="1199376"/>
                    <a:pt x="315354" y="1200610"/>
                    <a:pt x="252701" y="1198450"/>
                  </a:cubicBezTo>
                  <a:cubicBezTo>
                    <a:pt x="218133" y="1197215"/>
                    <a:pt x="183257" y="1197833"/>
                    <a:pt x="148690" y="1197524"/>
                  </a:cubicBezTo>
                  <a:cubicBezTo>
                    <a:pt x="116900" y="1197215"/>
                    <a:pt x="85111" y="1196290"/>
                    <a:pt x="53012" y="1195672"/>
                  </a:cubicBezTo>
                  <a:cubicBezTo>
                    <a:pt x="41593" y="1195364"/>
                    <a:pt x="40358" y="1195981"/>
                    <a:pt x="39741" y="1207709"/>
                  </a:cubicBezTo>
                  <a:cubicBezTo>
                    <a:pt x="39432" y="1218820"/>
                    <a:pt x="40049" y="1230548"/>
                    <a:pt x="40049" y="1241042"/>
                  </a:cubicBezTo>
                  <a:close/>
                  <a:moveTo>
                    <a:pt x="528623" y="1137340"/>
                  </a:moveTo>
                  <a:cubicBezTo>
                    <a:pt x="526463" y="1128698"/>
                    <a:pt x="527080" y="1119130"/>
                    <a:pt x="525537" y="1110180"/>
                  </a:cubicBezTo>
                  <a:cubicBezTo>
                    <a:pt x="521216" y="1082402"/>
                    <a:pt x="519055" y="1054316"/>
                    <a:pt x="515043" y="1026230"/>
                  </a:cubicBezTo>
                  <a:cubicBezTo>
                    <a:pt x="509487" y="987650"/>
                    <a:pt x="503932" y="949071"/>
                    <a:pt x="495290" y="910800"/>
                  </a:cubicBezTo>
                  <a:cubicBezTo>
                    <a:pt x="487574" y="876232"/>
                    <a:pt x="476772" y="842282"/>
                    <a:pt x="467821" y="808023"/>
                  </a:cubicBezTo>
                  <a:cubicBezTo>
                    <a:pt x="452698" y="749999"/>
                    <a:pt x="429550" y="695062"/>
                    <a:pt x="401773" y="642285"/>
                  </a:cubicBezTo>
                  <a:cubicBezTo>
                    <a:pt x="372452" y="587039"/>
                    <a:pt x="339119" y="534262"/>
                    <a:pt x="303009" y="483336"/>
                  </a:cubicBezTo>
                  <a:cubicBezTo>
                    <a:pt x="300540" y="479633"/>
                    <a:pt x="297453" y="476546"/>
                    <a:pt x="294676" y="472843"/>
                  </a:cubicBezTo>
                  <a:cubicBezTo>
                    <a:pt x="292824" y="470682"/>
                    <a:pt x="290663" y="470374"/>
                    <a:pt x="288503" y="472225"/>
                  </a:cubicBezTo>
                  <a:cubicBezTo>
                    <a:pt x="286034" y="474386"/>
                    <a:pt x="283565" y="476546"/>
                    <a:pt x="281713" y="479015"/>
                  </a:cubicBezTo>
                  <a:cubicBezTo>
                    <a:pt x="272454" y="490744"/>
                    <a:pt x="263195" y="502472"/>
                    <a:pt x="254553" y="514509"/>
                  </a:cubicBezTo>
                  <a:cubicBezTo>
                    <a:pt x="199307" y="592594"/>
                    <a:pt x="155480" y="676852"/>
                    <a:pt x="119987" y="765431"/>
                  </a:cubicBezTo>
                  <a:cubicBezTo>
                    <a:pt x="104863" y="803085"/>
                    <a:pt x="91901" y="841665"/>
                    <a:pt x="80172" y="880862"/>
                  </a:cubicBezTo>
                  <a:cubicBezTo>
                    <a:pt x="66592" y="925923"/>
                    <a:pt x="57333" y="971910"/>
                    <a:pt x="50543" y="1018823"/>
                  </a:cubicBezTo>
                  <a:cubicBezTo>
                    <a:pt x="44679" y="1059254"/>
                    <a:pt x="41901" y="1099686"/>
                    <a:pt x="40358" y="1140117"/>
                  </a:cubicBezTo>
                  <a:cubicBezTo>
                    <a:pt x="39741" y="1154932"/>
                    <a:pt x="42519" y="1157710"/>
                    <a:pt x="57642" y="1157710"/>
                  </a:cubicBezTo>
                  <a:cubicBezTo>
                    <a:pt x="141900" y="1158327"/>
                    <a:pt x="226158" y="1157710"/>
                    <a:pt x="310416" y="1159870"/>
                  </a:cubicBezTo>
                  <a:cubicBezTo>
                    <a:pt x="365354" y="1161105"/>
                    <a:pt x="419983" y="1160488"/>
                    <a:pt x="474920" y="1160796"/>
                  </a:cubicBezTo>
                  <a:cubicBezTo>
                    <a:pt x="487266" y="1160796"/>
                    <a:pt x="499920" y="1160179"/>
                    <a:pt x="512265" y="1162339"/>
                  </a:cubicBezTo>
                  <a:cubicBezTo>
                    <a:pt x="517203" y="1163265"/>
                    <a:pt x="522142" y="1162339"/>
                    <a:pt x="523993" y="1156475"/>
                  </a:cubicBezTo>
                  <a:cubicBezTo>
                    <a:pt x="525845" y="1150611"/>
                    <a:pt x="527080" y="1144130"/>
                    <a:pt x="528623" y="1137340"/>
                  </a:cubicBezTo>
                  <a:close/>
                </a:path>
              </a:pathLst>
            </a:custGeom>
            <a:solidFill>
              <a:schemeClr val="tx1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5" name="任意多边形: 形状 104"/>
            <p:cNvSpPr/>
            <p:nvPr>
              <p:custDataLst>
                <p:tags r:id="rId14"/>
              </p:custDataLst>
            </p:nvPr>
          </p:nvSpPr>
          <p:spPr>
            <a:xfrm>
              <a:off x="451349" y="6000946"/>
              <a:ext cx="307908" cy="369488"/>
            </a:xfrm>
            <a:custGeom>
              <a:avLst/>
              <a:gdLst>
                <a:gd name="connsiteX0" fmla="*/ 408636 w 929122"/>
                <a:gd name="connsiteY0" fmla="*/ 1128567 h 1132922"/>
                <a:gd name="connsiteX1" fmla="*/ 273144 w 929122"/>
                <a:gd name="connsiteY1" fmla="*/ 1128258 h 1132922"/>
                <a:gd name="connsiteX2" fmla="*/ 17901 w 929122"/>
                <a:gd name="connsiteY2" fmla="*/ 1126406 h 1132922"/>
                <a:gd name="connsiteX3" fmla="*/ 0 w 929122"/>
                <a:gd name="connsiteY3" fmla="*/ 1108505 h 1132922"/>
                <a:gd name="connsiteX4" fmla="*/ 617 w 929122"/>
                <a:gd name="connsiteY4" fmla="*/ 1025173 h 1132922"/>
                <a:gd name="connsiteX5" fmla="*/ 5247 w 929122"/>
                <a:gd name="connsiteY5" fmla="*/ 906965 h 1132922"/>
                <a:gd name="connsiteX6" fmla="*/ 12963 w 929122"/>
                <a:gd name="connsiteY6" fmla="*/ 796164 h 1132922"/>
                <a:gd name="connsiteX7" fmla="*/ 18518 w 929122"/>
                <a:gd name="connsiteY7" fmla="*/ 745856 h 1132922"/>
                <a:gd name="connsiteX8" fmla="*/ 21296 w 929122"/>
                <a:gd name="connsiteY8" fmla="*/ 714683 h 1132922"/>
                <a:gd name="connsiteX9" fmla="*/ 31790 w 929122"/>
                <a:gd name="connsiteY9" fmla="*/ 632277 h 1132922"/>
                <a:gd name="connsiteX10" fmla="*/ 49382 w 929122"/>
                <a:gd name="connsiteY10" fmla="*/ 516847 h 1132922"/>
                <a:gd name="connsiteX11" fmla="*/ 73456 w 929122"/>
                <a:gd name="connsiteY11" fmla="*/ 394935 h 1132922"/>
                <a:gd name="connsiteX12" fmla="*/ 83641 w 929122"/>
                <a:gd name="connsiteY12" fmla="*/ 353886 h 1132922"/>
                <a:gd name="connsiteX13" fmla="*/ 99690 w 929122"/>
                <a:gd name="connsiteY13" fmla="*/ 290924 h 1132922"/>
                <a:gd name="connsiteX14" fmla="*/ 118517 w 929122"/>
                <a:gd name="connsiteY14" fmla="*/ 223641 h 1132922"/>
                <a:gd name="connsiteX15" fmla="*/ 170985 w 929122"/>
                <a:gd name="connsiteY15" fmla="*/ 73334 h 1132922"/>
                <a:gd name="connsiteX16" fmla="*/ 195985 w 929122"/>
                <a:gd name="connsiteY16" fmla="*/ 14693 h 1132922"/>
                <a:gd name="connsiteX17" fmla="*/ 219441 w 929122"/>
                <a:gd name="connsiteY17" fmla="*/ 187 h 1132922"/>
                <a:gd name="connsiteX18" fmla="*/ 278391 w 929122"/>
                <a:gd name="connsiteY18" fmla="*/ 4199 h 1132922"/>
                <a:gd name="connsiteX19" fmla="*/ 376538 w 929122"/>
                <a:gd name="connsiteY19" fmla="*/ 17779 h 1132922"/>
                <a:gd name="connsiteX20" fmla="*/ 494746 w 929122"/>
                <a:gd name="connsiteY20" fmla="*/ 47100 h 1132922"/>
                <a:gd name="connsiteX21" fmla="*/ 614189 w 929122"/>
                <a:gd name="connsiteY21" fmla="*/ 88766 h 1132922"/>
                <a:gd name="connsiteX22" fmla="*/ 633633 w 929122"/>
                <a:gd name="connsiteY22" fmla="*/ 98334 h 1132922"/>
                <a:gd name="connsiteX23" fmla="*/ 694435 w 929122"/>
                <a:gd name="connsiteY23" fmla="*/ 127654 h 1132922"/>
                <a:gd name="connsiteX24" fmla="*/ 778693 w 929122"/>
                <a:gd name="connsiteY24" fmla="*/ 177036 h 1132922"/>
                <a:gd name="connsiteX25" fmla="*/ 851840 w 929122"/>
                <a:gd name="connsiteY25" fmla="*/ 227962 h 1132922"/>
                <a:gd name="connsiteX26" fmla="*/ 876531 w 929122"/>
                <a:gd name="connsiteY26" fmla="*/ 247406 h 1132922"/>
                <a:gd name="connsiteX27" fmla="*/ 924679 w 929122"/>
                <a:gd name="connsiteY27" fmla="*/ 289072 h 1132922"/>
                <a:gd name="connsiteX28" fmla="*/ 924987 w 929122"/>
                <a:gd name="connsiteY28" fmla="*/ 304195 h 1132922"/>
                <a:gd name="connsiteX29" fmla="*/ 900605 w 929122"/>
                <a:gd name="connsiteY29" fmla="*/ 327652 h 1132922"/>
                <a:gd name="connsiteX30" fmla="*/ 837026 w 929122"/>
                <a:gd name="connsiteY30" fmla="*/ 398638 h 1132922"/>
                <a:gd name="connsiteX31" fmla="*/ 756163 w 929122"/>
                <a:gd name="connsiteY31" fmla="*/ 512834 h 1132922"/>
                <a:gd name="connsiteX32" fmla="*/ 663571 w 929122"/>
                <a:gd name="connsiteY32" fmla="*/ 682585 h 1132922"/>
                <a:gd name="connsiteX33" fmla="*/ 624374 w 929122"/>
                <a:gd name="connsiteY33" fmla="*/ 777337 h 1132922"/>
                <a:gd name="connsiteX34" fmla="*/ 593510 w 929122"/>
                <a:gd name="connsiteY34" fmla="*/ 889064 h 1132922"/>
                <a:gd name="connsiteX35" fmla="*/ 566968 w 929122"/>
                <a:gd name="connsiteY35" fmla="*/ 1059432 h 1132922"/>
                <a:gd name="connsiteX36" fmla="*/ 562338 w 929122"/>
                <a:gd name="connsiteY36" fmla="*/ 1120851 h 1132922"/>
                <a:gd name="connsiteX37" fmla="*/ 549067 w 929122"/>
                <a:gd name="connsiteY37" fmla="*/ 1132887 h 1132922"/>
                <a:gd name="connsiteX38" fmla="*/ 408636 w 929122"/>
                <a:gd name="connsiteY38" fmla="*/ 1128567 h 113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29122" h="1132922">
                  <a:moveTo>
                    <a:pt x="408636" y="1128567"/>
                  </a:moveTo>
                  <a:cubicBezTo>
                    <a:pt x="363575" y="1128567"/>
                    <a:pt x="318206" y="1129492"/>
                    <a:pt x="273144" y="1128258"/>
                  </a:cubicBezTo>
                  <a:cubicBezTo>
                    <a:pt x="187960" y="1126097"/>
                    <a:pt x="103085" y="1126406"/>
                    <a:pt x="17901" y="1126406"/>
                  </a:cubicBezTo>
                  <a:cubicBezTo>
                    <a:pt x="5864" y="1126406"/>
                    <a:pt x="0" y="1123320"/>
                    <a:pt x="0" y="1108505"/>
                  </a:cubicBezTo>
                  <a:cubicBezTo>
                    <a:pt x="309" y="1080728"/>
                    <a:pt x="-309" y="1052950"/>
                    <a:pt x="617" y="1025173"/>
                  </a:cubicBezTo>
                  <a:cubicBezTo>
                    <a:pt x="1543" y="985667"/>
                    <a:pt x="3086" y="946162"/>
                    <a:pt x="5247" y="906965"/>
                  </a:cubicBezTo>
                  <a:cubicBezTo>
                    <a:pt x="7407" y="869928"/>
                    <a:pt x="10494" y="833200"/>
                    <a:pt x="12963" y="796164"/>
                  </a:cubicBezTo>
                  <a:cubicBezTo>
                    <a:pt x="13889" y="779497"/>
                    <a:pt x="14506" y="762522"/>
                    <a:pt x="18518" y="745856"/>
                  </a:cubicBezTo>
                  <a:cubicBezTo>
                    <a:pt x="20987" y="735671"/>
                    <a:pt x="20370" y="725177"/>
                    <a:pt x="21296" y="714683"/>
                  </a:cubicBezTo>
                  <a:cubicBezTo>
                    <a:pt x="24074" y="686906"/>
                    <a:pt x="28395" y="659746"/>
                    <a:pt x="31790" y="632277"/>
                  </a:cubicBezTo>
                  <a:cubicBezTo>
                    <a:pt x="36419" y="593697"/>
                    <a:pt x="42592" y="555118"/>
                    <a:pt x="49382" y="516847"/>
                  </a:cubicBezTo>
                  <a:cubicBezTo>
                    <a:pt x="56481" y="476106"/>
                    <a:pt x="64814" y="435366"/>
                    <a:pt x="73456" y="394935"/>
                  </a:cubicBezTo>
                  <a:cubicBezTo>
                    <a:pt x="76542" y="381355"/>
                    <a:pt x="80863" y="367775"/>
                    <a:pt x="83641" y="353886"/>
                  </a:cubicBezTo>
                  <a:cubicBezTo>
                    <a:pt x="88270" y="332590"/>
                    <a:pt x="94752" y="311911"/>
                    <a:pt x="99690" y="290924"/>
                  </a:cubicBezTo>
                  <a:cubicBezTo>
                    <a:pt x="105245" y="268085"/>
                    <a:pt x="111418" y="245863"/>
                    <a:pt x="118517" y="223641"/>
                  </a:cubicBezTo>
                  <a:cubicBezTo>
                    <a:pt x="134566" y="173024"/>
                    <a:pt x="150307" y="122408"/>
                    <a:pt x="170985" y="73334"/>
                  </a:cubicBezTo>
                  <a:cubicBezTo>
                    <a:pt x="179319" y="53890"/>
                    <a:pt x="187960" y="34446"/>
                    <a:pt x="195985" y="14693"/>
                  </a:cubicBezTo>
                  <a:cubicBezTo>
                    <a:pt x="201541" y="1422"/>
                    <a:pt x="205244" y="-739"/>
                    <a:pt x="219441" y="187"/>
                  </a:cubicBezTo>
                  <a:cubicBezTo>
                    <a:pt x="239194" y="1730"/>
                    <a:pt x="258947" y="2965"/>
                    <a:pt x="278391" y="4199"/>
                  </a:cubicBezTo>
                  <a:cubicBezTo>
                    <a:pt x="311415" y="6360"/>
                    <a:pt x="344131" y="11607"/>
                    <a:pt x="376538" y="17779"/>
                  </a:cubicBezTo>
                  <a:cubicBezTo>
                    <a:pt x="416661" y="25495"/>
                    <a:pt x="455549" y="36606"/>
                    <a:pt x="494746" y="47100"/>
                  </a:cubicBezTo>
                  <a:cubicBezTo>
                    <a:pt x="535795" y="58211"/>
                    <a:pt x="574684" y="73643"/>
                    <a:pt x="614189" y="88766"/>
                  </a:cubicBezTo>
                  <a:cubicBezTo>
                    <a:pt x="620979" y="91235"/>
                    <a:pt x="627152" y="95247"/>
                    <a:pt x="633633" y="98334"/>
                  </a:cubicBezTo>
                  <a:cubicBezTo>
                    <a:pt x="654312" y="107284"/>
                    <a:pt x="674682" y="116543"/>
                    <a:pt x="694435" y="127654"/>
                  </a:cubicBezTo>
                  <a:cubicBezTo>
                    <a:pt x="723138" y="143395"/>
                    <a:pt x="751224" y="159444"/>
                    <a:pt x="778693" y="177036"/>
                  </a:cubicBezTo>
                  <a:cubicBezTo>
                    <a:pt x="804001" y="192777"/>
                    <a:pt x="826841" y="211604"/>
                    <a:pt x="851840" y="227962"/>
                  </a:cubicBezTo>
                  <a:cubicBezTo>
                    <a:pt x="860482" y="233517"/>
                    <a:pt x="869124" y="239999"/>
                    <a:pt x="876531" y="247406"/>
                  </a:cubicBezTo>
                  <a:cubicBezTo>
                    <a:pt x="891654" y="262220"/>
                    <a:pt x="909864" y="273949"/>
                    <a:pt x="924679" y="289072"/>
                  </a:cubicBezTo>
                  <a:cubicBezTo>
                    <a:pt x="930234" y="294627"/>
                    <a:pt x="930851" y="298640"/>
                    <a:pt x="924987" y="304195"/>
                  </a:cubicBezTo>
                  <a:cubicBezTo>
                    <a:pt x="916963" y="312220"/>
                    <a:pt x="908321" y="319627"/>
                    <a:pt x="900605" y="327652"/>
                  </a:cubicBezTo>
                  <a:cubicBezTo>
                    <a:pt x="878383" y="350491"/>
                    <a:pt x="857396" y="374256"/>
                    <a:pt x="837026" y="398638"/>
                  </a:cubicBezTo>
                  <a:cubicBezTo>
                    <a:pt x="806779" y="434132"/>
                    <a:pt x="779928" y="472403"/>
                    <a:pt x="756163" y="512834"/>
                  </a:cubicBezTo>
                  <a:cubicBezTo>
                    <a:pt x="723756" y="568698"/>
                    <a:pt x="692583" y="625178"/>
                    <a:pt x="663571" y="682585"/>
                  </a:cubicBezTo>
                  <a:cubicBezTo>
                    <a:pt x="648139" y="713140"/>
                    <a:pt x="635177" y="744930"/>
                    <a:pt x="624374" y="777337"/>
                  </a:cubicBezTo>
                  <a:cubicBezTo>
                    <a:pt x="612029" y="814065"/>
                    <a:pt x="601844" y="851410"/>
                    <a:pt x="593510" y="889064"/>
                  </a:cubicBezTo>
                  <a:cubicBezTo>
                    <a:pt x="581165" y="945236"/>
                    <a:pt x="571906" y="1002025"/>
                    <a:pt x="566968" y="1059432"/>
                  </a:cubicBezTo>
                  <a:cubicBezTo>
                    <a:pt x="565116" y="1079802"/>
                    <a:pt x="562647" y="1100172"/>
                    <a:pt x="562338" y="1120851"/>
                  </a:cubicBezTo>
                  <a:cubicBezTo>
                    <a:pt x="562338" y="1131653"/>
                    <a:pt x="560486" y="1133196"/>
                    <a:pt x="549067" y="1132887"/>
                  </a:cubicBezTo>
                  <a:cubicBezTo>
                    <a:pt x="502771" y="1130110"/>
                    <a:pt x="455549" y="1130110"/>
                    <a:pt x="408636" y="1128567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6" name="任意多边形: 形状 105"/>
            <p:cNvSpPr/>
            <p:nvPr>
              <p:custDataLst>
                <p:tags r:id="rId15"/>
              </p:custDataLst>
            </p:nvPr>
          </p:nvSpPr>
          <p:spPr>
            <a:xfrm>
              <a:off x="451484" y="6380466"/>
              <a:ext cx="303757" cy="367425"/>
            </a:xfrm>
            <a:custGeom>
              <a:avLst/>
              <a:gdLst>
                <a:gd name="connsiteX0" fmla="*/ 234772 w 916597"/>
                <a:gd name="connsiteY0" fmla="*/ 1126596 h 1126596"/>
                <a:gd name="connsiteX1" fmla="*/ 186316 w 916597"/>
                <a:gd name="connsiteY1" fmla="*/ 1126596 h 1126596"/>
                <a:gd name="connsiteX2" fmla="*/ 173662 w 916597"/>
                <a:gd name="connsiteY2" fmla="*/ 1117337 h 1126596"/>
                <a:gd name="connsiteX3" fmla="*/ 147737 w 916597"/>
                <a:gd name="connsiteY3" fmla="*/ 1036783 h 1126596"/>
                <a:gd name="connsiteX4" fmla="*/ 97120 w 916597"/>
                <a:gd name="connsiteY4" fmla="*/ 852835 h 1126596"/>
                <a:gd name="connsiteX5" fmla="*/ 74898 w 916597"/>
                <a:gd name="connsiteY5" fmla="*/ 748824 h 1126596"/>
                <a:gd name="connsiteX6" fmla="*/ 48973 w 916597"/>
                <a:gd name="connsiteY6" fmla="*/ 600369 h 1126596"/>
                <a:gd name="connsiteX7" fmla="*/ 32923 w 916597"/>
                <a:gd name="connsiteY7" fmla="*/ 490494 h 1126596"/>
                <a:gd name="connsiteX8" fmla="*/ 20886 w 916597"/>
                <a:gd name="connsiteY8" fmla="*/ 386174 h 1126596"/>
                <a:gd name="connsiteX9" fmla="*/ 12553 w 916597"/>
                <a:gd name="connsiteY9" fmla="*/ 297287 h 1126596"/>
                <a:gd name="connsiteX10" fmla="*/ 8850 w 916597"/>
                <a:gd name="connsiteY10" fmla="*/ 233399 h 1126596"/>
                <a:gd name="connsiteX11" fmla="*/ 5763 w 916597"/>
                <a:gd name="connsiteY11" fmla="*/ 186486 h 1126596"/>
                <a:gd name="connsiteX12" fmla="*/ 5146 w 916597"/>
                <a:gd name="connsiteY12" fmla="*/ 180622 h 1126596"/>
                <a:gd name="connsiteX13" fmla="*/ 1751 w 916597"/>
                <a:gd name="connsiteY13" fmla="*/ 65808 h 1126596"/>
                <a:gd name="connsiteX14" fmla="*/ 208 w 916597"/>
                <a:gd name="connsiteY14" fmla="*/ 16426 h 1126596"/>
                <a:gd name="connsiteX15" fmla="*/ 14714 w 916597"/>
                <a:gd name="connsiteY15" fmla="*/ 686 h 1126596"/>
                <a:gd name="connsiteX16" fmla="*/ 47121 w 916597"/>
                <a:gd name="connsiteY16" fmla="*/ 686 h 1126596"/>
                <a:gd name="connsiteX17" fmla="*/ 182613 w 916597"/>
                <a:gd name="connsiteY17" fmla="*/ 1612 h 1126596"/>
                <a:gd name="connsiteX18" fmla="*/ 448658 w 916597"/>
                <a:gd name="connsiteY18" fmla="*/ 4389 h 1126596"/>
                <a:gd name="connsiteX19" fmla="*/ 550200 w 916597"/>
                <a:gd name="connsiteY19" fmla="*/ 5624 h 1126596"/>
                <a:gd name="connsiteX20" fmla="*/ 564398 w 916597"/>
                <a:gd name="connsiteY20" fmla="*/ 20130 h 1126596"/>
                <a:gd name="connsiteX21" fmla="*/ 566867 w 916597"/>
                <a:gd name="connsiteY21" fmla="*/ 73216 h 1126596"/>
                <a:gd name="connsiteX22" fmla="*/ 582916 w 916597"/>
                <a:gd name="connsiteY22" fmla="*/ 199140 h 1126596"/>
                <a:gd name="connsiteX23" fmla="*/ 637545 w 916597"/>
                <a:gd name="connsiteY23" fmla="*/ 411791 h 1126596"/>
                <a:gd name="connsiteX24" fmla="*/ 718099 w 916597"/>
                <a:gd name="connsiteY24" fmla="*/ 591418 h 1126596"/>
                <a:gd name="connsiteX25" fmla="*/ 821184 w 916597"/>
                <a:gd name="connsiteY25" fmla="*/ 741416 h 1126596"/>
                <a:gd name="connsiteX26" fmla="*/ 911615 w 916597"/>
                <a:gd name="connsiteY26" fmla="*/ 840798 h 1126596"/>
                <a:gd name="connsiteX27" fmla="*/ 910689 w 916597"/>
                <a:gd name="connsiteY27" fmla="*/ 854686 h 1126596"/>
                <a:gd name="connsiteX28" fmla="*/ 701124 w 916597"/>
                <a:gd name="connsiteY28" fmla="*/ 1004376 h 1126596"/>
                <a:gd name="connsiteX29" fmla="*/ 620878 w 916597"/>
                <a:gd name="connsiteY29" fmla="*/ 1040795 h 1126596"/>
                <a:gd name="connsiteX30" fmla="*/ 383227 w 916597"/>
                <a:gd name="connsiteY30" fmla="*/ 1114868 h 1126596"/>
                <a:gd name="connsiteX31" fmla="*/ 340327 w 916597"/>
                <a:gd name="connsiteY31" fmla="*/ 1120732 h 1126596"/>
                <a:gd name="connsiteX32" fmla="*/ 234772 w 916597"/>
                <a:gd name="connsiteY32" fmla="*/ 1126596 h 112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16597" h="1126596">
                  <a:moveTo>
                    <a:pt x="234772" y="1126596"/>
                  </a:moveTo>
                  <a:cubicBezTo>
                    <a:pt x="218723" y="1126596"/>
                    <a:pt x="202366" y="1126596"/>
                    <a:pt x="186316" y="1126596"/>
                  </a:cubicBezTo>
                  <a:cubicBezTo>
                    <a:pt x="176749" y="1126596"/>
                    <a:pt x="176440" y="1125979"/>
                    <a:pt x="173662" y="1117337"/>
                  </a:cubicBezTo>
                  <a:cubicBezTo>
                    <a:pt x="165020" y="1090486"/>
                    <a:pt x="156070" y="1063634"/>
                    <a:pt x="147737" y="1036783"/>
                  </a:cubicBezTo>
                  <a:cubicBezTo>
                    <a:pt x="128601" y="975981"/>
                    <a:pt x="111009" y="914871"/>
                    <a:pt x="97120" y="852835"/>
                  </a:cubicBezTo>
                  <a:cubicBezTo>
                    <a:pt x="89404" y="818267"/>
                    <a:pt x="81688" y="783700"/>
                    <a:pt x="74898" y="748824"/>
                  </a:cubicBezTo>
                  <a:cubicBezTo>
                    <a:pt x="65022" y="699442"/>
                    <a:pt x="56380" y="650060"/>
                    <a:pt x="48973" y="600369"/>
                  </a:cubicBezTo>
                  <a:cubicBezTo>
                    <a:pt x="43726" y="563641"/>
                    <a:pt x="37553" y="527222"/>
                    <a:pt x="32923" y="490494"/>
                  </a:cubicBezTo>
                  <a:cubicBezTo>
                    <a:pt x="28602" y="455927"/>
                    <a:pt x="23047" y="421359"/>
                    <a:pt x="20886" y="386174"/>
                  </a:cubicBezTo>
                  <a:cubicBezTo>
                    <a:pt x="19035" y="356545"/>
                    <a:pt x="13788" y="326916"/>
                    <a:pt x="12553" y="297287"/>
                  </a:cubicBezTo>
                  <a:cubicBezTo>
                    <a:pt x="11627" y="275991"/>
                    <a:pt x="9467" y="254695"/>
                    <a:pt x="8850" y="233399"/>
                  </a:cubicBezTo>
                  <a:cubicBezTo>
                    <a:pt x="8541" y="217658"/>
                    <a:pt x="6689" y="202226"/>
                    <a:pt x="5763" y="186486"/>
                  </a:cubicBezTo>
                  <a:cubicBezTo>
                    <a:pt x="5763" y="184634"/>
                    <a:pt x="5146" y="182473"/>
                    <a:pt x="5146" y="180622"/>
                  </a:cubicBezTo>
                  <a:cubicBezTo>
                    <a:pt x="5146" y="142351"/>
                    <a:pt x="1442" y="104079"/>
                    <a:pt x="1751" y="65808"/>
                  </a:cubicBezTo>
                  <a:cubicBezTo>
                    <a:pt x="1751" y="49451"/>
                    <a:pt x="-718" y="32784"/>
                    <a:pt x="208" y="16426"/>
                  </a:cubicBezTo>
                  <a:cubicBezTo>
                    <a:pt x="825" y="3772"/>
                    <a:pt x="2677" y="2229"/>
                    <a:pt x="14714" y="686"/>
                  </a:cubicBezTo>
                  <a:cubicBezTo>
                    <a:pt x="25516" y="-857"/>
                    <a:pt x="36318" y="686"/>
                    <a:pt x="47121" y="686"/>
                  </a:cubicBezTo>
                  <a:cubicBezTo>
                    <a:pt x="92182" y="994"/>
                    <a:pt x="137552" y="377"/>
                    <a:pt x="182613" y="1612"/>
                  </a:cubicBezTo>
                  <a:cubicBezTo>
                    <a:pt x="271192" y="3772"/>
                    <a:pt x="360079" y="2846"/>
                    <a:pt x="448658" y="4389"/>
                  </a:cubicBezTo>
                  <a:cubicBezTo>
                    <a:pt x="482609" y="5007"/>
                    <a:pt x="516250" y="5315"/>
                    <a:pt x="550200" y="5624"/>
                  </a:cubicBezTo>
                  <a:cubicBezTo>
                    <a:pt x="561003" y="5624"/>
                    <a:pt x="565632" y="9945"/>
                    <a:pt x="564398" y="20130"/>
                  </a:cubicBezTo>
                  <a:cubicBezTo>
                    <a:pt x="562237" y="38031"/>
                    <a:pt x="565324" y="55623"/>
                    <a:pt x="566867" y="73216"/>
                  </a:cubicBezTo>
                  <a:cubicBezTo>
                    <a:pt x="570879" y="115190"/>
                    <a:pt x="576126" y="157165"/>
                    <a:pt x="582916" y="199140"/>
                  </a:cubicBezTo>
                  <a:cubicBezTo>
                    <a:pt x="594953" y="271670"/>
                    <a:pt x="610385" y="343274"/>
                    <a:pt x="637545" y="411791"/>
                  </a:cubicBezTo>
                  <a:cubicBezTo>
                    <a:pt x="661927" y="472902"/>
                    <a:pt x="686618" y="533703"/>
                    <a:pt x="718099" y="591418"/>
                  </a:cubicBezTo>
                  <a:cubicBezTo>
                    <a:pt x="747420" y="644813"/>
                    <a:pt x="780753" y="695738"/>
                    <a:pt x="821184" y="741416"/>
                  </a:cubicBezTo>
                  <a:cubicBezTo>
                    <a:pt x="850813" y="775058"/>
                    <a:pt x="880443" y="808391"/>
                    <a:pt x="911615" y="840798"/>
                  </a:cubicBezTo>
                  <a:cubicBezTo>
                    <a:pt x="918405" y="847896"/>
                    <a:pt x="918405" y="848514"/>
                    <a:pt x="910689" y="854686"/>
                  </a:cubicBezTo>
                  <a:cubicBezTo>
                    <a:pt x="843715" y="908389"/>
                    <a:pt x="774888" y="959623"/>
                    <a:pt x="701124" y="1004376"/>
                  </a:cubicBezTo>
                  <a:cubicBezTo>
                    <a:pt x="675816" y="1019808"/>
                    <a:pt x="648656" y="1030610"/>
                    <a:pt x="620878" y="1040795"/>
                  </a:cubicBezTo>
                  <a:cubicBezTo>
                    <a:pt x="542793" y="1069498"/>
                    <a:pt x="463782" y="1094498"/>
                    <a:pt x="383227" y="1114868"/>
                  </a:cubicBezTo>
                  <a:cubicBezTo>
                    <a:pt x="369030" y="1118572"/>
                    <a:pt x="354524" y="1119498"/>
                    <a:pt x="340327" y="1120732"/>
                  </a:cubicBezTo>
                  <a:cubicBezTo>
                    <a:pt x="304833" y="1123201"/>
                    <a:pt x="269649" y="1126288"/>
                    <a:pt x="234772" y="1126596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7" name="任意多边形: 形状 106"/>
            <p:cNvSpPr/>
            <p:nvPr>
              <p:custDataLst>
                <p:tags r:id="rId16"/>
              </p:custDataLst>
            </p:nvPr>
          </p:nvSpPr>
          <p:spPr>
            <a:xfrm>
              <a:off x="225355" y="6379365"/>
              <a:ext cx="270739" cy="369589"/>
            </a:xfrm>
            <a:custGeom>
              <a:avLst/>
              <a:gdLst>
                <a:gd name="connsiteX0" fmla="*/ 323922 w 816962"/>
                <a:gd name="connsiteY0" fmla="*/ 49 h 1133231"/>
                <a:gd name="connsiteX1" fmla="*/ 493364 w 816962"/>
                <a:gd name="connsiteY1" fmla="*/ 3444 h 1133231"/>
                <a:gd name="connsiteX2" fmla="*/ 613116 w 816962"/>
                <a:gd name="connsiteY2" fmla="*/ 4988 h 1133231"/>
                <a:gd name="connsiteX3" fmla="*/ 634721 w 816962"/>
                <a:gd name="connsiteY3" fmla="*/ 7148 h 1133231"/>
                <a:gd name="connsiteX4" fmla="*/ 643362 w 816962"/>
                <a:gd name="connsiteY4" fmla="*/ 16099 h 1133231"/>
                <a:gd name="connsiteX5" fmla="*/ 644597 w 816962"/>
                <a:gd name="connsiteY5" fmla="*/ 60851 h 1133231"/>
                <a:gd name="connsiteX6" fmla="*/ 650152 w 816962"/>
                <a:gd name="connsiteY6" fmla="*/ 202207 h 1133231"/>
                <a:gd name="connsiteX7" fmla="*/ 664658 w 816962"/>
                <a:gd name="connsiteY7" fmla="*/ 393871 h 1133231"/>
                <a:gd name="connsiteX8" fmla="*/ 681633 w 816962"/>
                <a:gd name="connsiteY8" fmla="*/ 534301 h 1133231"/>
                <a:gd name="connsiteX9" fmla="*/ 705399 w 816962"/>
                <a:gd name="connsiteY9" fmla="*/ 675966 h 1133231"/>
                <a:gd name="connsiteX10" fmla="*/ 739966 w 816962"/>
                <a:gd name="connsiteY10" fmla="*/ 854976 h 1133231"/>
                <a:gd name="connsiteX11" fmla="*/ 790583 w 816962"/>
                <a:gd name="connsiteY11" fmla="*/ 1033986 h 1133231"/>
                <a:gd name="connsiteX12" fmla="*/ 814348 w 816962"/>
                <a:gd name="connsiteY12" fmla="*/ 1113923 h 1133231"/>
                <a:gd name="connsiteX13" fmla="*/ 815582 w 816962"/>
                <a:gd name="connsiteY13" fmla="*/ 1118552 h 1133231"/>
                <a:gd name="connsiteX14" fmla="*/ 802928 w 816962"/>
                <a:gd name="connsiteY14" fmla="*/ 1132441 h 1133231"/>
                <a:gd name="connsiteX15" fmla="*/ 719287 w 816962"/>
                <a:gd name="connsiteY15" fmla="*/ 1121022 h 1133231"/>
                <a:gd name="connsiteX16" fmla="*/ 658486 w 816962"/>
                <a:gd name="connsiteY16" fmla="*/ 1111145 h 1133231"/>
                <a:gd name="connsiteX17" fmla="*/ 491513 w 816962"/>
                <a:gd name="connsiteY17" fmla="*/ 1068553 h 1133231"/>
                <a:gd name="connsiteX18" fmla="*/ 403860 w 816962"/>
                <a:gd name="connsiteY18" fmla="*/ 1037381 h 1133231"/>
                <a:gd name="connsiteX19" fmla="*/ 336885 w 816962"/>
                <a:gd name="connsiteY19" fmla="*/ 1001270 h 1133231"/>
                <a:gd name="connsiteX20" fmla="*/ 209109 w 816962"/>
                <a:gd name="connsiteY20" fmla="*/ 918555 h 1133231"/>
                <a:gd name="connsiteX21" fmla="*/ 124542 w 816962"/>
                <a:gd name="connsiteY21" fmla="*/ 854050 h 1133231"/>
                <a:gd name="connsiteX22" fmla="*/ 43062 w 816962"/>
                <a:gd name="connsiteY22" fmla="*/ 771335 h 1133231"/>
                <a:gd name="connsiteX23" fmla="*/ 3556 w 816962"/>
                <a:gd name="connsiteY23" fmla="*/ 728743 h 1133231"/>
                <a:gd name="connsiteX24" fmla="*/ 1705 w 816962"/>
                <a:gd name="connsiteY24" fmla="*/ 714854 h 1133231"/>
                <a:gd name="connsiteX25" fmla="*/ 19914 w 816962"/>
                <a:gd name="connsiteY25" fmla="*/ 689546 h 1133231"/>
                <a:gd name="connsiteX26" fmla="*/ 52938 w 816962"/>
                <a:gd name="connsiteY26" fmla="*/ 638930 h 1133231"/>
                <a:gd name="connsiteX27" fmla="*/ 169912 w 816962"/>
                <a:gd name="connsiteY27" fmla="*/ 412081 h 1133231"/>
                <a:gd name="connsiteX28" fmla="*/ 214665 w 816962"/>
                <a:gd name="connsiteY28" fmla="*/ 302514 h 1133231"/>
                <a:gd name="connsiteX29" fmla="*/ 235035 w 816962"/>
                <a:gd name="connsiteY29" fmla="*/ 215479 h 1133231"/>
                <a:gd name="connsiteX30" fmla="*/ 255405 w 816962"/>
                <a:gd name="connsiteY30" fmla="*/ 97579 h 1133231"/>
                <a:gd name="connsiteX31" fmla="*/ 261578 w 816962"/>
                <a:gd name="connsiteY31" fmla="*/ 29061 h 1133231"/>
                <a:gd name="connsiteX32" fmla="*/ 263121 w 816962"/>
                <a:gd name="connsiteY32" fmla="*/ 9926 h 1133231"/>
                <a:gd name="connsiteX33" fmla="*/ 274232 w 816962"/>
                <a:gd name="connsiteY33" fmla="*/ 667 h 1133231"/>
                <a:gd name="connsiteX34" fmla="*/ 323922 w 816962"/>
                <a:gd name="connsiteY34" fmla="*/ 49 h 113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16962" h="1133231">
                  <a:moveTo>
                    <a:pt x="323922" y="49"/>
                  </a:moveTo>
                  <a:cubicBezTo>
                    <a:pt x="378243" y="2827"/>
                    <a:pt x="435958" y="1593"/>
                    <a:pt x="493364" y="3444"/>
                  </a:cubicBezTo>
                  <a:cubicBezTo>
                    <a:pt x="533179" y="4679"/>
                    <a:pt x="573302" y="4370"/>
                    <a:pt x="613116" y="4988"/>
                  </a:cubicBezTo>
                  <a:cubicBezTo>
                    <a:pt x="620523" y="4988"/>
                    <a:pt x="627313" y="7148"/>
                    <a:pt x="634721" y="7148"/>
                  </a:cubicBezTo>
                  <a:cubicBezTo>
                    <a:pt x="640585" y="7148"/>
                    <a:pt x="643054" y="9926"/>
                    <a:pt x="643362" y="16099"/>
                  </a:cubicBezTo>
                  <a:cubicBezTo>
                    <a:pt x="644597" y="30913"/>
                    <a:pt x="643980" y="46036"/>
                    <a:pt x="644597" y="60851"/>
                  </a:cubicBezTo>
                  <a:cubicBezTo>
                    <a:pt x="646449" y="108073"/>
                    <a:pt x="647375" y="155294"/>
                    <a:pt x="650152" y="202207"/>
                  </a:cubicBezTo>
                  <a:cubicBezTo>
                    <a:pt x="653856" y="266095"/>
                    <a:pt x="658177" y="329983"/>
                    <a:pt x="664658" y="393871"/>
                  </a:cubicBezTo>
                  <a:cubicBezTo>
                    <a:pt x="669288" y="440784"/>
                    <a:pt x="674535" y="487697"/>
                    <a:pt x="681633" y="534301"/>
                  </a:cubicBezTo>
                  <a:cubicBezTo>
                    <a:pt x="688732" y="581523"/>
                    <a:pt x="697374" y="628744"/>
                    <a:pt x="705399" y="675966"/>
                  </a:cubicBezTo>
                  <a:cubicBezTo>
                    <a:pt x="715892" y="735842"/>
                    <a:pt x="727003" y="795717"/>
                    <a:pt x="739966" y="854976"/>
                  </a:cubicBezTo>
                  <a:cubicBezTo>
                    <a:pt x="753237" y="915777"/>
                    <a:pt x="769904" y="975345"/>
                    <a:pt x="790583" y="1033986"/>
                  </a:cubicBezTo>
                  <a:cubicBezTo>
                    <a:pt x="799842" y="1060220"/>
                    <a:pt x="807558" y="1087071"/>
                    <a:pt x="814348" y="1113923"/>
                  </a:cubicBezTo>
                  <a:cubicBezTo>
                    <a:pt x="814656" y="1115466"/>
                    <a:pt x="815274" y="1117009"/>
                    <a:pt x="815582" y="1118552"/>
                  </a:cubicBezTo>
                  <a:cubicBezTo>
                    <a:pt x="818669" y="1133059"/>
                    <a:pt x="817434" y="1134602"/>
                    <a:pt x="802928" y="1132441"/>
                  </a:cubicBezTo>
                  <a:cubicBezTo>
                    <a:pt x="775151" y="1128429"/>
                    <a:pt x="747373" y="1123799"/>
                    <a:pt x="719287" y="1121022"/>
                  </a:cubicBezTo>
                  <a:cubicBezTo>
                    <a:pt x="698917" y="1118861"/>
                    <a:pt x="678856" y="1115158"/>
                    <a:pt x="658486" y="1111145"/>
                  </a:cubicBezTo>
                  <a:cubicBezTo>
                    <a:pt x="602005" y="1100343"/>
                    <a:pt x="546450" y="1085528"/>
                    <a:pt x="491513" y="1068553"/>
                  </a:cubicBezTo>
                  <a:cubicBezTo>
                    <a:pt x="461883" y="1059294"/>
                    <a:pt x="432563" y="1049418"/>
                    <a:pt x="403860" y="1037381"/>
                  </a:cubicBezTo>
                  <a:cubicBezTo>
                    <a:pt x="380403" y="1027504"/>
                    <a:pt x="358798" y="1014233"/>
                    <a:pt x="336885" y="1001270"/>
                  </a:cubicBezTo>
                  <a:cubicBezTo>
                    <a:pt x="293367" y="975036"/>
                    <a:pt x="250467" y="947876"/>
                    <a:pt x="209109" y="918555"/>
                  </a:cubicBezTo>
                  <a:cubicBezTo>
                    <a:pt x="180097" y="897876"/>
                    <a:pt x="151702" y="877198"/>
                    <a:pt x="124542" y="854050"/>
                  </a:cubicBezTo>
                  <a:cubicBezTo>
                    <a:pt x="94913" y="828742"/>
                    <a:pt x="69296" y="799730"/>
                    <a:pt x="43062" y="771335"/>
                  </a:cubicBezTo>
                  <a:cubicBezTo>
                    <a:pt x="30099" y="757138"/>
                    <a:pt x="16210" y="743558"/>
                    <a:pt x="3556" y="728743"/>
                  </a:cubicBezTo>
                  <a:cubicBezTo>
                    <a:pt x="-456" y="723805"/>
                    <a:pt x="-1073" y="720410"/>
                    <a:pt x="1705" y="714854"/>
                  </a:cubicBezTo>
                  <a:cubicBezTo>
                    <a:pt x="6334" y="705287"/>
                    <a:pt x="13124" y="696953"/>
                    <a:pt x="19914" y="689546"/>
                  </a:cubicBezTo>
                  <a:cubicBezTo>
                    <a:pt x="33803" y="674423"/>
                    <a:pt x="43062" y="656522"/>
                    <a:pt x="52938" y="638930"/>
                  </a:cubicBezTo>
                  <a:cubicBezTo>
                    <a:pt x="93987" y="564239"/>
                    <a:pt x="133493" y="488932"/>
                    <a:pt x="169912" y="412081"/>
                  </a:cubicBezTo>
                  <a:cubicBezTo>
                    <a:pt x="186887" y="376279"/>
                    <a:pt x="203245" y="340477"/>
                    <a:pt x="214665" y="302514"/>
                  </a:cubicBezTo>
                  <a:cubicBezTo>
                    <a:pt x="223306" y="273811"/>
                    <a:pt x="228862" y="244799"/>
                    <a:pt x="235035" y="215479"/>
                  </a:cubicBezTo>
                  <a:cubicBezTo>
                    <a:pt x="243059" y="176282"/>
                    <a:pt x="250467" y="137085"/>
                    <a:pt x="255405" y="97579"/>
                  </a:cubicBezTo>
                  <a:cubicBezTo>
                    <a:pt x="258183" y="74740"/>
                    <a:pt x="262503" y="52209"/>
                    <a:pt x="261578" y="29061"/>
                  </a:cubicBezTo>
                  <a:cubicBezTo>
                    <a:pt x="261269" y="22580"/>
                    <a:pt x="262195" y="16099"/>
                    <a:pt x="263121" y="9926"/>
                  </a:cubicBezTo>
                  <a:cubicBezTo>
                    <a:pt x="264355" y="1901"/>
                    <a:pt x="265898" y="667"/>
                    <a:pt x="274232" y="667"/>
                  </a:cubicBezTo>
                  <a:cubicBezTo>
                    <a:pt x="289972" y="-259"/>
                    <a:pt x="305404" y="49"/>
                    <a:pt x="323922" y="49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8" name="任意多边形: 形状 107"/>
            <p:cNvSpPr/>
            <p:nvPr>
              <p:custDataLst>
                <p:tags r:id="rId17"/>
              </p:custDataLst>
            </p:nvPr>
          </p:nvSpPr>
          <p:spPr>
            <a:xfrm>
              <a:off x="231289" y="6001991"/>
              <a:ext cx="271775" cy="366117"/>
            </a:xfrm>
            <a:custGeom>
              <a:avLst/>
              <a:gdLst>
                <a:gd name="connsiteX0" fmla="*/ 481323 w 820088"/>
                <a:gd name="connsiteY0" fmla="*/ 1119190 h 1122585"/>
                <a:gd name="connsiteX1" fmla="*/ 379781 w 820088"/>
                <a:gd name="connsiteY1" fmla="*/ 1119190 h 1122585"/>
                <a:gd name="connsiteX2" fmla="*/ 257561 w 820088"/>
                <a:gd name="connsiteY2" fmla="*/ 1117338 h 1122585"/>
                <a:gd name="connsiteX3" fmla="*/ 245524 w 820088"/>
                <a:gd name="connsiteY3" fmla="*/ 1105919 h 1122585"/>
                <a:gd name="connsiteX4" fmla="*/ 243672 w 820088"/>
                <a:gd name="connsiteY4" fmla="*/ 1057463 h 1122585"/>
                <a:gd name="connsiteX5" fmla="*/ 221141 w 820088"/>
                <a:gd name="connsiteY5" fmla="*/ 895119 h 1122585"/>
                <a:gd name="connsiteX6" fmla="*/ 189969 w 820088"/>
                <a:gd name="connsiteY6" fmla="*/ 766109 h 1122585"/>
                <a:gd name="connsiteX7" fmla="*/ 142130 w 820088"/>
                <a:gd name="connsiteY7" fmla="*/ 640802 h 1122585"/>
                <a:gd name="connsiteX8" fmla="*/ 22070 w 820088"/>
                <a:gd name="connsiteY8" fmla="*/ 425681 h 1122585"/>
                <a:gd name="connsiteX9" fmla="*/ 5095 w 820088"/>
                <a:gd name="connsiteY9" fmla="*/ 400682 h 1122585"/>
                <a:gd name="connsiteX10" fmla="*/ 6021 w 820088"/>
                <a:gd name="connsiteY10" fmla="*/ 380929 h 1122585"/>
                <a:gd name="connsiteX11" fmla="*/ 43983 w 820088"/>
                <a:gd name="connsiteY11" fmla="*/ 340189 h 1122585"/>
                <a:gd name="connsiteX12" fmla="*/ 152932 w 820088"/>
                <a:gd name="connsiteY12" fmla="*/ 239264 h 1122585"/>
                <a:gd name="connsiteX13" fmla="*/ 277931 w 820088"/>
                <a:gd name="connsiteY13" fmla="*/ 150068 h 1122585"/>
                <a:gd name="connsiteX14" fmla="*/ 427311 w 820088"/>
                <a:gd name="connsiteY14" fmla="*/ 73217 h 1122585"/>
                <a:gd name="connsiteX15" fmla="*/ 632247 w 820088"/>
                <a:gd name="connsiteY15" fmla="*/ 13341 h 1122585"/>
                <a:gd name="connsiteX16" fmla="*/ 809096 w 820088"/>
                <a:gd name="connsiteY16" fmla="*/ 70 h 1122585"/>
                <a:gd name="connsiteX17" fmla="*/ 818355 w 820088"/>
                <a:gd name="connsiteY17" fmla="*/ 13033 h 1122585"/>
                <a:gd name="connsiteX18" fmla="*/ 789961 w 820088"/>
                <a:gd name="connsiteY18" fmla="*/ 90192 h 1122585"/>
                <a:gd name="connsiteX19" fmla="*/ 731628 w 820088"/>
                <a:gd name="connsiteY19" fmla="*/ 276918 h 1122585"/>
                <a:gd name="connsiteX20" fmla="*/ 665580 w 820088"/>
                <a:gd name="connsiteY20" fmla="*/ 591420 h 1122585"/>
                <a:gd name="connsiteX21" fmla="*/ 645518 w 820088"/>
                <a:gd name="connsiteY21" fmla="*/ 726294 h 1122585"/>
                <a:gd name="connsiteX22" fmla="*/ 634099 w 820088"/>
                <a:gd name="connsiteY22" fmla="*/ 866107 h 1122585"/>
                <a:gd name="connsiteX23" fmla="*/ 627926 w 820088"/>
                <a:gd name="connsiteY23" fmla="*/ 1052216 h 1122585"/>
                <a:gd name="connsiteX24" fmla="*/ 627926 w 820088"/>
                <a:gd name="connsiteY24" fmla="*/ 1112709 h 1122585"/>
                <a:gd name="connsiteX25" fmla="*/ 618667 w 820088"/>
                <a:gd name="connsiteY25" fmla="*/ 1122585 h 1122585"/>
                <a:gd name="connsiteX26" fmla="*/ 501384 w 820088"/>
                <a:gd name="connsiteY26" fmla="*/ 1121042 h 1122585"/>
                <a:gd name="connsiteX27" fmla="*/ 481940 w 820088"/>
                <a:gd name="connsiteY27" fmla="*/ 1121042 h 1122585"/>
                <a:gd name="connsiteX28" fmla="*/ 481323 w 820088"/>
                <a:gd name="connsiteY28" fmla="*/ 1119190 h 112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20088" h="1122585">
                  <a:moveTo>
                    <a:pt x="481323" y="1119190"/>
                  </a:moveTo>
                  <a:cubicBezTo>
                    <a:pt x="447373" y="1119190"/>
                    <a:pt x="413423" y="1119499"/>
                    <a:pt x="379781" y="1119190"/>
                  </a:cubicBezTo>
                  <a:cubicBezTo>
                    <a:pt x="339041" y="1118882"/>
                    <a:pt x="298301" y="1117956"/>
                    <a:pt x="257561" y="1117338"/>
                  </a:cubicBezTo>
                  <a:cubicBezTo>
                    <a:pt x="246758" y="1117030"/>
                    <a:pt x="247067" y="1117030"/>
                    <a:pt x="245524" y="1105919"/>
                  </a:cubicBezTo>
                  <a:cubicBezTo>
                    <a:pt x="243363" y="1089870"/>
                    <a:pt x="244289" y="1073821"/>
                    <a:pt x="243672" y="1057463"/>
                  </a:cubicBezTo>
                  <a:cubicBezTo>
                    <a:pt x="241820" y="1002525"/>
                    <a:pt x="233487" y="948514"/>
                    <a:pt x="221141" y="895119"/>
                  </a:cubicBezTo>
                  <a:cubicBezTo>
                    <a:pt x="210956" y="851910"/>
                    <a:pt x="201080" y="808701"/>
                    <a:pt x="189969" y="766109"/>
                  </a:cubicBezTo>
                  <a:cubicBezTo>
                    <a:pt x="178549" y="722591"/>
                    <a:pt x="160957" y="681542"/>
                    <a:pt x="142130" y="640802"/>
                  </a:cubicBezTo>
                  <a:cubicBezTo>
                    <a:pt x="107254" y="566111"/>
                    <a:pt x="66823" y="494816"/>
                    <a:pt x="22070" y="425681"/>
                  </a:cubicBezTo>
                  <a:cubicBezTo>
                    <a:pt x="16515" y="417348"/>
                    <a:pt x="10959" y="409015"/>
                    <a:pt x="5095" y="400682"/>
                  </a:cubicBezTo>
                  <a:cubicBezTo>
                    <a:pt x="-1695" y="390805"/>
                    <a:pt x="-2004" y="390188"/>
                    <a:pt x="6021" y="380929"/>
                  </a:cubicBezTo>
                  <a:cubicBezTo>
                    <a:pt x="18366" y="367040"/>
                    <a:pt x="31021" y="353460"/>
                    <a:pt x="43983" y="340189"/>
                  </a:cubicBezTo>
                  <a:cubicBezTo>
                    <a:pt x="78242" y="304387"/>
                    <a:pt x="114353" y="270437"/>
                    <a:pt x="152932" y="239264"/>
                  </a:cubicBezTo>
                  <a:cubicBezTo>
                    <a:pt x="192747" y="206857"/>
                    <a:pt x="234104" y="176919"/>
                    <a:pt x="277931" y="150068"/>
                  </a:cubicBezTo>
                  <a:cubicBezTo>
                    <a:pt x="325770" y="120747"/>
                    <a:pt x="375152" y="94513"/>
                    <a:pt x="427311" y="73217"/>
                  </a:cubicBezTo>
                  <a:cubicBezTo>
                    <a:pt x="493360" y="45748"/>
                    <a:pt x="561569" y="25687"/>
                    <a:pt x="632247" y="13341"/>
                  </a:cubicBezTo>
                  <a:cubicBezTo>
                    <a:pt x="690888" y="2848"/>
                    <a:pt x="749838" y="-547"/>
                    <a:pt x="809096" y="70"/>
                  </a:cubicBezTo>
                  <a:cubicBezTo>
                    <a:pt x="820207" y="70"/>
                    <a:pt x="822059" y="2539"/>
                    <a:pt x="818355" y="13033"/>
                  </a:cubicBezTo>
                  <a:cubicBezTo>
                    <a:pt x="809096" y="38958"/>
                    <a:pt x="800146" y="64884"/>
                    <a:pt x="789961" y="90192"/>
                  </a:cubicBezTo>
                  <a:cubicBezTo>
                    <a:pt x="765270" y="150685"/>
                    <a:pt x="747369" y="213339"/>
                    <a:pt x="731628" y="276918"/>
                  </a:cubicBezTo>
                  <a:cubicBezTo>
                    <a:pt x="706011" y="380929"/>
                    <a:pt x="685641" y="486174"/>
                    <a:pt x="665580" y="591420"/>
                  </a:cubicBezTo>
                  <a:cubicBezTo>
                    <a:pt x="656938" y="636172"/>
                    <a:pt x="649839" y="681233"/>
                    <a:pt x="645518" y="726294"/>
                  </a:cubicBezTo>
                  <a:cubicBezTo>
                    <a:pt x="640889" y="772899"/>
                    <a:pt x="636568" y="819194"/>
                    <a:pt x="634099" y="866107"/>
                  </a:cubicBezTo>
                  <a:cubicBezTo>
                    <a:pt x="630704" y="928144"/>
                    <a:pt x="629161" y="990180"/>
                    <a:pt x="627926" y="1052216"/>
                  </a:cubicBezTo>
                  <a:cubicBezTo>
                    <a:pt x="627617" y="1072277"/>
                    <a:pt x="627926" y="1092647"/>
                    <a:pt x="627926" y="1112709"/>
                  </a:cubicBezTo>
                  <a:cubicBezTo>
                    <a:pt x="627926" y="1121968"/>
                    <a:pt x="627617" y="1122585"/>
                    <a:pt x="618667" y="1122585"/>
                  </a:cubicBezTo>
                  <a:cubicBezTo>
                    <a:pt x="579470" y="1121968"/>
                    <a:pt x="540581" y="1122894"/>
                    <a:pt x="501384" y="1121042"/>
                  </a:cubicBezTo>
                  <a:cubicBezTo>
                    <a:pt x="494903" y="1120733"/>
                    <a:pt x="488422" y="1121042"/>
                    <a:pt x="481940" y="1121042"/>
                  </a:cubicBezTo>
                  <a:cubicBezTo>
                    <a:pt x="481323" y="1120116"/>
                    <a:pt x="481323" y="1119808"/>
                    <a:pt x="481323" y="1119190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9" name="任意多边形: 形状 108"/>
            <p:cNvSpPr/>
            <p:nvPr>
              <p:custDataLst>
                <p:tags r:id="rId18"/>
              </p:custDataLst>
            </p:nvPr>
          </p:nvSpPr>
          <p:spPr>
            <a:xfrm>
              <a:off x="650798" y="6382300"/>
              <a:ext cx="232281" cy="265181"/>
            </a:xfrm>
            <a:custGeom>
              <a:avLst/>
              <a:gdLst>
                <a:gd name="connsiteX0" fmla="*/ 77159 w 700916"/>
                <a:gd name="connsiteY0" fmla="*/ 0 h 813096"/>
                <a:gd name="connsiteX1" fmla="*/ 362032 w 700916"/>
                <a:gd name="connsiteY1" fmla="*/ 3395 h 813096"/>
                <a:gd name="connsiteX2" fmla="*/ 619436 w 700916"/>
                <a:gd name="connsiteY2" fmla="*/ 5556 h 813096"/>
                <a:gd name="connsiteX3" fmla="*/ 687028 w 700916"/>
                <a:gd name="connsiteY3" fmla="*/ 7099 h 813096"/>
                <a:gd name="connsiteX4" fmla="*/ 700916 w 700916"/>
                <a:gd name="connsiteY4" fmla="*/ 21913 h 813096"/>
                <a:gd name="connsiteX5" fmla="*/ 696287 w 700916"/>
                <a:gd name="connsiteY5" fmla="*/ 87962 h 813096"/>
                <a:gd name="connsiteX6" fmla="*/ 695669 w 700916"/>
                <a:gd name="connsiteY6" fmla="*/ 104937 h 813096"/>
                <a:gd name="connsiteX7" fmla="*/ 673756 w 700916"/>
                <a:gd name="connsiteY7" fmla="*/ 252774 h 813096"/>
                <a:gd name="connsiteX8" fmla="*/ 635176 w 700916"/>
                <a:gd name="connsiteY8" fmla="*/ 374686 h 813096"/>
                <a:gd name="connsiteX9" fmla="*/ 579004 w 700916"/>
                <a:gd name="connsiteY9" fmla="*/ 504623 h 813096"/>
                <a:gd name="connsiteX10" fmla="*/ 466352 w 700916"/>
                <a:gd name="connsiteY10" fmla="*/ 681781 h 813096"/>
                <a:gd name="connsiteX11" fmla="*/ 360797 w 700916"/>
                <a:gd name="connsiteY11" fmla="*/ 803075 h 813096"/>
                <a:gd name="connsiteX12" fmla="*/ 357402 w 700916"/>
                <a:gd name="connsiteY12" fmla="*/ 806470 h 813096"/>
                <a:gd name="connsiteX13" fmla="*/ 334872 w 700916"/>
                <a:gd name="connsiteY13" fmla="*/ 808322 h 813096"/>
                <a:gd name="connsiteX14" fmla="*/ 321600 w 700916"/>
                <a:gd name="connsiteY14" fmla="*/ 794434 h 813096"/>
                <a:gd name="connsiteX15" fmla="*/ 279934 w 700916"/>
                <a:gd name="connsiteY15" fmla="*/ 749064 h 813096"/>
                <a:gd name="connsiteX16" fmla="*/ 239194 w 700916"/>
                <a:gd name="connsiteY16" fmla="*/ 698139 h 813096"/>
                <a:gd name="connsiteX17" fmla="*/ 219750 w 700916"/>
                <a:gd name="connsiteY17" fmla="*/ 672213 h 813096"/>
                <a:gd name="connsiteX18" fmla="*/ 149072 w 700916"/>
                <a:gd name="connsiteY18" fmla="*/ 564190 h 813096"/>
                <a:gd name="connsiteX19" fmla="*/ 87653 w 700916"/>
                <a:gd name="connsiteY19" fmla="*/ 437031 h 813096"/>
                <a:gd name="connsiteX20" fmla="*/ 54629 w 700916"/>
                <a:gd name="connsiteY20" fmla="*/ 349069 h 813096"/>
                <a:gd name="connsiteX21" fmla="*/ 45370 w 700916"/>
                <a:gd name="connsiteY21" fmla="*/ 314193 h 813096"/>
                <a:gd name="connsiteX22" fmla="*/ 36728 w 700916"/>
                <a:gd name="connsiteY22" fmla="*/ 284255 h 813096"/>
                <a:gd name="connsiteX23" fmla="*/ 23148 w 700916"/>
                <a:gd name="connsiteY23" fmla="*/ 226849 h 813096"/>
                <a:gd name="connsiteX24" fmla="*/ 7407 w 700916"/>
                <a:gd name="connsiteY24" fmla="*/ 125616 h 813096"/>
                <a:gd name="connsiteX25" fmla="*/ 0 w 700916"/>
                <a:gd name="connsiteY25" fmla="*/ 19753 h 813096"/>
                <a:gd name="connsiteX26" fmla="*/ 0 w 700916"/>
                <a:gd name="connsiteY26" fmla="*/ 13580 h 813096"/>
                <a:gd name="connsiteX27" fmla="*/ 13271 w 700916"/>
                <a:gd name="connsiteY27" fmla="*/ 617 h 813096"/>
                <a:gd name="connsiteX28" fmla="*/ 77159 w 700916"/>
                <a:gd name="connsiteY28" fmla="*/ 0 h 81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00916" h="813096">
                  <a:moveTo>
                    <a:pt x="77159" y="0"/>
                  </a:moveTo>
                  <a:cubicBezTo>
                    <a:pt x="169442" y="3086"/>
                    <a:pt x="265737" y="1543"/>
                    <a:pt x="362032" y="3395"/>
                  </a:cubicBezTo>
                  <a:cubicBezTo>
                    <a:pt x="447833" y="5247"/>
                    <a:pt x="533635" y="4321"/>
                    <a:pt x="619436" y="5556"/>
                  </a:cubicBezTo>
                  <a:cubicBezTo>
                    <a:pt x="641967" y="5864"/>
                    <a:pt x="664497" y="6173"/>
                    <a:pt x="687028" y="7099"/>
                  </a:cubicBezTo>
                  <a:cubicBezTo>
                    <a:pt x="698756" y="7716"/>
                    <a:pt x="700916" y="10185"/>
                    <a:pt x="700916" y="21913"/>
                  </a:cubicBezTo>
                  <a:cubicBezTo>
                    <a:pt x="700916" y="44135"/>
                    <a:pt x="700608" y="66049"/>
                    <a:pt x="696287" y="87962"/>
                  </a:cubicBezTo>
                  <a:cubicBezTo>
                    <a:pt x="695361" y="93517"/>
                    <a:pt x="696287" y="99381"/>
                    <a:pt x="695669" y="104937"/>
                  </a:cubicBezTo>
                  <a:cubicBezTo>
                    <a:pt x="688571" y="154319"/>
                    <a:pt x="682398" y="203701"/>
                    <a:pt x="673756" y="252774"/>
                  </a:cubicBezTo>
                  <a:cubicBezTo>
                    <a:pt x="666040" y="295058"/>
                    <a:pt x="651534" y="335181"/>
                    <a:pt x="635176" y="374686"/>
                  </a:cubicBezTo>
                  <a:cubicBezTo>
                    <a:pt x="617276" y="418204"/>
                    <a:pt x="599374" y="461722"/>
                    <a:pt x="579004" y="504623"/>
                  </a:cubicBezTo>
                  <a:cubicBezTo>
                    <a:pt x="548758" y="568511"/>
                    <a:pt x="511413" y="627152"/>
                    <a:pt x="466352" y="681781"/>
                  </a:cubicBezTo>
                  <a:cubicBezTo>
                    <a:pt x="432093" y="723138"/>
                    <a:pt x="396908" y="763570"/>
                    <a:pt x="360797" y="803075"/>
                  </a:cubicBezTo>
                  <a:cubicBezTo>
                    <a:pt x="359563" y="804310"/>
                    <a:pt x="358637" y="805544"/>
                    <a:pt x="357402" y="806470"/>
                  </a:cubicBezTo>
                  <a:cubicBezTo>
                    <a:pt x="349378" y="814804"/>
                    <a:pt x="344131" y="815112"/>
                    <a:pt x="334872" y="808322"/>
                  </a:cubicBezTo>
                  <a:cubicBezTo>
                    <a:pt x="329625" y="804310"/>
                    <a:pt x="325921" y="799063"/>
                    <a:pt x="321600" y="794434"/>
                  </a:cubicBezTo>
                  <a:cubicBezTo>
                    <a:pt x="308020" y="779310"/>
                    <a:pt x="293206" y="764804"/>
                    <a:pt x="279934" y="749064"/>
                  </a:cubicBezTo>
                  <a:cubicBezTo>
                    <a:pt x="266046" y="732397"/>
                    <a:pt x="251540" y="716348"/>
                    <a:pt x="239194" y="698139"/>
                  </a:cubicBezTo>
                  <a:cubicBezTo>
                    <a:pt x="233022" y="689188"/>
                    <a:pt x="225923" y="681163"/>
                    <a:pt x="219750" y="672213"/>
                  </a:cubicBezTo>
                  <a:cubicBezTo>
                    <a:pt x="195059" y="636720"/>
                    <a:pt x="169442" y="602152"/>
                    <a:pt x="149072" y="564190"/>
                  </a:cubicBezTo>
                  <a:cubicBezTo>
                    <a:pt x="126850" y="522832"/>
                    <a:pt x="105554" y="480549"/>
                    <a:pt x="87653" y="437031"/>
                  </a:cubicBezTo>
                  <a:cubicBezTo>
                    <a:pt x="75925" y="408019"/>
                    <a:pt x="64814" y="378699"/>
                    <a:pt x="54629" y="349069"/>
                  </a:cubicBezTo>
                  <a:cubicBezTo>
                    <a:pt x="50616" y="337650"/>
                    <a:pt x="47839" y="325921"/>
                    <a:pt x="45370" y="314193"/>
                  </a:cubicBezTo>
                  <a:cubicBezTo>
                    <a:pt x="43209" y="304008"/>
                    <a:pt x="38888" y="294440"/>
                    <a:pt x="36728" y="284255"/>
                  </a:cubicBezTo>
                  <a:cubicBezTo>
                    <a:pt x="32716" y="265120"/>
                    <a:pt x="27469" y="245984"/>
                    <a:pt x="23148" y="226849"/>
                  </a:cubicBezTo>
                  <a:cubicBezTo>
                    <a:pt x="16049" y="193516"/>
                    <a:pt x="10802" y="159566"/>
                    <a:pt x="7407" y="125616"/>
                  </a:cubicBezTo>
                  <a:cubicBezTo>
                    <a:pt x="4012" y="90431"/>
                    <a:pt x="309" y="55246"/>
                    <a:pt x="0" y="19753"/>
                  </a:cubicBezTo>
                  <a:cubicBezTo>
                    <a:pt x="0" y="17592"/>
                    <a:pt x="0" y="15741"/>
                    <a:pt x="0" y="13580"/>
                  </a:cubicBezTo>
                  <a:cubicBezTo>
                    <a:pt x="617" y="3395"/>
                    <a:pt x="3086" y="617"/>
                    <a:pt x="13271" y="617"/>
                  </a:cubicBezTo>
                  <a:cubicBezTo>
                    <a:pt x="33333" y="0"/>
                    <a:pt x="53086" y="0"/>
                    <a:pt x="77159" y="0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0" name="任意多边形: 形状 109"/>
            <p:cNvSpPr/>
            <p:nvPr>
              <p:custDataLst>
                <p:tags r:id="rId19"/>
              </p:custDataLst>
            </p:nvPr>
          </p:nvSpPr>
          <p:spPr>
            <a:xfrm>
              <a:off x="651412" y="6106673"/>
              <a:ext cx="232227" cy="266669"/>
            </a:xfrm>
            <a:custGeom>
              <a:avLst/>
              <a:gdLst>
                <a:gd name="connsiteX0" fmla="*/ 471907 w 700752"/>
                <a:gd name="connsiteY0" fmla="*/ 813338 h 817658"/>
                <a:gd name="connsiteX1" fmla="*/ 260182 w 700752"/>
                <a:gd name="connsiteY1" fmla="*/ 809943 h 817658"/>
                <a:gd name="connsiteX2" fmla="*/ 129628 w 700752"/>
                <a:gd name="connsiteY2" fmla="*/ 807782 h 817658"/>
                <a:gd name="connsiteX3" fmla="*/ 16049 w 700752"/>
                <a:gd name="connsiteY3" fmla="*/ 805930 h 817658"/>
                <a:gd name="connsiteX4" fmla="*/ 8951 w 700752"/>
                <a:gd name="connsiteY4" fmla="*/ 805622 h 817658"/>
                <a:gd name="connsiteX5" fmla="*/ 0 w 700752"/>
                <a:gd name="connsiteY5" fmla="*/ 795437 h 817658"/>
                <a:gd name="connsiteX6" fmla="*/ 2778 w 700752"/>
                <a:gd name="connsiteY6" fmla="*/ 739882 h 817658"/>
                <a:gd name="connsiteX7" fmla="*/ 9259 w 700752"/>
                <a:gd name="connsiteY7" fmla="*/ 676302 h 817658"/>
                <a:gd name="connsiteX8" fmla="*/ 34876 w 700752"/>
                <a:gd name="connsiteY8" fmla="*/ 547292 h 817658"/>
                <a:gd name="connsiteX9" fmla="*/ 53394 w 700752"/>
                <a:gd name="connsiteY9" fmla="*/ 482169 h 817658"/>
                <a:gd name="connsiteX10" fmla="*/ 73765 w 700752"/>
                <a:gd name="connsiteY10" fmla="*/ 425380 h 817658"/>
                <a:gd name="connsiteX11" fmla="*/ 96604 w 700752"/>
                <a:gd name="connsiteY11" fmla="*/ 368282 h 817658"/>
                <a:gd name="connsiteX12" fmla="*/ 110801 w 700752"/>
                <a:gd name="connsiteY12" fmla="*/ 338961 h 817658"/>
                <a:gd name="connsiteX13" fmla="*/ 159566 w 700752"/>
                <a:gd name="connsiteY13" fmla="*/ 247296 h 817658"/>
                <a:gd name="connsiteX14" fmla="*/ 227775 w 700752"/>
                <a:gd name="connsiteY14" fmla="*/ 144828 h 817658"/>
                <a:gd name="connsiteX15" fmla="*/ 302774 w 700752"/>
                <a:gd name="connsiteY15" fmla="*/ 55323 h 817658"/>
                <a:gd name="connsiteX16" fmla="*/ 354008 w 700752"/>
                <a:gd name="connsiteY16" fmla="*/ 4398 h 817658"/>
                <a:gd name="connsiteX17" fmla="*/ 367896 w 700752"/>
                <a:gd name="connsiteY17" fmla="*/ 4398 h 817658"/>
                <a:gd name="connsiteX18" fmla="*/ 438574 w 700752"/>
                <a:gd name="connsiteY18" fmla="*/ 80632 h 817658"/>
                <a:gd name="connsiteX19" fmla="*/ 541042 w 700752"/>
                <a:gd name="connsiteY19" fmla="*/ 237111 h 817658"/>
                <a:gd name="connsiteX20" fmla="*/ 606165 w 700752"/>
                <a:gd name="connsiteY20" fmla="*/ 363961 h 817658"/>
                <a:gd name="connsiteX21" fmla="*/ 667892 w 700752"/>
                <a:gd name="connsiteY21" fmla="*/ 531551 h 817658"/>
                <a:gd name="connsiteX22" fmla="*/ 683324 w 700752"/>
                <a:gd name="connsiteY22" fmla="*/ 613340 h 817658"/>
                <a:gd name="connsiteX23" fmla="*/ 695052 w 700752"/>
                <a:gd name="connsiteY23" fmla="*/ 709327 h 817658"/>
                <a:gd name="connsiteX24" fmla="*/ 700608 w 700752"/>
                <a:gd name="connsiteY24" fmla="*/ 808091 h 817658"/>
                <a:gd name="connsiteX25" fmla="*/ 691349 w 700752"/>
                <a:gd name="connsiteY25" fmla="*/ 817658 h 817658"/>
                <a:gd name="connsiteX26" fmla="*/ 496598 w 700752"/>
                <a:gd name="connsiteY26" fmla="*/ 813646 h 817658"/>
                <a:gd name="connsiteX27" fmla="*/ 472524 w 700752"/>
                <a:gd name="connsiteY27" fmla="*/ 813646 h 817658"/>
                <a:gd name="connsiteX28" fmla="*/ 471907 w 700752"/>
                <a:gd name="connsiteY28" fmla="*/ 813338 h 81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00752" h="817658">
                  <a:moveTo>
                    <a:pt x="471907" y="813338"/>
                  </a:moveTo>
                  <a:cubicBezTo>
                    <a:pt x="401229" y="812412"/>
                    <a:pt x="330860" y="811794"/>
                    <a:pt x="260182" y="809943"/>
                  </a:cubicBezTo>
                  <a:cubicBezTo>
                    <a:pt x="216664" y="808708"/>
                    <a:pt x="173146" y="809634"/>
                    <a:pt x="129628" y="807782"/>
                  </a:cubicBezTo>
                  <a:cubicBezTo>
                    <a:pt x="91665" y="806239"/>
                    <a:pt x="54012" y="806856"/>
                    <a:pt x="16049" y="805930"/>
                  </a:cubicBezTo>
                  <a:cubicBezTo>
                    <a:pt x="13580" y="805930"/>
                    <a:pt x="11111" y="805930"/>
                    <a:pt x="8951" y="805622"/>
                  </a:cubicBezTo>
                  <a:cubicBezTo>
                    <a:pt x="1852" y="804696"/>
                    <a:pt x="0" y="802844"/>
                    <a:pt x="0" y="795437"/>
                  </a:cubicBezTo>
                  <a:cubicBezTo>
                    <a:pt x="617" y="776918"/>
                    <a:pt x="1235" y="758400"/>
                    <a:pt x="2778" y="739882"/>
                  </a:cubicBezTo>
                  <a:cubicBezTo>
                    <a:pt x="4630" y="718586"/>
                    <a:pt x="7407" y="697598"/>
                    <a:pt x="9259" y="676302"/>
                  </a:cubicBezTo>
                  <a:cubicBezTo>
                    <a:pt x="12963" y="632476"/>
                    <a:pt x="22839" y="589575"/>
                    <a:pt x="34876" y="547292"/>
                  </a:cubicBezTo>
                  <a:cubicBezTo>
                    <a:pt x="41049" y="525687"/>
                    <a:pt x="47530" y="504083"/>
                    <a:pt x="53394" y="482169"/>
                  </a:cubicBezTo>
                  <a:cubicBezTo>
                    <a:pt x="58641" y="462725"/>
                    <a:pt x="66666" y="444207"/>
                    <a:pt x="73765" y="425380"/>
                  </a:cubicBezTo>
                  <a:cubicBezTo>
                    <a:pt x="81172" y="406244"/>
                    <a:pt x="88888" y="387109"/>
                    <a:pt x="96604" y="368282"/>
                  </a:cubicBezTo>
                  <a:cubicBezTo>
                    <a:pt x="100616" y="358097"/>
                    <a:pt x="106171" y="348838"/>
                    <a:pt x="110801" y="338961"/>
                  </a:cubicBezTo>
                  <a:cubicBezTo>
                    <a:pt x="125616" y="307789"/>
                    <a:pt x="141665" y="276925"/>
                    <a:pt x="159566" y="247296"/>
                  </a:cubicBezTo>
                  <a:cubicBezTo>
                    <a:pt x="180553" y="212111"/>
                    <a:pt x="203392" y="177853"/>
                    <a:pt x="227775" y="144828"/>
                  </a:cubicBezTo>
                  <a:cubicBezTo>
                    <a:pt x="250922" y="113347"/>
                    <a:pt x="275613" y="83409"/>
                    <a:pt x="302774" y="55323"/>
                  </a:cubicBezTo>
                  <a:cubicBezTo>
                    <a:pt x="319440" y="38040"/>
                    <a:pt x="336107" y="20447"/>
                    <a:pt x="354008" y="4398"/>
                  </a:cubicBezTo>
                  <a:cubicBezTo>
                    <a:pt x="360798" y="-1466"/>
                    <a:pt x="360489" y="-1466"/>
                    <a:pt x="367896" y="4398"/>
                  </a:cubicBezTo>
                  <a:cubicBezTo>
                    <a:pt x="395056" y="26620"/>
                    <a:pt x="417278" y="52854"/>
                    <a:pt x="438574" y="80632"/>
                  </a:cubicBezTo>
                  <a:cubicBezTo>
                    <a:pt x="476845" y="130322"/>
                    <a:pt x="509870" y="183099"/>
                    <a:pt x="541042" y="237111"/>
                  </a:cubicBezTo>
                  <a:cubicBezTo>
                    <a:pt x="564807" y="278160"/>
                    <a:pt x="586412" y="320752"/>
                    <a:pt x="606165" y="363961"/>
                  </a:cubicBezTo>
                  <a:cubicBezTo>
                    <a:pt x="630856" y="418281"/>
                    <a:pt x="654929" y="472910"/>
                    <a:pt x="667892" y="531551"/>
                  </a:cubicBezTo>
                  <a:cubicBezTo>
                    <a:pt x="673756" y="558711"/>
                    <a:pt x="679003" y="585872"/>
                    <a:pt x="683324" y="613340"/>
                  </a:cubicBezTo>
                  <a:cubicBezTo>
                    <a:pt x="688262" y="645130"/>
                    <a:pt x="692274" y="677228"/>
                    <a:pt x="695052" y="709327"/>
                  </a:cubicBezTo>
                  <a:cubicBezTo>
                    <a:pt x="697830" y="742351"/>
                    <a:pt x="701534" y="775067"/>
                    <a:pt x="700608" y="808091"/>
                  </a:cubicBezTo>
                  <a:cubicBezTo>
                    <a:pt x="700299" y="817350"/>
                    <a:pt x="700299" y="817658"/>
                    <a:pt x="691349" y="817658"/>
                  </a:cubicBezTo>
                  <a:cubicBezTo>
                    <a:pt x="626535" y="816424"/>
                    <a:pt x="561721" y="814881"/>
                    <a:pt x="496598" y="813646"/>
                  </a:cubicBezTo>
                  <a:cubicBezTo>
                    <a:pt x="488574" y="813338"/>
                    <a:pt x="480549" y="813646"/>
                    <a:pt x="472524" y="813646"/>
                  </a:cubicBezTo>
                  <a:cubicBezTo>
                    <a:pt x="471907" y="813646"/>
                    <a:pt x="471907" y="813646"/>
                    <a:pt x="471907" y="813338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1" name="任意多边形: 形状 110"/>
            <p:cNvSpPr/>
            <p:nvPr>
              <p:custDataLst>
                <p:tags r:id="rId20"/>
              </p:custDataLst>
            </p:nvPr>
          </p:nvSpPr>
          <p:spPr>
            <a:xfrm>
              <a:off x="138293" y="6377167"/>
              <a:ext cx="161182" cy="224810"/>
            </a:xfrm>
            <a:custGeom>
              <a:avLst/>
              <a:gdLst>
                <a:gd name="connsiteX0" fmla="*/ 223 w 486373"/>
                <a:gd name="connsiteY0" fmla="*/ 45987 h 689312"/>
                <a:gd name="connsiteX1" fmla="*/ 532 w 486373"/>
                <a:gd name="connsiteY1" fmla="*/ 12037 h 689312"/>
                <a:gd name="connsiteX2" fmla="*/ 13803 w 486373"/>
                <a:gd name="connsiteY2" fmla="*/ 0 h 689312"/>
                <a:gd name="connsiteX3" fmla="*/ 109481 w 486373"/>
                <a:gd name="connsiteY3" fmla="*/ 1852 h 689312"/>
                <a:gd name="connsiteX4" fmla="*/ 213492 w 486373"/>
                <a:gd name="connsiteY4" fmla="*/ 2778 h 689312"/>
                <a:gd name="connsiteX5" fmla="*/ 402069 w 486373"/>
                <a:gd name="connsiteY5" fmla="*/ 5247 h 689312"/>
                <a:gd name="connsiteX6" fmla="*/ 473365 w 486373"/>
                <a:gd name="connsiteY6" fmla="*/ 6790 h 689312"/>
                <a:gd name="connsiteX7" fmla="*/ 486327 w 486373"/>
                <a:gd name="connsiteY7" fmla="*/ 20061 h 689312"/>
                <a:gd name="connsiteX8" fmla="*/ 474291 w 486373"/>
                <a:gd name="connsiteY8" fmla="*/ 171602 h 689312"/>
                <a:gd name="connsiteX9" fmla="*/ 437563 w 486373"/>
                <a:gd name="connsiteY9" fmla="*/ 305551 h 689312"/>
                <a:gd name="connsiteX10" fmla="*/ 388181 w 486373"/>
                <a:gd name="connsiteY10" fmla="*/ 443204 h 689312"/>
                <a:gd name="connsiteX11" fmla="*/ 347749 w 486373"/>
                <a:gd name="connsiteY11" fmla="*/ 522832 h 689312"/>
                <a:gd name="connsiteX12" fmla="*/ 299293 w 486373"/>
                <a:gd name="connsiteY12" fmla="*/ 602152 h 689312"/>
                <a:gd name="connsiteX13" fmla="*/ 256701 w 486373"/>
                <a:gd name="connsiteY13" fmla="*/ 663571 h 689312"/>
                <a:gd name="connsiteX14" fmla="*/ 240343 w 486373"/>
                <a:gd name="connsiteY14" fmla="*/ 685793 h 689312"/>
                <a:gd name="connsiteX15" fmla="*/ 231084 w 486373"/>
                <a:gd name="connsiteY15" fmla="*/ 686102 h 689312"/>
                <a:gd name="connsiteX16" fmla="*/ 188183 w 486373"/>
                <a:gd name="connsiteY16" fmla="*/ 626226 h 689312"/>
                <a:gd name="connsiteX17" fmla="*/ 150838 w 486373"/>
                <a:gd name="connsiteY17" fmla="*/ 565424 h 689312"/>
                <a:gd name="connsiteX18" fmla="*/ 110098 w 486373"/>
                <a:gd name="connsiteY18" fmla="*/ 486104 h 689312"/>
                <a:gd name="connsiteX19" fmla="*/ 63802 w 486373"/>
                <a:gd name="connsiteY19" fmla="*/ 373452 h 689312"/>
                <a:gd name="connsiteX20" fmla="*/ 14420 w 486373"/>
                <a:gd name="connsiteY20" fmla="*/ 200615 h 689312"/>
                <a:gd name="connsiteX21" fmla="*/ 3001 w 486373"/>
                <a:gd name="connsiteY21" fmla="*/ 105863 h 689312"/>
                <a:gd name="connsiteX22" fmla="*/ 223 w 486373"/>
                <a:gd name="connsiteY22" fmla="*/ 45987 h 68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86373" h="689312">
                  <a:moveTo>
                    <a:pt x="223" y="45987"/>
                  </a:moveTo>
                  <a:cubicBezTo>
                    <a:pt x="223" y="35493"/>
                    <a:pt x="-394" y="23765"/>
                    <a:pt x="532" y="12037"/>
                  </a:cubicBezTo>
                  <a:cubicBezTo>
                    <a:pt x="1149" y="617"/>
                    <a:pt x="2383" y="0"/>
                    <a:pt x="13803" y="0"/>
                  </a:cubicBezTo>
                  <a:cubicBezTo>
                    <a:pt x="45593" y="617"/>
                    <a:pt x="77382" y="1543"/>
                    <a:pt x="109481" y="1852"/>
                  </a:cubicBezTo>
                  <a:cubicBezTo>
                    <a:pt x="144048" y="2160"/>
                    <a:pt x="178924" y="1543"/>
                    <a:pt x="213492" y="2778"/>
                  </a:cubicBezTo>
                  <a:cubicBezTo>
                    <a:pt x="276454" y="4938"/>
                    <a:pt x="339416" y="3704"/>
                    <a:pt x="402069" y="5247"/>
                  </a:cubicBezTo>
                  <a:cubicBezTo>
                    <a:pt x="425834" y="5864"/>
                    <a:pt x="449599" y="6173"/>
                    <a:pt x="473365" y="6790"/>
                  </a:cubicBezTo>
                  <a:cubicBezTo>
                    <a:pt x="485710" y="7099"/>
                    <a:pt x="486636" y="7716"/>
                    <a:pt x="486327" y="20061"/>
                  </a:cubicBezTo>
                  <a:cubicBezTo>
                    <a:pt x="484167" y="70678"/>
                    <a:pt x="484167" y="121603"/>
                    <a:pt x="474291" y="171602"/>
                  </a:cubicBezTo>
                  <a:cubicBezTo>
                    <a:pt x="465340" y="216972"/>
                    <a:pt x="451451" y="261416"/>
                    <a:pt x="437563" y="305551"/>
                  </a:cubicBezTo>
                  <a:cubicBezTo>
                    <a:pt x="422748" y="352156"/>
                    <a:pt x="405773" y="397525"/>
                    <a:pt x="388181" y="443204"/>
                  </a:cubicBezTo>
                  <a:cubicBezTo>
                    <a:pt x="377378" y="471290"/>
                    <a:pt x="361946" y="496598"/>
                    <a:pt x="347749" y="522832"/>
                  </a:cubicBezTo>
                  <a:cubicBezTo>
                    <a:pt x="332934" y="549992"/>
                    <a:pt x="315651" y="575918"/>
                    <a:pt x="299293" y="602152"/>
                  </a:cubicBezTo>
                  <a:cubicBezTo>
                    <a:pt x="286021" y="623139"/>
                    <a:pt x="272441" y="644127"/>
                    <a:pt x="256701" y="663571"/>
                  </a:cubicBezTo>
                  <a:cubicBezTo>
                    <a:pt x="250837" y="670670"/>
                    <a:pt x="245590" y="678386"/>
                    <a:pt x="240343" y="685793"/>
                  </a:cubicBezTo>
                  <a:cubicBezTo>
                    <a:pt x="237257" y="690114"/>
                    <a:pt x="234479" y="690731"/>
                    <a:pt x="231084" y="686102"/>
                  </a:cubicBezTo>
                  <a:cubicBezTo>
                    <a:pt x="215961" y="666657"/>
                    <a:pt x="201146" y="647213"/>
                    <a:pt x="188183" y="626226"/>
                  </a:cubicBezTo>
                  <a:cubicBezTo>
                    <a:pt x="175838" y="605856"/>
                    <a:pt x="162875" y="586103"/>
                    <a:pt x="150838" y="565424"/>
                  </a:cubicBezTo>
                  <a:cubicBezTo>
                    <a:pt x="135715" y="539807"/>
                    <a:pt x="123061" y="512956"/>
                    <a:pt x="110098" y="486104"/>
                  </a:cubicBezTo>
                  <a:cubicBezTo>
                    <a:pt x="92197" y="449685"/>
                    <a:pt x="76456" y="412031"/>
                    <a:pt x="63802" y="373452"/>
                  </a:cubicBezTo>
                  <a:cubicBezTo>
                    <a:pt x="45284" y="316662"/>
                    <a:pt x="26148" y="259564"/>
                    <a:pt x="14420" y="200615"/>
                  </a:cubicBezTo>
                  <a:cubicBezTo>
                    <a:pt x="8247" y="169442"/>
                    <a:pt x="4544" y="137652"/>
                    <a:pt x="3001" y="105863"/>
                  </a:cubicBezTo>
                  <a:cubicBezTo>
                    <a:pt x="1457" y="86727"/>
                    <a:pt x="-703" y="66974"/>
                    <a:pt x="223" y="45987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2" name="任意多边形: 形状 111"/>
            <p:cNvSpPr/>
            <p:nvPr>
              <p:custDataLst>
                <p:tags r:id="rId21"/>
              </p:custDataLst>
            </p:nvPr>
          </p:nvSpPr>
          <p:spPr>
            <a:xfrm>
              <a:off x="138443" y="6141129"/>
              <a:ext cx="161835" cy="225469"/>
            </a:xfrm>
            <a:custGeom>
              <a:avLst/>
              <a:gdLst>
                <a:gd name="connsiteX0" fmla="*/ 488343 w 488343"/>
                <a:gd name="connsiteY0" fmla="*/ 666022 h 691331"/>
                <a:gd name="connsiteX1" fmla="*/ 483714 w 488343"/>
                <a:gd name="connsiteY1" fmla="*/ 685157 h 691331"/>
                <a:gd name="connsiteX2" fmla="*/ 471986 w 488343"/>
                <a:gd name="connsiteY2" fmla="*/ 691021 h 691331"/>
                <a:gd name="connsiteX3" fmla="*/ 434640 w 488343"/>
                <a:gd name="connsiteY3" fmla="*/ 689478 h 691331"/>
                <a:gd name="connsiteX4" fmla="*/ 270136 w 488343"/>
                <a:gd name="connsiteY4" fmla="*/ 688552 h 691331"/>
                <a:gd name="connsiteX5" fmla="*/ 17362 w 488343"/>
                <a:gd name="connsiteY5" fmla="*/ 686392 h 691331"/>
                <a:gd name="connsiteX6" fmla="*/ 78 w 488343"/>
                <a:gd name="connsiteY6" fmla="*/ 668799 h 691331"/>
                <a:gd name="connsiteX7" fmla="*/ 10263 w 488343"/>
                <a:gd name="connsiteY7" fmla="*/ 547505 h 691331"/>
                <a:gd name="connsiteX8" fmla="*/ 39893 w 488343"/>
                <a:gd name="connsiteY8" fmla="*/ 409544 h 691331"/>
                <a:gd name="connsiteX9" fmla="*/ 79707 w 488343"/>
                <a:gd name="connsiteY9" fmla="*/ 294113 h 691331"/>
                <a:gd name="connsiteX10" fmla="*/ 214582 w 488343"/>
                <a:gd name="connsiteY10" fmla="*/ 43499 h 691331"/>
                <a:gd name="connsiteX11" fmla="*/ 241742 w 488343"/>
                <a:gd name="connsiteY11" fmla="*/ 8006 h 691331"/>
                <a:gd name="connsiteX12" fmla="*/ 248532 w 488343"/>
                <a:gd name="connsiteY12" fmla="*/ 1216 h 691331"/>
                <a:gd name="connsiteX13" fmla="*/ 254705 w 488343"/>
                <a:gd name="connsiteY13" fmla="*/ 1833 h 691331"/>
                <a:gd name="connsiteX14" fmla="*/ 263038 w 488343"/>
                <a:gd name="connsiteY14" fmla="*/ 12327 h 691331"/>
                <a:gd name="connsiteX15" fmla="*/ 361802 w 488343"/>
                <a:gd name="connsiteY15" fmla="*/ 171275 h 691331"/>
                <a:gd name="connsiteX16" fmla="*/ 427850 w 488343"/>
                <a:gd name="connsiteY16" fmla="*/ 337014 h 691331"/>
                <a:gd name="connsiteX17" fmla="*/ 455319 w 488343"/>
                <a:gd name="connsiteY17" fmla="*/ 439790 h 691331"/>
                <a:gd name="connsiteX18" fmla="*/ 475072 w 488343"/>
                <a:gd name="connsiteY18" fmla="*/ 555221 h 691331"/>
                <a:gd name="connsiteX19" fmla="*/ 485566 w 488343"/>
                <a:gd name="connsiteY19" fmla="*/ 639170 h 691331"/>
                <a:gd name="connsiteX20" fmla="*/ 488343 w 488343"/>
                <a:gd name="connsiteY20" fmla="*/ 666022 h 69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8343" h="691331">
                  <a:moveTo>
                    <a:pt x="488343" y="666022"/>
                  </a:moveTo>
                  <a:cubicBezTo>
                    <a:pt x="486800" y="672812"/>
                    <a:pt x="485566" y="678984"/>
                    <a:pt x="483714" y="685157"/>
                  </a:cubicBezTo>
                  <a:cubicBezTo>
                    <a:pt x="482171" y="691021"/>
                    <a:pt x="477232" y="691947"/>
                    <a:pt x="471986" y="691021"/>
                  </a:cubicBezTo>
                  <a:cubicBezTo>
                    <a:pt x="459640" y="688861"/>
                    <a:pt x="446986" y="689787"/>
                    <a:pt x="434640" y="689478"/>
                  </a:cubicBezTo>
                  <a:cubicBezTo>
                    <a:pt x="379703" y="689169"/>
                    <a:pt x="325074" y="689787"/>
                    <a:pt x="270136" y="688552"/>
                  </a:cubicBezTo>
                  <a:cubicBezTo>
                    <a:pt x="185878" y="686392"/>
                    <a:pt x="101620" y="687009"/>
                    <a:pt x="17362" y="686392"/>
                  </a:cubicBezTo>
                  <a:cubicBezTo>
                    <a:pt x="2239" y="686392"/>
                    <a:pt x="-539" y="683614"/>
                    <a:pt x="78" y="668799"/>
                  </a:cubicBezTo>
                  <a:cubicBezTo>
                    <a:pt x="1622" y="628059"/>
                    <a:pt x="4708" y="587628"/>
                    <a:pt x="10263" y="547505"/>
                  </a:cubicBezTo>
                  <a:cubicBezTo>
                    <a:pt x="17054" y="500592"/>
                    <a:pt x="26004" y="454605"/>
                    <a:pt x="39893" y="409544"/>
                  </a:cubicBezTo>
                  <a:cubicBezTo>
                    <a:pt x="51621" y="370655"/>
                    <a:pt x="64584" y="332076"/>
                    <a:pt x="79707" y="294113"/>
                  </a:cubicBezTo>
                  <a:cubicBezTo>
                    <a:pt x="115200" y="205534"/>
                    <a:pt x="159027" y="121276"/>
                    <a:pt x="214582" y="43499"/>
                  </a:cubicBezTo>
                  <a:cubicBezTo>
                    <a:pt x="223224" y="31462"/>
                    <a:pt x="232483" y="19734"/>
                    <a:pt x="241742" y="8006"/>
                  </a:cubicBezTo>
                  <a:cubicBezTo>
                    <a:pt x="243594" y="5537"/>
                    <a:pt x="246063" y="3376"/>
                    <a:pt x="248532" y="1216"/>
                  </a:cubicBezTo>
                  <a:cubicBezTo>
                    <a:pt x="250692" y="-636"/>
                    <a:pt x="252853" y="-327"/>
                    <a:pt x="254705" y="1833"/>
                  </a:cubicBezTo>
                  <a:cubicBezTo>
                    <a:pt x="257482" y="5228"/>
                    <a:pt x="260569" y="8623"/>
                    <a:pt x="263038" y="12327"/>
                  </a:cubicBezTo>
                  <a:cubicBezTo>
                    <a:pt x="299148" y="63561"/>
                    <a:pt x="332790" y="116029"/>
                    <a:pt x="361802" y="171275"/>
                  </a:cubicBezTo>
                  <a:cubicBezTo>
                    <a:pt x="389579" y="224052"/>
                    <a:pt x="412727" y="278990"/>
                    <a:pt x="427850" y="337014"/>
                  </a:cubicBezTo>
                  <a:cubicBezTo>
                    <a:pt x="436801" y="371273"/>
                    <a:pt x="447603" y="404914"/>
                    <a:pt x="455319" y="439790"/>
                  </a:cubicBezTo>
                  <a:cubicBezTo>
                    <a:pt x="463652" y="478061"/>
                    <a:pt x="469516" y="516641"/>
                    <a:pt x="475072" y="555221"/>
                  </a:cubicBezTo>
                  <a:cubicBezTo>
                    <a:pt x="479084" y="582998"/>
                    <a:pt x="481245" y="611084"/>
                    <a:pt x="485566" y="639170"/>
                  </a:cubicBezTo>
                  <a:cubicBezTo>
                    <a:pt x="486800" y="648121"/>
                    <a:pt x="485874" y="657380"/>
                    <a:pt x="488343" y="666022"/>
                  </a:cubicBezTo>
                  <a:close/>
                </a:path>
              </a:pathLst>
            </a:custGeom>
            <a:solidFill>
              <a:schemeClr val="accent2"/>
            </a:solidFill>
            <a:ln w="3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2"/>
            </p:custDataLst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26"/>
            </p:custDataLst>
          </p:nvPr>
        </p:nvSpPr>
        <p:spPr>
          <a:xfrm>
            <a:off x="1141810" y="3754350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任意多边形 8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角三角形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5" Type="http://schemas.openxmlformats.org/officeDocument/2006/relationships/theme" Target="../theme/theme1.xml"/><Relationship Id="rId34" Type="http://schemas.openxmlformats.org/officeDocument/2006/relationships/image" Target="../media/image1.jpeg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任意多边形 11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9.jpeg"/><Relationship Id="rId2" Type="http://schemas.openxmlformats.org/officeDocument/2006/relationships/tags" Target="../tags/tag369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1095" y="1184910"/>
            <a:ext cx="3150235" cy="444500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51182" y="260648"/>
            <a:ext cx="2736304" cy="792088"/>
          </a:xfrm>
          <a:noFill/>
        </p:spPr>
        <p:txBody>
          <a:bodyPr>
            <a:normAutofit/>
          </a:bodyPr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YH-N002F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4626005" y="1337598"/>
            <a:ext cx="9000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20297" y="1325813"/>
            <a:ext cx="2234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3-position Foldable canopy</a:t>
            </a:r>
            <a:endParaRPr lang="zh-CN" altLang="en-US" sz="1200" dirty="0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4211320" y="2780030"/>
            <a:ext cx="1440180" cy="12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73513" y="2490377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Detachable </a:t>
            </a:r>
            <a:endParaRPr lang="en-US" altLang="zh-CN" sz="1200" dirty="0" smtClean="0"/>
          </a:p>
          <a:p>
            <a:r>
              <a:rPr lang="en-US" altLang="zh-CN" sz="1200" dirty="0" smtClean="0"/>
              <a:t>bumper </a:t>
            </a:r>
            <a:r>
              <a:rPr lang="en-US" altLang="zh-CN" sz="1200" dirty="0" smtClean="0"/>
              <a:t>bar</a:t>
            </a:r>
            <a:endParaRPr lang="en-US" altLang="zh-CN" sz="1200" dirty="0" smtClean="0"/>
          </a:p>
        </p:txBody>
      </p:sp>
      <p:cxnSp>
        <p:nvCxnSpPr>
          <p:cNvPr id="16" name="直接箭头连接符 15"/>
          <p:cNvCxnSpPr/>
          <p:nvPr/>
        </p:nvCxnSpPr>
        <p:spPr>
          <a:xfrm flipH="1" flipV="1">
            <a:off x="2339975" y="3080385"/>
            <a:ext cx="1296035" cy="60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69799" y="2852796"/>
            <a:ext cx="1391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5-point harness</a:t>
            </a:r>
            <a:endParaRPr lang="en-US" altLang="zh-CN" sz="1200" dirty="0" smtClean="0"/>
          </a:p>
        </p:txBody>
      </p:sp>
      <p:cxnSp>
        <p:nvCxnSpPr>
          <p:cNvPr id="21" name="直接箭头连接符 20"/>
          <p:cNvCxnSpPr/>
          <p:nvPr/>
        </p:nvCxnSpPr>
        <p:spPr>
          <a:xfrm>
            <a:off x="4716151" y="4581180"/>
            <a:ext cx="11007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>
            <a:off x="2699792" y="1464313"/>
            <a:ext cx="11131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526104" y="1184626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Foldable </a:t>
            </a:r>
            <a:r>
              <a:rPr lang="en-US" altLang="zh-CN" sz="1200" dirty="0" smtClean="0"/>
              <a:t>frame</a:t>
            </a:r>
            <a:endParaRPr lang="en-US" altLang="zh-CN" sz="1200" dirty="0" smtClean="0"/>
          </a:p>
          <a:p>
            <a:r>
              <a:rPr lang="en-US" altLang="zh-CN" sz="1200" dirty="0" smtClean="0"/>
              <a:t> </a:t>
            </a:r>
            <a:r>
              <a:rPr lang="en-US" altLang="zh-CN" sz="1200" dirty="0" smtClean="0"/>
              <a:t>structure</a:t>
            </a:r>
            <a:endParaRPr lang="zh-CN" alt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5579443" y="2996445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Multi-position </a:t>
            </a:r>
            <a:endParaRPr lang="en-US" altLang="zh-CN" sz="1200" dirty="0" smtClean="0"/>
          </a:p>
          <a:p>
            <a:r>
              <a:rPr lang="en-US" altLang="zh-CN" sz="1200" dirty="0" smtClean="0"/>
              <a:t>adjustable </a:t>
            </a:r>
            <a:r>
              <a:rPr lang="en-US" altLang="zh-CN" sz="1200" dirty="0" smtClean="0"/>
              <a:t>backrest</a:t>
            </a:r>
            <a:endParaRPr lang="zh-CN" altLang="en-US" sz="1200" dirty="0"/>
          </a:p>
        </p:txBody>
      </p:sp>
      <p:cxnSp>
        <p:nvCxnSpPr>
          <p:cNvPr id="32" name="直接箭头连接符 31"/>
          <p:cNvCxnSpPr/>
          <p:nvPr/>
        </p:nvCxnSpPr>
        <p:spPr>
          <a:xfrm flipH="1">
            <a:off x="2112224" y="5013574"/>
            <a:ext cx="5431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55724" y="4436696"/>
            <a:ext cx="121983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Front</a:t>
            </a:r>
            <a:r>
              <a:rPr lang="en-US" altLang="zh-CN" sz="1200" dirty="0" smtClean="0"/>
              <a:t> </a:t>
            </a:r>
            <a:r>
              <a:rPr lang="en-US" altLang="zh-CN" sz="1200" dirty="0" smtClean="0"/>
              <a:t>wheel </a:t>
            </a:r>
            <a:endParaRPr lang="en-US" altLang="zh-CN" sz="1200" dirty="0" smtClean="0"/>
          </a:p>
          <a:p>
            <a:r>
              <a:rPr lang="en-US" altLang="zh-CN" sz="800" dirty="0" smtClean="0"/>
              <a:t>●</a:t>
            </a:r>
            <a:r>
              <a:rPr lang="en-US" altLang="zh-CN" sz="1200" dirty="0" smtClean="0"/>
              <a:t> Detachable</a:t>
            </a:r>
            <a:endParaRPr lang="en-US" altLang="zh-CN" sz="1200" dirty="0" smtClean="0"/>
          </a:p>
          <a:p>
            <a:r>
              <a:rPr lang="en-US" altLang="zh-CN" sz="800" dirty="0"/>
              <a:t>●</a:t>
            </a:r>
            <a:r>
              <a:rPr lang="en-US" altLang="zh-CN" sz="1200" dirty="0"/>
              <a:t> Orientated</a:t>
            </a:r>
            <a:endParaRPr lang="en-US" altLang="zh-CN" sz="1200" dirty="0"/>
          </a:p>
          <a:p>
            <a:r>
              <a:rPr lang="en-US" altLang="zh-CN" sz="800" dirty="0" smtClean="0"/>
              <a:t>●</a:t>
            </a:r>
            <a:r>
              <a:rPr lang="en-US" altLang="zh-CN" sz="1200" dirty="0" smtClean="0"/>
              <a:t> Suspension </a:t>
            </a:r>
            <a:endParaRPr lang="en-US" altLang="zh-CN" sz="1200" dirty="0" smtClean="0"/>
          </a:p>
          <a:p>
            <a:r>
              <a:rPr lang="en-US" altLang="zh-CN" sz="800" dirty="0" smtClean="0"/>
              <a:t> </a:t>
            </a:r>
            <a:r>
              <a:rPr lang="en-US" altLang="zh-CN" sz="800" dirty="0" smtClean="0"/>
              <a:t>●</a:t>
            </a:r>
            <a:r>
              <a:rPr lang="en-US" altLang="zh-CN" sz="1200" dirty="0" smtClean="0"/>
              <a:t> </a:t>
            </a:r>
            <a:r>
              <a:rPr lang="en-US" altLang="zh-CN" sz="1200" dirty="0" smtClean="0"/>
              <a:t>5” </a:t>
            </a:r>
            <a:r>
              <a:rPr lang="en-US" altLang="zh-CN" sz="1200" dirty="0" smtClean="0"/>
              <a:t>wheels</a:t>
            </a:r>
            <a:endParaRPr lang="en-US" altLang="zh-CN" sz="1200" dirty="0" smtClean="0"/>
          </a:p>
        </p:txBody>
      </p:sp>
      <p:cxnSp>
        <p:nvCxnSpPr>
          <p:cNvPr id="37" name="直接箭头连接符 36"/>
          <p:cNvCxnSpPr/>
          <p:nvPr/>
        </p:nvCxnSpPr>
        <p:spPr>
          <a:xfrm flipH="1">
            <a:off x="2411308" y="3553083"/>
            <a:ext cx="73965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610803" y="4725255"/>
            <a:ext cx="1317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One step brake</a:t>
            </a:r>
            <a:endParaRPr lang="zh-CN" altLang="en-US" sz="1200" dirty="0"/>
          </a:p>
        </p:txBody>
      </p:sp>
      <p:pic>
        <p:nvPicPr>
          <p:cNvPr id="38" name="图片 37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5611176" y="3918840"/>
            <a:ext cx="1181847" cy="750870"/>
          </a:xfrm>
          <a:prstGeom prst="rect">
            <a:avLst/>
          </a:prstGeom>
          <a:ln w="38100" cap="sq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1" name="直接箭头连接符 40"/>
          <p:cNvCxnSpPr/>
          <p:nvPr/>
        </p:nvCxnSpPr>
        <p:spPr>
          <a:xfrm>
            <a:off x="4932045" y="3170555"/>
            <a:ext cx="6788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27446" y="3358669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Adjustable </a:t>
            </a:r>
            <a:r>
              <a:rPr lang="en-US" altLang="zh-CN" sz="1200" dirty="0" err="1" smtClean="0"/>
              <a:t>legrest</a:t>
            </a:r>
            <a:endParaRPr lang="en-US" altLang="zh-CN" sz="1200" dirty="0" smtClean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436096" y="5373111"/>
          <a:ext cx="3312160" cy="12029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2160"/>
              </a:tblGrid>
              <a:tr h="215900">
                <a:tc>
                  <a:txBody>
                    <a:bodyPr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u="none" strike="noStrike" dirty="0" smtClean="0">
                          <a:effectLst/>
                        </a:rPr>
                        <a:t> Package:</a:t>
                      </a:r>
                      <a:r>
                        <a:rPr lang="en-US" altLang="zh-CN" sz="900" u="none" strike="noStrike" baseline="0" dirty="0" smtClean="0">
                          <a:effectLst/>
                        </a:rPr>
                        <a:t> 1 pc/</a:t>
                      </a:r>
                      <a:r>
                        <a:rPr lang="en-US" altLang="zh-CN" sz="900" u="none" strike="noStrike" baseline="0" dirty="0" err="1" smtClean="0">
                          <a:effectLst/>
                        </a:rPr>
                        <a:t>ctn</a:t>
                      </a:r>
                      <a:r>
                        <a:rPr lang="en-US" altLang="zh-CN" sz="900" u="none" strike="noStrike" baseline="0" dirty="0" smtClean="0">
                          <a:effectLst/>
                        </a:rPr>
                        <a:t>;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</a:endParaRPr>
                    </a:p>
                  </a:txBody>
                  <a:tcPr marL="6350" marR="6350" marT="6350" marB="0" anchor="b"/>
                </a:tc>
              </a:tr>
              <a:tr h="216024">
                <a:tc>
                  <a:txBody>
                    <a:bodyPr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Unfold size: 610</a:t>
                      </a:r>
                      <a:r>
                        <a:rPr lang="en-US" altLang="zh-CN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×450×1030mm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16024">
                <a:tc>
                  <a:txBody>
                    <a:bodyPr/>
                    <a:p>
                      <a:pPr algn="l" fontAlgn="b"/>
                      <a:r>
                        <a:rPr lang="en-US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Carton size: </a:t>
                      </a:r>
                      <a:r>
                        <a:rPr lang="en-US" altLang="zh-CN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455×225×550mm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95056">
                <a:tc>
                  <a:txBody>
                    <a:bodyPr/>
                    <a:p>
                      <a:pPr algn="l" fontAlgn="b"/>
                      <a:r>
                        <a:rPr lang="en-US" sz="900" u="none" strike="noStrike" dirty="0" smtClean="0">
                          <a:effectLst/>
                        </a:rPr>
                        <a:t> N.W.:</a:t>
                      </a:r>
                      <a:r>
                        <a:rPr lang="en-US" sz="900" u="none" strike="noStrike" baseline="0" dirty="0" smtClean="0">
                          <a:effectLst/>
                        </a:rPr>
                        <a:t> 6.5kgs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</a:endParaRPr>
                    </a:p>
                  </a:txBody>
                  <a:tcPr marL="6350" marR="6350" marT="6350" marB="0" anchor="b"/>
                </a:tc>
              </a:tr>
              <a:tr h="195056">
                <a:tc>
                  <a:txBody>
                    <a:bodyPr/>
                    <a:p>
                      <a:pPr algn="l" fontAlgn="b"/>
                      <a:r>
                        <a:rPr lang="en-US" sz="900" u="none" strike="noStrike" dirty="0" smtClean="0">
                          <a:effectLst/>
                        </a:rPr>
                        <a:t> G.W.: 7.5kgs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</a:endParaRPr>
                    </a:p>
                  </a:txBody>
                  <a:tcPr marL="6350" marR="6350" marT="6350" marB="0" anchor="b"/>
                </a:tc>
              </a:tr>
              <a:tr h="164760">
                <a:tc>
                  <a:txBody>
                    <a:bodyPr/>
                    <a:p>
                      <a:pPr algn="l" fontAlgn="b"/>
                      <a:r>
                        <a:rPr lang="en-US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Q’TY:</a:t>
                      </a:r>
                      <a:r>
                        <a:rPr lang="en-US" sz="9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20GP: 1250PCS</a:t>
                      </a:r>
                      <a:endParaRPr lang="en-US" altLang="zh-CN" sz="900" b="0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charset="-122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2650" y="2771140"/>
            <a:ext cx="1518920" cy="251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INFO" val="{&quot;code&quot;:&quot;[1]&quot;,&quot;full_picture&quot;:false,&quot;last_crop_picture&quot;:&quot;[1]&quot;,&quot;scheme&quot;:&quot;1-1&quot;,&quot;spacing&quot;:5}"/>
  <p:tag name="KSO_WM_UNIT_PLACING_PICTURE" val="161728.810"/>
  <p:tag name="KSO_WM_BEAUTIFY_FLAG" val="#wm#"/>
  <p:tag name="KSO_WM_UNIT_ID" val="_3**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7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11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12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13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1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1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16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17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1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1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21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22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23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2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3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3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3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3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3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3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3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4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4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4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4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4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4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4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4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4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6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6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6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6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6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6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6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6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6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7.xml><?xml version="1.0" encoding="utf-8"?>
<p:tagLst xmlns:p="http://schemas.openxmlformats.org/presentationml/2006/main">
  <p:tag name="KSO_WM_UNIT_PLACING_PICTURE_INFO" val="{&quot;code&quot;:&quot;[1]&quot;,&quot;full_picture&quot;:false,&quot;last_crop_picture&quot;:&quot;[1]&quot;,&quot;scheme&quot;:&quot;1-1&quot;,&quot;spacing&quot;:5}"/>
  <p:tag name="KSO_WM_UNIT_PLACING_PICTURE" val="123950.269"/>
  <p:tag name="KSO_WM_BEAUTIFY_FLAG" val="#wm#"/>
  <p:tag name="KSO_WM_UNIT_ID" val="_11**"/>
  <p:tag name="KSO_WM_UNIT_PLACING_PICTURE_USER_VIEWPORT" val="{&quot;height&quot;:7686,&quot;width&quot;:19201}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</p:tagLst>
</file>

<file path=ppt/tags/tag17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7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7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7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7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7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7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7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7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7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5.xml><?xml version="1.0" encoding="utf-8"?>
<p:tagLst xmlns:p="http://schemas.openxmlformats.org/presentationml/2006/main">
  <p:tag name="KSO_WM_UNIT_PLACING_PICTURE_INFO" val="{&quot;code&quot;:&quot;[1]&quot;,&quot;full_picture&quot;:false,&quot;last_crop_picture&quot;:&quot;[1]&quot;,&quot;scheme&quot;:&quot;1-1&quot;,&quot;spacing&quot;:5}"/>
  <p:tag name="KSO_WM_UNIT_PLACING_PICTURE" val="161728.810"/>
  <p:tag name="KSO_WM_BEAUTIFY_FLAG" val="#wm#"/>
  <p:tag name="KSO_WM_UNIT_ID" val="_3**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PLACING_PICTURE_INFO" val="{&quot;code&quot;:&quot;[1]&quot;,&quot;full_picture&quot;:false,&quot;last_crop_picture&quot;:&quot;[1]&quot;,&quot;scheme&quot;:&quot;1-1&quot;,&quot;spacing&quot;:5}"/>
  <p:tag name="KSO_WM_UNIT_PLACING_PICTURE" val="123950.269"/>
  <p:tag name="KSO_WM_BEAUTIFY_FLAG" val="#wm#"/>
  <p:tag name="KSO_WM_UNIT_ID" val="_11**"/>
  <p:tag name="KSO_WM_UNIT_PLACING_PICTURE_USER_VIEWPORT" val="{&quot;height&quot;:7686,&quot;width&quot;:19201}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WM_BEAUTIFY_SHAPE_IDENTITY" val="{4c33e1af-d044-4204-9533-35162716d6be}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1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1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1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1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1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1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1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1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WM_BEAUTIFY_SHAPE_IDENTITY" val="{981ba496-5a44-48d0-a2ba-a321c260cc9a}"/>
</p:tagLst>
</file>

<file path=ppt/tags/tag21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2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2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2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2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2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2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2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WM_BEAUTIFY_SHAPE_IDENTITY" val="{241b6211-8c19-4cd9-bc53-07544c6d54e2}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WM_BEAUTIFY_SHAPE_IDENTITY" val="{5120ca7f-ba89-4a0c-921e-c3a0d832afda}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WM_BEAUTIFY_SHAPE_IDENTITY" val="{f15c9448-83b9-4dd6-a32f-19a0a399e2d4}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WM_BEAUTIFY_SHAPE_IDENTITY" val="{9543ca02-1eb3-457e-84ef-b600f03fd74f}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233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234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235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236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23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23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239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241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248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249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2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50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251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252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25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25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255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256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257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265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266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267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268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2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2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271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272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273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274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275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276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277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278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27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2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8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281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282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283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90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291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292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293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29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29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296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297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29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29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00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301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302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303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30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30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306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307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30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3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1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31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31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31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3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2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32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32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32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32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32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32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32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32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32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3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3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33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33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33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33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34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34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34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34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34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3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5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35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35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35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35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35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35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35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35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35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3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6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36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36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36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69.xml><?xml version="1.0" encoding="utf-8"?>
<p:tagLst xmlns:p="http://schemas.openxmlformats.org/presentationml/2006/main">
  <p:tag name="KSO_WM_UNIT_VALUE" val="1311*2623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7575_1*d*1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9d27e1fbf2ea43e7bdb2b37562fe386b"/>
  <p:tag name="KSO_WM_ASSEMBLE_CHIP_INDEX" val="148a430e32174af5a5ac63a7d7b91474"/>
  <p:tag name="KSO_WM_UNIT_PLACING_PICTURE" val="148a430e32174af5a5ac63a7d7b91474"/>
  <p:tag name="KSO_WM_UNIT_SUPPORT_UNIT_TYPE" val="[&quot;l&quot;,&quot;m&quot;,&quot;n&quot;,&quot;o&quot;,&quot;p&quot;,&quot;q&quot;,&quot;r&quot;,&quot;δ&quot;,&quot;η&quot;,&quot;α&quot;,&quot;β&quot;,&quot;θ&quot;]"/>
  <p:tag name="KSO_WM_TEMPLATE_ASSEMBLE_XID" val="5eecbaf6a758c1ec0b708bc1"/>
  <p:tag name="KSO_WM_TEMPLATE_ASSEMBLE_GROUPID" val="5eecbaf6a758c1ec0b708bc1"/>
  <p:tag name="KSO_WM_UNIT_PLACING_PICTURE_USER_VIEWPORT" val="{&quot;height&quot;:943.24094488188973,&quot;width&quot;:1484.9685039370079}"/>
  <p:tag name="KSO_WM_UNIT_PLACING_PICTURE_INFO" val="{&quot;code&quot;:&quot;bcAbc&quot;,&quot;full_picture&quot;:true,&quot;last_full_picture&quot;:&quot;bcAbc&quot;,&quot;margin&quot;:{&quot;bottom&quot;:18.589707696961213,&quot;top&quot;:16.880657999047987},&quot;scheme&quot;:&quot;10-0&quot;,&quot;spacing&quot;:5}"/>
  <p:tag name="KSO_WM_UNIT_PLACING_PICTURE_USER_VIEWPORT_SMARTMENU" val="{&quot;height&quot;:943.24082236032768,&quot;width&quot;:1484.9692328337173}"/>
  <p:tag name="KSO_WM_UNIT_PLACING_PICTURE_USER_RELATIVERECTANGLE_SMARTMENU" val="{&quot;bottom&quot;:0,&quot;left&quot;:0,&quot;right&quot;:0,&quot;top&quot;:0}"/>
  <p:tag name="KSO_WM_UNIT_PLACING_PICTURE_COLLAGE_VIEWPORT" val="{&quot;height&quot;:1107.0149089102554,&quot;width&quot;:1742.4082976387074}"/>
</p:tagLst>
</file>

<file path=ppt/tags/tag3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3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4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4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4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49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1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4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5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6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6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7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8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9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72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7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81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83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84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85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86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87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2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3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4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5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6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7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8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图钉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</Words>
  <Application>WPS 演示</Application>
  <PresentationFormat>全屏显示(4:3)</PresentationFormat>
  <Paragraphs>37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6" baseType="lpstr">
      <vt:lpstr>Arial</vt:lpstr>
      <vt:lpstr>宋体</vt:lpstr>
      <vt:lpstr>Wingdings</vt:lpstr>
      <vt:lpstr>Wingdings 3</vt:lpstr>
      <vt:lpstr>Verdana</vt:lpstr>
      <vt:lpstr>Wingdings 2</vt:lpstr>
      <vt:lpstr>汉仪旗黑-85S</vt:lpstr>
      <vt:lpstr>黑体</vt:lpstr>
      <vt:lpstr>微软雅黑</vt:lpstr>
      <vt:lpstr>等线</vt:lpstr>
      <vt:lpstr>Segoe UI Black</vt:lpstr>
      <vt:lpstr>Lucida Sans Unicode</vt:lpstr>
      <vt:lpstr>Arial Unicode MS</vt:lpstr>
      <vt:lpstr>Calibri</vt:lpstr>
      <vt:lpstr>聚合</vt:lpstr>
      <vt:lpstr>YH-N002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王小燕</cp:lastModifiedBy>
  <cp:revision>89</cp:revision>
  <dcterms:created xsi:type="dcterms:W3CDTF">2020-09-26T06:11:00Z</dcterms:created>
  <dcterms:modified xsi:type="dcterms:W3CDTF">2021-03-30T03:42:07Z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37D542E7B94549B3B6FAB9A9DC14CD7C</vt:lpwstr>
  </property>
</Properties>
</file>