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1551" r:id="rId4"/>
    <p:sldId id="1552" r:id="rId5"/>
    <p:sldId id="1553" r:id="rId6"/>
    <p:sldId id="1255" r:id="rId7"/>
    <p:sldId id="728" r:id="rId8"/>
    <p:sldId id="1544" r:id="rId9"/>
    <p:sldId id="616" r:id="rId10"/>
  </p:sldIdLst>
  <p:sldSz cx="9144000" cy="6858000" type="screen4x3"/>
  <p:notesSz cx="7102475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00"/>
    <a:srgbClr val="FF0000"/>
    <a:srgbClr val="000099"/>
    <a:srgbClr val="3366CC"/>
    <a:srgbClr val="FF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912" y="-96"/>
      </p:cViewPr>
      <p:guideLst>
        <p:guide orient="horz" pos="2136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08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b="0" noProof="1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9750" cy="508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b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1B66074-B483-41AD-A76E-1F81E17BD9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3316" name="Rectangle 4"/>
          <p:cNvSpPr>
            <a:spLocks noGrp="1" noRot="1"/>
          </p:cNvSpPr>
          <p:nvPr>
            <p:ph type="sldImg"/>
          </p:nvPr>
        </p:nvSpPr>
        <p:spPr>
          <a:xfrm>
            <a:off x="1184275" y="763588"/>
            <a:ext cx="4730750" cy="38417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706438" y="4857750"/>
            <a:ext cx="568483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095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b="0" noProof="1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9750" cy="5095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r" eaLnBrk="1" hangingPunct="1">
              <a:buFont typeface="Arial" panose="020B0604020202020204" pitchFamily="34" charset="0"/>
              <a:buNone/>
              <a:defRPr sz="1200" b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A59F32-EF88-4140-97DE-EBBCEE10DE93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00226C-F600-4888-BD6C-92D049BDC064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BBE9456-6410-4B55-B81B-12530B9062BC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C42317-061F-4D4B-BBBC-7ACA2BF24A9C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F1F944-77A1-44B2-B219-E28EFEC9F8F7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E841F61-52A1-43FF-9F98-AC78353808D0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0A5C42-CBE4-407E-A569-5494ECB6471D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C9B7D2-B2EB-418A-ACB4-25FF1EB75427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78401EB-356F-4873-9E99-AF107156E730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0E5A46-7837-432E-BF60-94A94AD9F5D5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08AFCC-3C91-460D-8B6F-83AB05074E42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8C21421-FE40-41B1-B666-2039544AE0E2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9CF867-68A5-4ABB-A0EF-8C381FBEE321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486A6E-257A-4C68-A2C7-4CFFE8D37434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21F430-A3CF-4610-A235-C0A87495C5E0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7595656-5281-4B9A-9ED4-43D86C8370F1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AFFC02-B68D-4C40-93FA-C575E71F0A80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36DF736-DB3E-41E3-A81D-D1237A21369C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6E8CA1D-A018-4C3D-8E4B-88DEB9A12C09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eaLnBrk="1" hangingPunct="1">
              <a:buFont typeface="Arial" panose="020B0604020202020204" pitchFamily="34" charset="0"/>
              <a:buNone/>
              <a:defRPr sz="1200" b="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5F00CC-5C23-4527-BCAF-E313531A736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 eaLnBrk="1" hangingPunct="1">
              <a:buFont typeface="Arial" panose="020B0604020202020204" pitchFamily="34" charset="0"/>
              <a:buNone/>
              <a:defRPr sz="1200" b="0" noProof="1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 eaLnBrk="1" hangingPunct="1">
              <a:buFont typeface="Arial" panose="020B0604020202020204" pitchFamily="34" charset="0"/>
              <a:buNone/>
              <a:defRPr sz="1200" b="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1C7B42-79B8-422D-A999-7E02440374E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hyperlink" Target="mailto:lilyliao@hivision.com.c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4" descr="封面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5"/>
          <p:cNvSpPr txBox="1"/>
          <p:nvPr/>
        </p:nvSpPr>
        <p:spPr>
          <a:xfrm>
            <a:off x="1619250" y="2276475"/>
            <a:ext cx="64817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Calibri" panose="020F0502020204030204" pitchFamily="34" charset="0"/>
            </a:endParaRPr>
          </a:p>
        </p:txBody>
      </p:sp>
      <p:sp>
        <p:nvSpPr>
          <p:cNvPr id="14342" name="矩形 14341"/>
          <p:cNvSpPr/>
          <p:nvPr/>
        </p:nvSpPr>
        <p:spPr>
          <a:xfrm>
            <a:off x="1547813" y="2420938"/>
            <a:ext cx="6480175" cy="1976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5000"/>
              </a:lnSpc>
            </a:pPr>
            <a:r>
              <a:rPr lang="en-US" altLang="zh-CN" sz="3000">
                <a:solidFill>
                  <a:srgbClr val="FF6600"/>
                </a:solidFill>
                <a:latin typeface="Arial" panose="020B0604020202020204" pitchFamily="34" charset="0"/>
              </a:rPr>
              <a:t>Production Introducing of HIVISION</a:t>
            </a:r>
            <a:endParaRPr lang="en-US" altLang="zh-CN" sz="300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zh-CN" sz="80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3000">
                <a:solidFill>
                  <a:srgbClr val="FF6600"/>
                </a:solidFill>
                <a:latin typeface="Arial" panose="020B0604020202020204" pitchFamily="34" charset="0"/>
              </a:rPr>
              <a:t>P3.91 </a:t>
            </a:r>
            <a:r>
              <a:rPr lang="en-US" altLang="zh-CN" sz="3000" dirty="0">
                <a:solidFill>
                  <a:srgbClr val="FF6600"/>
                </a:solidFill>
                <a:latin typeface="Arial" panose="020B0604020202020204" pitchFamily="34" charset="0"/>
              </a:rPr>
              <a:t>Out</a:t>
            </a:r>
            <a:r>
              <a:rPr lang="en-US" altLang="zh-CN" sz="3000" dirty="0">
                <a:solidFill>
                  <a:srgbClr val="FF6600"/>
                </a:solidFill>
                <a:latin typeface="Arial" panose="020B0604020202020204" pitchFamily="34" charset="0"/>
              </a:rPr>
              <a:t>door</a:t>
            </a:r>
            <a:r>
              <a:rPr lang="en-US" altLang="zh-CN" sz="300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000" dirty="0">
                <a:solidFill>
                  <a:srgbClr val="FF6600"/>
                </a:solidFill>
                <a:latin typeface="Arial" panose="020B0604020202020204" pitchFamily="34" charset="0"/>
              </a:rPr>
              <a:t>LED</a:t>
            </a:r>
            <a:r>
              <a:rPr lang="en-US" altLang="zh-CN" sz="3000">
                <a:solidFill>
                  <a:srgbClr val="FF6600"/>
                </a:solidFill>
                <a:latin typeface="Arial" panose="020B0604020202020204" pitchFamily="34" charset="0"/>
              </a:rPr>
              <a:t> Display</a:t>
            </a:r>
            <a:endParaRPr lang="zh-CN" altLang="en-US" sz="300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2"/>
          <p:cNvSpPr txBox="1"/>
          <p:nvPr/>
        </p:nvSpPr>
        <p:spPr>
          <a:xfrm>
            <a:off x="468313" y="908050"/>
            <a:ext cx="3673475" cy="504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latin typeface="Calibri" panose="020F0502020204030204" pitchFamily="34" charset="0"/>
              </a:rPr>
              <a:t>    </a:t>
            </a:r>
            <a:r>
              <a:rPr lang="en-US" altLang="zh-CN">
                <a:latin typeface="Arial" panose="020B0604020202020204" pitchFamily="34" charset="0"/>
              </a:rPr>
              <a:t>System Connection Drawing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5367" name="图片 15366" descr="U9][J`VF25~1J3`DGKRKG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412875"/>
            <a:ext cx="5799138" cy="518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90" name="矩形 16389"/>
          <p:cNvSpPr/>
          <p:nvPr/>
        </p:nvSpPr>
        <p:spPr>
          <a:xfrm>
            <a:off x="468313" y="1052513"/>
            <a:ext cx="27622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LED Module Parameter:</a:t>
            </a:r>
            <a:endParaRPr lang="en-US" altLang="zh-CN">
              <a:latin typeface="Arial" panose="020B0604020202020204" pitchFamily="34" charset="0"/>
            </a:endParaRPr>
          </a:p>
        </p:txBody>
      </p:sp>
      <p:graphicFrame>
        <p:nvGraphicFramePr>
          <p:cNvPr id="16498" name="表格 16497"/>
          <p:cNvGraphicFramePr/>
          <p:nvPr>
            <p:custDataLst>
              <p:tags r:id="rId1"/>
            </p:custDataLst>
          </p:nvPr>
        </p:nvGraphicFramePr>
        <p:xfrm>
          <a:off x="1514158" y="4556125"/>
          <a:ext cx="5743575" cy="1097280"/>
        </p:xfrm>
        <a:graphic>
          <a:graphicData uri="http://schemas.openxmlformats.org/drawingml/2006/table">
            <a:tbl>
              <a:tblPr/>
              <a:tblGrid>
                <a:gridCol w="1924685"/>
                <a:gridCol w="1458278"/>
                <a:gridCol w="1285875"/>
                <a:gridCol w="1074737"/>
              </a:tblGrid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Dimensions (w x h)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250mmx250mm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Resolution (w x h)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64 x 64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Pixel Pitch (mm)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3.91mm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Pixel Density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65536/</a:t>
                      </a: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㎡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Average Power/Module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20watts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0.8kg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Pixel Configuration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RGB 3-in-1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</a:rPr>
                        <a:t> </a:t>
                      </a:r>
                      <a:endParaRPr lang="zh-CN" altLang="en-US" sz="1800" b="1" dirty="0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</a:rPr>
                        <a:t> </a:t>
                      </a:r>
                      <a:endParaRPr lang="zh-CN" altLang="en-US" sz="1800" b="1" dirty="0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82[V0U8~Y%PM550`JKQFVF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55" y="1663700"/>
            <a:ext cx="4857750" cy="245745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矩形 2"/>
          <p:cNvSpPr/>
          <p:nvPr/>
        </p:nvSpPr>
        <p:spPr>
          <a:xfrm>
            <a:off x="539750" y="1268413"/>
            <a:ext cx="288131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>
                <a:latin typeface="Arial" panose="020B0604020202020204" pitchFamily="34" charset="0"/>
              </a:rPr>
              <a:t>LED Cabinet Parameter </a:t>
            </a:r>
            <a:endParaRPr lang="en-US" altLang="zh-CN">
              <a:latin typeface="Arial" panose="020B0604020202020204" pitchFamily="34" charset="0"/>
            </a:endParaRPr>
          </a:p>
        </p:txBody>
      </p:sp>
      <p:graphicFrame>
        <p:nvGraphicFramePr>
          <p:cNvPr id="17528" name="表格 17527"/>
          <p:cNvGraphicFramePr/>
          <p:nvPr>
            <p:custDataLst>
              <p:tags r:id="rId1"/>
            </p:custDataLst>
          </p:nvPr>
        </p:nvGraphicFramePr>
        <p:xfrm>
          <a:off x="889635" y="4936490"/>
          <a:ext cx="7416800" cy="1097280"/>
        </p:xfrm>
        <a:graphic>
          <a:graphicData uri="http://schemas.openxmlformats.org/drawingml/2006/table">
            <a:tbl>
              <a:tblPr/>
              <a:tblGrid>
                <a:gridCol w="2016125"/>
                <a:gridCol w="1871663"/>
                <a:gridCol w="1657350"/>
                <a:gridCol w="1871662"/>
              </a:tblGrid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Dimensions (W x H x D)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500mmx500mmx90mm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Quantity 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altLang="zh-CN" sz="12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pcs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Resolution (W x H)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x 128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Pixels (total) 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16384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Weight/Cabinet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 kg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 Die Cast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Power/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320watts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Power/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640watts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`%DZBB69O@7KK{880EBMK0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1635125"/>
            <a:ext cx="4368800" cy="3002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0" name="矩形 19459"/>
          <p:cNvSpPr/>
          <p:nvPr/>
        </p:nvSpPr>
        <p:spPr>
          <a:xfrm>
            <a:off x="539750" y="1196975"/>
            <a:ext cx="1974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Solution Details </a:t>
            </a:r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19461" name="组合 19460"/>
          <p:cNvGrpSpPr>
            <a:grpSpLocks noChangeAspect="1"/>
          </p:cNvGrpSpPr>
          <p:nvPr/>
        </p:nvGrpSpPr>
        <p:grpSpPr>
          <a:xfrm>
            <a:off x="1476375" y="1628775"/>
            <a:ext cx="5876925" cy="1701800"/>
            <a:chOff x="1368" y="1667"/>
            <a:chExt cx="9256" cy="2681"/>
          </a:xfrm>
        </p:grpSpPr>
        <p:sp>
          <p:nvSpPr>
            <p:cNvPr id="19462" name="矩形 19461"/>
            <p:cNvSpPr>
              <a:spLocks noChangeAspect="1"/>
            </p:cNvSpPr>
            <p:nvPr/>
          </p:nvSpPr>
          <p:spPr>
            <a:xfrm>
              <a:off x="1368" y="1667"/>
              <a:ext cx="9256" cy="268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19463" name="图片 19462" descr="上下安装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07" y="1667"/>
              <a:ext cx="840" cy="9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4" name="图片 19463" descr="OF20V模组"/>
            <p:cNvPicPr>
              <a:picLocks noChangeAspect="1"/>
            </p:cNvPicPr>
            <p:nvPr/>
          </p:nvPicPr>
          <p:blipFill>
            <a:blip r:embed="rId2">
              <a:lum contrast="18000"/>
            </a:blip>
            <a:stretch>
              <a:fillRect/>
            </a:stretch>
          </p:blipFill>
          <p:spPr>
            <a:xfrm>
              <a:off x="1929" y="1823"/>
              <a:ext cx="1155" cy="5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5" name="直接连接符 19464"/>
            <p:cNvSpPr/>
            <p:nvPr/>
          </p:nvSpPr>
          <p:spPr>
            <a:xfrm>
              <a:off x="2469" y="2447"/>
              <a:ext cx="1" cy="46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pic>
          <p:nvPicPr>
            <p:cNvPr id="19466" name="图片 19465" descr="左右安装"/>
            <p:cNvPicPr>
              <a:picLocks noChangeAspect="1"/>
            </p:cNvPicPr>
            <p:nvPr/>
          </p:nvPicPr>
          <p:blipFill>
            <a:blip r:embed="rId3"/>
            <a:srcRect r="25000"/>
            <a:stretch>
              <a:fillRect/>
            </a:stretch>
          </p:blipFill>
          <p:spPr>
            <a:xfrm>
              <a:off x="4807" y="2963"/>
              <a:ext cx="2700" cy="12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7" name="直接连接符 19466"/>
            <p:cNvSpPr/>
            <p:nvPr/>
          </p:nvSpPr>
          <p:spPr>
            <a:xfrm>
              <a:off x="6067" y="2603"/>
              <a:ext cx="1" cy="46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pic>
          <p:nvPicPr>
            <p:cNvPr id="19468" name="图片 19467" descr="Absen-OF20V箱体(正面） 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4" y="1737"/>
              <a:ext cx="1365" cy="8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9" name="直接连接符 19468"/>
            <p:cNvSpPr/>
            <p:nvPr/>
          </p:nvSpPr>
          <p:spPr>
            <a:xfrm>
              <a:off x="9024" y="2624"/>
              <a:ext cx="1" cy="46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pic>
          <p:nvPicPr>
            <p:cNvPr id="19470" name="图片 19469" descr="8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7" y="3119"/>
              <a:ext cx="1260" cy="9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1" name="图片 19470" descr="箱体框架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9" y="2915"/>
              <a:ext cx="2070" cy="102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图片 2" descr="3.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655" y="3502660"/>
            <a:ext cx="4398645" cy="30264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矩形 20484"/>
          <p:cNvSpPr/>
          <p:nvPr/>
        </p:nvSpPr>
        <p:spPr>
          <a:xfrm>
            <a:off x="179388" y="981075"/>
            <a:ext cx="27114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Led Display Parameter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0519" name="矩形 20518"/>
          <p:cNvSpPr/>
          <p:nvPr/>
        </p:nvSpPr>
        <p:spPr>
          <a:xfrm>
            <a:off x="1436688" y="-3419475"/>
            <a:ext cx="2332037" cy="0"/>
          </a:xfrm>
          <a:prstGeom prst="rect">
            <a:avLst/>
          </a:prstGeom>
          <a:solidFill>
            <a:srgbClr val="33CCC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20863" name="表格 20862"/>
          <p:cNvGraphicFramePr/>
          <p:nvPr>
            <p:custDataLst>
              <p:tags r:id="rId1"/>
            </p:custDataLst>
          </p:nvPr>
        </p:nvGraphicFramePr>
        <p:xfrm>
          <a:off x="815658" y="1876108"/>
          <a:ext cx="7705725" cy="3027680"/>
        </p:xfrm>
        <a:graphic>
          <a:graphicData uri="http://schemas.openxmlformats.org/drawingml/2006/table">
            <a:tbl>
              <a:tblPr/>
              <a:tblGrid>
                <a:gridCol w="2962275"/>
                <a:gridCol w="4743450"/>
              </a:tblGrid>
              <a:tr h="33496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Brightness (calibrating value)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 nits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View Angle (min, 50% brightness)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 ≥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deg.      </a:t>
                      </a:r>
                      <a:endParaRPr lang="en-US" altLang="zh-CN" sz="1000" b="1"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 deg.</a:t>
                      </a:r>
                      <a:endParaRPr lang="en-US" altLang="zh-CN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Min. Viewing Distance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meters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Brightness Control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levels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Processing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bits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Color</a:t>
                      </a:r>
                      <a:endParaRPr lang="en-US" altLang="zh-CN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trillions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Refresh Rate (PAL/NTSC) minimum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&gt;2400 Hertz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 Type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 current drive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Scan Type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1/16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651" name="表格 21650"/>
          <p:cNvGraphicFramePr/>
          <p:nvPr>
            <p:custDataLst>
              <p:tags r:id="rId1"/>
            </p:custDataLst>
          </p:nvPr>
        </p:nvGraphicFramePr>
        <p:xfrm>
          <a:off x="696913" y="1919288"/>
          <a:ext cx="7705725" cy="2926080"/>
        </p:xfrm>
        <a:graphic>
          <a:graphicData uri="http://schemas.openxmlformats.org/drawingml/2006/table">
            <a:tbl>
              <a:tblPr/>
              <a:tblGrid>
                <a:gridCol w="2962275"/>
                <a:gridCol w="4743450"/>
              </a:tblGrid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 Voltage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AC220V/50Hertz  or  AC110V/60Hertz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 Temperature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 deg. k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MTBF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&gt;10,000 hours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 Span( 50% Brightness)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&gt;100,000 hours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Brightness Uniformity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&lt;5%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Temperature Range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 to +50 deg. C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Humidity Range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  10~99%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Input Format (with Video Processor)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VGA, DVI, RGBHV, </a:t>
                      </a:r>
                      <a:r>
                        <a:rPr lang="en-US" altLang="zh-CN" sz="12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PbPr(HDTV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Composite, S-Video, TV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 Operation Platform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WINDOWS(WIN98</a:t>
                      </a: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WINXP</a:t>
                      </a: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WIN2000)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3" name="矩形 22532"/>
          <p:cNvSpPr/>
          <p:nvPr/>
        </p:nvSpPr>
        <p:spPr>
          <a:xfrm>
            <a:off x="544513" y="4591050"/>
            <a:ext cx="7915275" cy="1863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en-US" altLang="zh-CN">
                <a:solidFill>
                  <a:srgbClr val="3399FF"/>
                </a:solidFill>
                <a:latin typeface="Arial" panose="020B0604020202020204" pitchFamily="34" charset="0"/>
              </a:rPr>
              <a:t>Welcome to visit us in Guilin, China!</a:t>
            </a:r>
            <a:endParaRPr lang="en-US" altLang="zh-CN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600">
                <a:latin typeface="Arial" panose="020B0604020202020204" pitchFamily="34" charset="0"/>
              </a:rPr>
              <a:t>Contact: Lily </a:t>
            </a:r>
            <a:r>
              <a:rPr lang="en-US" altLang="zh-CN" sz="1600" err="1">
                <a:latin typeface="Arial" panose="020B0604020202020204" pitchFamily="34" charset="0"/>
              </a:rPr>
              <a:t>Liao</a:t>
            </a:r>
            <a:endParaRPr lang="en-US" altLang="zh-CN" sz="1600">
              <a:latin typeface="Arial" panose="020B0604020202020204" pitchFamily="34" charset="0"/>
            </a:endParaRPr>
          </a:p>
          <a:p>
            <a:pPr algn="ctr"/>
            <a:r>
              <a:rPr lang="en-US" altLang="zh-CN" sz="1600">
                <a:latin typeface="Arial" panose="020B0604020202020204" pitchFamily="34" charset="0"/>
              </a:rPr>
              <a:t>Mobil: +86-13977388757</a:t>
            </a:r>
            <a:endParaRPr lang="en-US" altLang="zh-CN" sz="1600">
              <a:latin typeface="Arial" panose="020B0604020202020204" pitchFamily="34" charset="0"/>
            </a:endParaRPr>
          </a:p>
          <a:p>
            <a:pPr algn="ctr"/>
            <a:r>
              <a:rPr lang="en-US" altLang="zh-CN" sz="1600">
                <a:latin typeface="Arial" panose="020B0604020202020204" pitchFamily="34" charset="0"/>
              </a:rPr>
              <a:t>Email: </a:t>
            </a:r>
            <a:r>
              <a:rPr lang="en-US" altLang="zh-CN" sz="1600" u="sng">
                <a:solidFill>
                  <a:srgbClr val="3399FF"/>
                </a:solidFill>
                <a:latin typeface="Arial" panose="020B0604020202020204" pitchFamily="34" charset="0"/>
                <a:hlinkClick r:id="rId1"/>
              </a:rPr>
              <a:t>lilyliao@hivision.com.cn</a:t>
            </a:r>
            <a:endParaRPr lang="en-US" altLang="zh-CN" sz="1600" u="sng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600">
                <a:latin typeface="Arial" panose="020B0604020202020204" pitchFamily="34" charset="0"/>
              </a:rPr>
              <a:t>Address: No. 12, </a:t>
            </a:r>
            <a:r>
              <a:rPr lang="en-US" altLang="zh-CN" sz="1600" err="1">
                <a:latin typeface="Arial" panose="020B0604020202020204" pitchFamily="34" charset="0"/>
              </a:rPr>
              <a:t>Chao</a:t>
            </a:r>
            <a:r>
              <a:rPr lang="en-US" altLang="zh-CN" sz="1600">
                <a:latin typeface="Arial" panose="020B0604020202020204" pitchFamily="34" charset="0"/>
              </a:rPr>
              <a:t> Yang Road, National Information &amp; Technology Park</a:t>
            </a:r>
            <a:r>
              <a:rPr lang="zh-CN" altLang="en-US" sz="1600" dirty="0">
                <a:latin typeface="Arial" panose="020B0604020202020204" pitchFamily="34" charset="0"/>
              </a:rPr>
              <a:t>，</a:t>
            </a:r>
            <a:r>
              <a:rPr lang="en-US" altLang="zh-CN" sz="1600">
                <a:latin typeface="Arial" panose="020B0604020202020204" pitchFamily="34" charset="0"/>
              </a:rPr>
              <a:t>Guilin, </a:t>
            </a:r>
            <a:r>
              <a:rPr lang="en-US" altLang="zh-CN" sz="1600" err="1">
                <a:latin typeface="Arial" panose="020B0604020202020204" pitchFamily="34" charset="0"/>
              </a:rPr>
              <a:t>Guangxi</a:t>
            </a:r>
            <a:r>
              <a:rPr lang="en-US" altLang="zh-CN" sz="1600">
                <a:latin typeface="Arial" panose="020B0604020202020204" pitchFamily="34" charset="0"/>
              </a:rPr>
              <a:t> 541004, China</a:t>
            </a:r>
            <a:endParaRPr lang="en-US" altLang="zh-CN" sz="1600">
              <a:latin typeface="Arial" panose="020B0604020202020204" pitchFamily="34" charset="0"/>
            </a:endParaRPr>
          </a:p>
        </p:txBody>
      </p:sp>
      <p:pic>
        <p:nvPicPr>
          <p:cNvPr id="2" name="图片 1" descr="%~(3)]05V5ZLUA2E[%A~(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820"/>
            <a:ext cx="9144000" cy="3390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tags/tag1.xml><?xml version="1.0" encoding="utf-8"?>
<p:tagLst xmlns:p="http://schemas.openxmlformats.org/presentationml/2006/main">
  <p:tag name="KSO_WM_UNIT_TABLE_BEAUTIFY" val="smartTable{fadf2506-19b5-4394-86e0-1c3faada45eb}"/>
</p:tagLst>
</file>

<file path=ppt/tags/tag2.xml><?xml version="1.0" encoding="utf-8"?>
<p:tagLst xmlns:p="http://schemas.openxmlformats.org/presentationml/2006/main">
  <p:tag name="KSO_WM_UNIT_TABLE_BEAUTIFY" val="smartTable{edd399da-d50a-4f32-8ef7-c9cae1dc64a4}"/>
</p:tagLst>
</file>

<file path=ppt/tags/tag3.xml><?xml version="1.0" encoding="utf-8"?>
<p:tagLst xmlns:p="http://schemas.openxmlformats.org/presentationml/2006/main">
  <p:tag name="KSO_WM_UNIT_TABLE_BEAUTIFY" val="smartTable{efd34e93-40e1-4bfd-bd9d-17958bae4571}"/>
</p:tagLst>
</file>

<file path=ppt/tags/tag4.xml><?xml version="1.0" encoding="utf-8"?>
<p:tagLst xmlns:p="http://schemas.openxmlformats.org/presentationml/2006/main">
  <p:tag name="KSO_WM_UNIT_TABLE_BEAUTIFY" val="smartTable{018299ee-7c6b-4533-8edc-dc34f22fe896}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1492</Words>
  <Application>WPS 演示</Application>
  <PresentationFormat/>
  <Paragraphs>162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Times New Roman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桂林海威科技有限公司介绍</dc:title>
  <dc:creator/>
  <cp:lastModifiedBy>Lily Liao</cp:lastModifiedBy>
  <cp:revision>36</cp:revision>
  <dcterms:created xsi:type="dcterms:W3CDTF">2015-11-03T07:39:00Z</dcterms:created>
  <dcterms:modified xsi:type="dcterms:W3CDTF">2020-05-14T09:37:37Z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